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66" r:id="rId5"/>
    <p:sldId id="267" r:id="rId6"/>
    <p:sldId id="268" r:id="rId7"/>
    <p:sldId id="269" r:id="rId8"/>
    <p:sldId id="259" r:id="rId9"/>
    <p:sldId id="270" r:id="rId10"/>
    <p:sldId id="271" r:id="rId11"/>
    <p:sldId id="272" r:id="rId12"/>
    <p:sldId id="273" r:id="rId13"/>
    <p:sldId id="260" r:id="rId14"/>
    <p:sldId id="274" r:id="rId15"/>
    <p:sldId id="277" r:id="rId16"/>
    <p:sldId id="276" r:id="rId17"/>
    <p:sldId id="275" r:id="rId18"/>
    <p:sldId id="263" r:id="rId19"/>
    <p:sldId id="278" r:id="rId20"/>
    <p:sldId id="279" r:id="rId21"/>
    <p:sldId id="280" r:id="rId22"/>
    <p:sldId id="281" r:id="rId23"/>
    <p:sldId id="261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4315"/>
    <a:srgbClr val="2121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0" autoAdjust="0"/>
    <p:restoredTop sz="89238" autoAdjust="0"/>
  </p:normalViewPr>
  <p:slideViewPr>
    <p:cSldViewPr snapToGrid="0" showGuides="1">
      <p:cViewPr varScale="1">
        <p:scale>
          <a:sx n="99" d="100"/>
          <a:sy n="99" d="100"/>
        </p:scale>
        <p:origin x="103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1A7B2-9D35-4EA4-A557-D26B633CDA7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58777-5032-4FC6-9555-C07B6C336FC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1A7B2-9D35-4EA4-A557-D26B633CDA7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58777-5032-4FC6-9555-C07B6C336FC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1A7B2-9D35-4EA4-A557-D26B633CDA7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58777-5032-4FC6-9555-C07B6C336FC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1A7B2-9D35-4EA4-A557-D26B633CDA7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58777-5032-4FC6-9555-C07B6C336FC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1A7B2-9D35-4EA4-A557-D26B633CDA7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58777-5032-4FC6-9555-C07B6C336FC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1A7B2-9D35-4EA4-A557-D26B633CDA7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58777-5032-4FC6-9555-C07B6C336FC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1A7B2-9D35-4EA4-A557-D26B633CDA7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58777-5032-4FC6-9555-C07B6C336FC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1A7B2-9D35-4EA4-A557-D26B633CDA7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58777-5032-4FC6-9555-C07B6C336FC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1A7B2-9D35-4EA4-A557-D26B633CDA7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58777-5032-4FC6-9555-C07B6C336FC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1A7B2-9D35-4EA4-A557-D26B633CDA7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58777-5032-4FC6-9555-C07B6C336FC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61A7B2-9D35-4EA4-A557-D26B633CDA7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58777-5032-4FC6-9555-C07B6C336FC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9.xml"/><Relationship Id="rId1" Type="http://schemas.openxmlformats.org/officeDocument/2006/relationships/tags" Target="../tags/tag2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31.xml"/><Relationship Id="rId1" Type="http://schemas.openxmlformats.org/officeDocument/2006/relationships/tags" Target="../tags/tag3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39.xml"/><Relationship Id="rId3" Type="http://schemas.openxmlformats.org/officeDocument/2006/relationships/tags" Target="../tags/tag34.xml"/><Relationship Id="rId7" Type="http://schemas.openxmlformats.org/officeDocument/2006/relationships/tags" Target="../tags/tag38.xml"/><Relationship Id="rId12" Type="http://schemas.openxmlformats.org/officeDocument/2006/relationships/slideLayout" Target="../slideLayouts/slideLayout3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tags" Target="../tags/tag37.xml"/><Relationship Id="rId11" Type="http://schemas.openxmlformats.org/officeDocument/2006/relationships/tags" Target="../tags/tag42.xml"/><Relationship Id="rId5" Type="http://schemas.openxmlformats.org/officeDocument/2006/relationships/tags" Target="../tags/tag36.xml"/><Relationship Id="rId10" Type="http://schemas.openxmlformats.org/officeDocument/2006/relationships/tags" Target="../tags/tag41.xml"/><Relationship Id="rId4" Type="http://schemas.openxmlformats.org/officeDocument/2006/relationships/tags" Target="../tags/tag35.xml"/><Relationship Id="rId9" Type="http://schemas.openxmlformats.org/officeDocument/2006/relationships/tags" Target="../tags/tag4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46.xml"/><Relationship Id="rId1" Type="http://schemas.openxmlformats.org/officeDocument/2006/relationships/tags" Target="../tags/tag4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48.xml"/><Relationship Id="rId1" Type="http://schemas.openxmlformats.org/officeDocument/2006/relationships/tags" Target="../tags/tag4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6.jpeg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56.xml"/><Relationship Id="rId1" Type="http://schemas.openxmlformats.org/officeDocument/2006/relationships/tags" Target="../tags/tag5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2.png"/><Relationship Id="rId5" Type="http://schemas.openxmlformats.org/officeDocument/2006/relationships/tags" Target="../tags/tag5.xml"/><Relationship Id="rId10" Type="http://schemas.openxmlformats.org/officeDocument/2006/relationships/slideLayout" Target="../slideLayouts/slideLayout3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58.xml"/><Relationship Id="rId1" Type="http://schemas.openxmlformats.org/officeDocument/2006/relationships/tags" Target="../tags/tag5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60.xml"/><Relationship Id="rId1" Type="http://schemas.openxmlformats.org/officeDocument/2006/relationships/tags" Target="../tags/tag5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62.xml"/><Relationship Id="rId1" Type="http://schemas.openxmlformats.org/officeDocument/2006/relationships/tags" Target="../tags/tag6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3.xml"/><Relationship Id="rId1" Type="http://schemas.openxmlformats.org/officeDocument/2006/relationships/tags" Target="../tags/tag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5.xml"/><Relationship Id="rId1" Type="http://schemas.openxmlformats.org/officeDocument/2006/relationships/tags" Target="../tags/tag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7.xml"/><Relationship Id="rId1" Type="http://schemas.openxmlformats.org/officeDocument/2006/relationships/tags" Target="../tags/tag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7" Type="http://schemas.openxmlformats.org/officeDocument/2006/relationships/slideLayout" Target="../slideLayouts/slideLayout3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7.xml"/><Relationship Id="rId1" Type="http://schemas.openxmlformats.org/officeDocument/2006/relationships/tags" Target="../tags/tag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67" y="0"/>
            <a:ext cx="12208934" cy="6857999"/>
          </a:xfrm>
          <a:prstGeom prst="rect">
            <a:avLst/>
          </a:prstGeom>
        </p:spPr>
      </p:pic>
      <p:grpSp>
        <p:nvGrpSpPr>
          <p:cNvPr id="110" name="组合 109"/>
          <p:cNvGrpSpPr/>
          <p:nvPr/>
        </p:nvGrpSpPr>
        <p:grpSpPr>
          <a:xfrm>
            <a:off x="5751645" y="720261"/>
            <a:ext cx="1662367" cy="1330124"/>
            <a:chOff x="-2552700" y="2328863"/>
            <a:chExt cx="2287588" cy="1830387"/>
          </a:xfrm>
        </p:grpSpPr>
        <p:sp>
          <p:nvSpPr>
            <p:cNvPr id="9" name="Freeform 5"/>
            <p:cNvSpPr/>
            <p:nvPr/>
          </p:nvSpPr>
          <p:spPr bwMode="auto">
            <a:xfrm>
              <a:off x="-1646238" y="2328863"/>
              <a:ext cx="1376363" cy="1177925"/>
            </a:xfrm>
            <a:custGeom>
              <a:avLst/>
              <a:gdLst>
                <a:gd name="T0" fmla="*/ 24 w 325"/>
                <a:gd name="T1" fmla="*/ 236 h 278"/>
                <a:gd name="T2" fmla="*/ 46 w 325"/>
                <a:gd name="T3" fmla="*/ 251 h 278"/>
                <a:gd name="T4" fmla="*/ 81 w 325"/>
                <a:gd name="T5" fmla="*/ 266 h 278"/>
                <a:gd name="T6" fmla="*/ 117 w 325"/>
                <a:gd name="T7" fmla="*/ 274 h 278"/>
                <a:gd name="T8" fmla="*/ 141 w 325"/>
                <a:gd name="T9" fmla="*/ 277 h 278"/>
                <a:gd name="T10" fmla="*/ 161 w 325"/>
                <a:gd name="T11" fmla="*/ 278 h 278"/>
                <a:gd name="T12" fmla="*/ 171 w 325"/>
                <a:gd name="T13" fmla="*/ 264 h 278"/>
                <a:gd name="T14" fmla="*/ 183 w 325"/>
                <a:gd name="T15" fmla="*/ 122 h 278"/>
                <a:gd name="T16" fmla="*/ 187 w 325"/>
                <a:gd name="T17" fmla="*/ 66 h 278"/>
                <a:gd name="T18" fmla="*/ 241 w 325"/>
                <a:gd name="T19" fmla="*/ 59 h 278"/>
                <a:gd name="T20" fmla="*/ 245 w 325"/>
                <a:gd name="T21" fmla="*/ 63 h 278"/>
                <a:gd name="T22" fmla="*/ 251 w 325"/>
                <a:gd name="T23" fmla="*/ 68 h 278"/>
                <a:gd name="T24" fmla="*/ 305 w 325"/>
                <a:gd name="T25" fmla="*/ 69 h 278"/>
                <a:gd name="T26" fmla="*/ 310 w 325"/>
                <a:gd name="T27" fmla="*/ 65 h 278"/>
                <a:gd name="T28" fmla="*/ 312 w 325"/>
                <a:gd name="T29" fmla="*/ 63 h 278"/>
                <a:gd name="T30" fmla="*/ 322 w 325"/>
                <a:gd name="T31" fmla="*/ 24 h 278"/>
                <a:gd name="T32" fmla="*/ 315 w 325"/>
                <a:gd name="T33" fmla="*/ 11 h 278"/>
                <a:gd name="T34" fmla="*/ 314 w 325"/>
                <a:gd name="T35" fmla="*/ 10 h 278"/>
                <a:gd name="T36" fmla="*/ 304 w 325"/>
                <a:gd name="T37" fmla="*/ 3 h 278"/>
                <a:gd name="T38" fmla="*/ 271 w 325"/>
                <a:gd name="T39" fmla="*/ 7 h 278"/>
                <a:gd name="T40" fmla="*/ 271 w 325"/>
                <a:gd name="T41" fmla="*/ 7 h 278"/>
                <a:gd name="T42" fmla="*/ 269 w 325"/>
                <a:gd name="T43" fmla="*/ 9 h 278"/>
                <a:gd name="T44" fmla="*/ 265 w 325"/>
                <a:gd name="T45" fmla="*/ 37 h 278"/>
                <a:gd name="T46" fmla="*/ 269 w 325"/>
                <a:gd name="T47" fmla="*/ 43 h 278"/>
                <a:gd name="T48" fmla="*/ 284 w 325"/>
                <a:gd name="T49" fmla="*/ 49 h 278"/>
                <a:gd name="T50" fmla="*/ 297 w 325"/>
                <a:gd name="T51" fmla="*/ 43 h 278"/>
                <a:gd name="T52" fmla="*/ 301 w 325"/>
                <a:gd name="T53" fmla="*/ 29 h 278"/>
                <a:gd name="T54" fmla="*/ 292 w 325"/>
                <a:gd name="T55" fmla="*/ 18 h 278"/>
                <a:gd name="T56" fmla="*/ 280 w 325"/>
                <a:gd name="T57" fmla="*/ 20 h 278"/>
                <a:gd name="T58" fmla="*/ 282 w 325"/>
                <a:gd name="T59" fmla="*/ 23 h 278"/>
                <a:gd name="T60" fmla="*/ 291 w 325"/>
                <a:gd name="T61" fmla="*/ 22 h 278"/>
                <a:gd name="T62" fmla="*/ 297 w 325"/>
                <a:gd name="T63" fmla="*/ 30 h 278"/>
                <a:gd name="T64" fmla="*/ 274 w 325"/>
                <a:gd name="T65" fmla="*/ 40 h 278"/>
                <a:gd name="T66" fmla="*/ 271 w 325"/>
                <a:gd name="T67" fmla="*/ 36 h 278"/>
                <a:gd name="T68" fmla="*/ 272 w 325"/>
                <a:gd name="T69" fmla="*/ 16 h 278"/>
                <a:gd name="T70" fmla="*/ 280 w 325"/>
                <a:gd name="T71" fmla="*/ 10 h 278"/>
                <a:gd name="T72" fmla="*/ 304 w 325"/>
                <a:gd name="T73" fmla="*/ 14 h 278"/>
                <a:gd name="T74" fmla="*/ 307 w 325"/>
                <a:gd name="T75" fmla="*/ 17 h 278"/>
                <a:gd name="T76" fmla="*/ 307 w 325"/>
                <a:gd name="T77" fmla="*/ 17 h 278"/>
                <a:gd name="T78" fmla="*/ 311 w 325"/>
                <a:gd name="T79" fmla="*/ 46 h 278"/>
                <a:gd name="T80" fmla="*/ 303 w 325"/>
                <a:gd name="T81" fmla="*/ 56 h 278"/>
                <a:gd name="T82" fmla="*/ 302 w 325"/>
                <a:gd name="T83" fmla="*/ 56 h 278"/>
                <a:gd name="T84" fmla="*/ 283 w 325"/>
                <a:gd name="T85" fmla="*/ 64 h 278"/>
                <a:gd name="T86" fmla="*/ 258 w 325"/>
                <a:gd name="T87" fmla="*/ 55 h 278"/>
                <a:gd name="T88" fmla="*/ 255 w 325"/>
                <a:gd name="T89" fmla="*/ 52 h 278"/>
                <a:gd name="T90" fmla="*/ 249 w 325"/>
                <a:gd name="T91" fmla="*/ 48 h 278"/>
                <a:gd name="T92" fmla="*/ 121 w 325"/>
                <a:gd name="T93" fmla="*/ 64 h 278"/>
                <a:gd name="T94" fmla="*/ 0 w 325"/>
                <a:gd name="T95" fmla="*/ 213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25" h="278">
                  <a:moveTo>
                    <a:pt x="0" y="213"/>
                  </a:moveTo>
                  <a:cubicBezTo>
                    <a:pt x="3" y="217"/>
                    <a:pt x="7" y="221"/>
                    <a:pt x="12" y="226"/>
                  </a:cubicBezTo>
                  <a:cubicBezTo>
                    <a:pt x="16" y="229"/>
                    <a:pt x="20" y="233"/>
                    <a:pt x="24" y="236"/>
                  </a:cubicBezTo>
                  <a:cubicBezTo>
                    <a:pt x="29" y="240"/>
                    <a:pt x="33" y="243"/>
                    <a:pt x="38" y="247"/>
                  </a:cubicBezTo>
                  <a:cubicBezTo>
                    <a:pt x="40" y="247"/>
                    <a:pt x="41" y="248"/>
                    <a:pt x="42" y="249"/>
                  </a:cubicBezTo>
                  <a:cubicBezTo>
                    <a:pt x="43" y="250"/>
                    <a:pt x="45" y="251"/>
                    <a:pt x="46" y="251"/>
                  </a:cubicBezTo>
                  <a:cubicBezTo>
                    <a:pt x="49" y="253"/>
                    <a:pt x="51" y="254"/>
                    <a:pt x="54" y="256"/>
                  </a:cubicBezTo>
                  <a:cubicBezTo>
                    <a:pt x="60" y="259"/>
                    <a:pt x="66" y="261"/>
                    <a:pt x="72" y="263"/>
                  </a:cubicBezTo>
                  <a:cubicBezTo>
                    <a:pt x="75" y="264"/>
                    <a:pt x="77" y="266"/>
                    <a:pt x="81" y="266"/>
                  </a:cubicBezTo>
                  <a:cubicBezTo>
                    <a:pt x="84" y="267"/>
                    <a:pt x="87" y="268"/>
                    <a:pt x="90" y="269"/>
                  </a:cubicBezTo>
                  <a:cubicBezTo>
                    <a:pt x="96" y="271"/>
                    <a:pt x="102" y="272"/>
                    <a:pt x="108" y="273"/>
                  </a:cubicBezTo>
                  <a:cubicBezTo>
                    <a:pt x="111" y="273"/>
                    <a:pt x="114" y="274"/>
                    <a:pt x="117" y="274"/>
                  </a:cubicBezTo>
                  <a:cubicBezTo>
                    <a:pt x="120" y="275"/>
                    <a:pt x="123" y="275"/>
                    <a:pt x="125" y="275"/>
                  </a:cubicBezTo>
                  <a:cubicBezTo>
                    <a:pt x="128" y="276"/>
                    <a:pt x="131" y="276"/>
                    <a:pt x="134" y="276"/>
                  </a:cubicBezTo>
                  <a:cubicBezTo>
                    <a:pt x="136" y="277"/>
                    <a:pt x="139" y="277"/>
                    <a:pt x="141" y="277"/>
                  </a:cubicBezTo>
                  <a:cubicBezTo>
                    <a:pt x="144" y="277"/>
                    <a:pt x="146" y="277"/>
                    <a:pt x="149" y="277"/>
                  </a:cubicBezTo>
                  <a:cubicBezTo>
                    <a:pt x="151" y="277"/>
                    <a:pt x="153" y="277"/>
                    <a:pt x="155" y="278"/>
                  </a:cubicBezTo>
                  <a:cubicBezTo>
                    <a:pt x="157" y="278"/>
                    <a:pt x="159" y="278"/>
                    <a:pt x="161" y="278"/>
                  </a:cubicBezTo>
                  <a:cubicBezTo>
                    <a:pt x="162" y="278"/>
                    <a:pt x="163" y="278"/>
                    <a:pt x="164" y="278"/>
                  </a:cubicBezTo>
                  <a:cubicBezTo>
                    <a:pt x="164" y="278"/>
                    <a:pt x="164" y="277"/>
                    <a:pt x="164" y="277"/>
                  </a:cubicBezTo>
                  <a:cubicBezTo>
                    <a:pt x="164" y="272"/>
                    <a:pt x="168" y="268"/>
                    <a:pt x="171" y="264"/>
                  </a:cubicBezTo>
                  <a:cubicBezTo>
                    <a:pt x="182" y="247"/>
                    <a:pt x="178" y="226"/>
                    <a:pt x="179" y="207"/>
                  </a:cubicBezTo>
                  <a:cubicBezTo>
                    <a:pt x="180" y="189"/>
                    <a:pt x="185" y="171"/>
                    <a:pt x="187" y="154"/>
                  </a:cubicBezTo>
                  <a:cubicBezTo>
                    <a:pt x="188" y="144"/>
                    <a:pt x="188" y="131"/>
                    <a:pt x="183" y="122"/>
                  </a:cubicBezTo>
                  <a:cubicBezTo>
                    <a:pt x="180" y="115"/>
                    <a:pt x="170" y="109"/>
                    <a:pt x="169" y="101"/>
                  </a:cubicBezTo>
                  <a:cubicBezTo>
                    <a:pt x="168" y="98"/>
                    <a:pt x="169" y="95"/>
                    <a:pt x="170" y="93"/>
                  </a:cubicBezTo>
                  <a:cubicBezTo>
                    <a:pt x="176" y="84"/>
                    <a:pt x="181" y="75"/>
                    <a:pt x="187" y="66"/>
                  </a:cubicBezTo>
                  <a:cubicBezTo>
                    <a:pt x="190" y="62"/>
                    <a:pt x="193" y="57"/>
                    <a:pt x="198" y="55"/>
                  </a:cubicBezTo>
                  <a:cubicBezTo>
                    <a:pt x="203" y="53"/>
                    <a:pt x="219" y="42"/>
                    <a:pt x="223" y="46"/>
                  </a:cubicBezTo>
                  <a:cubicBezTo>
                    <a:pt x="229" y="52"/>
                    <a:pt x="235" y="56"/>
                    <a:pt x="241" y="59"/>
                  </a:cubicBezTo>
                  <a:cubicBezTo>
                    <a:pt x="242" y="60"/>
                    <a:pt x="242" y="60"/>
                    <a:pt x="242" y="60"/>
                  </a:cubicBezTo>
                  <a:cubicBezTo>
                    <a:pt x="242" y="60"/>
                    <a:pt x="243" y="60"/>
                    <a:pt x="244" y="62"/>
                  </a:cubicBezTo>
                  <a:cubicBezTo>
                    <a:pt x="244" y="62"/>
                    <a:pt x="245" y="62"/>
                    <a:pt x="245" y="63"/>
                  </a:cubicBezTo>
                  <a:cubicBezTo>
                    <a:pt x="246" y="63"/>
                    <a:pt x="246" y="64"/>
                    <a:pt x="247" y="65"/>
                  </a:cubicBezTo>
                  <a:cubicBezTo>
                    <a:pt x="248" y="65"/>
                    <a:pt x="248" y="66"/>
                    <a:pt x="249" y="66"/>
                  </a:cubicBezTo>
                  <a:cubicBezTo>
                    <a:pt x="250" y="67"/>
                    <a:pt x="251" y="67"/>
                    <a:pt x="251" y="68"/>
                  </a:cubicBezTo>
                  <a:cubicBezTo>
                    <a:pt x="255" y="70"/>
                    <a:pt x="259" y="73"/>
                    <a:pt x="265" y="74"/>
                  </a:cubicBezTo>
                  <a:cubicBezTo>
                    <a:pt x="270" y="76"/>
                    <a:pt x="277" y="77"/>
                    <a:pt x="284" y="76"/>
                  </a:cubicBezTo>
                  <a:cubicBezTo>
                    <a:pt x="291" y="76"/>
                    <a:pt x="298" y="73"/>
                    <a:pt x="305" y="69"/>
                  </a:cubicBezTo>
                  <a:cubicBezTo>
                    <a:pt x="306" y="68"/>
                    <a:pt x="308" y="67"/>
                    <a:pt x="310" y="66"/>
                  </a:cubicBezTo>
                  <a:cubicBezTo>
                    <a:pt x="310" y="65"/>
                    <a:pt x="310" y="65"/>
                    <a:pt x="310" y="65"/>
                  </a:cubicBezTo>
                  <a:cubicBezTo>
                    <a:pt x="310" y="65"/>
                    <a:pt x="310" y="65"/>
                    <a:pt x="310" y="65"/>
                  </a:cubicBezTo>
                  <a:cubicBezTo>
                    <a:pt x="310" y="65"/>
                    <a:pt x="310" y="65"/>
                    <a:pt x="310" y="65"/>
                  </a:cubicBezTo>
                  <a:cubicBezTo>
                    <a:pt x="311" y="64"/>
                    <a:pt x="311" y="64"/>
                    <a:pt x="311" y="64"/>
                  </a:cubicBezTo>
                  <a:cubicBezTo>
                    <a:pt x="312" y="63"/>
                    <a:pt x="312" y="63"/>
                    <a:pt x="312" y="63"/>
                  </a:cubicBezTo>
                  <a:cubicBezTo>
                    <a:pt x="312" y="63"/>
                    <a:pt x="313" y="62"/>
                    <a:pt x="314" y="61"/>
                  </a:cubicBezTo>
                  <a:cubicBezTo>
                    <a:pt x="317" y="58"/>
                    <a:pt x="319" y="54"/>
                    <a:pt x="321" y="50"/>
                  </a:cubicBezTo>
                  <a:cubicBezTo>
                    <a:pt x="324" y="42"/>
                    <a:pt x="325" y="32"/>
                    <a:pt x="322" y="24"/>
                  </a:cubicBezTo>
                  <a:cubicBezTo>
                    <a:pt x="320" y="19"/>
                    <a:pt x="318" y="15"/>
                    <a:pt x="315" y="12"/>
                  </a:cubicBezTo>
                  <a:cubicBezTo>
                    <a:pt x="315" y="11"/>
                    <a:pt x="315" y="11"/>
                    <a:pt x="315" y="11"/>
                  </a:cubicBezTo>
                  <a:cubicBezTo>
                    <a:pt x="315" y="11"/>
                    <a:pt x="315" y="11"/>
                    <a:pt x="315" y="11"/>
                  </a:cubicBezTo>
                  <a:cubicBezTo>
                    <a:pt x="314" y="11"/>
                    <a:pt x="314" y="11"/>
                    <a:pt x="314" y="11"/>
                  </a:cubicBezTo>
                  <a:cubicBezTo>
                    <a:pt x="314" y="11"/>
                    <a:pt x="314" y="11"/>
                    <a:pt x="314" y="11"/>
                  </a:cubicBezTo>
                  <a:cubicBezTo>
                    <a:pt x="314" y="10"/>
                    <a:pt x="314" y="10"/>
                    <a:pt x="314" y="10"/>
                  </a:cubicBezTo>
                  <a:cubicBezTo>
                    <a:pt x="313" y="9"/>
                    <a:pt x="313" y="9"/>
                    <a:pt x="313" y="9"/>
                  </a:cubicBezTo>
                  <a:cubicBezTo>
                    <a:pt x="312" y="8"/>
                    <a:pt x="311" y="7"/>
                    <a:pt x="310" y="7"/>
                  </a:cubicBezTo>
                  <a:cubicBezTo>
                    <a:pt x="308" y="5"/>
                    <a:pt x="306" y="4"/>
                    <a:pt x="304" y="3"/>
                  </a:cubicBezTo>
                  <a:cubicBezTo>
                    <a:pt x="300" y="1"/>
                    <a:pt x="295" y="0"/>
                    <a:pt x="290" y="0"/>
                  </a:cubicBezTo>
                  <a:cubicBezTo>
                    <a:pt x="286" y="0"/>
                    <a:pt x="281" y="1"/>
                    <a:pt x="277" y="3"/>
                  </a:cubicBezTo>
                  <a:cubicBezTo>
                    <a:pt x="275" y="4"/>
                    <a:pt x="273" y="5"/>
                    <a:pt x="271" y="7"/>
                  </a:cubicBezTo>
                  <a:cubicBezTo>
                    <a:pt x="271" y="7"/>
                    <a:pt x="271" y="7"/>
                    <a:pt x="271" y="7"/>
                  </a:cubicBezTo>
                  <a:cubicBezTo>
                    <a:pt x="271" y="7"/>
                    <a:pt x="271" y="7"/>
                    <a:pt x="271" y="7"/>
                  </a:cubicBezTo>
                  <a:cubicBezTo>
                    <a:pt x="271" y="7"/>
                    <a:pt x="271" y="7"/>
                    <a:pt x="271" y="7"/>
                  </a:cubicBezTo>
                  <a:cubicBezTo>
                    <a:pt x="271" y="7"/>
                    <a:pt x="271" y="7"/>
                    <a:pt x="271" y="7"/>
                  </a:cubicBezTo>
                  <a:cubicBezTo>
                    <a:pt x="270" y="8"/>
                    <a:pt x="270" y="8"/>
                    <a:pt x="270" y="8"/>
                  </a:cubicBezTo>
                  <a:cubicBezTo>
                    <a:pt x="270" y="8"/>
                    <a:pt x="269" y="9"/>
                    <a:pt x="269" y="9"/>
                  </a:cubicBezTo>
                  <a:cubicBezTo>
                    <a:pt x="268" y="10"/>
                    <a:pt x="267" y="11"/>
                    <a:pt x="267" y="12"/>
                  </a:cubicBezTo>
                  <a:cubicBezTo>
                    <a:pt x="264" y="16"/>
                    <a:pt x="263" y="20"/>
                    <a:pt x="262" y="24"/>
                  </a:cubicBezTo>
                  <a:cubicBezTo>
                    <a:pt x="262" y="29"/>
                    <a:pt x="263" y="33"/>
                    <a:pt x="265" y="37"/>
                  </a:cubicBezTo>
                  <a:cubicBezTo>
                    <a:pt x="265" y="38"/>
                    <a:pt x="266" y="39"/>
                    <a:pt x="266" y="40"/>
                  </a:cubicBezTo>
                  <a:cubicBezTo>
                    <a:pt x="267" y="41"/>
                    <a:pt x="267" y="41"/>
                    <a:pt x="268" y="42"/>
                  </a:cubicBezTo>
                  <a:cubicBezTo>
                    <a:pt x="269" y="43"/>
                    <a:pt x="269" y="43"/>
                    <a:pt x="269" y="43"/>
                  </a:cubicBezTo>
                  <a:cubicBezTo>
                    <a:pt x="269" y="43"/>
                    <a:pt x="270" y="44"/>
                    <a:pt x="270" y="44"/>
                  </a:cubicBezTo>
                  <a:cubicBezTo>
                    <a:pt x="271" y="45"/>
                    <a:pt x="272" y="46"/>
                    <a:pt x="273" y="46"/>
                  </a:cubicBezTo>
                  <a:cubicBezTo>
                    <a:pt x="276" y="48"/>
                    <a:pt x="280" y="49"/>
                    <a:pt x="284" y="49"/>
                  </a:cubicBezTo>
                  <a:cubicBezTo>
                    <a:pt x="288" y="49"/>
                    <a:pt x="291" y="48"/>
                    <a:pt x="294" y="46"/>
                  </a:cubicBezTo>
                  <a:cubicBezTo>
                    <a:pt x="295" y="45"/>
                    <a:pt x="296" y="45"/>
                    <a:pt x="296" y="44"/>
                  </a:cubicBezTo>
                  <a:cubicBezTo>
                    <a:pt x="297" y="43"/>
                    <a:pt x="297" y="43"/>
                    <a:pt x="297" y="43"/>
                  </a:cubicBezTo>
                  <a:cubicBezTo>
                    <a:pt x="298" y="42"/>
                    <a:pt x="298" y="42"/>
                    <a:pt x="298" y="42"/>
                  </a:cubicBezTo>
                  <a:cubicBezTo>
                    <a:pt x="299" y="41"/>
                    <a:pt x="300" y="39"/>
                    <a:pt x="300" y="38"/>
                  </a:cubicBezTo>
                  <a:cubicBezTo>
                    <a:pt x="302" y="35"/>
                    <a:pt x="302" y="32"/>
                    <a:pt x="301" y="29"/>
                  </a:cubicBezTo>
                  <a:cubicBezTo>
                    <a:pt x="301" y="26"/>
                    <a:pt x="299" y="24"/>
                    <a:pt x="298" y="22"/>
                  </a:cubicBezTo>
                  <a:cubicBezTo>
                    <a:pt x="297" y="21"/>
                    <a:pt x="296" y="20"/>
                    <a:pt x="295" y="20"/>
                  </a:cubicBezTo>
                  <a:cubicBezTo>
                    <a:pt x="294" y="19"/>
                    <a:pt x="293" y="18"/>
                    <a:pt x="292" y="18"/>
                  </a:cubicBezTo>
                  <a:cubicBezTo>
                    <a:pt x="288" y="17"/>
                    <a:pt x="285" y="18"/>
                    <a:pt x="283" y="19"/>
                  </a:cubicBezTo>
                  <a:cubicBezTo>
                    <a:pt x="282" y="19"/>
                    <a:pt x="281" y="20"/>
                    <a:pt x="281" y="20"/>
                  </a:cubicBezTo>
                  <a:cubicBezTo>
                    <a:pt x="280" y="20"/>
                    <a:pt x="280" y="20"/>
                    <a:pt x="280" y="20"/>
                  </a:cubicBezTo>
                  <a:cubicBezTo>
                    <a:pt x="279" y="21"/>
                    <a:pt x="279" y="22"/>
                    <a:pt x="280" y="23"/>
                  </a:cubicBezTo>
                  <a:cubicBezTo>
                    <a:pt x="280" y="23"/>
                    <a:pt x="281" y="24"/>
                    <a:pt x="282" y="23"/>
                  </a:cubicBezTo>
                  <a:cubicBezTo>
                    <a:pt x="282" y="23"/>
                    <a:pt x="282" y="23"/>
                    <a:pt x="282" y="23"/>
                  </a:cubicBezTo>
                  <a:cubicBezTo>
                    <a:pt x="282" y="23"/>
                    <a:pt x="282" y="23"/>
                    <a:pt x="282" y="23"/>
                  </a:cubicBezTo>
                  <a:cubicBezTo>
                    <a:pt x="283" y="22"/>
                    <a:pt x="283" y="22"/>
                    <a:pt x="284" y="22"/>
                  </a:cubicBezTo>
                  <a:cubicBezTo>
                    <a:pt x="286" y="21"/>
                    <a:pt x="288" y="21"/>
                    <a:pt x="291" y="22"/>
                  </a:cubicBezTo>
                  <a:cubicBezTo>
                    <a:pt x="292" y="22"/>
                    <a:pt x="292" y="22"/>
                    <a:pt x="293" y="23"/>
                  </a:cubicBezTo>
                  <a:cubicBezTo>
                    <a:pt x="294" y="23"/>
                    <a:pt x="294" y="24"/>
                    <a:pt x="295" y="24"/>
                  </a:cubicBezTo>
                  <a:cubicBezTo>
                    <a:pt x="296" y="26"/>
                    <a:pt x="297" y="28"/>
                    <a:pt x="297" y="30"/>
                  </a:cubicBezTo>
                  <a:cubicBezTo>
                    <a:pt x="298" y="34"/>
                    <a:pt x="296" y="39"/>
                    <a:pt x="291" y="42"/>
                  </a:cubicBezTo>
                  <a:cubicBezTo>
                    <a:pt x="287" y="44"/>
                    <a:pt x="281" y="45"/>
                    <a:pt x="276" y="41"/>
                  </a:cubicBezTo>
                  <a:cubicBezTo>
                    <a:pt x="275" y="41"/>
                    <a:pt x="275" y="40"/>
                    <a:pt x="274" y="40"/>
                  </a:cubicBezTo>
                  <a:cubicBezTo>
                    <a:pt x="273" y="39"/>
                    <a:pt x="273" y="39"/>
                    <a:pt x="273" y="39"/>
                  </a:cubicBezTo>
                  <a:cubicBezTo>
                    <a:pt x="273" y="38"/>
                    <a:pt x="273" y="38"/>
                    <a:pt x="273" y="38"/>
                  </a:cubicBezTo>
                  <a:cubicBezTo>
                    <a:pt x="272" y="38"/>
                    <a:pt x="272" y="37"/>
                    <a:pt x="271" y="36"/>
                  </a:cubicBezTo>
                  <a:cubicBezTo>
                    <a:pt x="271" y="36"/>
                    <a:pt x="271" y="35"/>
                    <a:pt x="270" y="34"/>
                  </a:cubicBezTo>
                  <a:cubicBezTo>
                    <a:pt x="269" y="31"/>
                    <a:pt x="269" y="28"/>
                    <a:pt x="269" y="25"/>
                  </a:cubicBezTo>
                  <a:cubicBezTo>
                    <a:pt x="269" y="22"/>
                    <a:pt x="270" y="19"/>
                    <a:pt x="272" y="16"/>
                  </a:cubicBezTo>
                  <a:cubicBezTo>
                    <a:pt x="273" y="15"/>
                    <a:pt x="273" y="15"/>
                    <a:pt x="274" y="14"/>
                  </a:cubicBezTo>
                  <a:cubicBezTo>
                    <a:pt x="274" y="14"/>
                    <a:pt x="276" y="13"/>
                    <a:pt x="276" y="13"/>
                  </a:cubicBezTo>
                  <a:cubicBezTo>
                    <a:pt x="277" y="12"/>
                    <a:pt x="279" y="11"/>
                    <a:pt x="280" y="10"/>
                  </a:cubicBezTo>
                  <a:cubicBezTo>
                    <a:pt x="283" y="9"/>
                    <a:pt x="287" y="8"/>
                    <a:pt x="290" y="8"/>
                  </a:cubicBezTo>
                  <a:cubicBezTo>
                    <a:pt x="294" y="8"/>
                    <a:pt x="297" y="9"/>
                    <a:pt x="300" y="11"/>
                  </a:cubicBezTo>
                  <a:cubicBezTo>
                    <a:pt x="302" y="11"/>
                    <a:pt x="303" y="12"/>
                    <a:pt x="304" y="14"/>
                  </a:cubicBezTo>
                  <a:cubicBezTo>
                    <a:pt x="305" y="14"/>
                    <a:pt x="305" y="14"/>
                    <a:pt x="306" y="15"/>
                  </a:cubicBezTo>
                  <a:cubicBezTo>
                    <a:pt x="307" y="16"/>
                    <a:pt x="307" y="16"/>
                    <a:pt x="307" y="16"/>
                  </a:cubicBezTo>
                  <a:cubicBezTo>
                    <a:pt x="307" y="17"/>
                    <a:pt x="307" y="17"/>
                    <a:pt x="307" y="17"/>
                  </a:cubicBezTo>
                  <a:cubicBezTo>
                    <a:pt x="307" y="17"/>
                    <a:pt x="307" y="17"/>
                    <a:pt x="307" y="17"/>
                  </a:cubicBezTo>
                  <a:cubicBezTo>
                    <a:pt x="307" y="17"/>
                    <a:pt x="307" y="17"/>
                    <a:pt x="307" y="17"/>
                  </a:cubicBezTo>
                  <a:cubicBezTo>
                    <a:pt x="307" y="17"/>
                    <a:pt x="307" y="17"/>
                    <a:pt x="307" y="17"/>
                  </a:cubicBezTo>
                  <a:cubicBezTo>
                    <a:pt x="308" y="17"/>
                    <a:pt x="308" y="17"/>
                    <a:pt x="308" y="17"/>
                  </a:cubicBezTo>
                  <a:cubicBezTo>
                    <a:pt x="310" y="20"/>
                    <a:pt x="311" y="23"/>
                    <a:pt x="312" y="26"/>
                  </a:cubicBezTo>
                  <a:cubicBezTo>
                    <a:pt x="314" y="33"/>
                    <a:pt x="313" y="40"/>
                    <a:pt x="311" y="46"/>
                  </a:cubicBezTo>
                  <a:cubicBezTo>
                    <a:pt x="310" y="49"/>
                    <a:pt x="308" y="51"/>
                    <a:pt x="306" y="53"/>
                  </a:cubicBezTo>
                  <a:cubicBezTo>
                    <a:pt x="305" y="54"/>
                    <a:pt x="305" y="54"/>
                    <a:pt x="304" y="55"/>
                  </a:cubicBezTo>
                  <a:cubicBezTo>
                    <a:pt x="303" y="56"/>
                    <a:pt x="303" y="56"/>
                    <a:pt x="303" y="56"/>
                  </a:cubicBezTo>
                  <a:cubicBezTo>
                    <a:pt x="303" y="56"/>
                    <a:pt x="303" y="56"/>
                    <a:pt x="303" y="56"/>
                  </a:cubicBezTo>
                  <a:cubicBezTo>
                    <a:pt x="302" y="56"/>
                    <a:pt x="302" y="56"/>
                    <a:pt x="302" y="56"/>
                  </a:cubicBezTo>
                  <a:cubicBezTo>
                    <a:pt x="302" y="56"/>
                    <a:pt x="302" y="56"/>
                    <a:pt x="302" y="56"/>
                  </a:cubicBezTo>
                  <a:cubicBezTo>
                    <a:pt x="302" y="57"/>
                    <a:pt x="302" y="57"/>
                    <a:pt x="302" y="57"/>
                  </a:cubicBezTo>
                  <a:cubicBezTo>
                    <a:pt x="301" y="57"/>
                    <a:pt x="300" y="58"/>
                    <a:pt x="299" y="59"/>
                  </a:cubicBezTo>
                  <a:cubicBezTo>
                    <a:pt x="293" y="62"/>
                    <a:pt x="288" y="64"/>
                    <a:pt x="283" y="64"/>
                  </a:cubicBezTo>
                  <a:cubicBezTo>
                    <a:pt x="277" y="64"/>
                    <a:pt x="273" y="63"/>
                    <a:pt x="269" y="62"/>
                  </a:cubicBezTo>
                  <a:cubicBezTo>
                    <a:pt x="265" y="60"/>
                    <a:pt x="262" y="59"/>
                    <a:pt x="259" y="57"/>
                  </a:cubicBezTo>
                  <a:cubicBezTo>
                    <a:pt x="259" y="56"/>
                    <a:pt x="258" y="56"/>
                    <a:pt x="258" y="55"/>
                  </a:cubicBezTo>
                  <a:cubicBezTo>
                    <a:pt x="257" y="55"/>
                    <a:pt x="257" y="55"/>
                    <a:pt x="257" y="54"/>
                  </a:cubicBezTo>
                  <a:cubicBezTo>
                    <a:pt x="256" y="54"/>
                    <a:pt x="256" y="54"/>
                    <a:pt x="256" y="53"/>
                  </a:cubicBezTo>
                  <a:cubicBezTo>
                    <a:pt x="255" y="52"/>
                    <a:pt x="255" y="52"/>
                    <a:pt x="255" y="52"/>
                  </a:cubicBezTo>
                  <a:cubicBezTo>
                    <a:pt x="253" y="51"/>
                    <a:pt x="253" y="50"/>
                    <a:pt x="253" y="50"/>
                  </a:cubicBezTo>
                  <a:cubicBezTo>
                    <a:pt x="252" y="50"/>
                    <a:pt x="252" y="50"/>
                    <a:pt x="252" y="50"/>
                  </a:cubicBezTo>
                  <a:cubicBezTo>
                    <a:pt x="251" y="49"/>
                    <a:pt x="250" y="48"/>
                    <a:pt x="249" y="48"/>
                  </a:cubicBezTo>
                  <a:cubicBezTo>
                    <a:pt x="238" y="29"/>
                    <a:pt x="252" y="25"/>
                    <a:pt x="208" y="20"/>
                  </a:cubicBezTo>
                  <a:cubicBezTo>
                    <a:pt x="183" y="17"/>
                    <a:pt x="176" y="6"/>
                    <a:pt x="158" y="22"/>
                  </a:cubicBezTo>
                  <a:cubicBezTo>
                    <a:pt x="146" y="32"/>
                    <a:pt x="132" y="52"/>
                    <a:pt x="121" y="64"/>
                  </a:cubicBezTo>
                  <a:cubicBezTo>
                    <a:pt x="104" y="83"/>
                    <a:pt x="69" y="98"/>
                    <a:pt x="50" y="115"/>
                  </a:cubicBezTo>
                  <a:cubicBezTo>
                    <a:pt x="29" y="134"/>
                    <a:pt x="14" y="160"/>
                    <a:pt x="8" y="188"/>
                  </a:cubicBezTo>
                  <a:cubicBezTo>
                    <a:pt x="6" y="197"/>
                    <a:pt x="5" y="206"/>
                    <a:pt x="0" y="213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6"/>
            <p:cNvSpPr/>
            <p:nvPr/>
          </p:nvSpPr>
          <p:spPr bwMode="auto">
            <a:xfrm>
              <a:off x="-2552700" y="3222625"/>
              <a:ext cx="2287588" cy="936625"/>
            </a:xfrm>
            <a:custGeom>
              <a:avLst/>
              <a:gdLst>
                <a:gd name="T0" fmla="*/ 492 w 540"/>
                <a:gd name="T1" fmla="*/ 139 h 221"/>
                <a:gd name="T2" fmla="*/ 455 w 540"/>
                <a:gd name="T3" fmla="*/ 104 h 221"/>
                <a:gd name="T4" fmla="*/ 413 w 540"/>
                <a:gd name="T5" fmla="*/ 97 h 221"/>
                <a:gd name="T6" fmla="*/ 385 w 540"/>
                <a:gd name="T7" fmla="*/ 77 h 221"/>
                <a:gd name="T8" fmla="*/ 380 w 540"/>
                <a:gd name="T9" fmla="*/ 71 h 221"/>
                <a:gd name="T10" fmla="*/ 376 w 540"/>
                <a:gd name="T11" fmla="*/ 73 h 221"/>
                <a:gd name="T12" fmla="*/ 370 w 540"/>
                <a:gd name="T13" fmla="*/ 75 h 221"/>
                <a:gd name="T14" fmla="*/ 364 w 540"/>
                <a:gd name="T15" fmla="*/ 77 h 221"/>
                <a:gd name="T16" fmla="*/ 356 w 540"/>
                <a:gd name="T17" fmla="*/ 78 h 221"/>
                <a:gd name="T18" fmla="*/ 339 w 540"/>
                <a:gd name="T19" fmla="*/ 81 h 221"/>
                <a:gd name="T20" fmla="*/ 330 w 540"/>
                <a:gd name="T21" fmla="*/ 81 h 221"/>
                <a:gd name="T22" fmla="*/ 320 w 540"/>
                <a:gd name="T23" fmla="*/ 81 h 221"/>
                <a:gd name="T24" fmla="*/ 309 w 540"/>
                <a:gd name="T25" fmla="*/ 80 h 221"/>
                <a:gd name="T26" fmla="*/ 299 w 540"/>
                <a:gd name="T27" fmla="*/ 78 h 221"/>
                <a:gd name="T28" fmla="*/ 296 w 540"/>
                <a:gd name="T29" fmla="*/ 78 h 221"/>
                <a:gd name="T30" fmla="*/ 294 w 540"/>
                <a:gd name="T31" fmla="*/ 77 h 221"/>
                <a:gd name="T32" fmla="*/ 288 w 540"/>
                <a:gd name="T33" fmla="*/ 76 h 221"/>
                <a:gd name="T34" fmla="*/ 278 w 540"/>
                <a:gd name="T35" fmla="*/ 73 h 221"/>
                <a:gd name="T36" fmla="*/ 258 w 540"/>
                <a:gd name="T37" fmla="*/ 63 h 221"/>
                <a:gd name="T38" fmla="*/ 241 w 540"/>
                <a:gd name="T39" fmla="*/ 51 h 221"/>
                <a:gd name="T40" fmla="*/ 227 w 540"/>
                <a:gd name="T41" fmla="*/ 37 h 221"/>
                <a:gd name="T42" fmla="*/ 217 w 540"/>
                <a:gd name="T43" fmla="*/ 23 h 221"/>
                <a:gd name="T44" fmla="*/ 209 w 540"/>
                <a:gd name="T45" fmla="*/ 7 h 221"/>
                <a:gd name="T46" fmla="*/ 169 w 540"/>
                <a:gd name="T47" fmla="*/ 12 h 221"/>
                <a:gd name="T48" fmla="*/ 148 w 540"/>
                <a:gd name="T49" fmla="*/ 12 h 221"/>
                <a:gd name="T50" fmla="*/ 101 w 540"/>
                <a:gd name="T51" fmla="*/ 39 h 221"/>
                <a:gd name="T52" fmla="*/ 19 w 540"/>
                <a:gd name="T53" fmla="*/ 23 h 221"/>
                <a:gd name="T54" fmla="*/ 0 w 540"/>
                <a:gd name="T55" fmla="*/ 1 h 221"/>
                <a:gd name="T56" fmla="*/ 54 w 540"/>
                <a:gd name="T57" fmla="*/ 88 h 221"/>
                <a:gd name="T58" fmla="*/ 122 w 540"/>
                <a:gd name="T59" fmla="*/ 90 h 221"/>
                <a:gd name="T60" fmla="*/ 191 w 540"/>
                <a:gd name="T61" fmla="*/ 93 h 221"/>
                <a:gd name="T62" fmla="*/ 241 w 540"/>
                <a:gd name="T63" fmla="*/ 140 h 221"/>
                <a:gd name="T64" fmla="*/ 301 w 540"/>
                <a:gd name="T65" fmla="*/ 151 h 221"/>
                <a:gd name="T66" fmla="*/ 332 w 540"/>
                <a:gd name="T67" fmla="*/ 154 h 221"/>
                <a:gd name="T68" fmla="*/ 368 w 540"/>
                <a:gd name="T69" fmla="*/ 156 h 221"/>
                <a:gd name="T70" fmla="*/ 445 w 540"/>
                <a:gd name="T71" fmla="*/ 165 h 221"/>
                <a:gd name="T72" fmla="*/ 540 w 540"/>
                <a:gd name="T73" fmla="*/ 212 h 221"/>
                <a:gd name="T74" fmla="*/ 492 w 540"/>
                <a:gd name="T75" fmla="*/ 139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40" h="221">
                  <a:moveTo>
                    <a:pt x="492" y="139"/>
                  </a:moveTo>
                  <a:cubicBezTo>
                    <a:pt x="489" y="124"/>
                    <a:pt x="471" y="107"/>
                    <a:pt x="455" y="104"/>
                  </a:cubicBezTo>
                  <a:cubicBezTo>
                    <a:pt x="437" y="101"/>
                    <a:pt x="431" y="100"/>
                    <a:pt x="413" y="97"/>
                  </a:cubicBezTo>
                  <a:cubicBezTo>
                    <a:pt x="400" y="95"/>
                    <a:pt x="394" y="85"/>
                    <a:pt x="385" y="77"/>
                  </a:cubicBezTo>
                  <a:cubicBezTo>
                    <a:pt x="384" y="75"/>
                    <a:pt x="382" y="73"/>
                    <a:pt x="380" y="71"/>
                  </a:cubicBezTo>
                  <a:cubicBezTo>
                    <a:pt x="379" y="72"/>
                    <a:pt x="378" y="72"/>
                    <a:pt x="376" y="73"/>
                  </a:cubicBezTo>
                  <a:cubicBezTo>
                    <a:pt x="374" y="74"/>
                    <a:pt x="372" y="74"/>
                    <a:pt x="370" y="75"/>
                  </a:cubicBezTo>
                  <a:cubicBezTo>
                    <a:pt x="368" y="75"/>
                    <a:pt x="366" y="76"/>
                    <a:pt x="364" y="77"/>
                  </a:cubicBezTo>
                  <a:cubicBezTo>
                    <a:pt x="361" y="77"/>
                    <a:pt x="359" y="78"/>
                    <a:pt x="356" y="78"/>
                  </a:cubicBezTo>
                  <a:cubicBezTo>
                    <a:pt x="351" y="79"/>
                    <a:pt x="345" y="80"/>
                    <a:pt x="339" y="81"/>
                  </a:cubicBezTo>
                  <a:cubicBezTo>
                    <a:pt x="336" y="81"/>
                    <a:pt x="333" y="81"/>
                    <a:pt x="330" y="81"/>
                  </a:cubicBezTo>
                  <a:cubicBezTo>
                    <a:pt x="326" y="81"/>
                    <a:pt x="323" y="81"/>
                    <a:pt x="320" y="81"/>
                  </a:cubicBezTo>
                  <a:cubicBezTo>
                    <a:pt x="316" y="81"/>
                    <a:pt x="313" y="80"/>
                    <a:pt x="309" y="80"/>
                  </a:cubicBezTo>
                  <a:cubicBezTo>
                    <a:pt x="306" y="80"/>
                    <a:pt x="303" y="79"/>
                    <a:pt x="299" y="78"/>
                  </a:cubicBezTo>
                  <a:cubicBezTo>
                    <a:pt x="296" y="78"/>
                    <a:pt x="296" y="78"/>
                    <a:pt x="296" y="78"/>
                  </a:cubicBezTo>
                  <a:cubicBezTo>
                    <a:pt x="294" y="77"/>
                    <a:pt x="294" y="77"/>
                    <a:pt x="294" y="77"/>
                  </a:cubicBezTo>
                  <a:cubicBezTo>
                    <a:pt x="292" y="77"/>
                    <a:pt x="290" y="76"/>
                    <a:pt x="288" y="76"/>
                  </a:cubicBezTo>
                  <a:cubicBezTo>
                    <a:pt x="285" y="75"/>
                    <a:pt x="281" y="74"/>
                    <a:pt x="278" y="73"/>
                  </a:cubicBezTo>
                  <a:cubicBezTo>
                    <a:pt x="271" y="70"/>
                    <a:pt x="264" y="67"/>
                    <a:pt x="258" y="63"/>
                  </a:cubicBezTo>
                  <a:cubicBezTo>
                    <a:pt x="252" y="60"/>
                    <a:pt x="246" y="55"/>
                    <a:pt x="241" y="51"/>
                  </a:cubicBezTo>
                  <a:cubicBezTo>
                    <a:pt x="236" y="46"/>
                    <a:pt x="231" y="42"/>
                    <a:pt x="227" y="37"/>
                  </a:cubicBezTo>
                  <a:cubicBezTo>
                    <a:pt x="223" y="32"/>
                    <a:pt x="219" y="27"/>
                    <a:pt x="217" y="23"/>
                  </a:cubicBezTo>
                  <a:cubicBezTo>
                    <a:pt x="213" y="17"/>
                    <a:pt x="211" y="12"/>
                    <a:pt x="209" y="7"/>
                  </a:cubicBezTo>
                  <a:cubicBezTo>
                    <a:pt x="200" y="15"/>
                    <a:pt x="184" y="14"/>
                    <a:pt x="169" y="12"/>
                  </a:cubicBezTo>
                  <a:cubicBezTo>
                    <a:pt x="162" y="12"/>
                    <a:pt x="155" y="11"/>
                    <a:pt x="148" y="12"/>
                  </a:cubicBezTo>
                  <a:cubicBezTo>
                    <a:pt x="125" y="13"/>
                    <a:pt x="117" y="33"/>
                    <a:pt x="101" y="39"/>
                  </a:cubicBezTo>
                  <a:cubicBezTo>
                    <a:pt x="64" y="55"/>
                    <a:pt x="36" y="39"/>
                    <a:pt x="19" y="23"/>
                  </a:cubicBezTo>
                  <a:cubicBezTo>
                    <a:pt x="6" y="12"/>
                    <a:pt x="0" y="0"/>
                    <a:pt x="0" y="1"/>
                  </a:cubicBezTo>
                  <a:cubicBezTo>
                    <a:pt x="1" y="27"/>
                    <a:pt x="30" y="78"/>
                    <a:pt x="54" y="88"/>
                  </a:cubicBezTo>
                  <a:cubicBezTo>
                    <a:pt x="75" y="97"/>
                    <a:pt x="98" y="93"/>
                    <a:pt x="122" y="90"/>
                  </a:cubicBezTo>
                  <a:cubicBezTo>
                    <a:pt x="146" y="87"/>
                    <a:pt x="170" y="83"/>
                    <a:pt x="191" y="93"/>
                  </a:cubicBezTo>
                  <a:cubicBezTo>
                    <a:pt x="209" y="102"/>
                    <a:pt x="223" y="131"/>
                    <a:pt x="241" y="140"/>
                  </a:cubicBezTo>
                  <a:cubicBezTo>
                    <a:pt x="258" y="150"/>
                    <a:pt x="281" y="153"/>
                    <a:pt x="301" y="151"/>
                  </a:cubicBezTo>
                  <a:cubicBezTo>
                    <a:pt x="311" y="149"/>
                    <a:pt x="322" y="152"/>
                    <a:pt x="332" y="154"/>
                  </a:cubicBezTo>
                  <a:cubicBezTo>
                    <a:pt x="344" y="157"/>
                    <a:pt x="356" y="160"/>
                    <a:pt x="368" y="156"/>
                  </a:cubicBezTo>
                  <a:cubicBezTo>
                    <a:pt x="391" y="149"/>
                    <a:pt x="428" y="153"/>
                    <a:pt x="445" y="165"/>
                  </a:cubicBezTo>
                  <a:cubicBezTo>
                    <a:pt x="477" y="187"/>
                    <a:pt x="488" y="221"/>
                    <a:pt x="540" y="212"/>
                  </a:cubicBezTo>
                  <a:cubicBezTo>
                    <a:pt x="503" y="200"/>
                    <a:pt x="496" y="159"/>
                    <a:pt x="492" y="139"/>
                  </a:cubicBezTo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1" name="Freeform 7"/>
          <p:cNvSpPr>
            <a:spLocks noEditPoints="1"/>
          </p:cNvSpPr>
          <p:nvPr/>
        </p:nvSpPr>
        <p:spPr bwMode="auto">
          <a:xfrm>
            <a:off x="3796258" y="4678332"/>
            <a:ext cx="1138623" cy="1084403"/>
          </a:xfrm>
          <a:custGeom>
            <a:avLst/>
            <a:gdLst>
              <a:gd name="T0" fmla="*/ 119 w 370"/>
              <a:gd name="T1" fmla="*/ 275 h 352"/>
              <a:gd name="T2" fmla="*/ 155 w 370"/>
              <a:gd name="T3" fmla="*/ 281 h 352"/>
              <a:gd name="T4" fmla="*/ 191 w 370"/>
              <a:gd name="T5" fmla="*/ 288 h 352"/>
              <a:gd name="T6" fmla="*/ 199 w 370"/>
              <a:gd name="T7" fmla="*/ 303 h 352"/>
              <a:gd name="T8" fmla="*/ 196 w 370"/>
              <a:gd name="T9" fmla="*/ 310 h 352"/>
              <a:gd name="T10" fmla="*/ 196 w 370"/>
              <a:gd name="T11" fmla="*/ 311 h 352"/>
              <a:gd name="T12" fmla="*/ 194 w 370"/>
              <a:gd name="T13" fmla="*/ 315 h 352"/>
              <a:gd name="T14" fmla="*/ 194 w 370"/>
              <a:gd name="T15" fmla="*/ 330 h 352"/>
              <a:gd name="T16" fmla="*/ 216 w 370"/>
              <a:gd name="T17" fmla="*/ 350 h 352"/>
              <a:gd name="T18" fmla="*/ 222 w 370"/>
              <a:gd name="T19" fmla="*/ 351 h 352"/>
              <a:gd name="T20" fmla="*/ 205 w 370"/>
              <a:gd name="T21" fmla="*/ 337 h 352"/>
              <a:gd name="T22" fmla="*/ 202 w 370"/>
              <a:gd name="T23" fmla="*/ 318 h 352"/>
              <a:gd name="T24" fmla="*/ 204 w 370"/>
              <a:gd name="T25" fmla="*/ 316 h 352"/>
              <a:gd name="T26" fmla="*/ 205 w 370"/>
              <a:gd name="T27" fmla="*/ 313 h 352"/>
              <a:gd name="T28" fmla="*/ 213 w 370"/>
              <a:gd name="T29" fmla="*/ 291 h 352"/>
              <a:gd name="T30" fmla="*/ 222 w 370"/>
              <a:gd name="T31" fmla="*/ 276 h 352"/>
              <a:gd name="T32" fmla="*/ 247 w 370"/>
              <a:gd name="T33" fmla="*/ 272 h 352"/>
              <a:gd name="T34" fmla="*/ 277 w 370"/>
              <a:gd name="T35" fmla="*/ 257 h 352"/>
              <a:gd name="T36" fmla="*/ 266 w 370"/>
              <a:gd name="T37" fmla="*/ 9 h 352"/>
              <a:gd name="T38" fmla="*/ 238 w 370"/>
              <a:gd name="T39" fmla="*/ 10 h 352"/>
              <a:gd name="T40" fmla="*/ 208 w 370"/>
              <a:gd name="T41" fmla="*/ 6 h 352"/>
              <a:gd name="T42" fmla="*/ 165 w 370"/>
              <a:gd name="T43" fmla="*/ 1 h 352"/>
              <a:gd name="T44" fmla="*/ 124 w 370"/>
              <a:gd name="T45" fmla="*/ 16 h 352"/>
              <a:gd name="T46" fmla="*/ 94 w 370"/>
              <a:gd name="T47" fmla="*/ 26 h 352"/>
              <a:gd name="T48" fmla="*/ 70 w 370"/>
              <a:gd name="T49" fmla="*/ 32 h 352"/>
              <a:gd name="T50" fmla="*/ 105 w 370"/>
              <a:gd name="T51" fmla="*/ 270 h 352"/>
              <a:gd name="T52" fmla="*/ 179 w 370"/>
              <a:gd name="T53" fmla="*/ 122 h 352"/>
              <a:gd name="T54" fmla="*/ 200 w 370"/>
              <a:gd name="T55" fmla="*/ 166 h 352"/>
              <a:gd name="T56" fmla="*/ 301 w 370"/>
              <a:gd name="T57" fmla="*/ 188 h 352"/>
              <a:gd name="T58" fmla="*/ 291 w 370"/>
              <a:gd name="T59" fmla="*/ 174 h 352"/>
              <a:gd name="T60" fmla="*/ 234 w 370"/>
              <a:gd name="T61" fmla="*/ 176 h 352"/>
              <a:gd name="T62" fmla="*/ 124 w 370"/>
              <a:gd name="T63" fmla="*/ 75 h 352"/>
              <a:gd name="T64" fmla="*/ 141 w 370"/>
              <a:gd name="T65" fmla="*/ 73 h 352"/>
              <a:gd name="T66" fmla="*/ 165 w 370"/>
              <a:gd name="T67" fmla="*/ 70 h 352"/>
              <a:gd name="T68" fmla="*/ 184 w 370"/>
              <a:gd name="T69" fmla="*/ 55 h 352"/>
              <a:gd name="T70" fmla="*/ 207 w 370"/>
              <a:gd name="T71" fmla="*/ 57 h 352"/>
              <a:gd name="T72" fmla="*/ 231 w 370"/>
              <a:gd name="T73" fmla="*/ 58 h 352"/>
              <a:gd name="T74" fmla="*/ 244 w 370"/>
              <a:gd name="T75" fmla="*/ 89 h 352"/>
              <a:gd name="T76" fmla="*/ 222 w 370"/>
              <a:gd name="T77" fmla="*/ 101 h 352"/>
              <a:gd name="T78" fmla="*/ 206 w 370"/>
              <a:gd name="T79" fmla="*/ 105 h 352"/>
              <a:gd name="T80" fmla="*/ 188 w 370"/>
              <a:gd name="T81" fmla="*/ 99 h 352"/>
              <a:gd name="T82" fmla="*/ 162 w 370"/>
              <a:gd name="T83" fmla="*/ 108 h 352"/>
              <a:gd name="T84" fmla="*/ 147 w 370"/>
              <a:gd name="T85" fmla="*/ 105 h 352"/>
              <a:gd name="T86" fmla="*/ 121 w 370"/>
              <a:gd name="T87" fmla="*/ 115 h 352"/>
              <a:gd name="T88" fmla="*/ 124 w 370"/>
              <a:gd name="T89" fmla="*/ 75 h 352"/>
              <a:gd name="T90" fmla="*/ 116 w 370"/>
              <a:gd name="T91" fmla="*/ 212 h 352"/>
              <a:gd name="T92" fmla="*/ 101 w 370"/>
              <a:gd name="T93" fmla="*/ 221 h 352"/>
              <a:gd name="T94" fmla="*/ 85 w 370"/>
              <a:gd name="T95" fmla="*/ 231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70" h="352">
                <a:moveTo>
                  <a:pt x="105" y="270"/>
                </a:moveTo>
                <a:cubicBezTo>
                  <a:pt x="110" y="270"/>
                  <a:pt x="115" y="272"/>
                  <a:pt x="119" y="275"/>
                </a:cubicBezTo>
                <a:cubicBezTo>
                  <a:pt x="127" y="281"/>
                  <a:pt x="136" y="285"/>
                  <a:pt x="146" y="283"/>
                </a:cubicBezTo>
                <a:cubicBezTo>
                  <a:pt x="149" y="283"/>
                  <a:pt x="152" y="282"/>
                  <a:pt x="155" y="281"/>
                </a:cubicBezTo>
                <a:cubicBezTo>
                  <a:pt x="160" y="278"/>
                  <a:pt x="167" y="278"/>
                  <a:pt x="172" y="281"/>
                </a:cubicBezTo>
                <a:cubicBezTo>
                  <a:pt x="177" y="284"/>
                  <a:pt x="185" y="286"/>
                  <a:pt x="191" y="288"/>
                </a:cubicBezTo>
                <a:cubicBezTo>
                  <a:pt x="197" y="290"/>
                  <a:pt x="201" y="296"/>
                  <a:pt x="199" y="303"/>
                </a:cubicBezTo>
                <a:cubicBezTo>
                  <a:pt x="199" y="303"/>
                  <a:pt x="199" y="303"/>
                  <a:pt x="199" y="303"/>
                </a:cubicBezTo>
                <a:cubicBezTo>
                  <a:pt x="199" y="305"/>
                  <a:pt x="198" y="307"/>
                  <a:pt x="197" y="308"/>
                </a:cubicBezTo>
                <a:cubicBezTo>
                  <a:pt x="196" y="310"/>
                  <a:pt x="196" y="310"/>
                  <a:pt x="196" y="310"/>
                </a:cubicBezTo>
                <a:cubicBezTo>
                  <a:pt x="196" y="311"/>
                  <a:pt x="196" y="311"/>
                  <a:pt x="196" y="311"/>
                </a:cubicBezTo>
                <a:cubicBezTo>
                  <a:pt x="196" y="311"/>
                  <a:pt x="196" y="311"/>
                  <a:pt x="196" y="311"/>
                </a:cubicBezTo>
                <a:cubicBezTo>
                  <a:pt x="195" y="312"/>
                  <a:pt x="195" y="312"/>
                  <a:pt x="195" y="313"/>
                </a:cubicBezTo>
                <a:cubicBezTo>
                  <a:pt x="194" y="315"/>
                  <a:pt x="194" y="315"/>
                  <a:pt x="194" y="315"/>
                </a:cubicBezTo>
                <a:cubicBezTo>
                  <a:pt x="193" y="317"/>
                  <a:pt x="193" y="320"/>
                  <a:pt x="193" y="323"/>
                </a:cubicBezTo>
                <a:cubicBezTo>
                  <a:pt x="193" y="325"/>
                  <a:pt x="193" y="328"/>
                  <a:pt x="194" y="330"/>
                </a:cubicBezTo>
                <a:cubicBezTo>
                  <a:pt x="195" y="334"/>
                  <a:pt x="198" y="338"/>
                  <a:pt x="201" y="340"/>
                </a:cubicBezTo>
                <a:cubicBezTo>
                  <a:pt x="206" y="346"/>
                  <a:pt x="212" y="348"/>
                  <a:pt x="216" y="350"/>
                </a:cubicBezTo>
                <a:cubicBezTo>
                  <a:pt x="219" y="352"/>
                  <a:pt x="222" y="352"/>
                  <a:pt x="222" y="352"/>
                </a:cubicBezTo>
                <a:cubicBezTo>
                  <a:pt x="222" y="351"/>
                  <a:pt x="222" y="351"/>
                  <a:pt x="222" y="351"/>
                </a:cubicBezTo>
                <a:cubicBezTo>
                  <a:pt x="222" y="351"/>
                  <a:pt x="220" y="350"/>
                  <a:pt x="217" y="348"/>
                </a:cubicBezTo>
                <a:cubicBezTo>
                  <a:pt x="214" y="345"/>
                  <a:pt x="209" y="342"/>
                  <a:pt x="205" y="337"/>
                </a:cubicBezTo>
                <a:cubicBezTo>
                  <a:pt x="203" y="334"/>
                  <a:pt x="201" y="331"/>
                  <a:pt x="201" y="328"/>
                </a:cubicBezTo>
                <a:cubicBezTo>
                  <a:pt x="200" y="325"/>
                  <a:pt x="200" y="321"/>
                  <a:pt x="202" y="318"/>
                </a:cubicBezTo>
                <a:cubicBezTo>
                  <a:pt x="203" y="317"/>
                  <a:pt x="203" y="317"/>
                  <a:pt x="203" y="317"/>
                </a:cubicBezTo>
                <a:cubicBezTo>
                  <a:pt x="203" y="317"/>
                  <a:pt x="203" y="316"/>
                  <a:pt x="204" y="316"/>
                </a:cubicBezTo>
                <a:cubicBezTo>
                  <a:pt x="204" y="315"/>
                  <a:pt x="204" y="315"/>
                  <a:pt x="204" y="315"/>
                </a:cubicBezTo>
                <a:cubicBezTo>
                  <a:pt x="205" y="314"/>
                  <a:pt x="205" y="314"/>
                  <a:pt x="205" y="313"/>
                </a:cubicBezTo>
                <a:cubicBezTo>
                  <a:pt x="207" y="310"/>
                  <a:pt x="209" y="307"/>
                  <a:pt x="210" y="303"/>
                </a:cubicBezTo>
                <a:cubicBezTo>
                  <a:pt x="212" y="299"/>
                  <a:pt x="213" y="295"/>
                  <a:pt x="213" y="291"/>
                </a:cubicBezTo>
                <a:cubicBezTo>
                  <a:pt x="214" y="286"/>
                  <a:pt x="217" y="281"/>
                  <a:pt x="221" y="277"/>
                </a:cubicBezTo>
                <a:cubicBezTo>
                  <a:pt x="222" y="277"/>
                  <a:pt x="222" y="277"/>
                  <a:pt x="222" y="276"/>
                </a:cubicBezTo>
                <a:cubicBezTo>
                  <a:pt x="227" y="272"/>
                  <a:pt x="233" y="271"/>
                  <a:pt x="240" y="271"/>
                </a:cubicBezTo>
                <a:cubicBezTo>
                  <a:pt x="242" y="272"/>
                  <a:pt x="245" y="272"/>
                  <a:pt x="247" y="272"/>
                </a:cubicBezTo>
                <a:cubicBezTo>
                  <a:pt x="254" y="271"/>
                  <a:pt x="261" y="267"/>
                  <a:pt x="266" y="262"/>
                </a:cubicBezTo>
                <a:cubicBezTo>
                  <a:pt x="270" y="261"/>
                  <a:pt x="273" y="259"/>
                  <a:pt x="277" y="257"/>
                </a:cubicBezTo>
                <a:cubicBezTo>
                  <a:pt x="318" y="250"/>
                  <a:pt x="370" y="214"/>
                  <a:pt x="362" y="149"/>
                </a:cubicBezTo>
                <a:cubicBezTo>
                  <a:pt x="354" y="81"/>
                  <a:pt x="307" y="4"/>
                  <a:pt x="266" y="9"/>
                </a:cubicBezTo>
                <a:cubicBezTo>
                  <a:pt x="262" y="9"/>
                  <a:pt x="259" y="10"/>
                  <a:pt x="257" y="11"/>
                </a:cubicBezTo>
                <a:cubicBezTo>
                  <a:pt x="251" y="13"/>
                  <a:pt x="244" y="13"/>
                  <a:pt x="238" y="10"/>
                </a:cubicBezTo>
                <a:cubicBezTo>
                  <a:pt x="231" y="5"/>
                  <a:pt x="223" y="3"/>
                  <a:pt x="216" y="4"/>
                </a:cubicBezTo>
                <a:cubicBezTo>
                  <a:pt x="213" y="4"/>
                  <a:pt x="211" y="5"/>
                  <a:pt x="208" y="6"/>
                </a:cubicBezTo>
                <a:cubicBezTo>
                  <a:pt x="203" y="8"/>
                  <a:pt x="196" y="8"/>
                  <a:pt x="191" y="5"/>
                </a:cubicBezTo>
                <a:cubicBezTo>
                  <a:pt x="183" y="1"/>
                  <a:pt x="174" y="0"/>
                  <a:pt x="165" y="1"/>
                </a:cubicBezTo>
                <a:cubicBezTo>
                  <a:pt x="156" y="2"/>
                  <a:pt x="148" y="6"/>
                  <a:pt x="140" y="12"/>
                </a:cubicBezTo>
                <a:cubicBezTo>
                  <a:pt x="136" y="16"/>
                  <a:pt x="130" y="18"/>
                  <a:pt x="124" y="16"/>
                </a:cubicBezTo>
                <a:cubicBezTo>
                  <a:pt x="121" y="16"/>
                  <a:pt x="117" y="16"/>
                  <a:pt x="114" y="16"/>
                </a:cubicBezTo>
                <a:cubicBezTo>
                  <a:pt x="107" y="17"/>
                  <a:pt x="100" y="20"/>
                  <a:pt x="94" y="26"/>
                </a:cubicBezTo>
                <a:cubicBezTo>
                  <a:pt x="90" y="30"/>
                  <a:pt x="85" y="32"/>
                  <a:pt x="79" y="32"/>
                </a:cubicBezTo>
                <a:cubicBezTo>
                  <a:pt x="76" y="31"/>
                  <a:pt x="73" y="32"/>
                  <a:pt x="70" y="32"/>
                </a:cubicBezTo>
                <a:cubicBezTo>
                  <a:pt x="28" y="37"/>
                  <a:pt x="0" y="123"/>
                  <a:pt x="8" y="191"/>
                </a:cubicBezTo>
                <a:cubicBezTo>
                  <a:pt x="15" y="251"/>
                  <a:pt x="65" y="271"/>
                  <a:pt x="105" y="270"/>
                </a:cubicBezTo>
                <a:moveTo>
                  <a:pt x="200" y="166"/>
                </a:moveTo>
                <a:cubicBezTo>
                  <a:pt x="179" y="122"/>
                  <a:pt x="179" y="122"/>
                  <a:pt x="179" y="122"/>
                </a:cubicBezTo>
                <a:cubicBezTo>
                  <a:pt x="204" y="129"/>
                  <a:pt x="204" y="129"/>
                  <a:pt x="204" y="129"/>
                </a:cubicBezTo>
                <a:cubicBezTo>
                  <a:pt x="200" y="166"/>
                  <a:pt x="200" y="166"/>
                  <a:pt x="200" y="166"/>
                </a:cubicBezTo>
                <a:moveTo>
                  <a:pt x="316" y="191"/>
                </a:moveTo>
                <a:cubicBezTo>
                  <a:pt x="301" y="188"/>
                  <a:pt x="301" y="188"/>
                  <a:pt x="301" y="188"/>
                </a:cubicBezTo>
                <a:cubicBezTo>
                  <a:pt x="301" y="188"/>
                  <a:pt x="301" y="188"/>
                  <a:pt x="301" y="188"/>
                </a:cubicBezTo>
                <a:cubicBezTo>
                  <a:pt x="300" y="180"/>
                  <a:pt x="295" y="174"/>
                  <a:pt x="291" y="174"/>
                </a:cubicBezTo>
                <a:cubicBezTo>
                  <a:pt x="288" y="175"/>
                  <a:pt x="285" y="179"/>
                  <a:pt x="285" y="185"/>
                </a:cubicBezTo>
                <a:cubicBezTo>
                  <a:pt x="234" y="176"/>
                  <a:pt x="234" y="176"/>
                  <a:pt x="234" y="176"/>
                </a:cubicBezTo>
                <a:cubicBezTo>
                  <a:pt x="234" y="176"/>
                  <a:pt x="330" y="121"/>
                  <a:pt x="316" y="191"/>
                </a:cubicBezTo>
                <a:moveTo>
                  <a:pt x="124" y="75"/>
                </a:moveTo>
                <a:cubicBezTo>
                  <a:pt x="128" y="54"/>
                  <a:pt x="128" y="54"/>
                  <a:pt x="128" y="54"/>
                </a:cubicBezTo>
                <a:cubicBezTo>
                  <a:pt x="141" y="73"/>
                  <a:pt x="141" y="73"/>
                  <a:pt x="141" y="73"/>
                </a:cubicBezTo>
                <a:cubicBezTo>
                  <a:pt x="155" y="46"/>
                  <a:pt x="155" y="46"/>
                  <a:pt x="155" y="46"/>
                </a:cubicBezTo>
                <a:cubicBezTo>
                  <a:pt x="165" y="70"/>
                  <a:pt x="165" y="70"/>
                  <a:pt x="165" y="70"/>
                </a:cubicBezTo>
                <a:cubicBezTo>
                  <a:pt x="172" y="38"/>
                  <a:pt x="172" y="38"/>
                  <a:pt x="172" y="38"/>
                </a:cubicBezTo>
                <a:cubicBezTo>
                  <a:pt x="184" y="55"/>
                  <a:pt x="184" y="55"/>
                  <a:pt x="184" y="55"/>
                </a:cubicBezTo>
                <a:cubicBezTo>
                  <a:pt x="187" y="28"/>
                  <a:pt x="187" y="28"/>
                  <a:pt x="187" y="28"/>
                </a:cubicBezTo>
                <a:cubicBezTo>
                  <a:pt x="207" y="57"/>
                  <a:pt x="207" y="57"/>
                  <a:pt x="207" y="57"/>
                </a:cubicBezTo>
                <a:cubicBezTo>
                  <a:pt x="216" y="24"/>
                  <a:pt x="216" y="24"/>
                  <a:pt x="216" y="24"/>
                </a:cubicBezTo>
                <a:cubicBezTo>
                  <a:pt x="231" y="58"/>
                  <a:pt x="231" y="58"/>
                  <a:pt x="231" y="58"/>
                </a:cubicBezTo>
                <a:cubicBezTo>
                  <a:pt x="243" y="31"/>
                  <a:pt x="243" y="31"/>
                  <a:pt x="243" y="31"/>
                </a:cubicBezTo>
                <a:cubicBezTo>
                  <a:pt x="244" y="89"/>
                  <a:pt x="244" y="89"/>
                  <a:pt x="244" y="89"/>
                </a:cubicBezTo>
                <a:cubicBezTo>
                  <a:pt x="226" y="74"/>
                  <a:pt x="226" y="74"/>
                  <a:pt x="226" y="74"/>
                </a:cubicBezTo>
                <a:cubicBezTo>
                  <a:pt x="222" y="101"/>
                  <a:pt x="222" y="101"/>
                  <a:pt x="222" y="101"/>
                </a:cubicBezTo>
                <a:cubicBezTo>
                  <a:pt x="213" y="80"/>
                  <a:pt x="213" y="80"/>
                  <a:pt x="213" y="80"/>
                </a:cubicBezTo>
                <a:cubicBezTo>
                  <a:pt x="206" y="105"/>
                  <a:pt x="206" y="105"/>
                  <a:pt x="206" y="105"/>
                </a:cubicBezTo>
                <a:cubicBezTo>
                  <a:pt x="192" y="72"/>
                  <a:pt x="192" y="72"/>
                  <a:pt x="192" y="72"/>
                </a:cubicBezTo>
                <a:cubicBezTo>
                  <a:pt x="188" y="99"/>
                  <a:pt x="188" y="99"/>
                  <a:pt x="188" y="99"/>
                </a:cubicBezTo>
                <a:cubicBezTo>
                  <a:pt x="173" y="79"/>
                  <a:pt x="173" y="79"/>
                  <a:pt x="173" y="79"/>
                </a:cubicBezTo>
                <a:cubicBezTo>
                  <a:pt x="162" y="108"/>
                  <a:pt x="162" y="108"/>
                  <a:pt x="162" y="108"/>
                </a:cubicBezTo>
                <a:cubicBezTo>
                  <a:pt x="152" y="83"/>
                  <a:pt x="152" y="83"/>
                  <a:pt x="152" y="83"/>
                </a:cubicBezTo>
                <a:cubicBezTo>
                  <a:pt x="147" y="105"/>
                  <a:pt x="147" y="105"/>
                  <a:pt x="147" y="105"/>
                </a:cubicBezTo>
                <a:cubicBezTo>
                  <a:pt x="133" y="91"/>
                  <a:pt x="133" y="91"/>
                  <a:pt x="133" y="91"/>
                </a:cubicBezTo>
                <a:cubicBezTo>
                  <a:pt x="121" y="115"/>
                  <a:pt x="121" y="115"/>
                  <a:pt x="121" y="115"/>
                </a:cubicBezTo>
                <a:cubicBezTo>
                  <a:pt x="108" y="46"/>
                  <a:pt x="108" y="46"/>
                  <a:pt x="108" y="46"/>
                </a:cubicBezTo>
                <a:cubicBezTo>
                  <a:pt x="124" y="75"/>
                  <a:pt x="124" y="75"/>
                  <a:pt x="124" y="75"/>
                </a:cubicBezTo>
                <a:moveTo>
                  <a:pt x="167" y="182"/>
                </a:moveTo>
                <a:cubicBezTo>
                  <a:pt x="116" y="212"/>
                  <a:pt x="116" y="212"/>
                  <a:pt x="116" y="212"/>
                </a:cubicBezTo>
                <a:cubicBezTo>
                  <a:pt x="114" y="205"/>
                  <a:pt x="110" y="201"/>
                  <a:pt x="106" y="202"/>
                </a:cubicBezTo>
                <a:cubicBezTo>
                  <a:pt x="101" y="203"/>
                  <a:pt x="98" y="212"/>
                  <a:pt x="101" y="221"/>
                </a:cubicBezTo>
                <a:cubicBezTo>
                  <a:pt x="101" y="221"/>
                  <a:pt x="101" y="221"/>
                  <a:pt x="101" y="221"/>
                </a:cubicBezTo>
                <a:cubicBezTo>
                  <a:pt x="85" y="231"/>
                  <a:pt x="85" y="231"/>
                  <a:pt x="85" y="231"/>
                </a:cubicBezTo>
                <a:cubicBezTo>
                  <a:pt x="44" y="153"/>
                  <a:pt x="167" y="182"/>
                  <a:pt x="167" y="182"/>
                </a:cubicBezTo>
              </a:path>
            </a:pathLst>
          </a:custGeom>
          <a:solidFill>
            <a:srgbClr val="2121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12" name="组合 111"/>
          <p:cNvGrpSpPr/>
          <p:nvPr/>
        </p:nvGrpSpPr>
        <p:grpSpPr>
          <a:xfrm>
            <a:off x="4005064" y="1483958"/>
            <a:ext cx="619494" cy="1032490"/>
            <a:chOff x="-4956175" y="3379788"/>
            <a:chExt cx="852488" cy="1420813"/>
          </a:xfrm>
        </p:grpSpPr>
        <p:sp>
          <p:nvSpPr>
            <p:cNvPr id="12" name="Freeform 8"/>
            <p:cNvSpPr/>
            <p:nvPr/>
          </p:nvSpPr>
          <p:spPr bwMode="auto">
            <a:xfrm>
              <a:off x="-4956175" y="3808413"/>
              <a:ext cx="852488" cy="992188"/>
            </a:xfrm>
            <a:custGeom>
              <a:avLst/>
              <a:gdLst>
                <a:gd name="T0" fmla="*/ 201 w 201"/>
                <a:gd name="T1" fmla="*/ 199 h 234"/>
                <a:gd name="T2" fmla="*/ 66 w 201"/>
                <a:gd name="T3" fmla="*/ 234 h 234"/>
                <a:gd name="T4" fmla="*/ 22 w 201"/>
                <a:gd name="T5" fmla="*/ 135 h 234"/>
                <a:gd name="T6" fmla="*/ 80 w 201"/>
                <a:gd name="T7" fmla="*/ 13 h 234"/>
                <a:gd name="T8" fmla="*/ 80 w 201"/>
                <a:gd name="T9" fmla="*/ 13 h 234"/>
                <a:gd name="T10" fmla="*/ 191 w 201"/>
                <a:gd name="T11" fmla="*/ 90 h 234"/>
                <a:gd name="T12" fmla="*/ 201 w 201"/>
                <a:gd name="T13" fmla="*/ 19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1" h="234">
                  <a:moveTo>
                    <a:pt x="201" y="199"/>
                  </a:moveTo>
                  <a:cubicBezTo>
                    <a:pt x="66" y="234"/>
                    <a:pt x="66" y="234"/>
                    <a:pt x="66" y="234"/>
                  </a:cubicBezTo>
                  <a:cubicBezTo>
                    <a:pt x="22" y="135"/>
                    <a:pt x="22" y="135"/>
                    <a:pt x="22" y="135"/>
                  </a:cubicBezTo>
                  <a:cubicBezTo>
                    <a:pt x="0" y="85"/>
                    <a:pt x="28" y="27"/>
                    <a:pt x="80" y="13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133" y="0"/>
                    <a:pt x="186" y="36"/>
                    <a:pt x="191" y="90"/>
                  </a:cubicBezTo>
                  <a:cubicBezTo>
                    <a:pt x="201" y="199"/>
                    <a:pt x="201" y="199"/>
                    <a:pt x="201" y="199"/>
                  </a:cubicBezTo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9"/>
            <p:cNvSpPr>
              <a:spLocks noEditPoints="1"/>
            </p:cNvSpPr>
            <p:nvPr/>
          </p:nvSpPr>
          <p:spPr bwMode="auto">
            <a:xfrm>
              <a:off x="-4905375" y="3379788"/>
              <a:ext cx="446088" cy="906463"/>
            </a:xfrm>
            <a:custGeom>
              <a:avLst/>
              <a:gdLst>
                <a:gd name="T0" fmla="*/ 69 w 105"/>
                <a:gd name="T1" fmla="*/ 72 h 214"/>
                <a:gd name="T2" fmla="*/ 79 w 105"/>
                <a:gd name="T3" fmla="*/ 54 h 214"/>
                <a:gd name="T4" fmla="*/ 103 w 105"/>
                <a:gd name="T5" fmla="*/ 48 h 214"/>
                <a:gd name="T6" fmla="*/ 97 w 105"/>
                <a:gd name="T7" fmla="*/ 26 h 214"/>
                <a:gd name="T8" fmla="*/ 74 w 105"/>
                <a:gd name="T9" fmla="*/ 32 h 214"/>
                <a:gd name="T10" fmla="*/ 56 w 105"/>
                <a:gd name="T11" fmla="*/ 22 h 214"/>
                <a:gd name="T12" fmla="*/ 50 w 105"/>
                <a:gd name="T13" fmla="*/ 0 h 214"/>
                <a:gd name="T14" fmla="*/ 28 w 105"/>
                <a:gd name="T15" fmla="*/ 5 h 214"/>
                <a:gd name="T16" fmla="*/ 34 w 105"/>
                <a:gd name="T17" fmla="*/ 28 h 214"/>
                <a:gd name="T18" fmla="*/ 23 w 105"/>
                <a:gd name="T19" fmla="*/ 46 h 214"/>
                <a:gd name="T20" fmla="*/ 0 w 105"/>
                <a:gd name="T21" fmla="*/ 52 h 214"/>
                <a:gd name="T22" fmla="*/ 6 w 105"/>
                <a:gd name="T23" fmla="*/ 73 h 214"/>
                <a:gd name="T24" fmla="*/ 29 w 105"/>
                <a:gd name="T25" fmla="*/ 67 h 214"/>
                <a:gd name="T26" fmla="*/ 47 w 105"/>
                <a:gd name="T27" fmla="*/ 78 h 214"/>
                <a:gd name="T28" fmla="*/ 83 w 105"/>
                <a:gd name="T29" fmla="*/ 214 h 214"/>
                <a:gd name="T30" fmla="*/ 105 w 105"/>
                <a:gd name="T31" fmla="*/ 209 h 214"/>
                <a:gd name="T32" fmla="*/ 69 w 105"/>
                <a:gd name="T33" fmla="*/ 72 h 214"/>
                <a:gd name="T34" fmla="*/ 55 w 105"/>
                <a:gd name="T35" fmla="*/ 65 h 214"/>
                <a:gd name="T36" fmla="*/ 36 w 105"/>
                <a:gd name="T37" fmla="*/ 54 h 214"/>
                <a:gd name="T38" fmla="*/ 47 w 105"/>
                <a:gd name="T39" fmla="*/ 34 h 214"/>
                <a:gd name="T40" fmla="*/ 67 w 105"/>
                <a:gd name="T41" fmla="*/ 46 h 214"/>
                <a:gd name="T42" fmla="*/ 55 w 105"/>
                <a:gd name="T43" fmla="*/ 65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5" h="214">
                  <a:moveTo>
                    <a:pt x="69" y="72"/>
                  </a:moveTo>
                  <a:cubicBezTo>
                    <a:pt x="74" y="68"/>
                    <a:pt x="78" y="61"/>
                    <a:pt x="79" y="54"/>
                  </a:cubicBezTo>
                  <a:cubicBezTo>
                    <a:pt x="103" y="48"/>
                    <a:pt x="103" y="48"/>
                    <a:pt x="103" y="48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74" y="32"/>
                    <a:pt x="74" y="32"/>
                    <a:pt x="74" y="32"/>
                  </a:cubicBezTo>
                  <a:cubicBezTo>
                    <a:pt x="69" y="27"/>
                    <a:pt x="63" y="23"/>
                    <a:pt x="56" y="22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28" y="32"/>
                    <a:pt x="24" y="39"/>
                    <a:pt x="23" y="46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6" y="73"/>
                    <a:pt x="6" y="73"/>
                    <a:pt x="6" y="73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34" y="73"/>
                    <a:pt x="40" y="77"/>
                    <a:pt x="47" y="78"/>
                  </a:cubicBezTo>
                  <a:cubicBezTo>
                    <a:pt x="83" y="214"/>
                    <a:pt x="83" y="214"/>
                    <a:pt x="83" y="214"/>
                  </a:cubicBezTo>
                  <a:cubicBezTo>
                    <a:pt x="105" y="209"/>
                    <a:pt x="105" y="209"/>
                    <a:pt x="105" y="209"/>
                  </a:cubicBezTo>
                  <a:lnTo>
                    <a:pt x="69" y="72"/>
                  </a:lnTo>
                  <a:close/>
                  <a:moveTo>
                    <a:pt x="55" y="65"/>
                  </a:moveTo>
                  <a:cubicBezTo>
                    <a:pt x="47" y="68"/>
                    <a:pt x="38" y="62"/>
                    <a:pt x="36" y="54"/>
                  </a:cubicBezTo>
                  <a:cubicBezTo>
                    <a:pt x="34" y="45"/>
                    <a:pt x="39" y="37"/>
                    <a:pt x="47" y="34"/>
                  </a:cubicBezTo>
                  <a:cubicBezTo>
                    <a:pt x="56" y="32"/>
                    <a:pt x="65" y="37"/>
                    <a:pt x="67" y="46"/>
                  </a:cubicBezTo>
                  <a:cubicBezTo>
                    <a:pt x="69" y="54"/>
                    <a:pt x="64" y="63"/>
                    <a:pt x="55" y="65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14" name="组合 113"/>
          <p:cNvGrpSpPr/>
          <p:nvPr/>
        </p:nvGrpSpPr>
        <p:grpSpPr>
          <a:xfrm>
            <a:off x="5049090" y="5087867"/>
            <a:ext cx="1392420" cy="706016"/>
            <a:chOff x="-3519488" y="8339138"/>
            <a:chExt cx="1916113" cy="971550"/>
          </a:xfrm>
        </p:grpSpPr>
        <p:sp>
          <p:nvSpPr>
            <p:cNvPr id="14" name="Freeform 10"/>
            <p:cNvSpPr/>
            <p:nvPr/>
          </p:nvSpPr>
          <p:spPr bwMode="auto">
            <a:xfrm>
              <a:off x="-3519488" y="8339138"/>
              <a:ext cx="530225" cy="971550"/>
            </a:xfrm>
            <a:custGeom>
              <a:avLst/>
              <a:gdLst>
                <a:gd name="T0" fmla="*/ 59 w 125"/>
                <a:gd name="T1" fmla="*/ 140 h 229"/>
                <a:gd name="T2" fmla="*/ 116 w 125"/>
                <a:gd name="T3" fmla="*/ 206 h 229"/>
                <a:gd name="T4" fmla="*/ 106 w 125"/>
                <a:gd name="T5" fmla="*/ 224 h 229"/>
                <a:gd name="T6" fmla="*/ 29 w 125"/>
                <a:gd name="T7" fmla="*/ 157 h 229"/>
                <a:gd name="T8" fmla="*/ 28 w 125"/>
                <a:gd name="T9" fmla="*/ 0 h 229"/>
                <a:gd name="T10" fmla="*/ 59 w 125"/>
                <a:gd name="T11" fmla="*/ 14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5" h="229">
                  <a:moveTo>
                    <a:pt x="59" y="140"/>
                  </a:moveTo>
                  <a:cubicBezTo>
                    <a:pt x="74" y="167"/>
                    <a:pt x="93" y="189"/>
                    <a:pt x="116" y="206"/>
                  </a:cubicBezTo>
                  <a:cubicBezTo>
                    <a:pt x="125" y="214"/>
                    <a:pt x="117" y="229"/>
                    <a:pt x="106" y="224"/>
                  </a:cubicBezTo>
                  <a:cubicBezTo>
                    <a:pt x="75" y="211"/>
                    <a:pt x="48" y="189"/>
                    <a:pt x="29" y="157"/>
                  </a:cubicBezTo>
                  <a:cubicBezTo>
                    <a:pt x="0" y="107"/>
                    <a:pt x="2" y="48"/>
                    <a:pt x="28" y="0"/>
                  </a:cubicBezTo>
                  <a:cubicBezTo>
                    <a:pt x="23" y="48"/>
                    <a:pt x="33" y="96"/>
                    <a:pt x="59" y="140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1"/>
            <p:cNvSpPr/>
            <p:nvPr/>
          </p:nvSpPr>
          <p:spPr bwMode="auto">
            <a:xfrm>
              <a:off x="-3082925" y="8369300"/>
              <a:ext cx="1479550" cy="898525"/>
            </a:xfrm>
            <a:custGeom>
              <a:avLst/>
              <a:gdLst>
                <a:gd name="T0" fmla="*/ 19 w 932"/>
                <a:gd name="T1" fmla="*/ 566 h 566"/>
                <a:gd name="T2" fmla="*/ 932 w 932"/>
                <a:gd name="T3" fmla="*/ 35 h 566"/>
                <a:gd name="T4" fmla="*/ 910 w 932"/>
                <a:gd name="T5" fmla="*/ 0 h 566"/>
                <a:gd name="T6" fmla="*/ 0 w 932"/>
                <a:gd name="T7" fmla="*/ 531 h 566"/>
                <a:gd name="T8" fmla="*/ 19 w 932"/>
                <a:gd name="T9" fmla="*/ 566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2" h="566">
                  <a:moveTo>
                    <a:pt x="19" y="566"/>
                  </a:moveTo>
                  <a:lnTo>
                    <a:pt x="932" y="35"/>
                  </a:lnTo>
                  <a:lnTo>
                    <a:pt x="910" y="0"/>
                  </a:lnTo>
                  <a:lnTo>
                    <a:pt x="0" y="531"/>
                  </a:lnTo>
                  <a:lnTo>
                    <a:pt x="19" y="566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2"/>
            <p:cNvSpPr/>
            <p:nvPr/>
          </p:nvSpPr>
          <p:spPr bwMode="auto">
            <a:xfrm>
              <a:off x="-3082925" y="8369300"/>
              <a:ext cx="1479550" cy="898525"/>
            </a:xfrm>
            <a:custGeom>
              <a:avLst/>
              <a:gdLst>
                <a:gd name="T0" fmla="*/ 19 w 932"/>
                <a:gd name="T1" fmla="*/ 566 h 566"/>
                <a:gd name="T2" fmla="*/ 932 w 932"/>
                <a:gd name="T3" fmla="*/ 35 h 566"/>
                <a:gd name="T4" fmla="*/ 910 w 932"/>
                <a:gd name="T5" fmla="*/ 0 h 566"/>
                <a:gd name="T6" fmla="*/ 0 w 932"/>
                <a:gd name="T7" fmla="*/ 531 h 566"/>
                <a:gd name="T8" fmla="*/ 19 w 932"/>
                <a:gd name="T9" fmla="*/ 566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2" h="566">
                  <a:moveTo>
                    <a:pt x="19" y="566"/>
                  </a:moveTo>
                  <a:lnTo>
                    <a:pt x="932" y="35"/>
                  </a:lnTo>
                  <a:lnTo>
                    <a:pt x="910" y="0"/>
                  </a:lnTo>
                  <a:lnTo>
                    <a:pt x="0" y="531"/>
                  </a:lnTo>
                  <a:lnTo>
                    <a:pt x="19" y="5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09" name="组合 108"/>
          <p:cNvGrpSpPr/>
          <p:nvPr/>
        </p:nvGrpSpPr>
        <p:grpSpPr>
          <a:xfrm>
            <a:off x="7460156" y="1373210"/>
            <a:ext cx="658717" cy="1145545"/>
            <a:chOff x="-201613" y="3227388"/>
            <a:chExt cx="906463" cy="1576388"/>
          </a:xfrm>
        </p:grpSpPr>
        <p:sp>
          <p:nvSpPr>
            <p:cNvPr id="17" name="Freeform 13"/>
            <p:cNvSpPr/>
            <p:nvPr/>
          </p:nvSpPr>
          <p:spPr bwMode="auto">
            <a:xfrm>
              <a:off x="-201613" y="3748088"/>
              <a:ext cx="906463" cy="1055688"/>
            </a:xfrm>
            <a:custGeom>
              <a:avLst/>
              <a:gdLst>
                <a:gd name="T0" fmla="*/ 166 w 214"/>
                <a:gd name="T1" fmla="*/ 249 h 249"/>
                <a:gd name="T2" fmla="*/ 10 w 214"/>
                <a:gd name="T3" fmla="*/ 232 h 249"/>
                <a:gd name="T4" fmla="*/ 3 w 214"/>
                <a:gd name="T5" fmla="*/ 111 h 249"/>
                <a:gd name="T6" fmla="*/ 112 w 214"/>
                <a:gd name="T7" fmla="*/ 7 h 249"/>
                <a:gd name="T8" fmla="*/ 198 w 214"/>
                <a:gd name="T9" fmla="*/ 131 h 249"/>
                <a:gd name="T10" fmla="*/ 166 w 214"/>
                <a:gd name="T11" fmla="*/ 249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4" h="249">
                  <a:moveTo>
                    <a:pt x="166" y="249"/>
                  </a:moveTo>
                  <a:cubicBezTo>
                    <a:pt x="10" y="232"/>
                    <a:pt x="10" y="232"/>
                    <a:pt x="10" y="232"/>
                  </a:cubicBezTo>
                  <a:cubicBezTo>
                    <a:pt x="3" y="111"/>
                    <a:pt x="3" y="111"/>
                    <a:pt x="3" y="111"/>
                  </a:cubicBezTo>
                  <a:cubicBezTo>
                    <a:pt x="0" y="50"/>
                    <a:pt x="52" y="0"/>
                    <a:pt x="112" y="7"/>
                  </a:cubicBezTo>
                  <a:cubicBezTo>
                    <a:pt x="173" y="13"/>
                    <a:pt x="214" y="72"/>
                    <a:pt x="198" y="131"/>
                  </a:cubicBezTo>
                  <a:cubicBezTo>
                    <a:pt x="166" y="249"/>
                    <a:pt x="166" y="249"/>
                    <a:pt x="166" y="249"/>
                  </a:cubicBezTo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4"/>
            <p:cNvSpPr/>
            <p:nvPr/>
          </p:nvSpPr>
          <p:spPr bwMode="auto">
            <a:xfrm>
              <a:off x="171450" y="3227388"/>
              <a:ext cx="211138" cy="1030288"/>
            </a:xfrm>
            <a:custGeom>
              <a:avLst/>
              <a:gdLst>
                <a:gd name="T0" fmla="*/ 67 w 133"/>
                <a:gd name="T1" fmla="*/ 649 h 649"/>
                <a:gd name="T2" fmla="*/ 0 w 133"/>
                <a:gd name="T3" fmla="*/ 641 h 649"/>
                <a:gd name="T4" fmla="*/ 67 w 133"/>
                <a:gd name="T5" fmla="*/ 0 h 649"/>
                <a:gd name="T6" fmla="*/ 133 w 133"/>
                <a:gd name="T7" fmla="*/ 5 h 649"/>
                <a:gd name="T8" fmla="*/ 67 w 133"/>
                <a:gd name="T9" fmla="*/ 649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649">
                  <a:moveTo>
                    <a:pt x="67" y="649"/>
                  </a:moveTo>
                  <a:lnTo>
                    <a:pt x="0" y="641"/>
                  </a:lnTo>
                  <a:lnTo>
                    <a:pt x="67" y="0"/>
                  </a:lnTo>
                  <a:lnTo>
                    <a:pt x="133" y="5"/>
                  </a:lnTo>
                  <a:lnTo>
                    <a:pt x="67" y="649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5"/>
            <p:cNvSpPr/>
            <p:nvPr/>
          </p:nvSpPr>
          <p:spPr bwMode="auto">
            <a:xfrm>
              <a:off x="65087" y="3384550"/>
              <a:ext cx="482600" cy="155575"/>
            </a:xfrm>
            <a:custGeom>
              <a:avLst/>
              <a:gdLst>
                <a:gd name="T0" fmla="*/ 304 w 304"/>
                <a:gd name="T1" fmla="*/ 32 h 98"/>
                <a:gd name="T2" fmla="*/ 299 w 304"/>
                <a:gd name="T3" fmla="*/ 98 h 98"/>
                <a:gd name="T4" fmla="*/ 0 w 304"/>
                <a:gd name="T5" fmla="*/ 66 h 98"/>
                <a:gd name="T6" fmla="*/ 8 w 304"/>
                <a:gd name="T7" fmla="*/ 0 h 98"/>
                <a:gd name="T8" fmla="*/ 304 w 304"/>
                <a:gd name="T9" fmla="*/ 3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4" h="98">
                  <a:moveTo>
                    <a:pt x="304" y="32"/>
                  </a:moveTo>
                  <a:lnTo>
                    <a:pt x="299" y="98"/>
                  </a:lnTo>
                  <a:lnTo>
                    <a:pt x="0" y="66"/>
                  </a:lnTo>
                  <a:lnTo>
                    <a:pt x="8" y="0"/>
                  </a:lnTo>
                  <a:lnTo>
                    <a:pt x="304" y="32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08" name="组合 107"/>
          <p:cNvGrpSpPr/>
          <p:nvPr/>
        </p:nvGrpSpPr>
        <p:grpSpPr>
          <a:xfrm>
            <a:off x="8712987" y="4770621"/>
            <a:ext cx="960966" cy="1032490"/>
            <a:chOff x="1522412" y="7902575"/>
            <a:chExt cx="1322388" cy="1420813"/>
          </a:xfrm>
        </p:grpSpPr>
        <p:sp>
          <p:nvSpPr>
            <p:cNvPr id="20" name="Freeform 16"/>
            <p:cNvSpPr/>
            <p:nvPr/>
          </p:nvSpPr>
          <p:spPr bwMode="auto">
            <a:xfrm>
              <a:off x="1522412" y="7902575"/>
              <a:ext cx="700088" cy="682625"/>
            </a:xfrm>
            <a:custGeom>
              <a:avLst/>
              <a:gdLst>
                <a:gd name="T0" fmla="*/ 43 w 165"/>
                <a:gd name="T1" fmla="*/ 161 h 161"/>
                <a:gd name="T2" fmla="*/ 49 w 165"/>
                <a:gd name="T3" fmla="*/ 151 h 161"/>
                <a:gd name="T4" fmla="*/ 49 w 165"/>
                <a:gd name="T5" fmla="*/ 151 h 161"/>
                <a:gd name="T6" fmla="*/ 29 w 165"/>
                <a:gd name="T7" fmla="*/ 92 h 161"/>
                <a:gd name="T8" fmla="*/ 29 w 165"/>
                <a:gd name="T9" fmla="*/ 80 h 161"/>
                <a:gd name="T10" fmla="*/ 56 w 165"/>
                <a:gd name="T11" fmla="*/ 50 h 161"/>
                <a:gd name="T12" fmla="*/ 93 w 165"/>
                <a:gd name="T13" fmla="*/ 33 h 161"/>
                <a:gd name="T14" fmla="*/ 105 w 165"/>
                <a:gd name="T15" fmla="*/ 37 h 161"/>
                <a:gd name="T16" fmla="*/ 154 w 165"/>
                <a:gd name="T17" fmla="*/ 74 h 161"/>
                <a:gd name="T18" fmla="*/ 154 w 165"/>
                <a:gd name="T19" fmla="*/ 75 h 161"/>
                <a:gd name="T20" fmla="*/ 165 w 165"/>
                <a:gd name="T21" fmla="*/ 72 h 161"/>
                <a:gd name="T22" fmla="*/ 136 w 165"/>
                <a:gd name="T23" fmla="*/ 51 h 161"/>
                <a:gd name="T24" fmla="*/ 124 w 165"/>
                <a:gd name="T25" fmla="*/ 33 h 161"/>
                <a:gd name="T26" fmla="*/ 40 w 165"/>
                <a:gd name="T27" fmla="*/ 20 h 161"/>
                <a:gd name="T28" fmla="*/ 33 w 165"/>
                <a:gd name="T29" fmla="*/ 25 h 161"/>
                <a:gd name="T30" fmla="*/ 19 w 165"/>
                <a:gd name="T31" fmla="*/ 110 h 161"/>
                <a:gd name="T32" fmla="*/ 32 w 165"/>
                <a:gd name="T33" fmla="*/ 126 h 161"/>
                <a:gd name="T34" fmla="*/ 43 w 165"/>
                <a:gd name="T35" fmla="*/ 16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5" h="161">
                  <a:moveTo>
                    <a:pt x="43" y="161"/>
                  </a:moveTo>
                  <a:cubicBezTo>
                    <a:pt x="45" y="158"/>
                    <a:pt x="47" y="154"/>
                    <a:pt x="49" y="151"/>
                  </a:cubicBezTo>
                  <a:cubicBezTo>
                    <a:pt x="49" y="151"/>
                    <a:pt x="49" y="151"/>
                    <a:pt x="49" y="151"/>
                  </a:cubicBezTo>
                  <a:cubicBezTo>
                    <a:pt x="49" y="151"/>
                    <a:pt x="51" y="124"/>
                    <a:pt x="29" y="92"/>
                  </a:cubicBezTo>
                  <a:cubicBezTo>
                    <a:pt x="27" y="89"/>
                    <a:pt x="27" y="84"/>
                    <a:pt x="29" y="80"/>
                  </a:cubicBezTo>
                  <a:cubicBezTo>
                    <a:pt x="34" y="73"/>
                    <a:pt x="44" y="60"/>
                    <a:pt x="56" y="50"/>
                  </a:cubicBezTo>
                  <a:cubicBezTo>
                    <a:pt x="70" y="40"/>
                    <a:pt x="85" y="35"/>
                    <a:pt x="93" y="33"/>
                  </a:cubicBezTo>
                  <a:cubicBezTo>
                    <a:pt x="97" y="32"/>
                    <a:pt x="102" y="34"/>
                    <a:pt x="105" y="37"/>
                  </a:cubicBezTo>
                  <a:cubicBezTo>
                    <a:pt x="128" y="68"/>
                    <a:pt x="154" y="74"/>
                    <a:pt x="154" y="74"/>
                  </a:cubicBezTo>
                  <a:cubicBezTo>
                    <a:pt x="154" y="75"/>
                    <a:pt x="154" y="75"/>
                    <a:pt x="154" y="75"/>
                  </a:cubicBezTo>
                  <a:cubicBezTo>
                    <a:pt x="158" y="74"/>
                    <a:pt x="162" y="73"/>
                    <a:pt x="165" y="72"/>
                  </a:cubicBezTo>
                  <a:cubicBezTo>
                    <a:pt x="153" y="69"/>
                    <a:pt x="143" y="61"/>
                    <a:pt x="136" y="51"/>
                  </a:cubicBezTo>
                  <a:cubicBezTo>
                    <a:pt x="130" y="41"/>
                    <a:pt x="124" y="33"/>
                    <a:pt x="124" y="33"/>
                  </a:cubicBezTo>
                  <a:cubicBezTo>
                    <a:pt x="105" y="6"/>
                    <a:pt x="67" y="0"/>
                    <a:pt x="40" y="20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6" y="45"/>
                    <a:pt x="0" y="83"/>
                    <a:pt x="19" y="110"/>
                  </a:cubicBezTo>
                  <a:cubicBezTo>
                    <a:pt x="19" y="110"/>
                    <a:pt x="25" y="117"/>
                    <a:pt x="32" y="126"/>
                  </a:cubicBezTo>
                  <a:cubicBezTo>
                    <a:pt x="40" y="136"/>
                    <a:pt x="44" y="148"/>
                    <a:pt x="43" y="161"/>
                  </a:cubicBezTo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7"/>
            <p:cNvSpPr>
              <a:spLocks noEditPoints="1"/>
            </p:cNvSpPr>
            <p:nvPr/>
          </p:nvSpPr>
          <p:spPr bwMode="auto">
            <a:xfrm>
              <a:off x="1641475" y="8166100"/>
              <a:ext cx="1203325" cy="1157288"/>
            </a:xfrm>
            <a:custGeom>
              <a:avLst/>
              <a:gdLst>
                <a:gd name="T0" fmla="*/ 204 w 284"/>
                <a:gd name="T1" fmla="*/ 230 h 273"/>
                <a:gd name="T2" fmla="*/ 249 w 284"/>
                <a:gd name="T3" fmla="*/ 76 h 273"/>
                <a:gd name="T4" fmla="*/ 203 w 284"/>
                <a:gd name="T5" fmla="*/ 44 h 273"/>
                <a:gd name="T6" fmla="*/ 187 w 284"/>
                <a:gd name="T7" fmla="*/ 22 h 273"/>
                <a:gd name="T8" fmla="*/ 149 w 284"/>
                <a:gd name="T9" fmla="*/ 0 h 273"/>
                <a:gd name="T10" fmla="*/ 147 w 284"/>
                <a:gd name="T11" fmla="*/ 1 h 273"/>
                <a:gd name="T12" fmla="*/ 81 w 284"/>
                <a:gd name="T13" fmla="*/ 6 h 273"/>
                <a:gd name="T14" fmla="*/ 70 w 284"/>
                <a:gd name="T15" fmla="*/ 7 h 273"/>
                <a:gd name="T16" fmla="*/ 34 w 284"/>
                <a:gd name="T17" fmla="*/ 34 h 273"/>
                <a:gd name="T18" fmla="*/ 29 w 284"/>
                <a:gd name="T19" fmla="*/ 44 h 273"/>
                <a:gd name="T20" fmla="*/ 4 w 284"/>
                <a:gd name="T21" fmla="*/ 105 h 273"/>
                <a:gd name="T22" fmla="*/ 3 w 284"/>
                <a:gd name="T23" fmla="*/ 106 h 273"/>
                <a:gd name="T24" fmla="*/ 12 w 284"/>
                <a:gd name="T25" fmla="*/ 150 h 273"/>
                <a:gd name="T26" fmla="*/ 27 w 284"/>
                <a:gd name="T27" fmla="*/ 171 h 273"/>
                <a:gd name="T28" fmla="*/ 43 w 284"/>
                <a:gd name="T29" fmla="*/ 225 h 273"/>
                <a:gd name="T30" fmla="*/ 204 w 284"/>
                <a:gd name="T31" fmla="*/ 230 h 273"/>
                <a:gd name="T32" fmla="*/ 148 w 284"/>
                <a:gd name="T33" fmla="*/ 81 h 273"/>
                <a:gd name="T34" fmla="*/ 170 w 284"/>
                <a:gd name="T35" fmla="*/ 62 h 273"/>
                <a:gd name="T36" fmla="*/ 196 w 284"/>
                <a:gd name="T37" fmla="*/ 72 h 273"/>
                <a:gd name="T38" fmla="*/ 204 w 284"/>
                <a:gd name="T39" fmla="*/ 105 h 273"/>
                <a:gd name="T40" fmla="*/ 183 w 284"/>
                <a:gd name="T41" fmla="*/ 129 h 273"/>
                <a:gd name="T42" fmla="*/ 154 w 284"/>
                <a:gd name="T43" fmla="*/ 120 h 273"/>
                <a:gd name="T44" fmla="*/ 148 w 284"/>
                <a:gd name="T45" fmla="*/ 81 h 273"/>
                <a:gd name="T46" fmla="*/ 84 w 284"/>
                <a:gd name="T47" fmla="*/ 58 h 273"/>
                <a:gd name="T48" fmla="*/ 87 w 284"/>
                <a:gd name="T49" fmla="*/ 39 h 273"/>
                <a:gd name="T50" fmla="*/ 93 w 284"/>
                <a:gd name="T51" fmla="*/ 37 h 273"/>
                <a:gd name="T52" fmla="*/ 107 w 284"/>
                <a:gd name="T53" fmla="*/ 61 h 273"/>
                <a:gd name="T54" fmla="*/ 105 w 284"/>
                <a:gd name="T55" fmla="*/ 87 h 273"/>
                <a:gd name="T56" fmla="*/ 84 w 284"/>
                <a:gd name="T57" fmla="*/ 58 h 273"/>
                <a:gd name="T58" fmla="*/ 55 w 284"/>
                <a:gd name="T59" fmla="*/ 65 h 273"/>
                <a:gd name="T60" fmla="*/ 58 w 284"/>
                <a:gd name="T61" fmla="*/ 60 h 273"/>
                <a:gd name="T62" fmla="*/ 77 w 284"/>
                <a:gd name="T63" fmla="*/ 63 h 273"/>
                <a:gd name="T64" fmla="*/ 98 w 284"/>
                <a:gd name="T65" fmla="*/ 92 h 273"/>
                <a:gd name="T66" fmla="*/ 73 w 284"/>
                <a:gd name="T67" fmla="*/ 86 h 273"/>
                <a:gd name="T68" fmla="*/ 55 w 284"/>
                <a:gd name="T69" fmla="*/ 65 h 273"/>
                <a:gd name="T70" fmla="*/ 56 w 284"/>
                <a:gd name="T71" fmla="*/ 174 h 273"/>
                <a:gd name="T72" fmla="*/ 55 w 284"/>
                <a:gd name="T73" fmla="*/ 146 h 273"/>
                <a:gd name="T74" fmla="*/ 80 w 284"/>
                <a:gd name="T75" fmla="*/ 130 h 273"/>
                <a:gd name="T76" fmla="*/ 115 w 284"/>
                <a:gd name="T77" fmla="*/ 148 h 273"/>
                <a:gd name="T78" fmla="*/ 114 w 284"/>
                <a:gd name="T79" fmla="*/ 179 h 273"/>
                <a:gd name="T80" fmla="*/ 85 w 284"/>
                <a:gd name="T81" fmla="*/ 192 h 273"/>
                <a:gd name="T82" fmla="*/ 56 w 284"/>
                <a:gd name="T83" fmla="*/ 174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4" h="273">
                  <a:moveTo>
                    <a:pt x="204" y="230"/>
                  </a:moveTo>
                  <a:cubicBezTo>
                    <a:pt x="261" y="189"/>
                    <a:pt x="284" y="124"/>
                    <a:pt x="249" y="76"/>
                  </a:cubicBezTo>
                  <a:cubicBezTo>
                    <a:pt x="237" y="59"/>
                    <a:pt x="221" y="48"/>
                    <a:pt x="203" y="44"/>
                  </a:cubicBezTo>
                  <a:cubicBezTo>
                    <a:pt x="187" y="22"/>
                    <a:pt x="187" y="22"/>
                    <a:pt x="187" y="22"/>
                  </a:cubicBezTo>
                  <a:cubicBezTo>
                    <a:pt x="178" y="9"/>
                    <a:pt x="164" y="2"/>
                    <a:pt x="149" y="0"/>
                  </a:cubicBezTo>
                  <a:cubicBezTo>
                    <a:pt x="147" y="1"/>
                    <a:pt x="147" y="1"/>
                    <a:pt x="147" y="1"/>
                  </a:cubicBezTo>
                  <a:cubicBezTo>
                    <a:pt x="145" y="2"/>
                    <a:pt x="104" y="19"/>
                    <a:pt x="81" y="6"/>
                  </a:cubicBezTo>
                  <a:cubicBezTo>
                    <a:pt x="78" y="5"/>
                    <a:pt x="74" y="5"/>
                    <a:pt x="70" y="7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0" y="37"/>
                    <a:pt x="29" y="40"/>
                    <a:pt x="29" y="44"/>
                  </a:cubicBezTo>
                  <a:cubicBezTo>
                    <a:pt x="34" y="70"/>
                    <a:pt x="5" y="103"/>
                    <a:pt x="4" y="105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0" y="121"/>
                    <a:pt x="2" y="137"/>
                    <a:pt x="12" y="150"/>
                  </a:cubicBezTo>
                  <a:cubicBezTo>
                    <a:pt x="27" y="171"/>
                    <a:pt x="27" y="171"/>
                    <a:pt x="27" y="171"/>
                  </a:cubicBezTo>
                  <a:cubicBezTo>
                    <a:pt x="26" y="190"/>
                    <a:pt x="31" y="208"/>
                    <a:pt x="43" y="225"/>
                  </a:cubicBezTo>
                  <a:cubicBezTo>
                    <a:pt x="78" y="273"/>
                    <a:pt x="147" y="271"/>
                    <a:pt x="204" y="230"/>
                  </a:cubicBezTo>
                  <a:close/>
                  <a:moveTo>
                    <a:pt x="148" y="81"/>
                  </a:moveTo>
                  <a:cubicBezTo>
                    <a:pt x="146" y="68"/>
                    <a:pt x="158" y="58"/>
                    <a:pt x="170" y="62"/>
                  </a:cubicBezTo>
                  <a:cubicBezTo>
                    <a:pt x="196" y="72"/>
                    <a:pt x="196" y="72"/>
                    <a:pt x="196" y="72"/>
                  </a:cubicBezTo>
                  <a:cubicBezTo>
                    <a:pt x="210" y="77"/>
                    <a:pt x="214" y="94"/>
                    <a:pt x="204" y="105"/>
                  </a:cubicBezTo>
                  <a:cubicBezTo>
                    <a:pt x="183" y="129"/>
                    <a:pt x="183" y="129"/>
                    <a:pt x="183" y="129"/>
                  </a:cubicBezTo>
                  <a:cubicBezTo>
                    <a:pt x="174" y="140"/>
                    <a:pt x="156" y="134"/>
                    <a:pt x="154" y="120"/>
                  </a:cubicBezTo>
                  <a:lnTo>
                    <a:pt x="148" y="81"/>
                  </a:lnTo>
                  <a:close/>
                  <a:moveTo>
                    <a:pt x="84" y="58"/>
                  </a:moveTo>
                  <a:cubicBezTo>
                    <a:pt x="84" y="50"/>
                    <a:pt x="86" y="43"/>
                    <a:pt x="87" y="39"/>
                  </a:cubicBezTo>
                  <a:cubicBezTo>
                    <a:pt x="88" y="36"/>
                    <a:pt x="91" y="36"/>
                    <a:pt x="93" y="37"/>
                  </a:cubicBezTo>
                  <a:cubicBezTo>
                    <a:pt x="97" y="42"/>
                    <a:pt x="105" y="50"/>
                    <a:pt x="107" y="61"/>
                  </a:cubicBezTo>
                  <a:cubicBezTo>
                    <a:pt x="110" y="71"/>
                    <a:pt x="107" y="81"/>
                    <a:pt x="105" y="87"/>
                  </a:cubicBezTo>
                  <a:lnTo>
                    <a:pt x="84" y="58"/>
                  </a:lnTo>
                  <a:close/>
                  <a:moveTo>
                    <a:pt x="55" y="65"/>
                  </a:moveTo>
                  <a:cubicBezTo>
                    <a:pt x="54" y="62"/>
                    <a:pt x="56" y="60"/>
                    <a:pt x="58" y="60"/>
                  </a:cubicBezTo>
                  <a:cubicBezTo>
                    <a:pt x="63" y="60"/>
                    <a:pt x="70" y="60"/>
                    <a:pt x="77" y="63"/>
                  </a:cubicBezTo>
                  <a:cubicBezTo>
                    <a:pt x="98" y="92"/>
                    <a:pt x="98" y="92"/>
                    <a:pt x="98" y="92"/>
                  </a:cubicBezTo>
                  <a:cubicBezTo>
                    <a:pt x="92" y="92"/>
                    <a:pt x="82" y="91"/>
                    <a:pt x="73" y="86"/>
                  </a:cubicBezTo>
                  <a:cubicBezTo>
                    <a:pt x="63" y="80"/>
                    <a:pt x="58" y="70"/>
                    <a:pt x="55" y="65"/>
                  </a:cubicBezTo>
                  <a:close/>
                  <a:moveTo>
                    <a:pt x="56" y="174"/>
                  </a:moveTo>
                  <a:cubicBezTo>
                    <a:pt x="55" y="146"/>
                    <a:pt x="55" y="146"/>
                    <a:pt x="55" y="146"/>
                  </a:cubicBezTo>
                  <a:cubicBezTo>
                    <a:pt x="55" y="133"/>
                    <a:pt x="68" y="125"/>
                    <a:pt x="80" y="130"/>
                  </a:cubicBezTo>
                  <a:cubicBezTo>
                    <a:pt x="115" y="148"/>
                    <a:pt x="115" y="148"/>
                    <a:pt x="115" y="148"/>
                  </a:cubicBezTo>
                  <a:cubicBezTo>
                    <a:pt x="128" y="155"/>
                    <a:pt x="127" y="173"/>
                    <a:pt x="114" y="179"/>
                  </a:cubicBezTo>
                  <a:cubicBezTo>
                    <a:pt x="85" y="192"/>
                    <a:pt x="85" y="192"/>
                    <a:pt x="85" y="192"/>
                  </a:cubicBezTo>
                  <a:cubicBezTo>
                    <a:pt x="71" y="197"/>
                    <a:pt x="57" y="188"/>
                    <a:pt x="56" y="174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15" name="组合 114"/>
          <p:cNvGrpSpPr/>
          <p:nvPr/>
        </p:nvGrpSpPr>
        <p:grpSpPr>
          <a:xfrm>
            <a:off x="6690691" y="4272257"/>
            <a:ext cx="1770807" cy="1768500"/>
            <a:chOff x="-1260475" y="7216775"/>
            <a:chExt cx="2436813" cy="2433638"/>
          </a:xfrm>
        </p:grpSpPr>
        <p:sp>
          <p:nvSpPr>
            <p:cNvPr id="22" name="Freeform 18"/>
            <p:cNvSpPr/>
            <p:nvPr/>
          </p:nvSpPr>
          <p:spPr bwMode="auto">
            <a:xfrm>
              <a:off x="-1260475" y="7216775"/>
              <a:ext cx="2436813" cy="2433638"/>
            </a:xfrm>
            <a:custGeom>
              <a:avLst/>
              <a:gdLst>
                <a:gd name="T0" fmla="*/ 494 w 575"/>
                <a:gd name="T1" fmla="*/ 477 h 574"/>
                <a:gd name="T2" fmla="*/ 335 w 575"/>
                <a:gd name="T3" fmla="*/ 496 h 574"/>
                <a:gd name="T4" fmla="*/ 295 w 575"/>
                <a:gd name="T5" fmla="*/ 570 h 574"/>
                <a:gd name="T6" fmla="*/ 233 w 575"/>
                <a:gd name="T7" fmla="*/ 497 h 574"/>
                <a:gd name="T8" fmla="*/ 171 w 575"/>
                <a:gd name="T9" fmla="*/ 476 h 574"/>
                <a:gd name="T10" fmla="*/ 93 w 575"/>
                <a:gd name="T11" fmla="*/ 492 h 574"/>
                <a:gd name="T12" fmla="*/ 113 w 575"/>
                <a:gd name="T13" fmla="*/ 411 h 574"/>
                <a:gd name="T14" fmla="*/ 7 w 575"/>
                <a:gd name="T15" fmla="*/ 291 h 574"/>
                <a:gd name="T16" fmla="*/ 8 w 575"/>
                <a:gd name="T17" fmla="*/ 298 h 574"/>
                <a:gd name="T18" fmla="*/ 105 w 575"/>
                <a:gd name="T19" fmla="*/ 205 h 574"/>
                <a:gd name="T20" fmla="*/ 86 w 575"/>
                <a:gd name="T21" fmla="*/ 91 h 574"/>
                <a:gd name="T22" fmla="*/ 81 w 575"/>
                <a:gd name="T23" fmla="*/ 97 h 574"/>
                <a:gd name="T24" fmla="*/ 233 w 575"/>
                <a:gd name="T25" fmla="*/ 77 h 574"/>
                <a:gd name="T26" fmla="*/ 280 w 575"/>
                <a:gd name="T27" fmla="*/ 5 h 574"/>
                <a:gd name="T28" fmla="*/ 322 w 575"/>
                <a:gd name="T29" fmla="*/ 85 h 574"/>
                <a:gd name="T30" fmla="*/ 384 w 575"/>
                <a:gd name="T31" fmla="*/ 113 h 574"/>
                <a:gd name="T32" fmla="*/ 482 w 575"/>
                <a:gd name="T33" fmla="*/ 82 h 574"/>
                <a:gd name="T34" fmla="*/ 467 w 575"/>
                <a:gd name="T35" fmla="*/ 178 h 574"/>
                <a:gd name="T36" fmla="*/ 484 w 575"/>
                <a:gd name="T37" fmla="*/ 236 h 574"/>
                <a:gd name="T38" fmla="*/ 568 w 575"/>
                <a:gd name="T39" fmla="*/ 284 h 574"/>
                <a:gd name="T40" fmla="*/ 568 w 575"/>
                <a:gd name="T41" fmla="*/ 275 h 574"/>
                <a:gd name="T42" fmla="*/ 506 w 575"/>
                <a:gd name="T43" fmla="*/ 316 h 574"/>
                <a:gd name="T44" fmla="*/ 488 w 575"/>
                <a:gd name="T45" fmla="*/ 384 h 574"/>
                <a:gd name="T46" fmla="*/ 488 w 575"/>
                <a:gd name="T47" fmla="*/ 481 h 574"/>
                <a:gd name="T48" fmla="*/ 494 w 575"/>
                <a:gd name="T49" fmla="*/ 477 h 574"/>
                <a:gd name="T50" fmla="*/ 497 w 575"/>
                <a:gd name="T51" fmla="*/ 482 h 574"/>
                <a:gd name="T52" fmla="*/ 497 w 575"/>
                <a:gd name="T53" fmla="*/ 384 h 574"/>
                <a:gd name="T54" fmla="*/ 506 w 575"/>
                <a:gd name="T55" fmla="*/ 333 h 574"/>
                <a:gd name="T56" fmla="*/ 572 w 575"/>
                <a:gd name="T57" fmla="*/ 284 h 574"/>
                <a:gd name="T58" fmla="*/ 572 w 575"/>
                <a:gd name="T59" fmla="*/ 275 h 574"/>
                <a:gd name="T60" fmla="*/ 502 w 575"/>
                <a:gd name="T61" fmla="*/ 240 h 574"/>
                <a:gd name="T62" fmla="*/ 476 w 575"/>
                <a:gd name="T63" fmla="*/ 178 h 574"/>
                <a:gd name="T64" fmla="*/ 485 w 575"/>
                <a:gd name="T65" fmla="*/ 79 h 574"/>
                <a:gd name="T66" fmla="*/ 384 w 575"/>
                <a:gd name="T67" fmla="*/ 104 h 574"/>
                <a:gd name="T68" fmla="*/ 318 w 575"/>
                <a:gd name="T69" fmla="*/ 65 h 574"/>
                <a:gd name="T70" fmla="*/ 280 w 575"/>
                <a:gd name="T71" fmla="*/ 0 h 574"/>
                <a:gd name="T72" fmla="*/ 228 w 575"/>
                <a:gd name="T73" fmla="*/ 70 h 574"/>
                <a:gd name="T74" fmla="*/ 84 w 575"/>
                <a:gd name="T75" fmla="*/ 89 h 574"/>
                <a:gd name="T76" fmla="*/ 78 w 575"/>
                <a:gd name="T77" fmla="*/ 95 h 574"/>
                <a:gd name="T78" fmla="*/ 97 w 575"/>
                <a:gd name="T79" fmla="*/ 200 h 574"/>
                <a:gd name="T80" fmla="*/ 2 w 575"/>
                <a:gd name="T81" fmla="*/ 292 h 574"/>
                <a:gd name="T82" fmla="*/ 3 w 575"/>
                <a:gd name="T83" fmla="*/ 299 h 574"/>
                <a:gd name="T84" fmla="*/ 104 w 575"/>
                <a:gd name="T85" fmla="*/ 411 h 574"/>
                <a:gd name="T86" fmla="*/ 90 w 575"/>
                <a:gd name="T87" fmla="*/ 496 h 574"/>
                <a:gd name="T88" fmla="*/ 171 w 575"/>
                <a:gd name="T89" fmla="*/ 485 h 574"/>
                <a:gd name="T90" fmla="*/ 241 w 575"/>
                <a:gd name="T91" fmla="*/ 516 h 574"/>
                <a:gd name="T92" fmla="*/ 296 w 575"/>
                <a:gd name="T93" fmla="*/ 574 h 574"/>
                <a:gd name="T94" fmla="*/ 341 w 575"/>
                <a:gd name="T95" fmla="*/ 503 h 574"/>
                <a:gd name="T96" fmla="*/ 491 w 575"/>
                <a:gd name="T97" fmla="*/ 486 h 574"/>
                <a:gd name="T98" fmla="*/ 497 w 575"/>
                <a:gd name="T99" fmla="*/ 482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75" h="574">
                  <a:moveTo>
                    <a:pt x="493" y="481"/>
                  </a:moveTo>
                  <a:cubicBezTo>
                    <a:pt x="494" y="477"/>
                    <a:pt x="494" y="477"/>
                    <a:pt x="494" y="477"/>
                  </a:cubicBezTo>
                  <a:cubicBezTo>
                    <a:pt x="470" y="470"/>
                    <a:pt x="447" y="466"/>
                    <a:pt x="427" y="466"/>
                  </a:cubicBezTo>
                  <a:cubicBezTo>
                    <a:pt x="390" y="466"/>
                    <a:pt x="359" y="477"/>
                    <a:pt x="335" y="496"/>
                  </a:cubicBezTo>
                  <a:cubicBezTo>
                    <a:pt x="312" y="514"/>
                    <a:pt x="297" y="540"/>
                    <a:pt x="291" y="569"/>
                  </a:cubicBezTo>
                  <a:cubicBezTo>
                    <a:pt x="295" y="570"/>
                    <a:pt x="295" y="570"/>
                    <a:pt x="295" y="570"/>
                  </a:cubicBezTo>
                  <a:cubicBezTo>
                    <a:pt x="299" y="567"/>
                    <a:pt x="299" y="567"/>
                    <a:pt x="299" y="567"/>
                  </a:cubicBezTo>
                  <a:cubicBezTo>
                    <a:pt x="271" y="535"/>
                    <a:pt x="251" y="512"/>
                    <a:pt x="233" y="497"/>
                  </a:cubicBezTo>
                  <a:cubicBezTo>
                    <a:pt x="223" y="490"/>
                    <a:pt x="214" y="484"/>
                    <a:pt x="204" y="481"/>
                  </a:cubicBezTo>
                  <a:cubicBezTo>
                    <a:pt x="194" y="477"/>
                    <a:pt x="183" y="476"/>
                    <a:pt x="171" y="476"/>
                  </a:cubicBezTo>
                  <a:cubicBezTo>
                    <a:pt x="151" y="476"/>
                    <a:pt x="126" y="480"/>
                    <a:pt x="92" y="488"/>
                  </a:cubicBezTo>
                  <a:cubicBezTo>
                    <a:pt x="93" y="492"/>
                    <a:pt x="93" y="492"/>
                    <a:pt x="93" y="492"/>
                  </a:cubicBezTo>
                  <a:cubicBezTo>
                    <a:pt x="98" y="494"/>
                    <a:pt x="98" y="494"/>
                    <a:pt x="98" y="494"/>
                  </a:cubicBezTo>
                  <a:cubicBezTo>
                    <a:pt x="108" y="462"/>
                    <a:pt x="113" y="435"/>
                    <a:pt x="113" y="411"/>
                  </a:cubicBezTo>
                  <a:cubicBezTo>
                    <a:pt x="113" y="384"/>
                    <a:pt x="105" y="361"/>
                    <a:pt x="88" y="341"/>
                  </a:cubicBezTo>
                  <a:cubicBezTo>
                    <a:pt x="70" y="322"/>
                    <a:pt x="44" y="306"/>
                    <a:pt x="7" y="291"/>
                  </a:cubicBezTo>
                  <a:cubicBezTo>
                    <a:pt x="5" y="295"/>
                    <a:pt x="5" y="295"/>
                    <a:pt x="5" y="295"/>
                  </a:cubicBezTo>
                  <a:cubicBezTo>
                    <a:pt x="8" y="298"/>
                    <a:pt x="8" y="298"/>
                    <a:pt x="8" y="298"/>
                  </a:cubicBezTo>
                  <a:cubicBezTo>
                    <a:pt x="41" y="266"/>
                    <a:pt x="66" y="246"/>
                    <a:pt x="84" y="230"/>
                  </a:cubicBezTo>
                  <a:cubicBezTo>
                    <a:pt x="93" y="221"/>
                    <a:pt x="100" y="213"/>
                    <a:pt x="105" y="205"/>
                  </a:cubicBezTo>
                  <a:cubicBezTo>
                    <a:pt x="109" y="196"/>
                    <a:pt x="112" y="187"/>
                    <a:pt x="112" y="176"/>
                  </a:cubicBezTo>
                  <a:cubicBezTo>
                    <a:pt x="112" y="156"/>
                    <a:pt x="103" y="130"/>
                    <a:pt x="86" y="91"/>
                  </a:cubicBezTo>
                  <a:cubicBezTo>
                    <a:pt x="82" y="93"/>
                    <a:pt x="82" y="93"/>
                    <a:pt x="82" y="93"/>
                  </a:cubicBezTo>
                  <a:cubicBezTo>
                    <a:pt x="81" y="97"/>
                    <a:pt x="81" y="97"/>
                    <a:pt x="81" y="97"/>
                  </a:cubicBezTo>
                  <a:cubicBezTo>
                    <a:pt x="104" y="104"/>
                    <a:pt x="124" y="108"/>
                    <a:pt x="143" y="108"/>
                  </a:cubicBezTo>
                  <a:cubicBezTo>
                    <a:pt x="180" y="108"/>
                    <a:pt x="210" y="96"/>
                    <a:pt x="233" y="77"/>
                  </a:cubicBezTo>
                  <a:cubicBezTo>
                    <a:pt x="257" y="58"/>
                    <a:pt x="273" y="33"/>
                    <a:pt x="284" y="7"/>
                  </a:cubicBezTo>
                  <a:cubicBezTo>
                    <a:pt x="280" y="5"/>
                    <a:pt x="280" y="5"/>
                    <a:pt x="280" y="5"/>
                  </a:cubicBezTo>
                  <a:cubicBezTo>
                    <a:pt x="276" y="7"/>
                    <a:pt x="276" y="7"/>
                    <a:pt x="276" y="7"/>
                  </a:cubicBezTo>
                  <a:cubicBezTo>
                    <a:pt x="292" y="41"/>
                    <a:pt x="306" y="67"/>
                    <a:pt x="322" y="85"/>
                  </a:cubicBezTo>
                  <a:cubicBezTo>
                    <a:pt x="330" y="94"/>
                    <a:pt x="339" y="101"/>
                    <a:pt x="349" y="106"/>
                  </a:cubicBezTo>
                  <a:cubicBezTo>
                    <a:pt x="359" y="111"/>
                    <a:pt x="371" y="113"/>
                    <a:pt x="384" y="113"/>
                  </a:cubicBezTo>
                  <a:cubicBezTo>
                    <a:pt x="409" y="113"/>
                    <a:pt x="441" y="104"/>
                    <a:pt x="484" y="86"/>
                  </a:cubicBezTo>
                  <a:cubicBezTo>
                    <a:pt x="482" y="82"/>
                    <a:pt x="482" y="82"/>
                    <a:pt x="482" y="82"/>
                  </a:cubicBezTo>
                  <a:cubicBezTo>
                    <a:pt x="477" y="81"/>
                    <a:pt x="477" y="81"/>
                    <a:pt x="477" y="81"/>
                  </a:cubicBezTo>
                  <a:cubicBezTo>
                    <a:pt x="471" y="123"/>
                    <a:pt x="467" y="154"/>
                    <a:pt x="467" y="178"/>
                  </a:cubicBezTo>
                  <a:cubicBezTo>
                    <a:pt x="467" y="192"/>
                    <a:pt x="469" y="205"/>
                    <a:pt x="472" y="215"/>
                  </a:cubicBezTo>
                  <a:cubicBezTo>
                    <a:pt x="475" y="223"/>
                    <a:pt x="479" y="230"/>
                    <a:pt x="484" y="236"/>
                  </a:cubicBezTo>
                  <a:cubicBezTo>
                    <a:pt x="492" y="245"/>
                    <a:pt x="503" y="253"/>
                    <a:pt x="517" y="260"/>
                  </a:cubicBezTo>
                  <a:cubicBezTo>
                    <a:pt x="531" y="268"/>
                    <a:pt x="547" y="275"/>
                    <a:pt x="568" y="284"/>
                  </a:cubicBezTo>
                  <a:cubicBezTo>
                    <a:pt x="570" y="279"/>
                    <a:pt x="570" y="279"/>
                    <a:pt x="570" y="279"/>
                  </a:cubicBezTo>
                  <a:cubicBezTo>
                    <a:pt x="568" y="275"/>
                    <a:pt x="568" y="275"/>
                    <a:pt x="568" y="275"/>
                  </a:cubicBezTo>
                  <a:cubicBezTo>
                    <a:pt x="551" y="284"/>
                    <a:pt x="537" y="291"/>
                    <a:pt x="526" y="299"/>
                  </a:cubicBezTo>
                  <a:cubicBezTo>
                    <a:pt x="518" y="305"/>
                    <a:pt x="512" y="310"/>
                    <a:pt x="506" y="316"/>
                  </a:cubicBezTo>
                  <a:cubicBezTo>
                    <a:pt x="499" y="325"/>
                    <a:pt x="494" y="334"/>
                    <a:pt x="492" y="346"/>
                  </a:cubicBezTo>
                  <a:cubicBezTo>
                    <a:pt x="489" y="357"/>
                    <a:pt x="488" y="369"/>
                    <a:pt x="488" y="384"/>
                  </a:cubicBezTo>
                  <a:cubicBezTo>
                    <a:pt x="488" y="400"/>
                    <a:pt x="489" y="418"/>
                    <a:pt x="489" y="441"/>
                  </a:cubicBezTo>
                  <a:cubicBezTo>
                    <a:pt x="489" y="453"/>
                    <a:pt x="489" y="467"/>
                    <a:pt x="488" y="481"/>
                  </a:cubicBezTo>
                  <a:cubicBezTo>
                    <a:pt x="493" y="481"/>
                    <a:pt x="493" y="481"/>
                    <a:pt x="493" y="481"/>
                  </a:cubicBezTo>
                  <a:cubicBezTo>
                    <a:pt x="494" y="477"/>
                    <a:pt x="494" y="477"/>
                    <a:pt x="494" y="477"/>
                  </a:cubicBezTo>
                  <a:cubicBezTo>
                    <a:pt x="493" y="481"/>
                    <a:pt x="493" y="481"/>
                    <a:pt x="493" y="481"/>
                  </a:cubicBezTo>
                  <a:cubicBezTo>
                    <a:pt x="497" y="482"/>
                    <a:pt x="497" y="482"/>
                    <a:pt x="497" y="482"/>
                  </a:cubicBezTo>
                  <a:cubicBezTo>
                    <a:pt x="498" y="467"/>
                    <a:pt x="498" y="454"/>
                    <a:pt x="498" y="441"/>
                  </a:cubicBezTo>
                  <a:cubicBezTo>
                    <a:pt x="498" y="418"/>
                    <a:pt x="497" y="399"/>
                    <a:pt x="497" y="384"/>
                  </a:cubicBezTo>
                  <a:cubicBezTo>
                    <a:pt x="497" y="371"/>
                    <a:pt x="498" y="360"/>
                    <a:pt x="500" y="351"/>
                  </a:cubicBezTo>
                  <a:cubicBezTo>
                    <a:pt x="501" y="344"/>
                    <a:pt x="503" y="338"/>
                    <a:pt x="506" y="333"/>
                  </a:cubicBezTo>
                  <a:cubicBezTo>
                    <a:pt x="510" y="324"/>
                    <a:pt x="517" y="317"/>
                    <a:pt x="528" y="309"/>
                  </a:cubicBezTo>
                  <a:cubicBezTo>
                    <a:pt x="538" y="301"/>
                    <a:pt x="553" y="293"/>
                    <a:pt x="572" y="284"/>
                  </a:cubicBezTo>
                  <a:cubicBezTo>
                    <a:pt x="574" y="283"/>
                    <a:pt x="575" y="281"/>
                    <a:pt x="574" y="279"/>
                  </a:cubicBezTo>
                  <a:cubicBezTo>
                    <a:pt x="574" y="278"/>
                    <a:pt x="573" y="276"/>
                    <a:pt x="572" y="275"/>
                  </a:cubicBezTo>
                  <a:cubicBezTo>
                    <a:pt x="553" y="268"/>
                    <a:pt x="538" y="261"/>
                    <a:pt x="526" y="255"/>
                  </a:cubicBezTo>
                  <a:cubicBezTo>
                    <a:pt x="516" y="250"/>
                    <a:pt x="508" y="245"/>
                    <a:pt x="502" y="240"/>
                  </a:cubicBezTo>
                  <a:cubicBezTo>
                    <a:pt x="492" y="233"/>
                    <a:pt x="486" y="225"/>
                    <a:pt x="482" y="216"/>
                  </a:cubicBezTo>
                  <a:cubicBezTo>
                    <a:pt x="478" y="206"/>
                    <a:pt x="476" y="194"/>
                    <a:pt x="476" y="178"/>
                  </a:cubicBezTo>
                  <a:cubicBezTo>
                    <a:pt x="476" y="155"/>
                    <a:pt x="480" y="125"/>
                    <a:pt x="486" y="83"/>
                  </a:cubicBezTo>
                  <a:cubicBezTo>
                    <a:pt x="486" y="81"/>
                    <a:pt x="486" y="80"/>
                    <a:pt x="485" y="79"/>
                  </a:cubicBezTo>
                  <a:cubicBezTo>
                    <a:pt x="483" y="78"/>
                    <a:pt x="482" y="77"/>
                    <a:pt x="480" y="78"/>
                  </a:cubicBezTo>
                  <a:cubicBezTo>
                    <a:pt x="438" y="96"/>
                    <a:pt x="407" y="104"/>
                    <a:pt x="384" y="104"/>
                  </a:cubicBezTo>
                  <a:cubicBezTo>
                    <a:pt x="372" y="104"/>
                    <a:pt x="362" y="102"/>
                    <a:pt x="353" y="98"/>
                  </a:cubicBezTo>
                  <a:cubicBezTo>
                    <a:pt x="340" y="92"/>
                    <a:pt x="329" y="81"/>
                    <a:pt x="318" y="65"/>
                  </a:cubicBezTo>
                  <a:cubicBezTo>
                    <a:pt x="307" y="49"/>
                    <a:pt x="296" y="28"/>
                    <a:pt x="284" y="3"/>
                  </a:cubicBezTo>
                  <a:cubicBezTo>
                    <a:pt x="283" y="1"/>
                    <a:pt x="281" y="0"/>
                    <a:pt x="280" y="0"/>
                  </a:cubicBezTo>
                  <a:cubicBezTo>
                    <a:pt x="278" y="0"/>
                    <a:pt x="276" y="1"/>
                    <a:pt x="276" y="3"/>
                  </a:cubicBezTo>
                  <a:cubicBezTo>
                    <a:pt x="265" y="28"/>
                    <a:pt x="250" y="52"/>
                    <a:pt x="228" y="70"/>
                  </a:cubicBezTo>
                  <a:cubicBezTo>
                    <a:pt x="206" y="87"/>
                    <a:pt x="178" y="99"/>
                    <a:pt x="143" y="99"/>
                  </a:cubicBezTo>
                  <a:cubicBezTo>
                    <a:pt x="125" y="99"/>
                    <a:pt x="106" y="96"/>
                    <a:pt x="84" y="89"/>
                  </a:cubicBezTo>
                  <a:cubicBezTo>
                    <a:pt x="82" y="88"/>
                    <a:pt x="80" y="89"/>
                    <a:pt x="79" y="90"/>
                  </a:cubicBezTo>
                  <a:cubicBezTo>
                    <a:pt x="78" y="91"/>
                    <a:pt x="78" y="93"/>
                    <a:pt x="78" y="95"/>
                  </a:cubicBezTo>
                  <a:cubicBezTo>
                    <a:pt x="95" y="134"/>
                    <a:pt x="103" y="158"/>
                    <a:pt x="103" y="176"/>
                  </a:cubicBezTo>
                  <a:cubicBezTo>
                    <a:pt x="103" y="185"/>
                    <a:pt x="101" y="193"/>
                    <a:pt x="97" y="200"/>
                  </a:cubicBezTo>
                  <a:cubicBezTo>
                    <a:pt x="91" y="211"/>
                    <a:pt x="79" y="222"/>
                    <a:pt x="63" y="236"/>
                  </a:cubicBezTo>
                  <a:cubicBezTo>
                    <a:pt x="47" y="250"/>
                    <a:pt x="27" y="267"/>
                    <a:pt x="2" y="292"/>
                  </a:cubicBezTo>
                  <a:cubicBezTo>
                    <a:pt x="1" y="293"/>
                    <a:pt x="0" y="294"/>
                    <a:pt x="1" y="296"/>
                  </a:cubicBezTo>
                  <a:cubicBezTo>
                    <a:pt x="1" y="297"/>
                    <a:pt x="2" y="299"/>
                    <a:pt x="3" y="299"/>
                  </a:cubicBezTo>
                  <a:cubicBezTo>
                    <a:pt x="39" y="314"/>
                    <a:pt x="65" y="330"/>
                    <a:pt x="81" y="347"/>
                  </a:cubicBezTo>
                  <a:cubicBezTo>
                    <a:pt x="97" y="365"/>
                    <a:pt x="104" y="385"/>
                    <a:pt x="104" y="411"/>
                  </a:cubicBezTo>
                  <a:cubicBezTo>
                    <a:pt x="104" y="433"/>
                    <a:pt x="99" y="459"/>
                    <a:pt x="89" y="491"/>
                  </a:cubicBezTo>
                  <a:cubicBezTo>
                    <a:pt x="89" y="493"/>
                    <a:pt x="89" y="494"/>
                    <a:pt x="90" y="496"/>
                  </a:cubicBezTo>
                  <a:cubicBezTo>
                    <a:pt x="91" y="497"/>
                    <a:pt x="93" y="497"/>
                    <a:pt x="94" y="497"/>
                  </a:cubicBezTo>
                  <a:cubicBezTo>
                    <a:pt x="128" y="489"/>
                    <a:pt x="152" y="485"/>
                    <a:pt x="171" y="485"/>
                  </a:cubicBezTo>
                  <a:cubicBezTo>
                    <a:pt x="183" y="485"/>
                    <a:pt x="192" y="486"/>
                    <a:pt x="201" y="489"/>
                  </a:cubicBezTo>
                  <a:cubicBezTo>
                    <a:pt x="214" y="494"/>
                    <a:pt x="227" y="503"/>
                    <a:pt x="241" y="516"/>
                  </a:cubicBezTo>
                  <a:cubicBezTo>
                    <a:pt x="255" y="530"/>
                    <a:pt x="271" y="549"/>
                    <a:pt x="292" y="573"/>
                  </a:cubicBezTo>
                  <a:cubicBezTo>
                    <a:pt x="293" y="574"/>
                    <a:pt x="295" y="574"/>
                    <a:pt x="296" y="574"/>
                  </a:cubicBezTo>
                  <a:cubicBezTo>
                    <a:pt x="298" y="574"/>
                    <a:pt x="299" y="572"/>
                    <a:pt x="300" y="571"/>
                  </a:cubicBezTo>
                  <a:cubicBezTo>
                    <a:pt x="305" y="544"/>
                    <a:pt x="319" y="520"/>
                    <a:pt x="341" y="503"/>
                  </a:cubicBezTo>
                  <a:cubicBezTo>
                    <a:pt x="362" y="486"/>
                    <a:pt x="391" y="475"/>
                    <a:pt x="427" y="475"/>
                  </a:cubicBezTo>
                  <a:cubicBezTo>
                    <a:pt x="446" y="475"/>
                    <a:pt x="468" y="478"/>
                    <a:pt x="491" y="486"/>
                  </a:cubicBezTo>
                  <a:cubicBezTo>
                    <a:pt x="493" y="486"/>
                    <a:pt x="494" y="486"/>
                    <a:pt x="495" y="485"/>
                  </a:cubicBezTo>
                  <a:cubicBezTo>
                    <a:pt x="496" y="484"/>
                    <a:pt x="497" y="483"/>
                    <a:pt x="497" y="482"/>
                  </a:cubicBezTo>
                  <a:cubicBezTo>
                    <a:pt x="493" y="481"/>
                    <a:pt x="493" y="481"/>
                    <a:pt x="493" y="481"/>
                  </a:cubicBezTo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9"/>
            <p:cNvSpPr/>
            <p:nvPr/>
          </p:nvSpPr>
          <p:spPr bwMode="auto">
            <a:xfrm>
              <a:off x="-1044575" y="7437438"/>
              <a:ext cx="2000250" cy="2005013"/>
            </a:xfrm>
            <a:custGeom>
              <a:avLst/>
              <a:gdLst>
                <a:gd name="T0" fmla="*/ 402 w 472"/>
                <a:gd name="T1" fmla="*/ 385 h 473"/>
                <a:gd name="T2" fmla="*/ 297 w 472"/>
                <a:gd name="T3" fmla="*/ 369 h 473"/>
                <a:gd name="T4" fmla="*/ 239 w 472"/>
                <a:gd name="T5" fmla="*/ 458 h 473"/>
                <a:gd name="T6" fmla="*/ 247 w 472"/>
                <a:gd name="T7" fmla="*/ 458 h 473"/>
                <a:gd name="T8" fmla="*/ 158 w 472"/>
                <a:gd name="T9" fmla="*/ 366 h 473"/>
                <a:gd name="T10" fmla="*/ 82 w 472"/>
                <a:gd name="T11" fmla="*/ 398 h 473"/>
                <a:gd name="T12" fmla="*/ 100 w 472"/>
                <a:gd name="T13" fmla="*/ 356 h 473"/>
                <a:gd name="T14" fmla="*/ 101 w 472"/>
                <a:gd name="T15" fmla="*/ 301 h 473"/>
                <a:gd name="T16" fmla="*/ 14 w 472"/>
                <a:gd name="T17" fmla="*/ 237 h 473"/>
                <a:gd name="T18" fmla="*/ 14 w 472"/>
                <a:gd name="T19" fmla="*/ 246 h 473"/>
                <a:gd name="T20" fmla="*/ 100 w 472"/>
                <a:gd name="T21" fmla="*/ 193 h 473"/>
                <a:gd name="T22" fmla="*/ 96 w 472"/>
                <a:gd name="T23" fmla="*/ 129 h 473"/>
                <a:gd name="T24" fmla="*/ 74 w 472"/>
                <a:gd name="T25" fmla="*/ 81 h 473"/>
                <a:gd name="T26" fmla="*/ 125 w 472"/>
                <a:gd name="T27" fmla="*/ 101 h 473"/>
                <a:gd name="T28" fmla="*/ 235 w 472"/>
                <a:gd name="T29" fmla="*/ 13 h 473"/>
                <a:gd name="T30" fmla="*/ 226 w 472"/>
                <a:gd name="T31" fmla="*/ 13 h 473"/>
                <a:gd name="T32" fmla="*/ 273 w 472"/>
                <a:gd name="T33" fmla="*/ 91 h 473"/>
                <a:gd name="T34" fmla="*/ 392 w 472"/>
                <a:gd name="T35" fmla="*/ 77 h 473"/>
                <a:gd name="T36" fmla="*/ 386 w 472"/>
                <a:gd name="T37" fmla="*/ 71 h 473"/>
                <a:gd name="T38" fmla="*/ 395 w 472"/>
                <a:gd name="T39" fmla="*/ 193 h 473"/>
                <a:gd name="T40" fmla="*/ 461 w 472"/>
                <a:gd name="T41" fmla="*/ 229 h 473"/>
                <a:gd name="T42" fmla="*/ 396 w 472"/>
                <a:gd name="T43" fmla="*/ 260 h 473"/>
                <a:gd name="T44" fmla="*/ 378 w 472"/>
                <a:gd name="T45" fmla="*/ 291 h 473"/>
                <a:gd name="T46" fmla="*/ 395 w 472"/>
                <a:gd name="T47" fmla="*/ 379 h 473"/>
                <a:gd name="T48" fmla="*/ 399 w 472"/>
                <a:gd name="T49" fmla="*/ 389 h 473"/>
                <a:gd name="T50" fmla="*/ 399 w 472"/>
                <a:gd name="T51" fmla="*/ 389 h 473"/>
                <a:gd name="T52" fmla="*/ 404 w 472"/>
                <a:gd name="T53" fmla="*/ 379 h 473"/>
                <a:gd name="T54" fmla="*/ 390 w 472"/>
                <a:gd name="T55" fmla="*/ 305 h 473"/>
                <a:gd name="T56" fmla="*/ 390 w 472"/>
                <a:gd name="T57" fmla="*/ 279 h 473"/>
                <a:gd name="T58" fmla="*/ 463 w 472"/>
                <a:gd name="T59" fmla="*/ 233 h 473"/>
                <a:gd name="T60" fmla="*/ 463 w 472"/>
                <a:gd name="T61" fmla="*/ 225 h 473"/>
                <a:gd name="T62" fmla="*/ 387 w 472"/>
                <a:gd name="T63" fmla="*/ 164 h 473"/>
                <a:gd name="T64" fmla="*/ 395 w 472"/>
                <a:gd name="T65" fmla="*/ 74 h 473"/>
                <a:gd name="T66" fmla="*/ 389 w 472"/>
                <a:gd name="T67" fmla="*/ 68 h 473"/>
                <a:gd name="T68" fmla="*/ 277 w 472"/>
                <a:gd name="T69" fmla="*/ 83 h 473"/>
                <a:gd name="T70" fmla="*/ 252 w 472"/>
                <a:gd name="T71" fmla="*/ 48 h 473"/>
                <a:gd name="T72" fmla="*/ 230 w 472"/>
                <a:gd name="T73" fmla="*/ 0 h 473"/>
                <a:gd name="T74" fmla="*/ 181 w 472"/>
                <a:gd name="T75" fmla="*/ 72 h 473"/>
                <a:gd name="T76" fmla="*/ 76 w 472"/>
                <a:gd name="T77" fmla="*/ 77 h 473"/>
                <a:gd name="T78" fmla="*/ 69 w 472"/>
                <a:gd name="T79" fmla="*/ 83 h 473"/>
                <a:gd name="T80" fmla="*/ 95 w 472"/>
                <a:gd name="T81" fmla="*/ 170 h 473"/>
                <a:gd name="T82" fmla="*/ 67 w 472"/>
                <a:gd name="T83" fmla="*/ 214 h 473"/>
                <a:gd name="T84" fmla="*/ 0 w 472"/>
                <a:gd name="T85" fmla="*/ 240 h 473"/>
                <a:gd name="T86" fmla="*/ 79 w 472"/>
                <a:gd name="T87" fmla="*/ 288 h 473"/>
                <a:gd name="T88" fmla="*/ 97 w 472"/>
                <a:gd name="T89" fmla="*/ 324 h 473"/>
                <a:gd name="T90" fmla="*/ 78 w 472"/>
                <a:gd name="T91" fmla="*/ 397 h 473"/>
                <a:gd name="T92" fmla="*/ 85 w 472"/>
                <a:gd name="T93" fmla="*/ 402 h 473"/>
                <a:gd name="T94" fmla="*/ 202 w 472"/>
                <a:gd name="T95" fmla="*/ 394 h 473"/>
                <a:gd name="T96" fmla="*/ 242 w 472"/>
                <a:gd name="T97" fmla="*/ 473 h 473"/>
                <a:gd name="T98" fmla="*/ 281 w 472"/>
                <a:gd name="T99" fmla="*/ 394 h 473"/>
                <a:gd name="T100" fmla="*/ 327 w 472"/>
                <a:gd name="T101" fmla="*/ 371 h 473"/>
                <a:gd name="T102" fmla="*/ 404 w 472"/>
                <a:gd name="T103" fmla="*/ 397 h 473"/>
                <a:gd name="T104" fmla="*/ 399 w 472"/>
                <a:gd name="T105" fmla="*/ 389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72" h="473">
                  <a:moveTo>
                    <a:pt x="399" y="389"/>
                  </a:moveTo>
                  <a:cubicBezTo>
                    <a:pt x="402" y="385"/>
                    <a:pt x="402" y="385"/>
                    <a:pt x="402" y="385"/>
                  </a:cubicBezTo>
                  <a:cubicBezTo>
                    <a:pt x="370" y="369"/>
                    <a:pt x="347" y="362"/>
                    <a:pt x="327" y="362"/>
                  </a:cubicBezTo>
                  <a:cubicBezTo>
                    <a:pt x="315" y="362"/>
                    <a:pt x="306" y="364"/>
                    <a:pt x="297" y="369"/>
                  </a:cubicBezTo>
                  <a:cubicBezTo>
                    <a:pt x="284" y="376"/>
                    <a:pt x="274" y="388"/>
                    <a:pt x="265" y="403"/>
                  </a:cubicBezTo>
                  <a:cubicBezTo>
                    <a:pt x="256" y="418"/>
                    <a:pt x="248" y="436"/>
                    <a:pt x="239" y="458"/>
                  </a:cubicBezTo>
                  <a:cubicBezTo>
                    <a:pt x="243" y="459"/>
                    <a:pt x="243" y="459"/>
                    <a:pt x="243" y="459"/>
                  </a:cubicBezTo>
                  <a:cubicBezTo>
                    <a:pt x="247" y="458"/>
                    <a:pt x="247" y="458"/>
                    <a:pt x="247" y="458"/>
                  </a:cubicBezTo>
                  <a:cubicBezTo>
                    <a:pt x="237" y="425"/>
                    <a:pt x="224" y="402"/>
                    <a:pt x="209" y="388"/>
                  </a:cubicBezTo>
                  <a:cubicBezTo>
                    <a:pt x="194" y="373"/>
                    <a:pt x="176" y="366"/>
                    <a:pt x="158" y="366"/>
                  </a:cubicBezTo>
                  <a:cubicBezTo>
                    <a:pt x="133" y="366"/>
                    <a:pt x="107" y="378"/>
                    <a:pt x="80" y="394"/>
                  </a:cubicBezTo>
                  <a:cubicBezTo>
                    <a:pt x="82" y="398"/>
                    <a:pt x="82" y="398"/>
                    <a:pt x="82" y="398"/>
                  </a:cubicBezTo>
                  <a:cubicBezTo>
                    <a:pt x="87" y="399"/>
                    <a:pt x="87" y="399"/>
                    <a:pt x="87" y="399"/>
                  </a:cubicBezTo>
                  <a:cubicBezTo>
                    <a:pt x="92" y="383"/>
                    <a:pt x="97" y="369"/>
                    <a:pt x="100" y="356"/>
                  </a:cubicBezTo>
                  <a:cubicBezTo>
                    <a:pt x="104" y="344"/>
                    <a:pt x="106" y="333"/>
                    <a:pt x="106" y="324"/>
                  </a:cubicBezTo>
                  <a:cubicBezTo>
                    <a:pt x="106" y="316"/>
                    <a:pt x="104" y="308"/>
                    <a:pt x="101" y="301"/>
                  </a:cubicBezTo>
                  <a:cubicBezTo>
                    <a:pt x="96" y="291"/>
                    <a:pt x="87" y="281"/>
                    <a:pt x="73" y="271"/>
                  </a:cubicBezTo>
                  <a:cubicBezTo>
                    <a:pt x="59" y="261"/>
                    <a:pt x="40" y="250"/>
                    <a:pt x="14" y="237"/>
                  </a:cubicBezTo>
                  <a:cubicBezTo>
                    <a:pt x="12" y="241"/>
                    <a:pt x="12" y="241"/>
                    <a:pt x="12" y="241"/>
                  </a:cubicBezTo>
                  <a:cubicBezTo>
                    <a:pt x="14" y="246"/>
                    <a:pt x="14" y="246"/>
                    <a:pt x="14" y="246"/>
                  </a:cubicBezTo>
                  <a:cubicBezTo>
                    <a:pt x="47" y="236"/>
                    <a:pt x="70" y="225"/>
                    <a:pt x="84" y="213"/>
                  </a:cubicBezTo>
                  <a:cubicBezTo>
                    <a:pt x="91" y="207"/>
                    <a:pt x="96" y="200"/>
                    <a:pt x="100" y="193"/>
                  </a:cubicBezTo>
                  <a:cubicBezTo>
                    <a:pt x="103" y="186"/>
                    <a:pt x="104" y="178"/>
                    <a:pt x="104" y="170"/>
                  </a:cubicBezTo>
                  <a:cubicBezTo>
                    <a:pt x="104" y="157"/>
                    <a:pt x="101" y="144"/>
                    <a:pt x="96" y="129"/>
                  </a:cubicBezTo>
                  <a:cubicBezTo>
                    <a:pt x="91" y="114"/>
                    <a:pt x="85" y="98"/>
                    <a:pt x="78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1" y="85"/>
                    <a:pt x="71" y="85"/>
                    <a:pt x="71" y="85"/>
                  </a:cubicBezTo>
                  <a:cubicBezTo>
                    <a:pt x="88" y="96"/>
                    <a:pt x="107" y="101"/>
                    <a:pt x="125" y="101"/>
                  </a:cubicBezTo>
                  <a:cubicBezTo>
                    <a:pt x="146" y="101"/>
                    <a:pt x="168" y="94"/>
                    <a:pt x="187" y="79"/>
                  </a:cubicBezTo>
                  <a:cubicBezTo>
                    <a:pt x="206" y="64"/>
                    <a:pt x="222" y="42"/>
                    <a:pt x="235" y="13"/>
                  </a:cubicBezTo>
                  <a:cubicBezTo>
                    <a:pt x="230" y="11"/>
                    <a:pt x="230" y="11"/>
                    <a:pt x="230" y="11"/>
                  </a:cubicBezTo>
                  <a:cubicBezTo>
                    <a:pt x="226" y="13"/>
                    <a:pt x="226" y="13"/>
                    <a:pt x="226" y="13"/>
                  </a:cubicBezTo>
                  <a:cubicBezTo>
                    <a:pt x="239" y="40"/>
                    <a:pt x="247" y="60"/>
                    <a:pt x="256" y="74"/>
                  </a:cubicBezTo>
                  <a:cubicBezTo>
                    <a:pt x="261" y="81"/>
                    <a:pt x="266" y="87"/>
                    <a:pt x="273" y="91"/>
                  </a:cubicBezTo>
                  <a:cubicBezTo>
                    <a:pt x="280" y="95"/>
                    <a:pt x="289" y="96"/>
                    <a:pt x="299" y="96"/>
                  </a:cubicBezTo>
                  <a:cubicBezTo>
                    <a:pt x="320" y="96"/>
                    <a:pt x="348" y="90"/>
                    <a:pt x="392" y="77"/>
                  </a:cubicBezTo>
                  <a:cubicBezTo>
                    <a:pt x="391" y="72"/>
                    <a:pt x="391" y="72"/>
                    <a:pt x="391" y="72"/>
                  </a:cubicBezTo>
                  <a:cubicBezTo>
                    <a:pt x="386" y="71"/>
                    <a:pt x="386" y="71"/>
                    <a:pt x="386" y="71"/>
                  </a:cubicBezTo>
                  <a:cubicBezTo>
                    <a:pt x="378" y="97"/>
                    <a:pt x="374" y="118"/>
                    <a:pt x="374" y="137"/>
                  </a:cubicBezTo>
                  <a:cubicBezTo>
                    <a:pt x="374" y="159"/>
                    <a:pt x="381" y="177"/>
                    <a:pt x="395" y="193"/>
                  </a:cubicBezTo>
                  <a:cubicBezTo>
                    <a:pt x="409" y="208"/>
                    <a:pt x="430" y="221"/>
                    <a:pt x="459" y="233"/>
                  </a:cubicBezTo>
                  <a:cubicBezTo>
                    <a:pt x="461" y="229"/>
                    <a:pt x="461" y="229"/>
                    <a:pt x="461" y="229"/>
                  </a:cubicBezTo>
                  <a:cubicBezTo>
                    <a:pt x="459" y="225"/>
                    <a:pt x="459" y="225"/>
                    <a:pt x="459" y="225"/>
                  </a:cubicBezTo>
                  <a:cubicBezTo>
                    <a:pt x="428" y="239"/>
                    <a:pt x="408" y="250"/>
                    <a:pt x="396" y="260"/>
                  </a:cubicBezTo>
                  <a:cubicBezTo>
                    <a:pt x="389" y="265"/>
                    <a:pt x="385" y="270"/>
                    <a:pt x="382" y="275"/>
                  </a:cubicBezTo>
                  <a:cubicBezTo>
                    <a:pt x="379" y="280"/>
                    <a:pt x="378" y="286"/>
                    <a:pt x="378" y="291"/>
                  </a:cubicBezTo>
                  <a:cubicBezTo>
                    <a:pt x="378" y="297"/>
                    <a:pt x="379" y="302"/>
                    <a:pt x="381" y="308"/>
                  </a:cubicBezTo>
                  <a:cubicBezTo>
                    <a:pt x="386" y="325"/>
                    <a:pt x="395" y="346"/>
                    <a:pt x="395" y="379"/>
                  </a:cubicBezTo>
                  <a:cubicBezTo>
                    <a:pt x="395" y="382"/>
                    <a:pt x="395" y="386"/>
                    <a:pt x="395" y="389"/>
                  </a:cubicBezTo>
                  <a:cubicBezTo>
                    <a:pt x="399" y="389"/>
                    <a:pt x="399" y="389"/>
                    <a:pt x="399" y="389"/>
                  </a:cubicBezTo>
                  <a:cubicBezTo>
                    <a:pt x="402" y="385"/>
                    <a:pt x="402" y="385"/>
                    <a:pt x="402" y="385"/>
                  </a:cubicBezTo>
                  <a:cubicBezTo>
                    <a:pt x="399" y="389"/>
                    <a:pt x="399" y="389"/>
                    <a:pt x="399" y="389"/>
                  </a:cubicBezTo>
                  <a:cubicBezTo>
                    <a:pt x="404" y="390"/>
                    <a:pt x="404" y="390"/>
                    <a:pt x="404" y="390"/>
                  </a:cubicBezTo>
                  <a:cubicBezTo>
                    <a:pt x="404" y="386"/>
                    <a:pt x="404" y="382"/>
                    <a:pt x="404" y="379"/>
                  </a:cubicBezTo>
                  <a:cubicBezTo>
                    <a:pt x="404" y="356"/>
                    <a:pt x="400" y="338"/>
                    <a:pt x="396" y="324"/>
                  </a:cubicBezTo>
                  <a:cubicBezTo>
                    <a:pt x="393" y="317"/>
                    <a:pt x="391" y="311"/>
                    <a:pt x="390" y="305"/>
                  </a:cubicBezTo>
                  <a:cubicBezTo>
                    <a:pt x="388" y="300"/>
                    <a:pt x="387" y="295"/>
                    <a:pt x="387" y="291"/>
                  </a:cubicBezTo>
                  <a:cubicBezTo>
                    <a:pt x="387" y="287"/>
                    <a:pt x="388" y="283"/>
                    <a:pt x="390" y="279"/>
                  </a:cubicBezTo>
                  <a:cubicBezTo>
                    <a:pt x="393" y="274"/>
                    <a:pt x="400" y="267"/>
                    <a:pt x="411" y="260"/>
                  </a:cubicBezTo>
                  <a:cubicBezTo>
                    <a:pt x="423" y="252"/>
                    <a:pt x="439" y="244"/>
                    <a:pt x="463" y="233"/>
                  </a:cubicBezTo>
                  <a:cubicBezTo>
                    <a:pt x="472" y="229"/>
                    <a:pt x="472" y="229"/>
                    <a:pt x="472" y="229"/>
                  </a:cubicBezTo>
                  <a:cubicBezTo>
                    <a:pt x="463" y="225"/>
                    <a:pt x="463" y="225"/>
                    <a:pt x="463" y="225"/>
                  </a:cubicBezTo>
                  <a:cubicBezTo>
                    <a:pt x="434" y="213"/>
                    <a:pt x="414" y="201"/>
                    <a:pt x="401" y="187"/>
                  </a:cubicBezTo>
                  <a:cubicBezTo>
                    <a:pt x="395" y="180"/>
                    <a:pt x="390" y="172"/>
                    <a:pt x="387" y="164"/>
                  </a:cubicBezTo>
                  <a:cubicBezTo>
                    <a:pt x="385" y="156"/>
                    <a:pt x="383" y="147"/>
                    <a:pt x="383" y="137"/>
                  </a:cubicBezTo>
                  <a:cubicBezTo>
                    <a:pt x="383" y="119"/>
                    <a:pt x="387" y="99"/>
                    <a:pt x="395" y="74"/>
                  </a:cubicBezTo>
                  <a:cubicBezTo>
                    <a:pt x="398" y="66"/>
                    <a:pt x="398" y="66"/>
                    <a:pt x="398" y="66"/>
                  </a:cubicBezTo>
                  <a:cubicBezTo>
                    <a:pt x="389" y="68"/>
                    <a:pt x="389" y="68"/>
                    <a:pt x="389" y="68"/>
                  </a:cubicBezTo>
                  <a:cubicBezTo>
                    <a:pt x="346" y="81"/>
                    <a:pt x="318" y="87"/>
                    <a:pt x="299" y="87"/>
                  </a:cubicBezTo>
                  <a:cubicBezTo>
                    <a:pt x="290" y="87"/>
                    <a:pt x="283" y="86"/>
                    <a:pt x="277" y="83"/>
                  </a:cubicBezTo>
                  <a:cubicBezTo>
                    <a:pt x="273" y="81"/>
                    <a:pt x="270" y="78"/>
                    <a:pt x="267" y="73"/>
                  </a:cubicBezTo>
                  <a:cubicBezTo>
                    <a:pt x="262" y="67"/>
                    <a:pt x="257" y="59"/>
                    <a:pt x="252" y="48"/>
                  </a:cubicBezTo>
                  <a:cubicBezTo>
                    <a:pt x="247" y="37"/>
                    <a:pt x="242" y="24"/>
                    <a:pt x="234" y="9"/>
                  </a:cubicBezTo>
                  <a:cubicBezTo>
                    <a:pt x="230" y="0"/>
                    <a:pt x="230" y="0"/>
                    <a:pt x="230" y="0"/>
                  </a:cubicBezTo>
                  <a:cubicBezTo>
                    <a:pt x="226" y="9"/>
                    <a:pt x="226" y="9"/>
                    <a:pt x="226" y="9"/>
                  </a:cubicBezTo>
                  <a:cubicBezTo>
                    <a:pt x="214" y="37"/>
                    <a:pt x="199" y="58"/>
                    <a:pt x="181" y="72"/>
                  </a:cubicBezTo>
                  <a:cubicBezTo>
                    <a:pt x="164" y="86"/>
                    <a:pt x="144" y="92"/>
                    <a:pt x="125" y="92"/>
                  </a:cubicBezTo>
                  <a:cubicBezTo>
                    <a:pt x="108" y="92"/>
                    <a:pt x="92" y="87"/>
                    <a:pt x="76" y="77"/>
                  </a:cubicBezTo>
                  <a:cubicBezTo>
                    <a:pt x="65" y="70"/>
                    <a:pt x="65" y="70"/>
                    <a:pt x="65" y="70"/>
                  </a:cubicBezTo>
                  <a:cubicBezTo>
                    <a:pt x="69" y="83"/>
                    <a:pt x="69" y="83"/>
                    <a:pt x="69" y="83"/>
                  </a:cubicBezTo>
                  <a:cubicBezTo>
                    <a:pt x="76" y="101"/>
                    <a:pt x="83" y="117"/>
                    <a:pt x="88" y="132"/>
                  </a:cubicBezTo>
                  <a:cubicBezTo>
                    <a:pt x="92" y="146"/>
                    <a:pt x="95" y="159"/>
                    <a:pt x="95" y="170"/>
                  </a:cubicBezTo>
                  <a:cubicBezTo>
                    <a:pt x="95" y="177"/>
                    <a:pt x="94" y="183"/>
                    <a:pt x="92" y="189"/>
                  </a:cubicBezTo>
                  <a:cubicBezTo>
                    <a:pt x="87" y="198"/>
                    <a:pt x="80" y="206"/>
                    <a:pt x="67" y="214"/>
                  </a:cubicBezTo>
                  <a:cubicBezTo>
                    <a:pt x="54" y="222"/>
                    <a:pt x="36" y="230"/>
                    <a:pt x="11" y="237"/>
                  </a:cubicBezTo>
                  <a:cubicBezTo>
                    <a:pt x="0" y="240"/>
                    <a:pt x="0" y="240"/>
                    <a:pt x="0" y="240"/>
                  </a:cubicBezTo>
                  <a:cubicBezTo>
                    <a:pt x="10" y="245"/>
                    <a:pt x="10" y="245"/>
                    <a:pt x="10" y="245"/>
                  </a:cubicBezTo>
                  <a:cubicBezTo>
                    <a:pt x="44" y="262"/>
                    <a:pt x="66" y="276"/>
                    <a:pt x="79" y="288"/>
                  </a:cubicBezTo>
                  <a:cubicBezTo>
                    <a:pt x="86" y="294"/>
                    <a:pt x="90" y="299"/>
                    <a:pt x="93" y="305"/>
                  </a:cubicBezTo>
                  <a:cubicBezTo>
                    <a:pt x="96" y="311"/>
                    <a:pt x="97" y="317"/>
                    <a:pt x="97" y="324"/>
                  </a:cubicBezTo>
                  <a:cubicBezTo>
                    <a:pt x="97" y="332"/>
                    <a:pt x="95" y="342"/>
                    <a:pt x="91" y="354"/>
                  </a:cubicBezTo>
                  <a:cubicBezTo>
                    <a:pt x="88" y="366"/>
                    <a:pt x="83" y="380"/>
                    <a:pt x="78" y="397"/>
                  </a:cubicBezTo>
                  <a:cubicBezTo>
                    <a:pt x="74" y="408"/>
                    <a:pt x="74" y="408"/>
                    <a:pt x="74" y="408"/>
                  </a:cubicBezTo>
                  <a:cubicBezTo>
                    <a:pt x="85" y="402"/>
                    <a:pt x="85" y="402"/>
                    <a:pt x="85" y="402"/>
                  </a:cubicBezTo>
                  <a:cubicBezTo>
                    <a:pt x="111" y="386"/>
                    <a:pt x="136" y="375"/>
                    <a:pt x="158" y="375"/>
                  </a:cubicBezTo>
                  <a:cubicBezTo>
                    <a:pt x="174" y="375"/>
                    <a:pt x="189" y="381"/>
                    <a:pt x="202" y="394"/>
                  </a:cubicBezTo>
                  <a:cubicBezTo>
                    <a:pt x="216" y="407"/>
                    <a:pt x="228" y="429"/>
                    <a:pt x="238" y="461"/>
                  </a:cubicBezTo>
                  <a:cubicBezTo>
                    <a:pt x="242" y="473"/>
                    <a:pt x="242" y="473"/>
                    <a:pt x="242" y="473"/>
                  </a:cubicBezTo>
                  <a:cubicBezTo>
                    <a:pt x="247" y="461"/>
                    <a:pt x="247" y="461"/>
                    <a:pt x="247" y="461"/>
                  </a:cubicBezTo>
                  <a:cubicBezTo>
                    <a:pt x="259" y="433"/>
                    <a:pt x="269" y="410"/>
                    <a:pt x="281" y="394"/>
                  </a:cubicBezTo>
                  <a:cubicBezTo>
                    <a:pt x="288" y="387"/>
                    <a:pt x="294" y="381"/>
                    <a:pt x="301" y="377"/>
                  </a:cubicBezTo>
                  <a:cubicBezTo>
                    <a:pt x="309" y="373"/>
                    <a:pt x="317" y="371"/>
                    <a:pt x="327" y="371"/>
                  </a:cubicBezTo>
                  <a:cubicBezTo>
                    <a:pt x="344" y="371"/>
                    <a:pt x="367" y="378"/>
                    <a:pt x="397" y="393"/>
                  </a:cubicBezTo>
                  <a:cubicBezTo>
                    <a:pt x="404" y="397"/>
                    <a:pt x="404" y="397"/>
                    <a:pt x="404" y="397"/>
                  </a:cubicBezTo>
                  <a:cubicBezTo>
                    <a:pt x="404" y="390"/>
                    <a:pt x="404" y="390"/>
                    <a:pt x="404" y="390"/>
                  </a:cubicBezTo>
                  <a:cubicBezTo>
                    <a:pt x="399" y="389"/>
                    <a:pt x="399" y="389"/>
                    <a:pt x="399" y="389"/>
                  </a:cubicBezTo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0"/>
            <p:cNvSpPr/>
            <p:nvPr/>
          </p:nvSpPr>
          <p:spPr bwMode="auto">
            <a:xfrm>
              <a:off x="-760413" y="7707313"/>
              <a:ext cx="1444625" cy="1446213"/>
            </a:xfrm>
            <a:custGeom>
              <a:avLst/>
              <a:gdLst>
                <a:gd name="T0" fmla="*/ 288 w 341"/>
                <a:gd name="T1" fmla="*/ 277 h 341"/>
                <a:gd name="T2" fmla="*/ 218 w 341"/>
                <a:gd name="T3" fmla="*/ 272 h 341"/>
                <a:gd name="T4" fmla="*/ 170 w 341"/>
                <a:gd name="T5" fmla="*/ 330 h 341"/>
                <a:gd name="T6" fmla="*/ 177 w 341"/>
                <a:gd name="T7" fmla="*/ 329 h 341"/>
                <a:gd name="T8" fmla="*/ 123 w 341"/>
                <a:gd name="T9" fmla="*/ 275 h 341"/>
                <a:gd name="T10" fmla="*/ 58 w 341"/>
                <a:gd name="T11" fmla="*/ 284 h 341"/>
                <a:gd name="T12" fmla="*/ 63 w 341"/>
                <a:gd name="T13" fmla="*/ 289 h 341"/>
                <a:gd name="T14" fmla="*/ 69 w 341"/>
                <a:gd name="T15" fmla="*/ 219 h 341"/>
                <a:gd name="T16" fmla="*/ 11 w 341"/>
                <a:gd name="T17" fmla="*/ 172 h 341"/>
                <a:gd name="T18" fmla="*/ 12 w 341"/>
                <a:gd name="T19" fmla="*/ 179 h 341"/>
                <a:gd name="T20" fmla="*/ 64 w 341"/>
                <a:gd name="T21" fmla="*/ 124 h 341"/>
                <a:gd name="T22" fmla="*/ 57 w 341"/>
                <a:gd name="T23" fmla="*/ 59 h 341"/>
                <a:gd name="T24" fmla="*/ 52 w 341"/>
                <a:gd name="T25" fmla="*/ 65 h 341"/>
                <a:gd name="T26" fmla="*/ 121 w 341"/>
                <a:gd name="T27" fmla="*/ 70 h 341"/>
                <a:gd name="T28" fmla="*/ 169 w 341"/>
                <a:gd name="T29" fmla="*/ 12 h 341"/>
                <a:gd name="T30" fmla="*/ 161 w 341"/>
                <a:gd name="T31" fmla="*/ 13 h 341"/>
                <a:gd name="T32" fmla="*/ 204 w 341"/>
                <a:gd name="T33" fmla="*/ 73 h 341"/>
                <a:gd name="T34" fmla="*/ 282 w 341"/>
                <a:gd name="T35" fmla="*/ 58 h 341"/>
                <a:gd name="T36" fmla="*/ 276 w 341"/>
                <a:gd name="T37" fmla="*/ 55 h 341"/>
                <a:gd name="T38" fmla="*/ 280 w 341"/>
                <a:gd name="T39" fmla="*/ 124 h 341"/>
                <a:gd name="T40" fmla="*/ 299 w 341"/>
                <a:gd name="T41" fmla="*/ 156 h 341"/>
                <a:gd name="T42" fmla="*/ 330 w 341"/>
                <a:gd name="T43" fmla="*/ 167 h 341"/>
                <a:gd name="T44" fmla="*/ 282 w 341"/>
                <a:gd name="T45" fmla="*/ 190 h 341"/>
                <a:gd name="T46" fmla="*/ 265 w 341"/>
                <a:gd name="T47" fmla="*/ 226 h 341"/>
                <a:gd name="T48" fmla="*/ 286 w 341"/>
                <a:gd name="T49" fmla="*/ 282 h 341"/>
                <a:gd name="T50" fmla="*/ 286 w 341"/>
                <a:gd name="T51" fmla="*/ 282 h 341"/>
                <a:gd name="T52" fmla="*/ 274 w 341"/>
                <a:gd name="T53" fmla="*/ 226 h 341"/>
                <a:gd name="T54" fmla="*/ 296 w 341"/>
                <a:gd name="T55" fmla="*/ 190 h 341"/>
                <a:gd name="T56" fmla="*/ 341 w 341"/>
                <a:gd name="T57" fmla="*/ 167 h 341"/>
                <a:gd name="T58" fmla="*/ 302 w 341"/>
                <a:gd name="T59" fmla="*/ 146 h 341"/>
                <a:gd name="T60" fmla="*/ 288 w 341"/>
                <a:gd name="T61" fmla="*/ 104 h 341"/>
                <a:gd name="T62" fmla="*/ 284 w 341"/>
                <a:gd name="T63" fmla="*/ 47 h 341"/>
                <a:gd name="T64" fmla="*/ 225 w 341"/>
                <a:gd name="T65" fmla="*/ 69 h 341"/>
                <a:gd name="T66" fmla="*/ 189 w 341"/>
                <a:gd name="T67" fmla="*/ 45 h 341"/>
                <a:gd name="T68" fmla="*/ 165 w 341"/>
                <a:gd name="T69" fmla="*/ 0 h 341"/>
                <a:gd name="T70" fmla="*/ 134 w 341"/>
                <a:gd name="T71" fmla="*/ 52 h 341"/>
                <a:gd name="T72" fmla="*/ 99 w 341"/>
                <a:gd name="T73" fmla="*/ 65 h 341"/>
                <a:gd name="T74" fmla="*/ 45 w 341"/>
                <a:gd name="T75" fmla="*/ 54 h 341"/>
                <a:gd name="T76" fmla="*/ 58 w 341"/>
                <a:gd name="T77" fmla="*/ 104 h 341"/>
                <a:gd name="T78" fmla="*/ 38 w 341"/>
                <a:gd name="T79" fmla="*/ 144 h 341"/>
                <a:gd name="T80" fmla="*/ 0 w 341"/>
                <a:gd name="T81" fmla="*/ 177 h 341"/>
                <a:gd name="T82" fmla="*/ 51 w 341"/>
                <a:gd name="T83" fmla="*/ 207 h 341"/>
                <a:gd name="T84" fmla="*/ 63 w 341"/>
                <a:gd name="T85" fmla="*/ 242 h 341"/>
                <a:gd name="T86" fmla="*/ 52 w 341"/>
                <a:gd name="T87" fmla="*/ 295 h 341"/>
                <a:gd name="T88" fmla="*/ 106 w 341"/>
                <a:gd name="T89" fmla="*/ 280 h 341"/>
                <a:gd name="T90" fmla="*/ 141 w 341"/>
                <a:gd name="T91" fmla="*/ 300 h 341"/>
                <a:gd name="T92" fmla="*/ 175 w 341"/>
                <a:gd name="T93" fmla="*/ 341 h 341"/>
                <a:gd name="T94" fmla="*/ 205 w 341"/>
                <a:gd name="T95" fmla="*/ 290 h 341"/>
                <a:gd name="T96" fmla="*/ 240 w 341"/>
                <a:gd name="T97" fmla="*/ 277 h 341"/>
                <a:gd name="T98" fmla="*/ 295 w 341"/>
                <a:gd name="T99" fmla="*/ 289 h 341"/>
                <a:gd name="T100" fmla="*/ 286 w 341"/>
                <a:gd name="T101" fmla="*/ 282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41" h="341">
                  <a:moveTo>
                    <a:pt x="286" y="282"/>
                  </a:moveTo>
                  <a:cubicBezTo>
                    <a:pt x="288" y="277"/>
                    <a:pt x="288" y="277"/>
                    <a:pt x="288" y="277"/>
                  </a:cubicBezTo>
                  <a:cubicBezTo>
                    <a:pt x="269" y="272"/>
                    <a:pt x="254" y="268"/>
                    <a:pt x="240" y="268"/>
                  </a:cubicBezTo>
                  <a:cubicBezTo>
                    <a:pt x="232" y="268"/>
                    <a:pt x="225" y="270"/>
                    <a:pt x="218" y="272"/>
                  </a:cubicBezTo>
                  <a:cubicBezTo>
                    <a:pt x="207" y="276"/>
                    <a:pt x="199" y="283"/>
                    <a:pt x="191" y="292"/>
                  </a:cubicBezTo>
                  <a:cubicBezTo>
                    <a:pt x="183" y="302"/>
                    <a:pt x="176" y="314"/>
                    <a:pt x="170" y="330"/>
                  </a:cubicBezTo>
                  <a:cubicBezTo>
                    <a:pt x="174" y="332"/>
                    <a:pt x="174" y="332"/>
                    <a:pt x="174" y="332"/>
                  </a:cubicBezTo>
                  <a:cubicBezTo>
                    <a:pt x="177" y="329"/>
                    <a:pt x="177" y="329"/>
                    <a:pt x="177" y="329"/>
                  </a:cubicBezTo>
                  <a:cubicBezTo>
                    <a:pt x="161" y="309"/>
                    <a:pt x="150" y="295"/>
                    <a:pt x="139" y="285"/>
                  </a:cubicBezTo>
                  <a:cubicBezTo>
                    <a:pt x="134" y="281"/>
                    <a:pt x="129" y="277"/>
                    <a:pt x="123" y="275"/>
                  </a:cubicBezTo>
                  <a:cubicBezTo>
                    <a:pt x="118" y="272"/>
                    <a:pt x="112" y="271"/>
                    <a:pt x="106" y="271"/>
                  </a:cubicBezTo>
                  <a:cubicBezTo>
                    <a:pt x="93" y="271"/>
                    <a:pt x="78" y="276"/>
                    <a:pt x="58" y="284"/>
                  </a:cubicBezTo>
                  <a:cubicBezTo>
                    <a:pt x="59" y="288"/>
                    <a:pt x="59" y="288"/>
                    <a:pt x="59" y="288"/>
                  </a:cubicBezTo>
                  <a:cubicBezTo>
                    <a:pt x="63" y="289"/>
                    <a:pt x="63" y="289"/>
                    <a:pt x="63" y="289"/>
                  </a:cubicBezTo>
                  <a:cubicBezTo>
                    <a:pt x="69" y="271"/>
                    <a:pt x="72" y="255"/>
                    <a:pt x="72" y="242"/>
                  </a:cubicBezTo>
                  <a:cubicBezTo>
                    <a:pt x="72" y="234"/>
                    <a:pt x="71" y="226"/>
                    <a:pt x="69" y="219"/>
                  </a:cubicBezTo>
                  <a:cubicBezTo>
                    <a:pt x="65" y="209"/>
                    <a:pt x="58" y="200"/>
                    <a:pt x="49" y="193"/>
                  </a:cubicBezTo>
                  <a:cubicBezTo>
                    <a:pt x="39" y="185"/>
                    <a:pt x="26" y="178"/>
                    <a:pt x="11" y="172"/>
                  </a:cubicBezTo>
                  <a:cubicBezTo>
                    <a:pt x="9" y="176"/>
                    <a:pt x="9" y="176"/>
                    <a:pt x="9" y="176"/>
                  </a:cubicBezTo>
                  <a:cubicBezTo>
                    <a:pt x="12" y="179"/>
                    <a:pt x="12" y="179"/>
                    <a:pt x="12" y="179"/>
                  </a:cubicBezTo>
                  <a:cubicBezTo>
                    <a:pt x="29" y="165"/>
                    <a:pt x="43" y="154"/>
                    <a:pt x="53" y="142"/>
                  </a:cubicBezTo>
                  <a:cubicBezTo>
                    <a:pt x="57" y="137"/>
                    <a:pt x="61" y="131"/>
                    <a:pt x="64" y="124"/>
                  </a:cubicBezTo>
                  <a:cubicBezTo>
                    <a:pt x="66" y="118"/>
                    <a:pt x="67" y="111"/>
                    <a:pt x="67" y="104"/>
                  </a:cubicBezTo>
                  <a:cubicBezTo>
                    <a:pt x="67" y="92"/>
                    <a:pt x="64" y="77"/>
                    <a:pt x="57" y="59"/>
                  </a:cubicBezTo>
                  <a:cubicBezTo>
                    <a:pt x="53" y="61"/>
                    <a:pt x="53" y="61"/>
                    <a:pt x="53" y="61"/>
                  </a:cubicBezTo>
                  <a:cubicBezTo>
                    <a:pt x="52" y="65"/>
                    <a:pt x="52" y="65"/>
                    <a:pt x="52" y="65"/>
                  </a:cubicBezTo>
                  <a:cubicBezTo>
                    <a:pt x="70" y="71"/>
                    <a:pt x="85" y="74"/>
                    <a:pt x="99" y="74"/>
                  </a:cubicBezTo>
                  <a:cubicBezTo>
                    <a:pt x="107" y="74"/>
                    <a:pt x="114" y="73"/>
                    <a:pt x="121" y="70"/>
                  </a:cubicBezTo>
                  <a:cubicBezTo>
                    <a:pt x="132" y="67"/>
                    <a:pt x="140" y="60"/>
                    <a:pt x="148" y="50"/>
                  </a:cubicBezTo>
                  <a:cubicBezTo>
                    <a:pt x="156" y="41"/>
                    <a:pt x="163" y="28"/>
                    <a:pt x="169" y="12"/>
                  </a:cubicBezTo>
                  <a:cubicBezTo>
                    <a:pt x="165" y="11"/>
                    <a:pt x="165" y="11"/>
                    <a:pt x="165" y="11"/>
                  </a:cubicBezTo>
                  <a:cubicBezTo>
                    <a:pt x="161" y="13"/>
                    <a:pt x="161" y="13"/>
                    <a:pt x="161" y="13"/>
                  </a:cubicBezTo>
                  <a:cubicBezTo>
                    <a:pt x="170" y="32"/>
                    <a:pt x="178" y="48"/>
                    <a:pt x="188" y="59"/>
                  </a:cubicBezTo>
                  <a:cubicBezTo>
                    <a:pt x="193" y="65"/>
                    <a:pt x="198" y="70"/>
                    <a:pt x="204" y="73"/>
                  </a:cubicBezTo>
                  <a:cubicBezTo>
                    <a:pt x="210" y="77"/>
                    <a:pt x="217" y="78"/>
                    <a:pt x="225" y="78"/>
                  </a:cubicBezTo>
                  <a:cubicBezTo>
                    <a:pt x="240" y="78"/>
                    <a:pt x="258" y="72"/>
                    <a:pt x="282" y="58"/>
                  </a:cubicBezTo>
                  <a:cubicBezTo>
                    <a:pt x="280" y="55"/>
                    <a:pt x="280" y="55"/>
                    <a:pt x="280" y="55"/>
                  </a:cubicBezTo>
                  <a:cubicBezTo>
                    <a:pt x="276" y="55"/>
                    <a:pt x="276" y="55"/>
                    <a:pt x="276" y="55"/>
                  </a:cubicBezTo>
                  <a:cubicBezTo>
                    <a:pt x="278" y="73"/>
                    <a:pt x="278" y="88"/>
                    <a:pt x="278" y="100"/>
                  </a:cubicBezTo>
                  <a:cubicBezTo>
                    <a:pt x="279" y="109"/>
                    <a:pt x="279" y="117"/>
                    <a:pt x="280" y="124"/>
                  </a:cubicBezTo>
                  <a:cubicBezTo>
                    <a:pt x="281" y="129"/>
                    <a:pt x="282" y="134"/>
                    <a:pt x="284" y="138"/>
                  </a:cubicBezTo>
                  <a:cubicBezTo>
                    <a:pt x="288" y="145"/>
                    <a:pt x="292" y="150"/>
                    <a:pt x="299" y="156"/>
                  </a:cubicBezTo>
                  <a:cubicBezTo>
                    <a:pt x="307" y="161"/>
                    <a:pt x="316" y="166"/>
                    <a:pt x="328" y="171"/>
                  </a:cubicBezTo>
                  <a:cubicBezTo>
                    <a:pt x="330" y="167"/>
                    <a:pt x="330" y="167"/>
                    <a:pt x="330" y="167"/>
                  </a:cubicBezTo>
                  <a:cubicBezTo>
                    <a:pt x="328" y="163"/>
                    <a:pt x="328" y="163"/>
                    <a:pt x="328" y="163"/>
                  </a:cubicBezTo>
                  <a:cubicBezTo>
                    <a:pt x="309" y="172"/>
                    <a:pt x="293" y="180"/>
                    <a:pt x="282" y="190"/>
                  </a:cubicBezTo>
                  <a:cubicBezTo>
                    <a:pt x="277" y="194"/>
                    <a:pt x="272" y="200"/>
                    <a:pt x="269" y="206"/>
                  </a:cubicBezTo>
                  <a:cubicBezTo>
                    <a:pt x="266" y="212"/>
                    <a:pt x="265" y="219"/>
                    <a:pt x="265" y="226"/>
                  </a:cubicBezTo>
                  <a:cubicBezTo>
                    <a:pt x="265" y="241"/>
                    <a:pt x="270" y="259"/>
                    <a:pt x="282" y="284"/>
                  </a:cubicBezTo>
                  <a:cubicBezTo>
                    <a:pt x="286" y="282"/>
                    <a:pt x="286" y="282"/>
                    <a:pt x="286" y="282"/>
                  </a:cubicBezTo>
                  <a:cubicBezTo>
                    <a:pt x="288" y="277"/>
                    <a:pt x="288" y="277"/>
                    <a:pt x="288" y="277"/>
                  </a:cubicBezTo>
                  <a:cubicBezTo>
                    <a:pt x="286" y="282"/>
                    <a:pt x="286" y="282"/>
                    <a:pt x="286" y="282"/>
                  </a:cubicBezTo>
                  <a:cubicBezTo>
                    <a:pt x="290" y="280"/>
                    <a:pt x="290" y="280"/>
                    <a:pt x="290" y="280"/>
                  </a:cubicBezTo>
                  <a:cubicBezTo>
                    <a:pt x="279" y="256"/>
                    <a:pt x="274" y="239"/>
                    <a:pt x="274" y="226"/>
                  </a:cubicBezTo>
                  <a:cubicBezTo>
                    <a:pt x="274" y="220"/>
                    <a:pt x="275" y="214"/>
                    <a:pt x="277" y="210"/>
                  </a:cubicBezTo>
                  <a:cubicBezTo>
                    <a:pt x="281" y="203"/>
                    <a:pt x="287" y="196"/>
                    <a:pt x="296" y="190"/>
                  </a:cubicBezTo>
                  <a:cubicBezTo>
                    <a:pt x="306" y="184"/>
                    <a:pt x="318" y="178"/>
                    <a:pt x="332" y="171"/>
                  </a:cubicBezTo>
                  <a:cubicBezTo>
                    <a:pt x="341" y="167"/>
                    <a:pt x="341" y="167"/>
                    <a:pt x="341" y="167"/>
                  </a:cubicBezTo>
                  <a:cubicBezTo>
                    <a:pt x="332" y="163"/>
                    <a:pt x="332" y="163"/>
                    <a:pt x="332" y="163"/>
                  </a:cubicBezTo>
                  <a:cubicBezTo>
                    <a:pt x="317" y="157"/>
                    <a:pt x="308" y="151"/>
                    <a:pt x="302" y="146"/>
                  </a:cubicBezTo>
                  <a:cubicBezTo>
                    <a:pt x="297" y="142"/>
                    <a:pt x="294" y="138"/>
                    <a:pt x="292" y="133"/>
                  </a:cubicBezTo>
                  <a:cubicBezTo>
                    <a:pt x="289" y="126"/>
                    <a:pt x="288" y="117"/>
                    <a:pt x="288" y="104"/>
                  </a:cubicBezTo>
                  <a:cubicBezTo>
                    <a:pt x="287" y="91"/>
                    <a:pt x="287" y="75"/>
                    <a:pt x="284" y="54"/>
                  </a:cubicBezTo>
                  <a:cubicBezTo>
                    <a:pt x="284" y="47"/>
                    <a:pt x="284" y="47"/>
                    <a:pt x="284" y="47"/>
                  </a:cubicBezTo>
                  <a:cubicBezTo>
                    <a:pt x="278" y="51"/>
                    <a:pt x="278" y="51"/>
                    <a:pt x="278" y="51"/>
                  </a:cubicBezTo>
                  <a:cubicBezTo>
                    <a:pt x="254" y="64"/>
                    <a:pt x="237" y="69"/>
                    <a:pt x="225" y="69"/>
                  </a:cubicBezTo>
                  <a:cubicBezTo>
                    <a:pt x="219" y="69"/>
                    <a:pt x="213" y="68"/>
                    <a:pt x="208" y="65"/>
                  </a:cubicBezTo>
                  <a:cubicBezTo>
                    <a:pt x="201" y="61"/>
                    <a:pt x="195" y="55"/>
                    <a:pt x="189" y="45"/>
                  </a:cubicBezTo>
                  <a:cubicBezTo>
                    <a:pt x="182" y="35"/>
                    <a:pt x="176" y="23"/>
                    <a:pt x="169" y="9"/>
                  </a:cubicBezTo>
                  <a:cubicBezTo>
                    <a:pt x="165" y="0"/>
                    <a:pt x="165" y="0"/>
                    <a:pt x="165" y="0"/>
                  </a:cubicBezTo>
                  <a:cubicBezTo>
                    <a:pt x="161" y="9"/>
                    <a:pt x="161" y="9"/>
                    <a:pt x="161" y="9"/>
                  </a:cubicBezTo>
                  <a:cubicBezTo>
                    <a:pt x="152" y="29"/>
                    <a:pt x="144" y="43"/>
                    <a:pt x="134" y="52"/>
                  </a:cubicBezTo>
                  <a:cubicBezTo>
                    <a:pt x="129" y="57"/>
                    <a:pt x="124" y="60"/>
                    <a:pt x="118" y="62"/>
                  </a:cubicBezTo>
                  <a:cubicBezTo>
                    <a:pt x="113" y="64"/>
                    <a:pt x="106" y="65"/>
                    <a:pt x="99" y="65"/>
                  </a:cubicBezTo>
                  <a:cubicBezTo>
                    <a:pt x="87" y="65"/>
                    <a:pt x="72" y="62"/>
                    <a:pt x="54" y="57"/>
                  </a:cubicBezTo>
                  <a:cubicBezTo>
                    <a:pt x="45" y="54"/>
                    <a:pt x="45" y="54"/>
                    <a:pt x="45" y="54"/>
                  </a:cubicBezTo>
                  <a:cubicBezTo>
                    <a:pt x="49" y="62"/>
                    <a:pt x="49" y="62"/>
                    <a:pt x="49" y="62"/>
                  </a:cubicBezTo>
                  <a:cubicBezTo>
                    <a:pt x="55" y="80"/>
                    <a:pt x="58" y="93"/>
                    <a:pt x="58" y="104"/>
                  </a:cubicBezTo>
                  <a:cubicBezTo>
                    <a:pt x="58" y="110"/>
                    <a:pt x="57" y="116"/>
                    <a:pt x="55" y="121"/>
                  </a:cubicBezTo>
                  <a:cubicBezTo>
                    <a:pt x="52" y="129"/>
                    <a:pt x="47" y="136"/>
                    <a:pt x="38" y="144"/>
                  </a:cubicBezTo>
                  <a:cubicBezTo>
                    <a:pt x="30" y="153"/>
                    <a:pt x="19" y="161"/>
                    <a:pt x="6" y="172"/>
                  </a:cubicBezTo>
                  <a:cubicBezTo>
                    <a:pt x="0" y="177"/>
                    <a:pt x="0" y="177"/>
                    <a:pt x="0" y="177"/>
                  </a:cubicBezTo>
                  <a:cubicBezTo>
                    <a:pt x="7" y="180"/>
                    <a:pt x="7" y="180"/>
                    <a:pt x="7" y="180"/>
                  </a:cubicBezTo>
                  <a:cubicBezTo>
                    <a:pt x="28" y="188"/>
                    <a:pt x="42" y="197"/>
                    <a:pt x="51" y="207"/>
                  </a:cubicBezTo>
                  <a:cubicBezTo>
                    <a:pt x="55" y="212"/>
                    <a:pt x="58" y="217"/>
                    <a:pt x="60" y="223"/>
                  </a:cubicBezTo>
                  <a:cubicBezTo>
                    <a:pt x="62" y="228"/>
                    <a:pt x="63" y="235"/>
                    <a:pt x="63" y="242"/>
                  </a:cubicBezTo>
                  <a:cubicBezTo>
                    <a:pt x="63" y="254"/>
                    <a:pt x="60" y="269"/>
                    <a:pt x="55" y="287"/>
                  </a:cubicBezTo>
                  <a:cubicBezTo>
                    <a:pt x="52" y="295"/>
                    <a:pt x="52" y="295"/>
                    <a:pt x="52" y="295"/>
                  </a:cubicBezTo>
                  <a:cubicBezTo>
                    <a:pt x="61" y="292"/>
                    <a:pt x="61" y="292"/>
                    <a:pt x="61" y="292"/>
                  </a:cubicBezTo>
                  <a:cubicBezTo>
                    <a:pt x="81" y="284"/>
                    <a:pt x="95" y="280"/>
                    <a:pt x="106" y="280"/>
                  </a:cubicBezTo>
                  <a:cubicBezTo>
                    <a:pt x="111" y="280"/>
                    <a:pt x="115" y="281"/>
                    <a:pt x="120" y="283"/>
                  </a:cubicBezTo>
                  <a:cubicBezTo>
                    <a:pt x="126" y="286"/>
                    <a:pt x="133" y="291"/>
                    <a:pt x="141" y="300"/>
                  </a:cubicBezTo>
                  <a:cubicBezTo>
                    <a:pt x="149" y="308"/>
                    <a:pt x="158" y="320"/>
                    <a:pt x="170" y="335"/>
                  </a:cubicBezTo>
                  <a:cubicBezTo>
                    <a:pt x="175" y="341"/>
                    <a:pt x="175" y="341"/>
                    <a:pt x="175" y="341"/>
                  </a:cubicBezTo>
                  <a:cubicBezTo>
                    <a:pt x="178" y="334"/>
                    <a:pt x="178" y="334"/>
                    <a:pt x="178" y="334"/>
                  </a:cubicBezTo>
                  <a:cubicBezTo>
                    <a:pt x="187" y="313"/>
                    <a:pt x="195" y="299"/>
                    <a:pt x="205" y="290"/>
                  </a:cubicBezTo>
                  <a:cubicBezTo>
                    <a:pt x="210" y="286"/>
                    <a:pt x="215" y="283"/>
                    <a:pt x="221" y="281"/>
                  </a:cubicBezTo>
                  <a:cubicBezTo>
                    <a:pt x="227" y="279"/>
                    <a:pt x="233" y="277"/>
                    <a:pt x="240" y="277"/>
                  </a:cubicBezTo>
                  <a:cubicBezTo>
                    <a:pt x="252" y="277"/>
                    <a:pt x="267" y="280"/>
                    <a:pt x="285" y="286"/>
                  </a:cubicBezTo>
                  <a:cubicBezTo>
                    <a:pt x="295" y="289"/>
                    <a:pt x="295" y="289"/>
                    <a:pt x="295" y="289"/>
                  </a:cubicBezTo>
                  <a:cubicBezTo>
                    <a:pt x="290" y="280"/>
                    <a:pt x="290" y="280"/>
                    <a:pt x="290" y="280"/>
                  </a:cubicBezTo>
                  <a:cubicBezTo>
                    <a:pt x="286" y="282"/>
                    <a:pt x="286" y="282"/>
                    <a:pt x="286" y="282"/>
                  </a:cubicBezTo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1"/>
            <p:cNvSpPr/>
            <p:nvPr/>
          </p:nvSpPr>
          <p:spPr bwMode="auto">
            <a:xfrm>
              <a:off x="-527050" y="7970838"/>
              <a:ext cx="977900" cy="949325"/>
            </a:xfrm>
            <a:custGeom>
              <a:avLst/>
              <a:gdLst>
                <a:gd name="T0" fmla="*/ 191 w 231"/>
                <a:gd name="T1" fmla="*/ 176 h 224"/>
                <a:gd name="T2" fmla="*/ 145 w 231"/>
                <a:gd name="T3" fmla="*/ 173 h 224"/>
                <a:gd name="T4" fmla="*/ 113 w 231"/>
                <a:gd name="T5" fmla="*/ 211 h 224"/>
                <a:gd name="T6" fmla="*/ 121 w 231"/>
                <a:gd name="T7" fmla="*/ 211 h 224"/>
                <a:gd name="T8" fmla="*/ 94 w 231"/>
                <a:gd name="T9" fmla="*/ 185 h 224"/>
                <a:gd name="T10" fmla="*/ 45 w 231"/>
                <a:gd name="T11" fmla="*/ 180 h 224"/>
                <a:gd name="T12" fmla="*/ 48 w 231"/>
                <a:gd name="T13" fmla="*/ 184 h 224"/>
                <a:gd name="T14" fmla="*/ 46 w 231"/>
                <a:gd name="T15" fmla="*/ 143 h 224"/>
                <a:gd name="T16" fmla="*/ 13 w 231"/>
                <a:gd name="T17" fmla="*/ 108 h 224"/>
                <a:gd name="T18" fmla="*/ 13 w 231"/>
                <a:gd name="T19" fmla="*/ 116 h 224"/>
                <a:gd name="T20" fmla="*/ 51 w 231"/>
                <a:gd name="T21" fmla="*/ 70 h 224"/>
                <a:gd name="T22" fmla="*/ 39 w 231"/>
                <a:gd name="T23" fmla="*/ 38 h 224"/>
                <a:gd name="T24" fmla="*/ 59 w 231"/>
                <a:gd name="T25" fmla="*/ 46 h 224"/>
                <a:gd name="T26" fmla="*/ 89 w 231"/>
                <a:gd name="T27" fmla="*/ 29 h 224"/>
                <a:gd name="T28" fmla="*/ 112 w 231"/>
                <a:gd name="T29" fmla="*/ 6 h 224"/>
                <a:gd name="T30" fmla="*/ 122 w 231"/>
                <a:gd name="T31" fmla="*/ 29 h 224"/>
                <a:gd name="T32" fmla="*/ 157 w 231"/>
                <a:gd name="T33" fmla="*/ 37 h 224"/>
                <a:gd name="T34" fmla="*/ 186 w 231"/>
                <a:gd name="T35" fmla="*/ 34 h 224"/>
                <a:gd name="T36" fmla="*/ 179 w 231"/>
                <a:gd name="T37" fmla="*/ 71 h 224"/>
                <a:gd name="T38" fmla="*/ 185 w 231"/>
                <a:gd name="T39" fmla="*/ 97 h 224"/>
                <a:gd name="T40" fmla="*/ 217 w 231"/>
                <a:gd name="T41" fmla="*/ 111 h 224"/>
                <a:gd name="T42" fmla="*/ 216 w 231"/>
                <a:gd name="T43" fmla="*/ 102 h 224"/>
                <a:gd name="T44" fmla="*/ 178 w 231"/>
                <a:gd name="T45" fmla="*/ 148 h 224"/>
                <a:gd name="T46" fmla="*/ 190 w 231"/>
                <a:gd name="T47" fmla="*/ 180 h 224"/>
                <a:gd name="T48" fmla="*/ 190 w 231"/>
                <a:gd name="T49" fmla="*/ 180 h 224"/>
                <a:gd name="T50" fmla="*/ 187 w 231"/>
                <a:gd name="T51" fmla="*/ 148 h 224"/>
                <a:gd name="T52" fmla="*/ 220 w 231"/>
                <a:gd name="T53" fmla="*/ 110 h 224"/>
                <a:gd name="T54" fmla="*/ 219 w 231"/>
                <a:gd name="T55" fmla="*/ 102 h 224"/>
                <a:gd name="T56" fmla="*/ 195 w 231"/>
                <a:gd name="T57" fmla="*/ 94 h 224"/>
                <a:gd name="T58" fmla="*/ 188 w 231"/>
                <a:gd name="T59" fmla="*/ 71 h 224"/>
                <a:gd name="T60" fmla="*/ 190 w 231"/>
                <a:gd name="T61" fmla="*/ 30 h 224"/>
                <a:gd name="T62" fmla="*/ 141 w 231"/>
                <a:gd name="T63" fmla="*/ 27 h 224"/>
                <a:gd name="T64" fmla="*/ 116 w 231"/>
                <a:gd name="T65" fmla="*/ 4 h 224"/>
                <a:gd name="T66" fmla="*/ 109 w 231"/>
                <a:gd name="T67" fmla="*/ 2 h 224"/>
                <a:gd name="T68" fmla="*/ 68 w 231"/>
                <a:gd name="T69" fmla="*/ 35 h 224"/>
                <a:gd name="T70" fmla="*/ 41 w 231"/>
                <a:gd name="T71" fmla="*/ 34 h 224"/>
                <a:gd name="T72" fmla="*/ 35 w 231"/>
                <a:gd name="T73" fmla="*/ 40 h 224"/>
                <a:gd name="T74" fmla="*/ 35 w 231"/>
                <a:gd name="T75" fmla="*/ 90 h 224"/>
                <a:gd name="T76" fmla="*/ 0 w 231"/>
                <a:gd name="T77" fmla="*/ 112 h 224"/>
                <a:gd name="T78" fmla="*/ 29 w 231"/>
                <a:gd name="T79" fmla="*/ 128 h 224"/>
                <a:gd name="T80" fmla="*/ 38 w 231"/>
                <a:gd name="T81" fmla="*/ 156 h 224"/>
                <a:gd name="T82" fmla="*/ 39 w 231"/>
                <a:gd name="T83" fmla="*/ 188 h 224"/>
                <a:gd name="T84" fmla="*/ 88 w 231"/>
                <a:gd name="T85" fmla="*/ 194 h 224"/>
                <a:gd name="T86" fmla="*/ 113 w 231"/>
                <a:gd name="T87" fmla="*/ 215 h 224"/>
                <a:gd name="T88" fmla="*/ 122 w 231"/>
                <a:gd name="T89" fmla="*/ 214 h 224"/>
                <a:gd name="T90" fmla="*/ 148 w 231"/>
                <a:gd name="T91" fmla="*/ 181 h 224"/>
                <a:gd name="T92" fmla="*/ 188 w 231"/>
                <a:gd name="T93" fmla="*/ 185 h 224"/>
                <a:gd name="T94" fmla="*/ 194 w 231"/>
                <a:gd name="T95" fmla="*/ 179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1" h="224">
                  <a:moveTo>
                    <a:pt x="190" y="180"/>
                  </a:moveTo>
                  <a:cubicBezTo>
                    <a:pt x="191" y="176"/>
                    <a:pt x="191" y="176"/>
                    <a:pt x="191" y="176"/>
                  </a:cubicBezTo>
                  <a:cubicBezTo>
                    <a:pt x="179" y="172"/>
                    <a:pt x="169" y="170"/>
                    <a:pt x="160" y="170"/>
                  </a:cubicBezTo>
                  <a:cubicBezTo>
                    <a:pt x="155" y="170"/>
                    <a:pt x="150" y="171"/>
                    <a:pt x="145" y="173"/>
                  </a:cubicBezTo>
                  <a:cubicBezTo>
                    <a:pt x="138" y="175"/>
                    <a:pt x="132" y="180"/>
                    <a:pt x="127" y="186"/>
                  </a:cubicBezTo>
                  <a:cubicBezTo>
                    <a:pt x="122" y="193"/>
                    <a:pt x="118" y="201"/>
                    <a:pt x="113" y="211"/>
                  </a:cubicBezTo>
                  <a:cubicBezTo>
                    <a:pt x="117" y="213"/>
                    <a:pt x="117" y="213"/>
                    <a:pt x="117" y="213"/>
                  </a:cubicBezTo>
                  <a:cubicBezTo>
                    <a:pt x="121" y="211"/>
                    <a:pt x="121" y="211"/>
                    <a:pt x="121" y="211"/>
                  </a:cubicBezTo>
                  <a:cubicBezTo>
                    <a:pt x="117" y="201"/>
                    <a:pt x="112" y="195"/>
                    <a:pt x="107" y="191"/>
                  </a:cubicBezTo>
                  <a:cubicBezTo>
                    <a:pt x="102" y="188"/>
                    <a:pt x="98" y="186"/>
                    <a:pt x="94" y="185"/>
                  </a:cubicBezTo>
                  <a:cubicBezTo>
                    <a:pt x="87" y="184"/>
                    <a:pt x="80" y="185"/>
                    <a:pt x="72" y="184"/>
                  </a:cubicBezTo>
                  <a:cubicBezTo>
                    <a:pt x="64" y="184"/>
                    <a:pt x="56" y="183"/>
                    <a:pt x="45" y="180"/>
                  </a:cubicBezTo>
                  <a:cubicBezTo>
                    <a:pt x="43" y="184"/>
                    <a:pt x="43" y="184"/>
                    <a:pt x="43" y="184"/>
                  </a:cubicBezTo>
                  <a:cubicBezTo>
                    <a:pt x="48" y="184"/>
                    <a:pt x="48" y="184"/>
                    <a:pt x="48" y="184"/>
                  </a:cubicBezTo>
                  <a:cubicBezTo>
                    <a:pt x="47" y="175"/>
                    <a:pt x="47" y="166"/>
                    <a:pt x="47" y="159"/>
                  </a:cubicBezTo>
                  <a:cubicBezTo>
                    <a:pt x="47" y="153"/>
                    <a:pt x="46" y="148"/>
                    <a:pt x="46" y="143"/>
                  </a:cubicBezTo>
                  <a:cubicBezTo>
                    <a:pt x="44" y="136"/>
                    <a:pt x="42" y="129"/>
                    <a:pt x="37" y="123"/>
                  </a:cubicBezTo>
                  <a:cubicBezTo>
                    <a:pt x="31" y="117"/>
                    <a:pt x="24" y="113"/>
                    <a:pt x="13" y="108"/>
                  </a:cubicBezTo>
                  <a:cubicBezTo>
                    <a:pt x="11" y="112"/>
                    <a:pt x="11" y="112"/>
                    <a:pt x="11" y="112"/>
                  </a:cubicBezTo>
                  <a:cubicBezTo>
                    <a:pt x="13" y="116"/>
                    <a:pt x="13" y="116"/>
                    <a:pt x="13" y="116"/>
                  </a:cubicBezTo>
                  <a:cubicBezTo>
                    <a:pt x="26" y="110"/>
                    <a:pt x="35" y="104"/>
                    <a:pt x="42" y="96"/>
                  </a:cubicBezTo>
                  <a:cubicBezTo>
                    <a:pt x="48" y="89"/>
                    <a:pt x="51" y="80"/>
                    <a:pt x="51" y="70"/>
                  </a:cubicBezTo>
                  <a:cubicBezTo>
                    <a:pt x="51" y="60"/>
                    <a:pt x="48" y="50"/>
                    <a:pt x="44" y="37"/>
                  </a:cubicBezTo>
                  <a:cubicBezTo>
                    <a:pt x="39" y="38"/>
                    <a:pt x="39" y="38"/>
                    <a:pt x="39" y="38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46" y="45"/>
                    <a:pt x="53" y="46"/>
                    <a:pt x="59" y="46"/>
                  </a:cubicBezTo>
                  <a:cubicBezTo>
                    <a:pt x="64" y="46"/>
                    <a:pt x="69" y="45"/>
                    <a:pt x="73" y="43"/>
                  </a:cubicBezTo>
                  <a:cubicBezTo>
                    <a:pt x="79" y="39"/>
                    <a:pt x="83" y="34"/>
                    <a:pt x="89" y="29"/>
                  </a:cubicBezTo>
                  <a:cubicBezTo>
                    <a:pt x="95" y="23"/>
                    <a:pt x="102" y="17"/>
                    <a:pt x="114" y="10"/>
                  </a:cubicBezTo>
                  <a:cubicBezTo>
                    <a:pt x="112" y="6"/>
                    <a:pt x="112" y="6"/>
                    <a:pt x="112" y="6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12" y="17"/>
                    <a:pt x="117" y="24"/>
                    <a:pt x="122" y="29"/>
                  </a:cubicBezTo>
                  <a:cubicBezTo>
                    <a:pt x="126" y="32"/>
                    <a:pt x="130" y="34"/>
                    <a:pt x="135" y="35"/>
                  </a:cubicBezTo>
                  <a:cubicBezTo>
                    <a:pt x="142" y="37"/>
                    <a:pt x="149" y="37"/>
                    <a:pt x="157" y="37"/>
                  </a:cubicBezTo>
                  <a:cubicBezTo>
                    <a:pt x="165" y="37"/>
                    <a:pt x="174" y="37"/>
                    <a:pt x="185" y="39"/>
                  </a:cubicBezTo>
                  <a:cubicBezTo>
                    <a:pt x="186" y="34"/>
                    <a:pt x="186" y="34"/>
                    <a:pt x="186" y="34"/>
                  </a:cubicBezTo>
                  <a:cubicBezTo>
                    <a:pt x="181" y="34"/>
                    <a:pt x="181" y="34"/>
                    <a:pt x="181" y="34"/>
                  </a:cubicBezTo>
                  <a:cubicBezTo>
                    <a:pt x="180" y="50"/>
                    <a:pt x="179" y="62"/>
                    <a:pt x="179" y="71"/>
                  </a:cubicBezTo>
                  <a:cubicBezTo>
                    <a:pt x="179" y="78"/>
                    <a:pt x="180" y="83"/>
                    <a:pt x="181" y="88"/>
                  </a:cubicBezTo>
                  <a:cubicBezTo>
                    <a:pt x="182" y="92"/>
                    <a:pt x="183" y="95"/>
                    <a:pt x="185" y="97"/>
                  </a:cubicBezTo>
                  <a:cubicBezTo>
                    <a:pt x="189" y="101"/>
                    <a:pt x="193" y="104"/>
                    <a:pt x="198" y="106"/>
                  </a:cubicBezTo>
                  <a:cubicBezTo>
                    <a:pt x="203" y="107"/>
                    <a:pt x="209" y="109"/>
                    <a:pt x="217" y="111"/>
                  </a:cubicBezTo>
                  <a:cubicBezTo>
                    <a:pt x="218" y="106"/>
                    <a:pt x="218" y="106"/>
                    <a:pt x="218" y="106"/>
                  </a:cubicBezTo>
                  <a:cubicBezTo>
                    <a:pt x="216" y="102"/>
                    <a:pt x="216" y="102"/>
                    <a:pt x="216" y="102"/>
                  </a:cubicBezTo>
                  <a:cubicBezTo>
                    <a:pt x="203" y="109"/>
                    <a:pt x="194" y="115"/>
                    <a:pt x="187" y="122"/>
                  </a:cubicBezTo>
                  <a:cubicBezTo>
                    <a:pt x="181" y="130"/>
                    <a:pt x="178" y="138"/>
                    <a:pt x="178" y="148"/>
                  </a:cubicBezTo>
                  <a:cubicBezTo>
                    <a:pt x="178" y="158"/>
                    <a:pt x="181" y="169"/>
                    <a:pt x="185" y="182"/>
                  </a:cubicBezTo>
                  <a:cubicBezTo>
                    <a:pt x="190" y="180"/>
                    <a:pt x="190" y="180"/>
                    <a:pt x="190" y="180"/>
                  </a:cubicBezTo>
                  <a:cubicBezTo>
                    <a:pt x="191" y="176"/>
                    <a:pt x="191" y="176"/>
                    <a:pt x="191" y="176"/>
                  </a:cubicBezTo>
                  <a:cubicBezTo>
                    <a:pt x="190" y="180"/>
                    <a:pt x="190" y="180"/>
                    <a:pt x="190" y="180"/>
                  </a:cubicBezTo>
                  <a:cubicBezTo>
                    <a:pt x="194" y="179"/>
                    <a:pt x="194" y="179"/>
                    <a:pt x="194" y="179"/>
                  </a:cubicBezTo>
                  <a:cubicBezTo>
                    <a:pt x="189" y="166"/>
                    <a:pt x="187" y="156"/>
                    <a:pt x="187" y="148"/>
                  </a:cubicBezTo>
                  <a:cubicBezTo>
                    <a:pt x="187" y="140"/>
                    <a:pt x="189" y="134"/>
                    <a:pt x="194" y="128"/>
                  </a:cubicBezTo>
                  <a:cubicBezTo>
                    <a:pt x="199" y="122"/>
                    <a:pt x="208" y="116"/>
                    <a:pt x="220" y="110"/>
                  </a:cubicBezTo>
                  <a:cubicBezTo>
                    <a:pt x="231" y="105"/>
                    <a:pt x="231" y="105"/>
                    <a:pt x="231" y="105"/>
                  </a:cubicBezTo>
                  <a:cubicBezTo>
                    <a:pt x="219" y="102"/>
                    <a:pt x="219" y="102"/>
                    <a:pt x="219" y="102"/>
                  </a:cubicBezTo>
                  <a:cubicBezTo>
                    <a:pt x="212" y="100"/>
                    <a:pt x="207" y="99"/>
                    <a:pt x="203" y="98"/>
                  </a:cubicBezTo>
                  <a:cubicBezTo>
                    <a:pt x="199" y="97"/>
                    <a:pt x="197" y="96"/>
                    <a:pt x="195" y="94"/>
                  </a:cubicBezTo>
                  <a:cubicBezTo>
                    <a:pt x="193" y="93"/>
                    <a:pt x="191" y="91"/>
                    <a:pt x="190" y="87"/>
                  </a:cubicBezTo>
                  <a:cubicBezTo>
                    <a:pt x="189" y="84"/>
                    <a:pt x="188" y="78"/>
                    <a:pt x="188" y="71"/>
                  </a:cubicBezTo>
                  <a:cubicBezTo>
                    <a:pt x="188" y="62"/>
                    <a:pt x="189" y="50"/>
                    <a:pt x="190" y="34"/>
                  </a:cubicBezTo>
                  <a:cubicBezTo>
                    <a:pt x="190" y="30"/>
                    <a:pt x="190" y="30"/>
                    <a:pt x="190" y="30"/>
                  </a:cubicBezTo>
                  <a:cubicBezTo>
                    <a:pt x="186" y="30"/>
                    <a:pt x="186" y="30"/>
                    <a:pt x="186" y="30"/>
                  </a:cubicBezTo>
                  <a:cubicBezTo>
                    <a:pt x="165" y="27"/>
                    <a:pt x="151" y="29"/>
                    <a:pt x="141" y="27"/>
                  </a:cubicBezTo>
                  <a:cubicBezTo>
                    <a:pt x="136" y="27"/>
                    <a:pt x="132" y="25"/>
                    <a:pt x="128" y="22"/>
                  </a:cubicBezTo>
                  <a:cubicBezTo>
                    <a:pt x="124" y="18"/>
                    <a:pt x="120" y="13"/>
                    <a:pt x="116" y="4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93" y="12"/>
                    <a:pt x="84" y="21"/>
                    <a:pt x="77" y="28"/>
                  </a:cubicBezTo>
                  <a:cubicBezTo>
                    <a:pt x="74" y="31"/>
                    <a:pt x="71" y="33"/>
                    <a:pt x="68" y="35"/>
                  </a:cubicBezTo>
                  <a:cubicBezTo>
                    <a:pt x="66" y="36"/>
                    <a:pt x="63" y="37"/>
                    <a:pt x="59" y="37"/>
                  </a:cubicBezTo>
                  <a:cubicBezTo>
                    <a:pt x="54" y="37"/>
                    <a:pt x="49" y="36"/>
                    <a:pt x="41" y="34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5" y="40"/>
                    <a:pt x="35" y="40"/>
                    <a:pt x="35" y="40"/>
                  </a:cubicBezTo>
                  <a:cubicBezTo>
                    <a:pt x="40" y="52"/>
                    <a:pt x="42" y="62"/>
                    <a:pt x="42" y="70"/>
                  </a:cubicBezTo>
                  <a:cubicBezTo>
                    <a:pt x="42" y="78"/>
                    <a:pt x="40" y="84"/>
                    <a:pt x="35" y="90"/>
                  </a:cubicBezTo>
                  <a:cubicBezTo>
                    <a:pt x="30" y="96"/>
                    <a:pt x="21" y="102"/>
                    <a:pt x="9" y="108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9" y="116"/>
                    <a:pt x="9" y="116"/>
                    <a:pt x="9" y="116"/>
                  </a:cubicBezTo>
                  <a:cubicBezTo>
                    <a:pt x="19" y="120"/>
                    <a:pt x="25" y="124"/>
                    <a:pt x="29" y="128"/>
                  </a:cubicBezTo>
                  <a:cubicBezTo>
                    <a:pt x="32" y="131"/>
                    <a:pt x="33" y="134"/>
                    <a:pt x="35" y="137"/>
                  </a:cubicBezTo>
                  <a:cubicBezTo>
                    <a:pt x="37" y="142"/>
                    <a:pt x="38" y="149"/>
                    <a:pt x="38" y="156"/>
                  </a:cubicBezTo>
                  <a:cubicBezTo>
                    <a:pt x="38" y="164"/>
                    <a:pt x="38" y="174"/>
                    <a:pt x="39" y="185"/>
                  </a:cubicBezTo>
                  <a:cubicBezTo>
                    <a:pt x="39" y="188"/>
                    <a:pt x="39" y="188"/>
                    <a:pt x="39" y="188"/>
                  </a:cubicBezTo>
                  <a:cubicBezTo>
                    <a:pt x="42" y="189"/>
                    <a:pt x="42" y="189"/>
                    <a:pt x="42" y="189"/>
                  </a:cubicBezTo>
                  <a:cubicBezTo>
                    <a:pt x="63" y="195"/>
                    <a:pt x="78" y="193"/>
                    <a:pt x="88" y="194"/>
                  </a:cubicBezTo>
                  <a:cubicBezTo>
                    <a:pt x="94" y="194"/>
                    <a:pt x="97" y="195"/>
                    <a:pt x="101" y="198"/>
                  </a:cubicBezTo>
                  <a:cubicBezTo>
                    <a:pt x="105" y="201"/>
                    <a:pt x="109" y="206"/>
                    <a:pt x="113" y="215"/>
                  </a:cubicBezTo>
                  <a:cubicBezTo>
                    <a:pt x="118" y="224"/>
                    <a:pt x="118" y="224"/>
                    <a:pt x="118" y="224"/>
                  </a:cubicBezTo>
                  <a:cubicBezTo>
                    <a:pt x="122" y="214"/>
                    <a:pt x="122" y="214"/>
                    <a:pt x="122" y="214"/>
                  </a:cubicBezTo>
                  <a:cubicBezTo>
                    <a:pt x="127" y="201"/>
                    <a:pt x="133" y="192"/>
                    <a:pt x="139" y="187"/>
                  </a:cubicBezTo>
                  <a:cubicBezTo>
                    <a:pt x="142" y="184"/>
                    <a:pt x="145" y="182"/>
                    <a:pt x="148" y="181"/>
                  </a:cubicBezTo>
                  <a:cubicBezTo>
                    <a:pt x="152" y="180"/>
                    <a:pt x="155" y="179"/>
                    <a:pt x="160" y="179"/>
                  </a:cubicBezTo>
                  <a:cubicBezTo>
                    <a:pt x="168" y="179"/>
                    <a:pt x="177" y="181"/>
                    <a:pt x="188" y="185"/>
                  </a:cubicBezTo>
                  <a:cubicBezTo>
                    <a:pt x="197" y="187"/>
                    <a:pt x="197" y="187"/>
                    <a:pt x="197" y="187"/>
                  </a:cubicBezTo>
                  <a:cubicBezTo>
                    <a:pt x="194" y="179"/>
                    <a:pt x="194" y="179"/>
                    <a:pt x="194" y="179"/>
                  </a:cubicBezTo>
                  <a:lnTo>
                    <a:pt x="190" y="180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2"/>
            <p:cNvSpPr/>
            <p:nvPr/>
          </p:nvSpPr>
          <p:spPr bwMode="auto">
            <a:xfrm>
              <a:off x="-328613" y="8148638"/>
              <a:ext cx="568325" cy="573088"/>
            </a:xfrm>
            <a:custGeom>
              <a:avLst/>
              <a:gdLst>
                <a:gd name="T0" fmla="*/ 110 w 134"/>
                <a:gd name="T1" fmla="*/ 102 h 135"/>
                <a:gd name="T2" fmla="*/ 84 w 134"/>
                <a:gd name="T3" fmla="*/ 100 h 135"/>
                <a:gd name="T4" fmla="*/ 65 w 134"/>
                <a:gd name="T5" fmla="*/ 122 h 135"/>
                <a:gd name="T6" fmla="*/ 73 w 134"/>
                <a:gd name="T7" fmla="*/ 122 h 135"/>
                <a:gd name="T8" fmla="*/ 46 w 134"/>
                <a:gd name="T9" fmla="*/ 100 h 135"/>
                <a:gd name="T10" fmla="*/ 29 w 134"/>
                <a:gd name="T11" fmla="*/ 108 h 135"/>
                <a:gd name="T12" fmla="*/ 40 w 134"/>
                <a:gd name="T13" fmla="*/ 87 h 135"/>
                <a:gd name="T14" fmla="*/ 33 w 134"/>
                <a:gd name="T15" fmla="*/ 73 h 135"/>
                <a:gd name="T16" fmla="*/ 11 w 134"/>
                <a:gd name="T17" fmla="*/ 69 h 135"/>
                <a:gd name="T18" fmla="*/ 29 w 134"/>
                <a:gd name="T19" fmla="*/ 62 h 135"/>
                <a:gd name="T20" fmla="*/ 31 w 134"/>
                <a:gd name="T21" fmla="*/ 27 h 135"/>
                <a:gd name="T22" fmla="*/ 25 w 134"/>
                <a:gd name="T23" fmla="*/ 33 h 135"/>
                <a:gd name="T24" fmla="*/ 52 w 134"/>
                <a:gd name="T25" fmla="*/ 35 h 135"/>
                <a:gd name="T26" fmla="*/ 70 w 134"/>
                <a:gd name="T27" fmla="*/ 13 h 135"/>
                <a:gd name="T28" fmla="*/ 62 w 134"/>
                <a:gd name="T29" fmla="*/ 13 h 135"/>
                <a:gd name="T30" fmla="*/ 88 w 134"/>
                <a:gd name="T31" fmla="*/ 31 h 135"/>
                <a:gd name="T32" fmla="*/ 111 w 134"/>
                <a:gd name="T33" fmla="*/ 21 h 135"/>
                <a:gd name="T34" fmla="*/ 102 w 134"/>
                <a:gd name="T35" fmla="*/ 33 h 135"/>
                <a:gd name="T36" fmla="*/ 100 w 134"/>
                <a:gd name="T37" fmla="*/ 52 h 135"/>
                <a:gd name="T38" fmla="*/ 122 w 134"/>
                <a:gd name="T39" fmla="*/ 70 h 135"/>
                <a:gd name="T40" fmla="*/ 122 w 134"/>
                <a:gd name="T41" fmla="*/ 62 h 135"/>
                <a:gd name="T42" fmla="*/ 108 w 134"/>
                <a:gd name="T43" fmla="*/ 88 h 135"/>
                <a:gd name="T44" fmla="*/ 107 w 134"/>
                <a:gd name="T45" fmla="*/ 99 h 135"/>
                <a:gd name="T46" fmla="*/ 109 w 134"/>
                <a:gd name="T47" fmla="*/ 106 h 135"/>
                <a:gd name="T48" fmla="*/ 109 w 134"/>
                <a:gd name="T49" fmla="*/ 106 h 135"/>
                <a:gd name="T50" fmla="*/ 116 w 134"/>
                <a:gd name="T51" fmla="*/ 101 h 135"/>
                <a:gd name="T52" fmla="*/ 117 w 134"/>
                <a:gd name="T53" fmla="*/ 88 h 135"/>
                <a:gd name="T54" fmla="*/ 126 w 134"/>
                <a:gd name="T55" fmla="*/ 70 h 135"/>
                <a:gd name="T56" fmla="*/ 126 w 134"/>
                <a:gd name="T57" fmla="*/ 62 h 135"/>
                <a:gd name="T58" fmla="*/ 108 w 134"/>
                <a:gd name="T59" fmla="*/ 49 h 135"/>
                <a:gd name="T60" fmla="*/ 110 w 134"/>
                <a:gd name="T61" fmla="*/ 36 h 135"/>
                <a:gd name="T62" fmla="*/ 118 w 134"/>
                <a:gd name="T63" fmla="*/ 13 h 135"/>
                <a:gd name="T64" fmla="*/ 88 w 134"/>
                <a:gd name="T65" fmla="*/ 22 h 135"/>
                <a:gd name="T66" fmla="*/ 70 w 134"/>
                <a:gd name="T67" fmla="*/ 9 h 135"/>
                <a:gd name="T68" fmla="*/ 62 w 134"/>
                <a:gd name="T69" fmla="*/ 9 h 135"/>
                <a:gd name="T70" fmla="*/ 49 w 134"/>
                <a:gd name="T71" fmla="*/ 26 h 135"/>
                <a:gd name="T72" fmla="*/ 28 w 134"/>
                <a:gd name="T73" fmla="*/ 24 h 135"/>
                <a:gd name="T74" fmla="*/ 22 w 134"/>
                <a:gd name="T75" fmla="*/ 30 h 135"/>
                <a:gd name="T76" fmla="*/ 22 w 134"/>
                <a:gd name="T77" fmla="*/ 56 h 135"/>
                <a:gd name="T78" fmla="*/ 0 w 134"/>
                <a:gd name="T79" fmla="*/ 69 h 135"/>
                <a:gd name="T80" fmla="*/ 26 w 134"/>
                <a:gd name="T81" fmla="*/ 80 h 135"/>
                <a:gd name="T82" fmla="*/ 31 w 134"/>
                <a:gd name="T83" fmla="*/ 87 h 135"/>
                <a:gd name="T84" fmla="*/ 20 w 134"/>
                <a:gd name="T85" fmla="*/ 116 h 135"/>
                <a:gd name="T86" fmla="*/ 46 w 134"/>
                <a:gd name="T87" fmla="*/ 109 h 135"/>
                <a:gd name="T88" fmla="*/ 65 w 134"/>
                <a:gd name="T89" fmla="*/ 126 h 135"/>
                <a:gd name="T90" fmla="*/ 73 w 134"/>
                <a:gd name="T91" fmla="*/ 125 h 135"/>
                <a:gd name="T92" fmla="*/ 87 w 134"/>
                <a:gd name="T93" fmla="*/ 108 h 135"/>
                <a:gd name="T94" fmla="*/ 107 w 134"/>
                <a:gd name="T95" fmla="*/ 110 h 135"/>
                <a:gd name="T96" fmla="*/ 112 w 134"/>
                <a:gd name="T97" fmla="*/ 109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4" h="135">
                  <a:moveTo>
                    <a:pt x="109" y="106"/>
                  </a:moveTo>
                  <a:cubicBezTo>
                    <a:pt x="110" y="102"/>
                    <a:pt x="110" y="102"/>
                    <a:pt x="110" y="102"/>
                  </a:cubicBezTo>
                  <a:cubicBezTo>
                    <a:pt x="103" y="100"/>
                    <a:pt x="98" y="99"/>
                    <a:pt x="92" y="99"/>
                  </a:cubicBezTo>
                  <a:cubicBezTo>
                    <a:pt x="89" y="99"/>
                    <a:pt x="86" y="99"/>
                    <a:pt x="84" y="100"/>
                  </a:cubicBezTo>
                  <a:cubicBezTo>
                    <a:pt x="79" y="101"/>
                    <a:pt x="76" y="104"/>
                    <a:pt x="73" y="108"/>
                  </a:cubicBezTo>
                  <a:cubicBezTo>
                    <a:pt x="70" y="112"/>
                    <a:pt x="67" y="116"/>
                    <a:pt x="65" y="122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3" y="122"/>
                    <a:pt x="73" y="122"/>
                    <a:pt x="73" y="122"/>
                  </a:cubicBezTo>
                  <a:cubicBezTo>
                    <a:pt x="70" y="115"/>
                    <a:pt x="66" y="109"/>
                    <a:pt x="62" y="106"/>
                  </a:cubicBezTo>
                  <a:cubicBezTo>
                    <a:pt x="57" y="102"/>
                    <a:pt x="52" y="100"/>
                    <a:pt x="46" y="100"/>
                  </a:cubicBezTo>
                  <a:cubicBezTo>
                    <a:pt x="40" y="100"/>
                    <a:pt x="34" y="101"/>
                    <a:pt x="27" y="104"/>
                  </a:cubicBezTo>
                  <a:cubicBezTo>
                    <a:pt x="29" y="108"/>
                    <a:pt x="29" y="108"/>
                    <a:pt x="29" y="108"/>
                  </a:cubicBezTo>
                  <a:cubicBezTo>
                    <a:pt x="33" y="110"/>
                    <a:pt x="33" y="110"/>
                    <a:pt x="33" y="110"/>
                  </a:cubicBezTo>
                  <a:cubicBezTo>
                    <a:pt x="37" y="100"/>
                    <a:pt x="40" y="93"/>
                    <a:pt x="40" y="87"/>
                  </a:cubicBezTo>
                  <a:cubicBezTo>
                    <a:pt x="40" y="84"/>
                    <a:pt x="39" y="80"/>
                    <a:pt x="37" y="78"/>
                  </a:cubicBezTo>
                  <a:cubicBezTo>
                    <a:pt x="36" y="76"/>
                    <a:pt x="34" y="75"/>
                    <a:pt x="33" y="73"/>
                  </a:cubicBezTo>
                  <a:cubicBezTo>
                    <a:pt x="27" y="70"/>
                    <a:pt x="21" y="68"/>
                    <a:pt x="13" y="65"/>
                  </a:cubicBezTo>
                  <a:cubicBezTo>
                    <a:pt x="11" y="69"/>
                    <a:pt x="11" y="69"/>
                    <a:pt x="11" y="69"/>
                  </a:cubicBezTo>
                  <a:cubicBezTo>
                    <a:pt x="13" y="73"/>
                    <a:pt x="13" y="73"/>
                    <a:pt x="13" y="73"/>
                  </a:cubicBezTo>
                  <a:cubicBezTo>
                    <a:pt x="20" y="69"/>
                    <a:pt x="25" y="66"/>
                    <a:pt x="29" y="62"/>
                  </a:cubicBezTo>
                  <a:cubicBezTo>
                    <a:pt x="33" y="57"/>
                    <a:pt x="35" y="52"/>
                    <a:pt x="35" y="46"/>
                  </a:cubicBezTo>
                  <a:cubicBezTo>
                    <a:pt x="35" y="40"/>
                    <a:pt x="33" y="34"/>
                    <a:pt x="31" y="27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32" y="35"/>
                    <a:pt x="38" y="36"/>
                    <a:pt x="43" y="36"/>
                  </a:cubicBezTo>
                  <a:cubicBezTo>
                    <a:pt x="46" y="36"/>
                    <a:pt x="49" y="36"/>
                    <a:pt x="52" y="35"/>
                  </a:cubicBezTo>
                  <a:cubicBezTo>
                    <a:pt x="56" y="33"/>
                    <a:pt x="59" y="30"/>
                    <a:pt x="62" y="27"/>
                  </a:cubicBezTo>
                  <a:cubicBezTo>
                    <a:pt x="65" y="23"/>
                    <a:pt x="68" y="18"/>
                    <a:pt x="70" y="13"/>
                  </a:cubicBezTo>
                  <a:cubicBezTo>
                    <a:pt x="66" y="11"/>
                    <a:pt x="66" y="11"/>
                    <a:pt x="66" y="11"/>
                  </a:cubicBezTo>
                  <a:cubicBezTo>
                    <a:pt x="62" y="13"/>
                    <a:pt x="62" y="13"/>
                    <a:pt x="62" y="13"/>
                  </a:cubicBezTo>
                  <a:cubicBezTo>
                    <a:pt x="65" y="19"/>
                    <a:pt x="69" y="24"/>
                    <a:pt x="73" y="27"/>
                  </a:cubicBezTo>
                  <a:cubicBezTo>
                    <a:pt x="78" y="30"/>
                    <a:pt x="83" y="31"/>
                    <a:pt x="88" y="31"/>
                  </a:cubicBezTo>
                  <a:cubicBezTo>
                    <a:pt x="96" y="31"/>
                    <a:pt x="104" y="29"/>
                    <a:pt x="113" y="25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07" y="20"/>
                    <a:pt x="107" y="20"/>
                    <a:pt x="107" y="20"/>
                  </a:cubicBezTo>
                  <a:cubicBezTo>
                    <a:pt x="106" y="25"/>
                    <a:pt x="104" y="29"/>
                    <a:pt x="102" y="33"/>
                  </a:cubicBezTo>
                  <a:cubicBezTo>
                    <a:pt x="100" y="37"/>
                    <a:pt x="99" y="41"/>
                    <a:pt x="99" y="46"/>
                  </a:cubicBezTo>
                  <a:cubicBezTo>
                    <a:pt x="99" y="48"/>
                    <a:pt x="99" y="50"/>
                    <a:pt x="100" y="52"/>
                  </a:cubicBezTo>
                  <a:cubicBezTo>
                    <a:pt x="102" y="55"/>
                    <a:pt x="104" y="58"/>
                    <a:pt x="108" y="61"/>
                  </a:cubicBezTo>
                  <a:cubicBezTo>
                    <a:pt x="111" y="64"/>
                    <a:pt x="116" y="67"/>
                    <a:pt x="122" y="70"/>
                  </a:cubicBezTo>
                  <a:cubicBezTo>
                    <a:pt x="124" y="66"/>
                    <a:pt x="124" y="66"/>
                    <a:pt x="124" y="66"/>
                  </a:cubicBezTo>
                  <a:cubicBezTo>
                    <a:pt x="122" y="62"/>
                    <a:pt x="122" y="62"/>
                    <a:pt x="122" y="62"/>
                  </a:cubicBezTo>
                  <a:cubicBezTo>
                    <a:pt x="116" y="65"/>
                    <a:pt x="112" y="69"/>
                    <a:pt x="110" y="74"/>
                  </a:cubicBezTo>
                  <a:cubicBezTo>
                    <a:pt x="108" y="79"/>
                    <a:pt x="108" y="84"/>
                    <a:pt x="108" y="88"/>
                  </a:cubicBezTo>
                  <a:cubicBezTo>
                    <a:pt x="108" y="90"/>
                    <a:pt x="108" y="91"/>
                    <a:pt x="108" y="92"/>
                  </a:cubicBezTo>
                  <a:cubicBezTo>
                    <a:pt x="108" y="95"/>
                    <a:pt x="108" y="97"/>
                    <a:pt x="107" y="99"/>
                  </a:cubicBezTo>
                  <a:cubicBezTo>
                    <a:pt x="107" y="101"/>
                    <a:pt x="106" y="102"/>
                    <a:pt x="105" y="103"/>
                  </a:cubicBezTo>
                  <a:cubicBezTo>
                    <a:pt x="109" y="106"/>
                    <a:pt x="109" y="106"/>
                    <a:pt x="109" y="106"/>
                  </a:cubicBezTo>
                  <a:cubicBezTo>
                    <a:pt x="110" y="102"/>
                    <a:pt x="110" y="102"/>
                    <a:pt x="110" y="102"/>
                  </a:cubicBezTo>
                  <a:cubicBezTo>
                    <a:pt x="109" y="106"/>
                    <a:pt x="109" y="106"/>
                    <a:pt x="109" y="106"/>
                  </a:cubicBezTo>
                  <a:cubicBezTo>
                    <a:pt x="112" y="109"/>
                    <a:pt x="112" y="109"/>
                    <a:pt x="112" y="109"/>
                  </a:cubicBezTo>
                  <a:cubicBezTo>
                    <a:pt x="114" y="107"/>
                    <a:pt x="115" y="104"/>
                    <a:pt x="116" y="101"/>
                  </a:cubicBezTo>
                  <a:cubicBezTo>
                    <a:pt x="117" y="98"/>
                    <a:pt x="117" y="95"/>
                    <a:pt x="117" y="92"/>
                  </a:cubicBezTo>
                  <a:cubicBezTo>
                    <a:pt x="117" y="91"/>
                    <a:pt x="117" y="89"/>
                    <a:pt x="117" y="88"/>
                  </a:cubicBezTo>
                  <a:cubicBezTo>
                    <a:pt x="117" y="84"/>
                    <a:pt x="117" y="80"/>
                    <a:pt x="118" y="77"/>
                  </a:cubicBezTo>
                  <a:cubicBezTo>
                    <a:pt x="119" y="75"/>
                    <a:pt x="121" y="72"/>
                    <a:pt x="126" y="70"/>
                  </a:cubicBezTo>
                  <a:cubicBezTo>
                    <a:pt x="134" y="66"/>
                    <a:pt x="134" y="66"/>
                    <a:pt x="134" y="66"/>
                  </a:cubicBezTo>
                  <a:cubicBezTo>
                    <a:pt x="126" y="62"/>
                    <a:pt x="126" y="62"/>
                    <a:pt x="126" y="62"/>
                  </a:cubicBezTo>
                  <a:cubicBezTo>
                    <a:pt x="118" y="58"/>
                    <a:pt x="114" y="55"/>
                    <a:pt x="111" y="52"/>
                  </a:cubicBezTo>
                  <a:cubicBezTo>
                    <a:pt x="110" y="51"/>
                    <a:pt x="109" y="50"/>
                    <a:pt x="108" y="49"/>
                  </a:cubicBezTo>
                  <a:cubicBezTo>
                    <a:pt x="108" y="48"/>
                    <a:pt x="108" y="47"/>
                    <a:pt x="108" y="46"/>
                  </a:cubicBezTo>
                  <a:cubicBezTo>
                    <a:pt x="108" y="43"/>
                    <a:pt x="109" y="40"/>
                    <a:pt x="110" y="36"/>
                  </a:cubicBezTo>
                  <a:cubicBezTo>
                    <a:pt x="112" y="33"/>
                    <a:pt x="114" y="28"/>
                    <a:pt x="116" y="22"/>
                  </a:cubicBezTo>
                  <a:cubicBezTo>
                    <a:pt x="118" y="13"/>
                    <a:pt x="118" y="13"/>
                    <a:pt x="118" y="13"/>
                  </a:cubicBezTo>
                  <a:cubicBezTo>
                    <a:pt x="110" y="17"/>
                    <a:pt x="110" y="17"/>
                    <a:pt x="110" y="17"/>
                  </a:cubicBezTo>
                  <a:cubicBezTo>
                    <a:pt x="101" y="20"/>
                    <a:pt x="94" y="22"/>
                    <a:pt x="88" y="22"/>
                  </a:cubicBezTo>
                  <a:cubicBezTo>
                    <a:pt x="84" y="22"/>
                    <a:pt x="81" y="21"/>
                    <a:pt x="78" y="19"/>
                  </a:cubicBezTo>
                  <a:cubicBezTo>
                    <a:pt x="75" y="17"/>
                    <a:pt x="73" y="14"/>
                    <a:pt x="70" y="9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2" y="9"/>
                    <a:pt x="62" y="9"/>
                    <a:pt x="62" y="9"/>
                  </a:cubicBezTo>
                  <a:cubicBezTo>
                    <a:pt x="59" y="16"/>
                    <a:pt x="56" y="21"/>
                    <a:pt x="53" y="23"/>
                  </a:cubicBezTo>
                  <a:cubicBezTo>
                    <a:pt x="52" y="25"/>
                    <a:pt x="50" y="25"/>
                    <a:pt x="49" y="26"/>
                  </a:cubicBezTo>
                  <a:cubicBezTo>
                    <a:pt x="47" y="27"/>
                    <a:pt x="45" y="27"/>
                    <a:pt x="43" y="27"/>
                  </a:cubicBezTo>
                  <a:cubicBezTo>
                    <a:pt x="39" y="27"/>
                    <a:pt x="34" y="26"/>
                    <a:pt x="28" y="24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5" y="37"/>
                    <a:pt x="26" y="42"/>
                    <a:pt x="26" y="46"/>
                  </a:cubicBezTo>
                  <a:cubicBezTo>
                    <a:pt x="26" y="50"/>
                    <a:pt x="25" y="53"/>
                    <a:pt x="22" y="56"/>
                  </a:cubicBezTo>
                  <a:cubicBezTo>
                    <a:pt x="20" y="59"/>
                    <a:pt x="16" y="62"/>
                    <a:pt x="9" y="65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9" y="73"/>
                    <a:pt x="9" y="73"/>
                    <a:pt x="9" y="73"/>
                  </a:cubicBezTo>
                  <a:cubicBezTo>
                    <a:pt x="17" y="76"/>
                    <a:pt x="23" y="78"/>
                    <a:pt x="26" y="80"/>
                  </a:cubicBezTo>
                  <a:cubicBezTo>
                    <a:pt x="28" y="81"/>
                    <a:pt x="29" y="82"/>
                    <a:pt x="30" y="83"/>
                  </a:cubicBezTo>
                  <a:cubicBezTo>
                    <a:pt x="30" y="84"/>
                    <a:pt x="31" y="85"/>
                    <a:pt x="31" y="87"/>
                  </a:cubicBezTo>
                  <a:cubicBezTo>
                    <a:pt x="31" y="91"/>
                    <a:pt x="29" y="97"/>
                    <a:pt x="25" y="106"/>
                  </a:cubicBezTo>
                  <a:cubicBezTo>
                    <a:pt x="20" y="116"/>
                    <a:pt x="20" y="116"/>
                    <a:pt x="20" y="116"/>
                  </a:cubicBezTo>
                  <a:cubicBezTo>
                    <a:pt x="30" y="112"/>
                    <a:pt x="30" y="112"/>
                    <a:pt x="30" y="112"/>
                  </a:cubicBezTo>
                  <a:cubicBezTo>
                    <a:pt x="37" y="110"/>
                    <a:pt x="42" y="109"/>
                    <a:pt x="46" y="109"/>
                  </a:cubicBezTo>
                  <a:cubicBezTo>
                    <a:pt x="50" y="109"/>
                    <a:pt x="53" y="110"/>
                    <a:pt x="56" y="112"/>
                  </a:cubicBezTo>
                  <a:cubicBezTo>
                    <a:pt x="59" y="115"/>
                    <a:pt x="62" y="119"/>
                    <a:pt x="65" y="126"/>
                  </a:cubicBezTo>
                  <a:cubicBezTo>
                    <a:pt x="69" y="135"/>
                    <a:pt x="69" y="135"/>
                    <a:pt x="69" y="135"/>
                  </a:cubicBezTo>
                  <a:cubicBezTo>
                    <a:pt x="73" y="125"/>
                    <a:pt x="73" y="125"/>
                    <a:pt x="73" y="125"/>
                  </a:cubicBezTo>
                  <a:cubicBezTo>
                    <a:pt x="76" y="118"/>
                    <a:pt x="79" y="114"/>
                    <a:pt x="82" y="111"/>
                  </a:cubicBezTo>
                  <a:cubicBezTo>
                    <a:pt x="83" y="110"/>
                    <a:pt x="85" y="109"/>
                    <a:pt x="87" y="108"/>
                  </a:cubicBezTo>
                  <a:cubicBezTo>
                    <a:pt x="88" y="108"/>
                    <a:pt x="90" y="108"/>
                    <a:pt x="92" y="108"/>
                  </a:cubicBezTo>
                  <a:cubicBezTo>
                    <a:pt x="96" y="107"/>
                    <a:pt x="101" y="108"/>
                    <a:pt x="107" y="110"/>
                  </a:cubicBezTo>
                  <a:cubicBezTo>
                    <a:pt x="110" y="111"/>
                    <a:pt x="110" y="111"/>
                    <a:pt x="110" y="111"/>
                  </a:cubicBezTo>
                  <a:cubicBezTo>
                    <a:pt x="112" y="109"/>
                    <a:pt x="112" y="109"/>
                    <a:pt x="112" y="109"/>
                  </a:cubicBezTo>
                  <a:lnTo>
                    <a:pt x="109" y="106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3"/>
            <p:cNvSpPr/>
            <p:nvPr/>
          </p:nvSpPr>
          <p:spPr bwMode="auto">
            <a:xfrm>
              <a:off x="-95250" y="7237413"/>
              <a:ext cx="104775" cy="2395538"/>
            </a:xfrm>
            <a:custGeom>
              <a:avLst/>
              <a:gdLst>
                <a:gd name="T0" fmla="*/ 0 w 66"/>
                <a:gd name="T1" fmla="*/ 0 h 1509"/>
                <a:gd name="T2" fmla="*/ 42 w 66"/>
                <a:gd name="T3" fmla="*/ 1509 h 1509"/>
                <a:gd name="T4" fmla="*/ 66 w 66"/>
                <a:gd name="T5" fmla="*/ 1509 h 1509"/>
                <a:gd name="T6" fmla="*/ 24 w 66"/>
                <a:gd name="T7" fmla="*/ 0 h 1509"/>
                <a:gd name="T8" fmla="*/ 0 w 66"/>
                <a:gd name="T9" fmla="*/ 0 h 1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1509">
                  <a:moveTo>
                    <a:pt x="0" y="0"/>
                  </a:moveTo>
                  <a:lnTo>
                    <a:pt x="42" y="1509"/>
                  </a:lnTo>
                  <a:lnTo>
                    <a:pt x="66" y="1509"/>
                  </a:lnTo>
                  <a:lnTo>
                    <a:pt x="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4"/>
            <p:cNvSpPr/>
            <p:nvPr/>
          </p:nvSpPr>
          <p:spPr bwMode="auto">
            <a:xfrm>
              <a:off x="-95250" y="7237413"/>
              <a:ext cx="104775" cy="2395538"/>
            </a:xfrm>
            <a:custGeom>
              <a:avLst/>
              <a:gdLst>
                <a:gd name="T0" fmla="*/ 0 w 66"/>
                <a:gd name="T1" fmla="*/ 0 h 1509"/>
                <a:gd name="T2" fmla="*/ 42 w 66"/>
                <a:gd name="T3" fmla="*/ 1509 h 1509"/>
                <a:gd name="T4" fmla="*/ 66 w 66"/>
                <a:gd name="T5" fmla="*/ 1509 h 1509"/>
                <a:gd name="T6" fmla="*/ 24 w 66"/>
                <a:gd name="T7" fmla="*/ 0 h 1509"/>
                <a:gd name="T8" fmla="*/ 0 w 66"/>
                <a:gd name="T9" fmla="*/ 0 h 1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1509">
                  <a:moveTo>
                    <a:pt x="0" y="0"/>
                  </a:moveTo>
                  <a:lnTo>
                    <a:pt x="42" y="1509"/>
                  </a:lnTo>
                  <a:lnTo>
                    <a:pt x="66" y="1509"/>
                  </a:lnTo>
                  <a:lnTo>
                    <a:pt x="24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5"/>
            <p:cNvSpPr/>
            <p:nvPr/>
          </p:nvSpPr>
          <p:spPr bwMode="auto">
            <a:xfrm>
              <a:off x="-879475" y="7551738"/>
              <a:ext cx="1673225" cy="1766888"/>
            </a:xfrm>
            <a:custGeom>
              <a:avLst/>
              <a:gdLst>
                <a:gd name="T0" fmla="*/ 1038 w 1054"/>
                <a:gd name="T1" fmla="*/ 0 h 1113"/>
                <a:gd name="T2" fmla="*/ 0 w 1054"/>
                <a:gd name="T3" fmla="*/ 1095 h 1113"/>
                <a:gd name="T4" fmla="*/ 19 w 1054"/>
                <a:gd name="T5" fmla="*/ 1113 h 1113"/>
                <a:gd name="T6" fmla="*/ 1054 w 1054"/>
                <a:gd name="T7" fmla="*/ 16 h 1113"/>
                <a:gd name="T8" fmla="*/ 1038 w 1054"/>
                <a:gd name="T9" fmla="*/ 0 h 1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4" h="1113">
                  <a:moveTo>
                    <a:pt x="1038" y="0"/>
                  </a:moveTo>
                  <a:lnTo>
                    <a:pt x="0" y="1095"/>
                  </a:lnTo>
                  <a:lnTo>
                    <a:pt x="19" y="1113"/>
                  </a:lnTo>
                  <a:lnTo>
                    <a:pt x="1054" y="16"/>
                  </a:lnTo>
                  <a:lnTo>
                    <a:pt x="1038" y="0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6"/>
            <p:cNvSpPr/>
            <p:nvPr/>
          </p:nvSpPr>
          <p:spPr bwMode="auto">
            <a:xfrm>
              <a:off x="-879475" y="7551738"/>
              <a:ext cx="1673225" cy="1766888"/>
            </a:xfrm>
            <a:custGeom>
              <a:avLst/>
              <a:gdLst>
                <a:gd name="T0" fmla="*/ 1038 w 1054"/>
                <a:gd name="T1" fmla="*/ 0 h 1113"/>
                <a:gd name="T2" fmla="*/ 0 w 1054"/>
                <a:gd name="T3" fmla="*/ 1095 h 1113"/>
                <a:gd name="T4" fmla="*/ 19 w 1054"/>
                <a:gd name="T5" fmla="*/ 1113 h 1113"/>
                <a:gd name="T6" fmla="*/ 1054 w 1054"/>
                <a:gd name="T7" fmla="*/ 16 h 1113"/>
                <a:gd name="T8" fmla="*/ 1038 w 1054"/>
                <a:gd name="T9" fmla="*/ 0 h 1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4" h="1113">
                  <a:moveTo>
                    <a:pt x="1038" y="0"/>
                  </a:moveTo>
                  <a:lnTo>
                    <a:pt x="0" y="1095"/>
                  </a:lnTo>
                  <a:lnTo>
                    <a:pt x="19" y="1113"/>
                  </a:lnTo>
                  <a:lnTo>
                    <a:pt x="1054" y="16"/>
                  </a:lnTo>
                  <a:lnTo>
                    <a:pt x="103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7"/>
            <p:cNvSpPr/>
            <p:nvPr/>
          </p:nvSpPr>
          <p:spPr bwMode="auto">
            <a:xfrm>
              <a:off x="-925513" y="7597775"/>
              <a:ext cx="1766888" cy="1674813"/>
            </a:xfrm>
            <a:custGeom>
              <a:avLst/>
              <a:gdLst>
                <a:gd name="T0" fmla="*/ 0 w 1113"/>
                <a:gd name="T1" fmla="*/ 16 h 1055"/>
                <a:gd name="T2" fmla="*/ 1097 w 1113"/>
                <a:gd name="T3" fmla="*/ 1055 h 1055"/>
                <a:gd name="T4" fmla="*/ 1113 w 1113"/>
                <a:gd name="T5" fmla="*/ 1036 h 1055"/>
                <a:gd name="T6" fmla="*/ 16 w 1113"/>
                <a:gd name="T7" fmla="*/ 0 h 1055"/>
                <a:gd name="T8" fmla="*/ 0 w 1113"/>
                <a:gd name="T9" fmla="*/ 16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3" h="1055">
                  <a:moveTo>
                    <a:pt x="0" y="16"/>
                  </a:moveTo>
                  <a:lnTo>
                    <a:pt x="1097" y="1055"/>
                  </a:lnTo>
                  <a:lnTo>
                    <a:pt x="1113" y="1036"/>
                  </a:lnTo>
                  <a:lnTo>
                    <a:pt x="1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28"/>
            <p:cNvSpPr/>
            <p:nvPr/>
          </p:nvSpPr>
          <p:spPr bwMode="auto">
            <a:xfrm>
              <a:off x="-925513" y="7597775"/>
              <a:ext cx="1766888" cy="1674813"/>
            </a:xfrm>
            <a:custGeom>
              <a:avLst/>
              <a:gdLst>
                <a:gd name="T0" fmla="*/ 0 w 1113"/>
                <a:gd name="T1" fmla="*/ 16 h 1055"/>
                <a:gd name="T2" fmla="*/ 1097 w 1113"/>
                <a:gd name="T3" fmla="*/ 1055 h 1055"/>
                <a:gd name="T4" fmla="*/ 1113 w 1113"/>
                <a:gd name="T5" fmla="*/ 1036 h 1055"/>
                <a:gd name="T6" fmla="*/ 16 w 1113"/>
                <a:gd name="T7" fmla="*/ 0 h 1055"/>
                <a:gd name="T8" fmla="*/ 0 w 1113"/>
                <a:gd name="T9" fmla="*/ 16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3" h="1055">
                  <a:moveTo>
                    <a:pt x="0" y="16"/>
                  </a:moveTo>
                  <a:lnTo>
                    <a:pt x="1097" y="1055"/>
                  </a:lnTo>
                  <a:lnTo>
                    <a:pt x="1113" y="1036"/>
                  </a:lnTo>
                  <a:lnTo>
                    <a:pt x="16" y="0"/>
                  </a:lnTo>
                  <a:lnTo>
                    <a:pt x="0" y="1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29"/>
            <p:cNvSpPr/>
            <p:nvPr/>
          </p:nvSpPr>
          <p:spPr bwMode="auto">
            <a:xfrm>
              <a:off x="-1239838" y="8382000"/>
              <a:ext cx="2393950" cy="106363"/>
            </a:xfrm>
            <a:custGeom>
              <a:avLst/>
              <a:gdLst>
                <a:gd name="T0" fmla="*/ 0 w 1508"/>
                <a:gd name="T1" fmla="*/ 67 h 67"/>
                <a:gd name="T2" fmla="*/ 1508 w 1508"/>
                <a:gd name="T3" fmla="*/ 24 h 67"/>
                <a:gd name="T4" fmla="*/ 1508 w 1508"/>
                <a:gd name="T5" fmla="*/ 0 h 67"/>
                <a:gd name="T6" fmla="*/ 0 w 1508"/>
                <a:gd name="T7" fmla="*/ 43 h 67"/>
                <a:gd name="T8" fmla="*/ 0 w 1508"/>
                <a:gd name="T9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8" h="67">
                  <a:moveTo>
                    <a:pt x="0" y="67"/>
                  </a:moveTo>
                  <a:lnTo>
                    <a:pt x="1508" y="24"/>
                  </a:lnTo>
                  <a:lnTo>
                    <a:pt x="1508" y="0"/>
                  </a:lnTo>
                  <a:lnTo>
                    <a:pt x="0" y="43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0"/>
            <p:cNvSpPr/>
            <p:nvPr/>
          </p:nvSpPr>
          <p:spPr bwMode="auto">
            <a:xfrm>
              <a:off x="-1239838" y="8382000"/>
              <a:ext cx="2393950" cy="106363"/>
            </a:xfrm>
            <a:custGeom>
              <a:avLst/>
              <a:gdLst>
                <a:gd name="T0" fmla="*/ 0 w 1508"/>
                <a:gd name="T1" fmla="*/ 67 h 67"/>
                <a:gd name="T2" fmla="*/ 1508 w 1508"/>
                <a:gd name="T3" fmla="*/ 24 h 67"/>
                <a:gd name="T4" fmla="*/ 1508 w 1508"/>
                <a:gd name="T5" fmla="*/ 0 h 67"/>
                <a:gd name="T6" fmla="*/ 0 w 1508"/>
                <a:gd name="T7" fmla="*/ 4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08" h="67">
                  <a:moveTo>
                    <a:pt x="0" y="67"/>
                  </a:moveTo>
                  <a:lnTo>
                    <a:pt x="1508" y="24"/>
                  </a:lnTo>
                  <a:lnTo>
                    <a:pt x="1508" y="0"/>
                  </a:lnTo>
                  <a:lnTo>
                    <a:pt x="0" y="4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13" name="组合 112"/>
          <p:cNvGrpSpPr/>
          <p:nvPr/>
        </p:nvGrpSpPr>
        <p:grpSpPr>
          <a:xfrm>
            <a:off x="2554963" y="846005"/>
            <a:ext cx="1413185" cy="1879248"/>
            <a:chOff x="-6951663" y="2501900"/>
            <a:chExt cx="1944688" cy="2586038"/>
          </a:xfrm>
        </p:grpSpPr>
        <p:sp>
          <p:nvSpPr>
            <p:cNvPr id="35" name="Freeform 31"/>
            <p:cNvSpPr/>
            <p:nvPr/>
          </p:nvSpPr>
          <p:spPr bwMode="auto">
            <a:xfrm>
              <a:off x="-6315075" y="4732338"/>
              <a:ext cx="452438" cy="304800"/>
            </a:xfrm>
            <a:custGeom>
              <a:avLst/>
              <a:gdLst>
                <a:gd name="T0" fmla="*/ 100 w 107"/>
                <a:gd name="T1" fmla="*/ 60 h 72"/>
                <a:gd name="T2" fmla="*/ 39 w 107"/>
                <a:gd name="T3" fmla="*/ 52 h 72"/>
                <a:gd name="T4" fmla="*/ 5 w 107"/>
                <a:gd name="T5" fmla="*/ 11 h 72"/>
                <a:gd name="T6" fmla="*/ 83 w 107"/>
                <a:gd name="T7" fmla="*/ 19 h 72"/>
                <a:gd name="T8" fmla="*/ 100 w 107"/>
                <a:gd name="T9" fmla="*/ 6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72">
                  <a:moveTo>
                    <a:pt x="100" y="60"/>
                  </a:moveTo>
                  <a:cubicBezTo>
                    <a:pt x="95" y="72"/>
                    <a:pt x="63" y="64"/>
                    <a:pt x="39" y="52"/>
                  </a:cubicBezTo>
                  <a:cubicBezTo>
                    <a:pt x="15" y="41"/>
                    <a:pt x="0" y="23"/>
                    <a:pt x="5" y="11"/>
                  </a:cubicBezTo>
                  <a:cubicBezTo>
                    <a:pt x="11" y="0"/>
                    <a:pt x="59" y="7"/>
                    <a:pt x="83" y="19"/>
                  </a:cubicBezTo>
                  <a:cubicBezTo>
                    <a:pt x="107" y="30"/>
                    <a:pt x="105" y="49"/>
                    <a:pt x="100" y="60"/>
                  </a:cubicBezTo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2"/>
            <p:cNvSpPr/>
            <p:nvPr/>
          </p:nvSpPr>
          <p:spPr bwMode="auto">
            <a:xfrm>
              <a:off x="-6735763" y="4498975"/>
              <a:ext cx="461963" cy="330200"/>
            </a:xfrm>
            <a:custGeom>
              <a:avLst/>
              <a:gdLst>
                <a:gd name="T0" fmla="*/ 6 w 109"/>
                <a:gd name="T1" fmla="*/ 24 h 78"/>
                <a:gd name="T2" fmla="*/ 51 w 109"/>
                <a:gd name="T3" fmla="*/ 66 h 78"/>
                <a:gd name="T4" fmla="*/ 104 w 109"/>
                <a:gd name="T5" fmla="*/ 66 h 78"/>
                <a:gd name="T6" fmla="*/ 48 w 109"/>
                <a:gd name="T7" fmla="*/ 11 h 78"/>
                <a:gd name="T8" fmla="*/ 6 w 109"/>
                <a:gd name="T9" fmla="*/ 2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78">
                  <a:moveTo>
                    <a:pt x="6" y="24"/>
                  </a:moveTo>
                  <a:cubicBezTo>
                    <a:pt x="0" y="36"/>
                    <a:pt x="27" y="55"/>
                    <a:pt x="51" y="66"/>
                  </a:cubicBezTo>
                  <a:cubicBezTo>
                    <a:pt x="75" y="78"/>
                    <a:pt x="99" y="77"/>
                    <a:pt x="104" y="66"/>
                  </a:cubicBezTo>
                  <a:cubicBezTo>
                    <a:pt x="109" y="54"/>
                    <a:pt x="72" y="22"/>
                    <a:pt x="48" y="11"/>
                  </a:cubicBezTo>
                  <a:cubicBezTo>
                    <a:pt x="24" y="0"/>
                    <a:pt x="11" y="13"/>
                    <a:pt x="6" y="24"/>
                  </a:cubicBezTo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3"/>
            <p:cNvSpPr/>
            <p:nvPr/>
          </p:nvSpPr>
          <p:spPr bwMode="auto">
            <a:xfrm>
              <a:off x="-5713413" y="2887663"/>
              <a:ext cx="76200" cy="157163"/>
            </a:xfrm>
            <a:custGeom>
              <a:avLst/>
              <a:gdLst>
                <a:gd name="T0" fmla="*/ 13 w 18"/>
                <a:gd name="T1" fmla="*/ 20 h 37"/>
                <a:gd name="T2" fmla="*/ 0 w 18"/>
                <a:gd name="T3" fmla="*/ 37 h 37"/>
                <a:gd name="T4" fmla="*/ 5 w 18"/>
                <a:gd name="T5" fmla="*/ 17 h 37"/>
                <a:gd name="T6" fmla="*/ 18 w 18"/>
                <a:gd name="T7" fmla="*/ 0 h 37"/>
                <a:gd name="T8" fmla="*/ 13 w 18"/>
                <a:gd name="T9" fmla="*/ 2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7">
                  <a:moveTo>
                    <a:pt x="13" y="20"/>
                  </a:moveTo>
                  <a:cubicBezTo>
                    <a:pt x="8" y="31"/>
                    <a:pt x="0" y="37"/>
                    <a:pt x="0" y="37"/>
                  </a:cubicBezTo>
                  <a:cubicBezTo>
                    <a:pt x="0" y="37"/>
                    <a:pt x="0" y="27"/>
                    <a:pt x="5" y="17"/>
                  </a:cubicBezTo>
                  <a:cubicBezTo>
                    <a:pt x="10" y="7"/>
                    <a:pt x="18" y="0"/>
                    <a:pt x="18" y="0"/>
                  </a:cubicBezTo>
                  <a:cubicBezTo>
                    <a:pt x="18" y="0"/>
                    <a:pt x="18" y="10"/>
                    <a:pt x="13" y="20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4"/>
            <p:cNvSpPr>
              <a:spLocks noEditPoints="1"/>
            </p:cNvSpPr>
            <p:nvPr/>
          </p:nvSpPr>
          <p:spPr bwMode="auto">
            <a:xfrm>
              <a:off x="-6764338" y="2501900"/>
              <a:ext cx="1757363" cy="2463800"/>
            </a:xfrm>
            <a:custGeom>
              <a:avLst/>
              <a:gdLst>
                <a:gd name="T0" fmla="*/ 310 w 415"/>
                <a:gd name="T1" fmla="*/ 238 h 581"/>
                <a:gd name="T2" fmla="*/ 382 w 415"/>
                <a:gd name="T3" fmla="*/ 170 h 581"/>
                <a:gd name="T4" fmla="*/ 386 w 415"/>
                <a:gd name="T5" fmla="*/ 138 h 581"/>
                <a:gd name="T6" fmla="*/ 387 w 415"/>
                <a:gd name="T7" fmla="*/ 110 h 581"/>
                <a:gd name="T8" fmla="*/ 415 w 415"/>
                <a:gd name="T9" fmla="*/ 66 h 581"/>
                <a:gd name="T10" fmla="*/ 388 w 415"/>
                <a:gd name="T11" fmla="*/ 66 h 581"/>
                <a:gd name="T12" fmla="*/ 354 w 415"/>
                <a:gd name="T13" fmla="*/ 79 h 581"/>
                <a:gd name="T14" fmla="*/ 330 w 415"/>
                <a:gd name="T15" fmla="*/ 63 h 581"/>
                <a:gd name="T16" fmla="*/ 303 w 415"/>
                <a:gd name="T17" fmla="*/ 55 h 581"/>
                <a:gd name="T18" fmla="*/ 274 w 415"/>
                <a:gd name="T19" fmla="*/ 0 h 581"/>
                <a:gd name="T20" fmla="*/ 258 w 415"/>
                <a:gd name="T21" fmla="*/ 49 h 581"/>
                <a:gd name="T22" fmla="*/ 237 w 415"/>
                <a:gd name="T23" fmla="*/ 68 h 581"/>
                <a:gd name="T24" fmla="*/ 215 w 415"/>
                <a:gd name="T25" fmla="*/ 92 h 581"/>
                <a:gd name="T26" fmla="*/ 209 w 415"/>
                <a:gd name="T27" fmla="*/ 190 h 581"/>
                <a:gd name="T28" fmla="*/ 45 w 415"/>
                <a:gd name="T29" fmla="*/ 379 h 581"/>
                <a:gd name="T30" fmla="*/ 106 w 415"/>
                <a:gd name="T31" fmla="*/ 541 h 581"/>
                <a:gd name="T32" fmla="*/ 269 w 415"/>
                <a:gd name="T33" fmla="*/ 484 h 581"/>
                <a:gd name="T34" fmla="*/ 310 w 415"/>
                <a:gd name="T35" fmla="*/ 238 h 581"/>
                <a:gd name="T36" fmla="*/ 276 w 415"/>
                <a:gd name="T37" fmla="*/ 128 h 581"/>
                <a:gd name="T38" fmla="*/ 247 w 415"/>
                <a:gd name="T39" fmla="*/ 119 h 581"/>
                <a:gd name="T40" fmla="*/ 257 w 415"/>
                <a:gd name="T41" fmla="*/ 77 h 581"/>
                <a:gd name="T42" fmla="*/ 258 w 415"/>
                <a:gd name="T43" fmla="*/ 77 h 581"/>
                <a:gd name="T44" fmla="*/ 277 w 415"/>
                <a:gd name="T45" fmla="*/ 127 h 581"/>
                <a:gd name="T46" fmla="*/ 276 w 415"/>
                <a:gd name="T47" fmla="*/ 128 h 581"/>
                <a:gd name="T48" fmla="*/ 311 w 415"/>
                <a:gd name="T49" fmla="*/ 144 h 581"/>
                <a:gd name="T50" fmla="*/ 310 w 415"/>
                <a:gd name="T51" fmla="*/ 143 h 581"/>
                <a:gd name="T52" fmla="*/ 361 w 415"/>
                <a:gd name="T53" fmla="*/ 126 h 581"/>
                <a:gd name="T54" fmla="*/ 362 w 415"/>
                <a:gd name="T55" fmla="*/ 127 h 581"/>
                <a:gd name="T56" fmla="*/ 336 w 415"/>
                <a:gd name="T57" fmla="*/ 160 h 581"/>
                <a:gd name="T58" fmla="*/ 311 w 415"/>
                <a:gd name="T59" fmla="*/ 144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15" h="581">
                  <a:moveTo>
                    <a:pt x="310" y="238"/>
                  </a:moveTo>
                  <a:cubicBezTo>
                    <a:pt x="311" y="192"/>
                    <a:pt x="366" y="206"/>
                    <a:pt x="382" y="170"/>
                  </a:cubicBezTo>
                  <a:cubicBezTo>
                    <a:pt x="387" y="161"/>
                    <a:pt x="388" y="150"/>
                    <a:pt x="386" y="138"/>
                  </a:cubicBezTo>
                  <a:cubicBezTo>
                    <a:pt x="385" y="129"/>
                    <a:pt x="385" y="119"/>
                    <a:pt x="387" y="110"/>
                  </a:cubicBezTo>
                  <a:cubicBezTo>
                    <a:pt x="396" y="79"/>
                    <a:pt x="415" y="66"/>
                    <a:pt x="415" y="66"/>
                  </a:cubicBezTo>
                  <a:cubicBezTo>
                    <a:pt x="403" y="66"/>
                    <a:pt x="395" y="66"/>
                    <a:pt x="388" y="66"/>
                  </a:cubicBezTo>
                  <a:cubicBezTo>
                    <a:pt x="371" y="64"/>
                    <a:pt x="366" y="63"/>
                    <a:pt x="354" y="79"/>
                  </a:cubicBezTo>
                  <a:cubicBezTo>
                    <a:pt x="347" y="72"/>
                    <a:pt x="339" y="67"/>
                    <a:pt x="330" y="63"/>
                  </a:cubicBezTo>
                  <a:cubicBezTo>
                    <a:pt x="322" y="59"/>
                    <a:pt x="312" y="56"/>
                    <a:pt x="303" y="55"/>
                  </a:cubicBezTo>
                  <a:cubicBezTo>
                    <a:pt x="310" y="29"/>
                    <a:pt x="302" y="36"/>
                    <a:pt x="274" y="0"/>
                  </a:cubicBezTo>
                  <a:cubicBezTo>
                    <a:pt x="274" y="0"/>
                    <a:pt x="274" y="25"/>
                    <a:pt x="258" y="49"/>
                  </a:cubicBezTo>
                  <a:cubicBezTo>
                    <a:pt x="252" y="57"/>
                    <a:pt x="245" y="63"/>
                    <a:pt x="237" y="68"/>
                  </a:cubicBezTo>
                  <a:cubicBezTo>
                    <a:pt x="227" y="74"/>
                    <a:pt x="219" y="82"/>
                    <a:pt x="215" y="92"/>
                  </a:cubicBezTo>
                  <a:cubicBezTo>
                    <a:pt x="199" y="126"/>
                    <a:pt x="243" y="161"/>
                    <a:pt x="209" y="190"/>
                  </a:cubicBezTo>
                  <a:cubicBezTo>
                    <a:pt x="157" y="235"/>
                    <a:pt x="73" y="319"/>
                    <a:pt x="45" y="379"/>
                  </a:cubicBezTo>
                  <a:cubicBezTo>
                    <a:pt x="0" y="475"/>
                    <a:pt x="52" y="516"/>
                    <a:pt x="106" y="541"/>
                  </a:cubicBezTo>
                  <a:cubicBezTo>
                    <a:pt x="160" y="567"/>
                    <a:pt x="224" y="581"/>
                    <a:pt x="269" y="484"/>
                  </a:cubicBezTo>
                  <a:cubicBezTo>
                    <a:pt x="297" y="425"/>
                    <a:pt x="309" y="306"/>
                    <a:pt x="310" y="238"/>
                  </a:cubicBezTo>
                  <a:moveTo>
                    <a:pt x="276" y="128"/>
                  </a:moveTo>
                  <a:cubicBezTo>
                    <a:pt x="268" y="131"/>
                    <a:pt x="253" y="133"/>
                    <a:pt x="247" y="119"/>
                  </a:cubicBezTo>
                  <a:cubicBezTo>
                    <a:pt x="242" y="105"/>
                    <a:pt x="247" y="89"/>
                    <a:pt x="257" y="77"/>
                  </a:cubicBezTo>
                  <a:cubicBezTo>
                    <a:pt x="257" y="77"/>
                    <a:pt x="258" y="77"/>
                    <a:pt x="258" y="77"/>
                  </a:cubicBezTo>
                  <a:cubicBezTo>
                    <a:pt x="277" y="127"/>
                    <a:pt x="277" y="127"/>
                    <a:pt x="277" y="127"/>
                  </a:cubicBezTo>
                  <a:cubicBezTo>
                    <a:pt x="277" y="128"/>
                    <a:pt x="276" y="128"/>
                    <a:pt x="276" y="128"/>
                  </a:cubicBezTo>
                  <a:moveTo>
                    <a:pt x="311" y="144"/>
                  </a:moveTo>
                  <a:cubicBezTo>
                    <a:pt x="310" y="144"/>
                    <a:pt x="310" y="143"/>
                    <a:pt x="310" y="143"/>
                  </a:cubicBezTo>
                  <a:cubicBezTo>
                    <a:pt x="361" y="126"/>
                    <a:pt x="361" y="126"/>
                    <a:pt x="361" y="126"/>
                  </a:cubicBezTo>
                  <a:cubicBezTo>
                    <a:pt x="362" y="126"/>
                    <a:pt x="362" y="126"/>
                    <a:pt x="362" y="127"/>
                  </a:cubicBezTo>
                  <a:cubicBezTo>
                    <a:pt x="359" y="142"/>
                    <a:pt x="350" y="156"/>
                    <a:pt x="336" y="160"/>
                  </a:cubicBezTo>
                  <a:cubicBezTo>
                    <a:pt x="322" y="165"/>
                    <a:pt x="313" y="152"/>
                    <a:pt x="311" y="144"/>
                  </a:cubicBezTo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5"/>
            <p:cNvSpPr/>
            <p:nvPr/>
          </p:nvSpPr>
          <p:spPr bwMode="auto">
            <a:xfrm>
              <a:off x="-5375275" y="3044825"/>
              <a:ext cx="76200" cy="157163"/>
            </a:xfrm>
            <a:custGeom>
              <a:avLst/>
              <a:gdLst>
                <a:gd name="T0" fmla="*/ 5 w 18"/>
                <a:gd name="T1" fmla="*/ 17 h 37"/>
                <a:gd name="T2" fmla="*/ 0 w 18"/>
                <a:gd name="T3" fmla="*/ 37 h 37"/>
                <a:gd name="T4" fmla="*/ 13 w 18"/>
                <a:gd name="T5" fmla="*/ 21 h 37"/>
                <a:gd name="T6" fmla="*/ 17 w 18"/>
                <a:gd name="T7" fmla="*/ 0 h 37"/>
                <a:gd name="T8" fmla="*/ 5 w 18"/>
                <a:gd name="T9" fmla="*/ 1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7">
                  <a:moveTo>
                    <a:pt x="5" y="17"/>
                  </a:moveTo>
                  <a:cubicBezTo>
                    <a:pt x="0" y="27"/>
                    <a:pt x="0" y="37"/>
                    <a:pt x="0" y="37"/>
                  </a:cubicBezTo>
                  <a:cubicBezTo>
                    <a:pt x="0" y="37"/>
                    <a:pt x="8" y="31"/>
                    <a:pt x="13" y="21"/>
                  </a:cubicBezTo>
                  <a:cubicBezTo>
                    <a:pt x="18" y="11"/>
                    <a:pt x="17" y="0"/>
                    <a:pt x="17" y="0"/>
                  </a:cubicBezTo>
                  <a:cubicBezTo>
                    <a:pt x="17" y="0"/>
                    <a:pt x="10" y="7"/>
                    <a:pt x="5" y="17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6"/>
            <p:cNvSpPr/>
            <p:nvPr/>
          </p:nvSpPr>
          <p:spPr bwMode="auto">
            <a:xfrm>
              <a:off x="-6951663" y="3036888"/>
              <a:ext cx="796925" cy="1466850"/>
            </a:xfrm>
            <a:custGeom>
              <a:avLst/>
              <a:gdLst>
                <a:gd name="T0" fmla="*/ 119 w 188"/>
                <a:gd name="T1" fmla="*/ 79 h 346"/>
                <a:gd name="T2" fmla="*/ 108 w 188"/>
                <a:gd name="T3" fmla="*/ 84 h 346"/>
                <a:gd name="T4" fmla="*/ 108 w 188"/>
                <a:gd name="T5" fmla="*/ 86 h 346"/>
                <a:gd name="T6" fmla="*/ 108 w 188"/>
                <a:gd name="T7" fmla="*/ 91 h 346"/>
                <a:gd name="T8" fmla="*/ 120 w 188"/>
                <a:gd name="T9" fmla="*/ 100 h 346"/>
                <a:gd name="T10" fmla="*/ 136 w 188"/>
                <a:gd name="T11" fmla="*/ 89 h 346"/>
                <a:gd name="T12" fmla="*/ 121 w 188"/>
                <a:gd name="T13" fmla="*/ 63 h 346"/>
                <a:gd name="T14" fmla="*/ 103 w 188"/>
                <a:gd name="T15" fmla="*/ 65 h 346"/>
                <a:gd name="T16" fmla="*/ 88 w 188"/>
                <a:gd name="T17" fmla="*/ 84 h 346"/>
                <a:gd name="T18" fmla="*/ 87 w 188"/>
                <a:gd name="T19" fmla="*/ 85 h 346"/>
                <a:gd name="T20" fmla="*/ 87 w 188"/>
                <a:gd name="T21" fmla="*/ 96 h 346"/>
                <a:gd name="T22" fmla="*/ 110 w 188"/>
                <a:gd name="T23" fmla="*/ 124 h 346"/>
                <a:gd name="T24" fmla="*/ 137 w 188"/>
                <a:gd name="T25" fmla="*/ 124 h 346"/>
                <a:gd name="T26" fmla="*/ 168 w 188"/>
                <a:gd name="T27" fmla="*/ 88 h 346"/>
                <a:gd name="T28" fmla="*/ 169 w 188"/>
                <a:gd name="T29" fmla="*/ 85 h 346"/>
                <a:gd name="T30" fmla="*/ 164 w 188"/>
                <a:gd name="T31" fmla="*/ 56 h 346"/>
                <a:gd name="T32" fmla="*/ 122 w 188"/>
                <a:gd name="T33" fmla="*/ 23 h 346"/>
                <a:gd name="T34" fmla="*/ 121 w 188"/>
                <a:gd name="T35" fmla="*/ 22 h 346"/>
                <a:gd name="T36" fmla="*/ 111 w 188"/>
                <a:gd name="T37" fmla="*/ 22 h 346"/>
                <a:gd name="T38" fmla="*/ 63 w 188"/>
                <a:gd name="T39" fmla="*/ 43 h 346"/>
                <a:gd name="T40" fmla="*/ 62 w 188"/>
                <a:gd name="T41" fmla="*/ 44 h 346"/>
                <a:gd name="T42" fmla="*/ 54 w 188"/>
                <a:gd name="T43" fmla="*/ 53 h 346"/>
                <a:gd name="T44" fmla="*/ 43 w 188"/>
                <a:gd name="T45" fmla="*/ 71 h 346"/>
                <a:gd name="T46" fmla="*/ 28 w 188"/>
                <a:gd name="T47" fmla="*/ 171 h 346"/>
                <a:gd name="T48" fmla="*/ 32 w 188"/>
                <a:gd name="T49" fmla="*/ 210 h 346"/>
                <a:gd name="T50" fmla="*/ 34 w 188"/>
                <a:gd name="T51" fmla="*/ 216 h 346"/>
                <a:gd name="T52" fmla="*/ 37 w 188"/>
                <a:gd name="T53" fmla="*/ 230 h 346"/>
                <a:gd name="T54" fmla="*/ 94 w 188"/>
                <a:gd name="T55" fmla="*/ 310 h 346"/>
                <a:gd name="T56" fmla="*/ 85 w 188"/>
                <a:gd name="T57" fmla="*/ 342 h 346"/>
                <a:gd name="T58" fmla="*/ 14 w 188"/>
                <a:gd name="T59" fmla="*/ 253 h 346"/>
                <a:gd name="T60" fmla="*/ 6 w 188"/>
                <a:gd name="T61" fmla="*/ 222 h 346"/>
                <a:gd name="T62" fmla="*/ 3 w 188"/>
                <a:gd name="T63" fmla="*/ 206 h 346"/>
                <a:gd name="T64" fmla="*/ 1 w 188"/>
                <a:gd name="T65" fmla="*/ 155 h 346"/>
                <a:gd name="T66" fmla="*/ 27 w 188"/>
                <a:gd name="T67" fmla="*/ 51 h 346"/>
                <a:gd name="T68" fmla="*/ 38 w 188"/>
                <a:gd name="T69" fmla="*/ 35 h 346"/>
                <a:gd name="T70" fmla="*/ 46 w 188"/>
                <a:gd name="T71" fmla="*/ 27 h 346"/>
                <a:gd name="T72" fmla="*/ 65 w 188"/>
                <a:gd name="T73" fmla="*/ 13 h 346"/>
                <a:gd name="T74" fmla="*/ 120 w 188"/>
                <a:gd name="T75" fmla="*/ 1 h 346"/>
                <a:gd name="T76" fmla="*/ 125 w 188"/>
                <a:gd name="T77" fmla="*/ 2 h 346"/>
                <a:gd name="T78" fmla="*/ 170 w 188"/>
                <a:gd name="T79" fmla="*/ 28 h 346"/>
                <a:gd name="T80" fmla="*/ 188 w 188"/>
                <a:gd name="T81" fmla="*/ 82 h 346"/>
                <a:gd name="T82" fmla="*/ 187 w 188"/>
                <a:gd name="T83" fmla="*/ 91 h 346"/>
                <a:gd name="T84" fmla="*/ 142 w 188"/>
                <a:gd name="T85" fmla="*/ 140 h 346"/>
                <a:gd name="T86" fmla="*/ 114 w 188"/>
                <a:gd name="T87" fmla="*/ 142 h 346"/>
                <a:gd name="T88" fmla="*/ 104 w 188"/>
                <a:gd name="T89" fmla="*/ 139 h 346"/>
                <a:gd name="T90" fmla="*/ 73 w 188"/>
                <a:gd name="T91" fmla="*/ 98 h 346"/>
                <a:gd name="T92" fmla="*/ 73 w 188"/>
                <a:gd name="T93" fmla="*/ 83 h 346"/>
                <a:gd name="T94" fmla="*/ 74 w 188"/>
                <a:gd name="T95" fmla="*/ 78 h 346"/>
                <a:gd name="T96" fmla="*/ 106 w 188"/>
                <a:gd name="T97" fmla="*/ 49 h 346"/>
                <a:gd name="T98" fmla="*/ 125 w 188"/>
                <a:gd name="T99" fmla="*/ 50 h 346"/>
                <a:gd name="T100" fmla="*/ 149 w 188"/>
                <a:gd name="T101" fmla="*/ 85 h 346"/>
                <a:gd name="T102" fmla="*/ 123 w 188"/>
                <a:gd name="T103" fmla="*/ 111 h 346"/>
                <a:gd name="T104" fmla="*/ 98 w 188"/>
                <a:gd name="T105" fmla="*/ 93 h 346"/>
                <a:gd name="T106" fmla="*/ 98 w 188"/>
                <a:gd name="T107" fmla="*/ 84 h 346"/>
                <a:gd name="T108" fmla="*/ 119 w 188"/>
                <a:gd name="T109" fmla="*/ 69 h 346"/>
                <a:gd name="T110" fmla="*/ 133 w 188"/>
                <a:gd name="T111" fmla="*/ 87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88" h="346">
                  <a:moveTo>
                    <a:pt x="123" y="86"/>
                  </a:moveTo>
                  <a:cubicBezTo>
                    <a:pt x="123" y="86"/>
                    <a:pt x="124" y="85"/>
                    <a:pt x="124" y="84"/>
                  </a:cubicBezTo>
                  <a:cubicBezTo>
                    <a:pt x="123" y="84"/>
                    <a:pt x="123" y="82"/>
                    <a:pt x="122" y="81"/>
                  </a:cubicBezTo>
                  <a:cubicBezTo>
                    <a:pt x="121" y="80"/>
                    <a:pt x="121" y="79"/>
                    <a:pt x="119" y="79"/>
                  </a:cubicBezTo>
                  <a:cubicBezTo>
                    <a:pt x="119" y="79"/>
                    <a:pt x="118" y="78"/>
                    <a:pt x="118" y="78"/>
                  </a:cubicBezTo>
                  <a:cubicBezTo>
                    <a:pt x="118" y="78"/>
                    <a:pt x="117" y="78"/>
                    <a:pt x="117" y="78"/>
                  </a:cubicBezTo>
                  <a:cubicBezTo>
                    <a:pt x="116" y="78"/>
                    <a:pt x="116" y="78"/>
                    <a:pt x="116" y="78"/>
                  </a:cubicBezTo>
                  <a:cubicBezTo>
                    <a:pt x="113" y="79"/>
                    <a:pt x="109" y="81"/>
                    <a:pt x="108" y="84"/>
                  </a:cubicBezTo>
                  <a:cubicBezTo>
                    <a:pt x="108" y="85"/>
                    <a:pt x="108" y="85"/>
                    <a:pt x="108" y="86"/>
                  </a:cubicBezTo>
                  <a:cubicBezTo>
                    <a:pt x="108" y="86"/>
                    <a:pt x="108" y="86"/>
                    <a:pt x="108" y="86"/>
                  </a:cubicBezTo>
                  <a:cubicBezTo>
                    <a:pt x="108" y="86"/>
                    <a:pt x="108" y="86"/>
                    <a:pt x="108" y="86"/>
                  </a:cubicBezTo>
                  <a:cubicBezTo>
                    <a:pt x="108" y="86"/>
                    <a:pt x="108" y="86"/>
                    <a:pt x="108" y="86"/>
                  </a:cubicBezTo>
                  <a:cubicBezTo>
                    <a:pt x="108" y="86"/>
                    <a:pt x="108" y="86"/>
                    <a:pt x="108" y="86"/>
                  </a:cubicBezTo>
                  <a:cubicBezTo>
                    <a:pt x="107" y="87"/>
                    <a:pt x="107" y="87"/>
                    <a:pt x="107" y="87"/>
                  </a:cubicBezTo>
                  <a:cubicBezTo>
                    <a:pt x="107" y="88"/>
                    <a:pt x="107" y="88"/>
                    <a:pt x="107" y="89"/>
                  </a:cubicBezTo>
                  <a:cubicBezTo>
                    <a:pt x="107" y="89"/>
                    <a:pt x="108" y="90"/>
                    <a:pt x="108" y="91"/>
                  </a:cubicBezTo>
                  <a:cubicBezTo>
                    <a:pt x="108" y="93"/>
                    <a:pt x="109" y="95"/>
                    <a:pt x="111" y="97"/>
                  </a:cubicBezTo>
                  <a:cubicBezTo>
                    <a:pt x="113" y="99"/>
                    <a:pt x="115" y="100"/>
                    <a:pt x="118" y="100"/>
                  </a:cubicBezTo>
                  <a:cubicBezTo>
                    <a:pt x="118" y="100"/>
                    <a:pt x="118" y="100"/>
                    <a:pt x="119" y="100"/>
                  </a:cubicBezTo>
                  <a:cubicBezTo>
                    <a:pt x="119" y="100"/>
                    <a:pt x="120" y="100"/>
                    <a:pt x="120" y="100"/>
                  </a:cubicBezTo>
                  <a:cubicBezTo>
                    <a:pt x="121" y="100"/>
                    <a:pt x="121" y="100"/>
                    <a:pt x="122" y="100"/>
                  </a:cubicBezTo>
                  <a:cubicBezTo>
                    <a:pt x="124" y="100"/>
                    <a:pt x="125" y="100"/>
                    <a:pt x="127" y="99"/>
                  </a:cubicBezTo>
                  <a:cubicBezTo>
                    <a:pt x="129" y="98"/>
                    <a:pt x="132" y="96"/>
                    <a:pt x="134" y="93"/>
                  </a:cubicBezTo>
                  <a:cubicBezTo>
                    <a:pt x="135" y="92"/>
                    <a:pt x="135" y="91"/>
                    <a:pt x="136" y="89"/>
                  </a:cubicBezTo>
                  <a:cubicBezTo>
                    <a:pt x="136" y="87"/>
                    <a:pt x="137" y="86"/>
                    <a:pt x="137" y="84"/>
                  </a:cubicBezTo>
                  <a:cubicBezTo>
                    <a:pt x="137" y="81"/>
                    <a:pt x="136" y="76"/>
                    <a:pt x="134" y="73"/>
                  </a:cubicBezTo>
                  <a:cubicBezTo>
                    <a:pt x="133" y="70"/>
                    <a:pt x="130" y="67"/>
                    <a:pt x="127" y="65"/>
                  </a:cubicBezTo>
                  <a:cubicBezTo>
                    <a:pt x="125" y="64"/>
                    <a:pt x="123" y="63"/>
                    <a:pt x="121" y="63"/>
                  </a:cubicBezTo>
                  <a:cubicBezTo>
                    <a:pt x="120" y="62"/>
                    <a:pt x="119" y="62"/>
                    <a:pt x="118" y="62"/>
                  </a:cubicBezTo>
                  <a:cubicBezTo>
                    <a:pt x="117" y="62"/>
                    <a:pt x="117" y="62"/>
                    <a:pt x="117" y="62"/>
                  </a:cubicBezTo>
                  <a:cubicBezTo>
                    <a:pt x="116" y="62"/>
                    <a:pt x="115" y="62"/>
                    <a:pt x="115" y="62"/>
                  </a:cubicBezTo>
                  <a:cubicBezTo>
                    <a:pt x="111" y="62"/>
                    <a:pt x="106" y="63"/>
                    <a:pt x="103" y="65"/>
                  </a:cubicBezTo>
                  <a:cubicBezTo>
                    <a:pt x="99" y="66"/>
                    <a:pt x="95" y="69"/>
                    <a:pt x="92" y="73"/>
                  </a:cubicBezTo>
                  <a:cubicBezTo>
                    <a:pt x="91" y="75"/>
                    <a:pt x="90" y="77"/>
                    <a:pt x="89" y="79"/>
                  </a:cubicBezTo>
                  <a:cubicBezTo>
                    <a:pt x="89" y="80"/>
                    <a:pt x="88" y="81"/>
                    <a:pt x="88" y="82"/>
                  </a:cubicBezTo>
                  <a:cubicBezTo>
                    <a:pt x="88" y="82"/>
                    <a:pt x="88" y="83"/>
                    <a:pt x="88" y="84"/>
                  </a:cubicBezTo>
                  <a:cubicBezTo>
                    <a:pt x="87" y="84"/>
                    <a:pt x="87" y="84"/>
                    <a:pt x="87" y="84"/>
                  </a:cubicBezTo>
                  <a:cubicBezTo>
                    <a:pt x="87" y="85"/>
                    <a:pt x="87" y="85"/>
                    <a:pt x="87" y="85"/>
                  </a:cubicBezTo>
                  <a:cubicBezTo>
                    <a:pt x="87" y="85"/>
                    <a:pt x="87" y="85"/>
                    <a:pt x="87" y="85"/>
                  </a:cubicBezTo>
                  <a:cubicBezTo>
                    <a:pt x="87" y="85"/>
                    <a:pt x="87" y="85"/>
                    <a:pt x="87" y="85"/>
                  </a:cubicBezTo>
                  <a:cubicBezTo>
                    <a:pt x="87" y="85"/>
                    <a:pt x="87" y="85"/>
                    <a:pt x="87" y="85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90"/>
                    <a:pt x="87" y="91"/>
                    <a:pt x="87" y="92"/>
                  </a:cubicBezTo>
                  <a:cubicBezTo>
                    <a:pt x="87" y="96"/>
                    <a:pt x="87" y="96"/>
                    <a:pt x="87" y="96"/>
                  </a:cubicBezTo>
                  <a:cubicBezTo>
                    <a:pt x="87" y="97"/>
                    <a:pt x="88" y="99"/>
                    <a:pt x="88" y="100"/>
                  </a:cubicBezTo>
                  <a:cubicBezTo>
                    <a:pt x="89" y="104"/>
                    <a:pt x="92" y="109"/>
                    <a:pt x="95" y="113"/>
                  </a:cubicBezTo>
                  <a:cubicBezTo>
                    <a:pt x="98" y="117"/>
                    <a:pt x="102" y="120"/>
                    <a:pt x="106" y="122"/>
                  </a:cubicBezTo>
                  <a:cubicBezTo>
                    <a:pt x="107" y="123"/>
                    <a:pt x="109" y="123"/>
                    <a:pt x="110" y="124"/>
                  </a:cubicBezTo>
                  <a:cubicBezTo>
                    <a:pt x="113" y="125"/>
                    <a:pt x="113" y="125"/>
                    <a:pt x="113" y="125"/>
                  </a:cubicBezTo>
                  <a:cubicBezTo>
                    <a:pt x="117" y="126"/>
                    <a:pt x="117" y="126"/>
                    <a:pt x="117" y="126"/>
                  </a:cubicBezTo>
                  <a:cubicBezTo>
                    <a:pt x="121" y="126"/>
                    <a:pt x="121" y="126"/>
                    <a:pt x="121" y="126"/>
                  </a:cubicBezTo>
                  <a:cubicBezTo>
                    <a:pt x="126" y="126"/>
                    <a:pt x="132" y="126"/>
                    <a:pt x="137" y="124"/>
                  </a:cubicBezTo>
                  <a:cubicBezTo>
                    <a:pt x="142" y="122"/>
                    <a:pt x="147" y="120"/>
                    <a:pt x="151" y="117"/>
                  </a:cubicBezTo>
                  <a:cubicBezTo>
                    <a:pt x="160" y="110"/>
                    <a:pt x="166" y="100"/>
                    <a:pt x="168" y="89"/>
                  </a:cubicBezTo>
                  <a:cubicBezTo>
                    <a:pt x="168" y="88"/>
                    <a:pt x="168" y="88"/>
                    <a:pt x="168" y="88"/>
                  </a:cubicBezTo>
                  <a:cubicBezTo>
                    <a:pt x="168" y="88"/>
                    <a:pt x="168" y="88"/>
                    <a:pt x="168" y="88"/>
                  </a:cubicBezTo>
                  <a:cubicBezTo>
                    <a:pt x="168" y="88"/>
                    <a:pt x="168" y="88"/>
                    <a:pt x="168" y="88"/>
                  </a:cubicBezTo>
                  <a:cubicBezTo>
                    <a:pt x="168" y="88"/>
                    <a:pt x="168" y="88"/>
                    <a:pt x="168" y="88"/>
                  </a:cubicBezTo>
                  <a:cubicBezTo>
                    <a:pt x="168" y="88"/>
                    <a:pt x="168" y="88"/>
                    <a:pt x="168" y="88"/>
                  </a:cubicBezTo>
                  <a:cubicBezTo>
                    <a:pt x="169" y="85"/>
                    <a:pt x="169" y="85"/>
                    <a:pt x="169" y="85"/>
                  </a:cubicBezTo>
                  <a:cubicBezTo>
                    <a:pt x="169" y="83"/>
                    <a:pt x="169" y="82"/>
                    <a:pt x="169" y="80"/>
                  </a:cubicBezTo>
                  <a:cubicBezTo>
                    <a:pt x="169" y="76"/>
                    <a:pt x="169" y="76"/>
                    <a:pt x="169" y="76"/>
                  </a:cubicBezTo>
                  <a:cubicBezTo>
                    <a:pt x="169" y="75"/>
                    <a:pt x="169" y="74"/>
                    <a:pt x="169" y="72"/>
                  </a:cubicBezTo>
                  <a:cubicBezTo>
                    <a:pt x="168" y="67"/>
                    <a:pt x="166" y="61"/>
                    <a:pt x="164" y="56"/>
                  </a:cubicBezTo>
                  <a:cubicBezTo>
                    <a:pt x="162" y="51"/>
                    <a:pt x="159" y="46"/>
                    <a:pt x="155" y="41"/>
                  </a:cubicBezTo>
                  <a:cubicBezTo>
                    <a:pt x="151" y="37"/>
                    <a:pt x="147" y="33"/>
                    <a:pt x="142" y="30"/>
                  </a:cubicBezTo>
                  <a:cubicBezTo>
                    <a:pt x="137" y="27"/>
                    <a:pt x="132" y="25"/>
                    <a:pt x="126" y="24"/>
                  </a:cubicBezTo>
                  <a:cubicBezTo>
                    <a:pt x="122" y="23"/>
                    <a:pt x="122" y="23"/>
                    <a:pt x="122" y="23"/>
                  </a:cubicBezTo>
                  <a:cubicBezTo>
                    <a:pt x="121" y="22"/>
                    <a:pt x="121" y="22"/>
                    <a:pt x="121" y="22"/>
                  </a:cubicBezTo>
                  <a:cubicBezTo>
                    <a:pt x="121" y="22"/>
                    <a:pt x="121" y="22"/>
                    <a:pt x="121" y="22"/>
                  </a:cubicBezTo>
                  <a:cubicBezTo>
                    <a:pt x="121" y="22"/>
                    <a:pt x="121" y="22"/>
                    <a:pt x="121" y="22"/>
                  </a:cubicBezTo>
                  <a:cubicBezTo>
                    <a:pt x="120" y="22"/>
                    <a:pt x="120" y="22"/>
                    <a:pt x="121" y="22"/>
                  </a:cubicBezTo>
                  <a:cubicBezTo>
                    <a:pt x="120" y="22"/>
                    <a:pt x="120" y="22"/>
                    <a:pt x="120" y="22"/>
                  </a:cubicBezTo>
                  <a:cubicBezTo>
                    <a:pt x="118" y="22"/>
                    <a:pt x="118" y="22"/>
                    <a:pt x="118" y="22"/>
                  </a:cubicBezTo>
                  <a:cubicBezTo>
                    <a:pt x="116" y="22"/>
                    <a:pt x="115" y="22"/>
                    <a:pt x="113" y="22"/>
                  </a:cubicBezTo>
                  <a:cubicBezTo>
                    <a:pt x="113" y="22"/>
                    <a:pt x="112" y="22"/>
                    <a:pt x="111" y="22"/>
                  </a:cubicBezTo>
                  <a:cubicBezTo>
                    <a:pt x="110" y="22"/>
                    <a:pt x="110" y="22"/>
                    <a:pt x="109" y="22"/>
                  </a:cubicBezTo>
                  <a:cubicBezTo>
                    <a:pt x="98" y="22"/>
                    <a:pt x="87" y="26"/>
                    <a:pt x="77" y="32"/>
                  </a:cubicBezTo>
                  <a:cubicBezTo>
                    <a:pt x="72" y="35"/>
                    <a:pt x="67" y="39"/>
                    <a:pt x="63" y="43"/>
                  </a:cubicBezTo>
                  <a:cubicBezTo>
                    <a:pt x="63" y="43"/>
                    <a:pt x="63" y="43"/>
                    <a:pt x="63" y="43"/>
                  </a:cubicBezTo>
                  <a:cubicBezTo>
                    <a:pt x="63" y="44"/>
                    <a:pt x="63" y="44"/>
                    <a:pt x="63" y="44"/>
                  </a:cubicBezTo>
                  <a:cubicBezTo>
                    <a:pt x="63" y="43"/>
                    <a:pt x="63" y="43"/>
                    <a:pt x="63" y="43"/>
                  </a:cubicBezTo>
                  <a:cubicBezTo>
                    <a:pt x="63" y="43"/>
                    <a:pt x="63" y="43"/>
                    <a:pt x="63" y="43"/>
                  </a:cubicBezTo>
                  <a:cubicBezTo>
                    <a:pt x="62" y="44"/>
                    <a:pt x="62" y="44"/>
                    <a:pt x="62" y="44"/>
                  </a:cubicBezTo>
                  <a:cubicBezTo>
                    <a:pt x="60" y="46"/>
                    <a:pt x="60" y="46"/>
                    <a:pt x="60" y="46"/>
                  </a:cubicBezTo>
                  <a:cubicBezTo>
                    <a:pt x="57" y="50"/>
                    <a:pt x="57" y="50"/>
                    <a:pt x="57" y="50"/>
                  </a:cubicBezTo>
                  <a:cubicBezTo>
                    <a:pt x="55" y="51"/>
                    <a:pt x="55" y="51"/>
                    <a:pt x="55" y="51"/>
                  </a:cubicBezTo>
                  <a:cubicBezTo>
                    <a:pt x="54" y="53"/>
                    <a:pt x="54" y="53"/>
                    <a:pt x="54" y="53"/>
                  </a:cubicBezTo>
                  <a:cubicBezTo>
                    <a:pt x="52" y="56"/>
                    <a:pt x="52" y="56"/>
                    <a:pt x="52" y="56"/>
                  </a:cubicBezTo>
                  <a:cubicBezTo>
                    <a:pt x="51" y="57"/>
                    <a:pt x="50" y="58"/>
                    <a:pt x="50" y="60"/>
                  </a:cubicBezTo>
                  <a:cubicBezTo>
                    <a:pt x="47" y="63"/>
                    <a:pt x="47" y="63"/>
                    <a:pt x="47" y="63"/>
                  </a:cubicBezTo>
                  <a:cubicBezTo>
                    <a:pt x="46" y="66"/>
                    <a:pt x="44" y="68"/>
                    <a:pt x="43" y="71"/>
                  </a:cubicBezTo>
                  <a:cubicBezTo>
                    <a:pt x="42" y="74"/>
                    <a:pt x="41" y="76"/>
                    <a:pt x="40" y="79"/>
                  </a:cubicBezTo>
                  <a:cubicBezTo>
                    <a:pt x="39" y="82"/>
                    <a:pt x="38" y="85"/>
                    <a:pt x="37" y="87"/>
                  </a:cubicBezTo>
                  <a:cubicBezTo>
                    <a:pt x="30" y="110"/>
                    <a:pt x="27" y="133"/>
                    <a:pt x="27" y="155"/>
                  </a:cubicBezTo>
                  <a:cubicBezTo>
                    <a:pt x="27" y="161"/>
                    <a:pt x="28" y="166"/>
                    <a:pt x="28" y="171"/>
                  </a:cubicBezTo>
                  <a:cubicBezTo>
                    <a:pt x="28" y="177"/>
                    <a:pt x="28" y="182"/>
                    <a:pt x="29" y="187"/>
                  </a:cubicBezTo>
                  <a:cubicBezTo>
                    <a:pt x="29" y="190"/>
                    <a:pt x="30" y="192"/>
                    <a:pt x="30" y="195"/>
                  </a:cubicBezTo>
                  <a:cubicBezTo>
                    <a:pt x="30" y="197"/>
                    <a:pt x="31" y="200"/>
                    <a:pt x="31" y="202"/>
                  </a:cubicBezTo>
                  <a:cubicBezTo>
                    <a:pt x="31" y="205"/>
                    <a:pt x="32" y="207"/>
                    <a:pt x="32" y="210"/>
                  </a:cubicBezTo>
                  <a:cubicBezTo>
                    <a:pt x="33" y="213"/>
                    <a:pt x="33" y="213"/>
                    <a:pt x="33" y="213"/>
                  </a:cubicBezTo>
                  <a:cubicBezTo>
                    <a:pt x="33" y="215"/>
                    <a:pt x="33" y="215"/>
                    <a:pt x="33" y="215"/>
                  </a:cubicBezTo>
                  <a:cubicBezTo>
                    <a:pt x="33" y="215"/>
                    <a:pt x="33" y="215"/>
                    <a:pt x="33" y="215"/>
                  </a:cubicBezTo>
                  <a:cubicBezTo>
                    <a:pt x="34" y="216"/>
                    <a:pt x="34" y="216"/>
                    <a:pt x="34" y="216"/>
                  </a:cubicBezTo>
                  <a:cubicBezTo>
                    <a:pt x="34" y="216"/>
                    <a:pt x="34" y="216"/>
                    <a:pt x="34" y="216"/>
                  </a:cubicBezTo>
                  <a:cubicBezTo>
                    <a:pt x="34" y="217"/>
                    <a:pt x="34" y="217"/>
                    <a:pt x="34" y="217"/>
                  </a:cubicBezTo>
                  <a:cubicBezTo>
                    <a:pt x="34" y="219"/>
                    <a:pt x="35" y="221"/>
                    <a:pt x="35" y="224"/>
                  </a:cubicBezTo>
                  <a:cubicBezTo>
                    <a:pt x="36" y="226"/>
                    <a:pt x="37" y="228"/>
                    <a:pt x="37" y="230"/>
                  </a:cubicBezTo>
                  <a:cubicBezTo>
                    <a:pt x="39" y="234"/>
                    <a:pt x="40" y="238"/>
                    <a:pt x="42" y="242"/>
                  </a:cubicBezTo>
                  <a:cubicBezTo>
                    <a:pt x="45" y="250"/>
                    <a:pt x="48" y="258"/>
                    <a:pt x="52" y="264"/>
                  </a:cubicBezTo>
                  <a:cubicBezTo>
                    <a:pt x="59" y="277"/>
                    <a:pt x="67" y="287"/>
                    <a:pt x="75" y="294"/>
                  </a:cubicBezTo>
                  <a:cubicBezTo>
                    <a:pt x="82" y="302"/>
                    <a:pt x="89" y="307"/>
                    <a:pt x="94" y="310"/>
                  </a:cubicBezTo>
                  <a:cubicBezTo>
                    <a:pt x="99" y="313"/>
                    <a:pt x="101" y="314"/>
                    <a:pt x="101" y="314"/>
                  </a:cubicBezTo>
                  <a:cubicBezTo>
                    <a:pt x="102" y="315"/>
                    <a:pt x="102" y="315"/>
                    <a:pt x="102" y="315"/>
                  </a:cubicBezTo>
                  <a:cubicBezTo>
                    <a:pt x="109" y="319"/>
                    <a:pt x="111" y="329"/>
                    <a:pt x="107" y="337"/>
                  </a:cubicBezTo>
                  <a:cubicBezTo>
                    <a:pt x="102" y="344"/>
                    <a:pt x="92" y="346"/>
                    <a:pt x="85" y="342"/>
                  </a:cubicBezTo>
                  <a:cubicBezTo>
                    <a:pt x="85" y="342"/>
                    <a:pt x="82" y="340"/>
                    <a:pt x="76" y="336"/>
                  </a:cubicBezTo>
                  <a:cubicBezTo>
                    <a:pt x="70" y="332"/>
                    <a:pt x="62" y="325"/>
                    <a:pt x="53" y="316"/>
                  </a:cubicBezTo>
                  <a:cubicBezTo>
                    <a:pt x="44" y="307"/>
                    <a:pt x="34" y="294"/>
                    <a:pt x="26" y="278"/>
                  </a:cubicBezTo>
                  <a:cubicBezTo>
                    <a:pt x="21" y="271"/>
                    <a:pt x="17" y="262"/>
                    <a:pt x="14" y="253"/>
                  </a:cubicBezTo>
                  <a:cubicBezTo>
                    <a:pt x="12" y="248"/>
                    <a:pt x="11" y="243"/>
                    <a:pt x="10" y="238"/>
                  </a:cubicBezTo>
                  <a:cubicBezTo>
                    <a:pt x="9" y="235"/>
                    <a:pt x="8" y="233"/>
                    <a:pt x="8" y="230"/>
                  </a:cubicBezTo>
                  <a:cubicBezTo>
                    <a:pt x="7" y="228"/>
                    <a:pt x="7" y="225"/>
                    <a:pt x="6" y="223"/>
                  </a:cubicBezTo>
                  <a:cubicBezTo>
                    <a:pt x="6" y="222"/>
                    <a:pt x="6" y="222"/>
                    <a:pt x="6" y="222"/>
                  </a:cubicBezTo>
                  <a:cubicBezTo>
                    <a:pt x="6" y="221"/>
                    <a:pt x="6" y="221"/>
                    <a:pt x="6" y="221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5" y="217"/>
                    <a:pt x="5" y="216"/>
                    <a:pt x="5" y="215"/>
                  </a:cubicBezTo>
                  <a:cubicBezTo>
                    <a:pt x="4" y="212"/>
                    <a:pt x="4" y="209"/>
                    <a:pt x="3" y="206"/>
                  </a:cubicBezTo>
                  <a:cubicBezTo>
                    <a:pt x="3" y="204"/>
                    <a:pt x="3" y="201"/>
                    <a:pt x="2" y="198"/>
                  </a:cubicBezTo>
                  <a:cubicBezTo>
                    <a:pt x="2" y="195"/>
                    <a:pt x="2" y="193"/>
                    <a:pt x="2" y="190"/>
                  </a:cubicBezTo>
                  <a:cubicBezTo>
                    <a:pt x="1" y="184"/>
                    <a:pt x="1" y="178"/>
                    <a:pt x="1" y="173"/>
                  </a:cubicBezTo>
                  <a:cubicBezTo>
                    <a:pt x="1" y="167"/>
                    <a:pt x="0" y="161"/>
                    <a:pt x="1" y="155"/>
                  </a:cubicBezTo>
                  <a:cubicBezTo>
                    <a:pt x="1" y="131"/>
                    <a:pt x="5" y="105"/>
                    <a:pt x="13" y="79"/>
                  </a:cubicBezTo>
                  <a:cubicBezTo>
                    <a:pt x="15" y="76"/>
                    <a:pt x="16" y="73"/>
                    <a:pt x="17" y="70"/>
                  </a:cubicBezTo>
                  <a:cubicBezTo>
                    <a:pt x="18" y="67"/>
                    <a:pt x="20" y="63"/>
                    <a:pt x="22" y="60"/>
                  </a:cubicBezTo>
                  <a:cubicBezTo>
                    <a:pt x="23" y="57"/>
                    <a:pt x="25" y="54"/>
                    <a:pt x="27" y="51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31" y="45"/>
                    <a:pt x="32" y="43"/>
                    <a:pt x="33" y="42"/>
                  </a:cubicBezTo>
                  <a:cubicBezTo>
                    <a:pt x="36" y="37"/>
                    <a:pt x="36" y="37"/>
                    <a:pt x="36" y="37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7" y="26"/>
                    <a:pt x="47" y="26"/>
                    <a:pt x="47" y="26"/>
                  </a:cubicBezTo>
                  <a:cubicBezTo>
                    <a:pt x="47" y="26"/>
                    <a:pt x="47" y="26"/>
                    <a:pt x="47" y="26"/>
                  </a:cubicBezTo>
                  <a:cubicBezTo>
                    <a:pt x="53" y="21"/>
                    <a:pt x="59" y="17"/>
                    <a:pt x="65" y="13"/>
                  </a:cubicBezTo>
                  <a:cubicBezTo>
                    <a:pt x="78" y="5"/>
                    <a:pt x="93" y="0"/>
                    <a:pt x="109" y="0"/>
                  </a:cubicBezTo>
                  <a:cubicBezTo>
                    <a:pt x="109" y="0"/>
                    <a:pt x="110" y="0"/>
                    <a:pt x="111" y="0"/>
                  </a:cubicBezTo>
                  <a:cubicBezTo>
                    <a:pt x="112" y="0"/>
                    <a:pt x="113" y="0"/>
                    <a:pt x="115" y="0"/>
                  </a:cubicBezTo>
                  <a:cubicBezTo>
                    <a:pt x="117" y="0"/>
                    <a:pt x="119" y="1"/>
                    <a:pt x="120" y="1"/>
                  </a:cubicBezTo>
                  <a:cubicBezTo>
                    <a:pt x="123" y="1"/>
                    <a:pt x="123" y="1"/>
                    <a:pt x="123" y="1"/>
                  </a:cubicBezTo>
                  <a:cubicBezTo>
                    <a:pt x="124" y="1"/>
                    <a:pt x="124" y="1"/>
                    <a:pt x="124" y="1"/>
                  </a:cubicBezTo>
                  <a:cubicBezTo>
                    <a:pt x="124" y="1"/>
                    <a:pt x="124" y="1"/>
                    <a:pt x="124" y="1"/>
                  </a:cubicBezTo>
                  <a:cubicBezTo>
                    <a:pt x="125" y="2"/>
                    <a:pt x="125" y="2"/>
                    <a:pt x="125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32" y="3"/>
                    <a:pt x="132" y="3"/>
                    <a:pt x="132" y="3"/>
                  </a:cubicBezTo>
                  <a:cubicBezTo>
                    <a:pt x="139" y="5"/>
                    <a:pt x="146" y="9"/>
                    <a:pt x="153" y="13"/>
                  </a:cubicBezTo>
                  <a:cubicBezTo>
                    <a:pt x="159" y="17"/>
                    <a:pt x="165" y="22"/>
                    <a:pt x="170" y="28"/>
                  </a:cubicBezTo>
                  <a:cubicBezTo>
                    <a:pt x="175" y="34"/>
                    <a:pt x="179" y="41"/>
                    <a:pt x="182" y="48"/>
                  </a:cubicBezTo>
                  <a:cubicBezTo>
                    <a:pt x="185" y="55"/>
                    <a:pt x="187" y="63"/>
                    <a:pt x="187" y="70"/>
                  </a:cubicBezTo>
                  <a:cubicBezTo>
                    <a:pt x="188" y="72"/>
                    <a:pt x="188" y="74"/>
                    <a:pt x="188" y="76"/>
                  </a:cubicBezTo>
                  <a:cubicBezTo>
                    <a:pt x="188" y="82"/>
                    <a:pt x="188" y="82"/>
                    <a:pt x="188" y="82"/>
                  </a:cubicBezTo>
                  <a:cubicBezTo>
                    <a:pt x="188" y="84"/>
                    <a:pt x="187" y="85"/>
                    <a:pt x="187" y="87"/>
                  </a:cubicBezTo>
                  <a:cubicBezTo>
                    <a:pt x="187" y="90"/>
                    <a:pt x="187" y="90"/>
                    <a:pt x="187" y="90"/>
                  </a:cubicBezTo>
                  <a:cubicBezTo>
                    <a:pt x="187" y="90"/>
                    <a:pt x="187" y="90"/>
                    <a:pt x="187" y="90"/>
                  </a:cubicBezTo>
                  <a:cubicBezTo>
                    <a:pt x="187" y="91"/>
                    <a:pt x="187" y="91"/>
                    <a:pt x="187" y="91"/>
                  </a:cubicBezTo>
                  <a:cubicBezTo>
                    <a:pt x="186" y="91"/>
                    <a:pt x="186" y="91"/>
                    <a:pt x="186" y="91"/>
                  </a:cubicBezTo>
                  <a:cubicBezTo>
                    <a:pt x="186" y="93"/>
                    <a:pt x="186" y="93"/>
                    <a:pt x="186" y="93"/>
                  </a:cubicBezTo>
                  <a:cubicBezTo>
                    <a:pt x="183" y="108"/>
                    <a:pt x="174" y="122"/>
                    <a:pt x="162" y="131"/>
                  </a:cubicBezTo>
                  <a:cubicBezTo>
                    <a:pt x="156" y="135"/>
                    <a:pt x="149" y="138"/>
                    <a:pt x="142" y="140"/>
                  </a:cubicBezTo>
                  <a:cubicBezTo>
                    <a:pt x="135" y="142"/>
                    <a:pt x="127" y="143"/>
                    <a:pt x="120" y="142"/>
                  </a:cubicBezTo>
                  <a:cubicBezTo>
                    <a:pt x="115" y="142"/>
                    <a:pt x="115" y="142"/>
                    <a:pt x="115" y="142"/>
                  </a:cubicBezTo>
                  <a:cubicBezTo>
                    <a:pt x="115" y="142"/>
                    <a:pt x="115" y="142"/>
                    <a:pt x="115" y="142"/>
                  </a:cubicBezTo>
                  <a:cubicBezTo>
                    <a:pt x="114" y="142"/>
                    <a:pt x="114" y="142"/>
                    <a:pt x="114" y="142"/>
                  </a:cubicBezTo>
                  <a:cubicBezTo>
                    <a:pt x="113" y="141"/>
                    <a:pt x="113" y="141"/>
                    <a:pt x="113" y="141"/>
                  </a:cubicBezTo>
                  <a:cubicBezTo>
                    <a:pt x="112" y="141"/>
                    <a:pt x="112" y="141"/>
                    <a:pt x="112" y="141"/>
                  </a:cubicBezTo>
                  <a:cubicBezTo>
                    <a:pt x="109" y="140"/>
                    <a:pt x="109" y="140"/>
                    <a:pt x="109" y="140"/>
                  </a:cubicBezTo>
                  <a:cubicBezTo>
                    <a:pt x="107" y="140"/>
                    <a:pt x="106" y="139"/>
                    <a:pt x="104" y="139"/>
                  </a:cubicBezTo>
                  <a:cubicBezTo>
                    <a:pt x="102" y="138"/>
                    <a:pt x="100" y="137"/>
                    <a:pt x="99" y="136"/>
                  </a:cubicBezTo>
                  <a:cubicBezTo>
                    <a:pt x="92" y="133"/>
                    <a:pt x="87" y="128"/>
                    <a:pt x="82" y="122"/>
                  </a:cubicBezTo>
                  <a:cubicBezTo>
                    <a:pt x="78" y="117"/>
                    <a:pt x="75" y="110"/>
                    <a:pt x="73" y="103"/>
                  </a:cubicBezTo>
                  <a:cubicBezTo>
                    <a:pt x="73" y="102"/>
                    <a:pt x="73" y="100"/>
                    <a:pt x="73" y="98"/>
                  </a:cubicBezTo>
                  <a:cubicBezTo>
                    <a:pt x="72" y="96"/>
                    <a:pt x="72" y="95"/>
                    <a:pt x="72" y="93"/>
                  </a:cubicBezTo>
                  <a:cubicBezTo>
                    <a:pt x="72" y="91"/>
                    <a:pt x="72" y="89"/>
                    <a:pt x="72" y="88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73" y="82"/>
                    <a:pt x="73" y="83"/>
                    <a:pt x="73" y="83"/>
                  </a:cubicBezTo>
                  <a:cubicBezTo>
                    <a:pt x="73" y="82"/>
                    <a:pt x="73" y="82"/>
                    <a:pt x="73" y="82"/>
                  </a:cubicBezTo>
                  <a:cubicBezTo>
                    <a:pt x="73" y="82"/>
                    <a:pt x="73" y="82"/>
                    <a:pt x="73" y="82"/>
                  </a:cubicBezTo>
                  <a:cubicBezTo>
                    <a:pt x="73" y="80"/>
                    <a:pt x="73" y="80"/>
                    <a:pt x="73" y="80"/>
                  </a:cubicBezTo>
                  <a:cubicBezTo>
                    <a:pt x="74" y="79"/>
                    <a:pt x="74" y="79"/>
                    <a:pt x="74" y="78"/>
                  </a:cubicBezTo>
                  <a:cubicBezTo>
                    <a:pt x="75" y="76"/>
                    <a:pt x="75" y="75"/>
                    <a:pt x="76" y="73"/>
                  </a:cubicBezTo>
                  <a:cubicBezTo>
                    <a:pt x="77" y="70"/>
                    <a:pt x="79" y="67"/>
                    <a:pt x="81" y="64"/>
                  </a:cubicBezTo>
                  <a:cubicBezTo>
                    <a:pt x="86" y="59"/>
                    <a:pt x="91" y="55"/>
                    <a:pt x="97" y="52"/>
                  </a:cubicBezTo>
                  <a:cubicBezTo>
                    <a:pt x="100" y="51"/>
                    <a:pt x="103" y="50"/>
                    <a:pt x="106" y="49"/>
                  </a:cubicBezTo>
                  <a:cubicBezTo>
                    <a:pt x="109" y="49"/>
                    <a:pt x="112" y="49"/>
                    <a:pt x="116" y="49"/>
                  </a:cubicBezTo>
                  <a:cubicBezTo>
                    <a:pt x="117" y="49"/>
                    <a:pt x="117" y="49"/>
                    <a:pt x="118" y="49"/>
                  </a:cubicBezTo>
                  <a:cubicBezTo>
                    <a:pt x="120" y="49"/>
                    <a:pt x="120" y="49"/>
                    <a:pt x="120" y="49"/>
                  </a:cubicBezTo>
                  <a:cubicBezTo>
                    <a:pt x="122" y="49"/>
                    <a:pt x="123" y="50"/>
                    <a:pt x="125" y="50"/>
                  </a:cubicBezTo>
                  <a:cubicBezTo>
                    <a:pt x="128" y="51"/>
                    <a:pt x="131" y="53"/>
                    <a:pt x="133" y="54"/>
                  </a:cubicBezTo>
                  <a:cubicBezTo>
                    <a:pt x="139" y="58"/>
                    <a:pt x="143" y="62"/>
                    <a:pt x="145" y="68"/>
                  </a:cubicBezTo>
                  <a:cubicBezTo>
                    <a:pt x="147" y="70"/>
                    <a:pt x="148" y="73"/>
                    <a:pt x="148" y="76"/>
                  </a:cubicBezTo>
                  <a:cubicBezTo>
                    <a:pt x="149" y="79"/>
                    <a:pt x="149" y="82"/>
                    <a:pt x="149" y="85"/>
                  </a:cubicBezTo>
                  <a:cubicBezTo>
                    <a:pt x="149" y="87"/>
                    <a:pt x="148" y="90"/>
                    <a:pt x="147" y="93"/>
                  </a:cubicBezTo>
                  <a:cubicBezTo>
                    <a:pt x="146" y="95"/>
                    <a:pt x="145" y="98"/>
                    <a:pt x="143" y="100"/>
                  </a:cubicBezTo>
                  <a:cubicBezTo>
                    <a:pt x="140" y="105"/>
                    <a:pt x="135" y="108"/>
                    <a:pt x="131" y="110"/>
                  </a:cubicBezTo>
                  <a:cubicBezTo>
                    <a:pt x="128" y="111"/>
                    <a:pt x="126" y="111"/>
                    <a:pt x="123" y="111"/>
                  </a:cubicBezTo>
                  <a:cubicBezTo>
                    <a:pt x="122" y="111"/>
                    <a:pt x="121" y="111"/>
                    <a:pt x="119" y="111"/>
                  </a:cubicBezTo>
                  <a:cubicBezTo>
                    <a:pt x="118" y="111"/>
                    <a:pt x="118" y="111"/>
                    <a:pt x="116" y="111"/>
                  </a:cubicBezTo>
                  <a:cubicBezTo>
                    <a:pt x="111" y="110"/>
                    <a:pt x="107" y="108"/>
                    <a:pt x="103" y="104"/>
                  </a:cubicBezTo>
                  <a:cubicBezTo>
                    <a:pt x="100" y="101"/>
                    <a:pt x="98" y="97"/>
                    <a:pt x="98" y="93"/>
                  </a:cubicBezTo>
                  <a:cubicBezTo>
                    <a:pt x="97" y="91"/>
                    <a:pt x="97" y="88"/>
                    <a:pt x="97" y="86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97" y="84"/>
                    <a:pt x="97" y="84"/>
                    <a:pt x="97" y="84"/>
                  </a:cubicBezTo>
                  <a:cubicBezTo>
                    <a:pt x="98" y="84"/>
                    <a:pt x="98" y="84"/>
                    <a:pt x="98" y="84"/>
                  </a:cubicBezTo>
                  <a:cubicBezTo>
                    <a:pt x="98" y="83"/>
                    <a:pt x="98" y="82"/>
                    <a:pt x="99" y="81"/>
                  </a:cubicBezTo>
                  <a:cubicBezTo>
                    <a:pt x="102" y="73"/>
                    <a:pt x="109" y="69"/>
                    <a:pt x="115" y="69"/>
                  </a:cubicBezTo>
                  <a:cubicBezTo>
                    <a:pt x="116" y="69"/>
                    <a:pt x="116" y="69"/>
                    <a:pt x="117" y="69"/>
                  </a:cubicBezTo>
                  <a:cubicBezTo>
                    <a:pt x="118" y="69"/>
                    <a:pt x="118" y="69"/>
                    <a:pt x="119" y="69"/>
                  </a:cubicBezTo>
                  <a:cubicBezTo>
                    <a:pt x="121" y="69"/>
                    <a:pt x="122" y="70"/>
                    <a:pt x="123" y="70"/>
                  </a:cubicBezTo>
                  <a:cubicBezTo>
                    <a:pt x="126" y="71"/>
                    <a:pt x="128" y="73"/>
                    <a:pt x="129" y="75"/>
                  </a:cubicBezTo>
                  <a:cubicBezTo>
                    <a:pt x="132" y="78"/>
                    <a:pt x="133" y="82"/>
                    <a:pt x="133" y="84"/>
                  </a:cubicBezTo>
                  <a:cubicBezTo>
                    <a:pt x="133" y="87"/>
                    <a:pt x="133" y="87"/>
                    <a:pt x="133" y="87"/>
                  </a:cubicBezTo>
                  <a:cubicBezTo>
                    <a:pt x="132" y="90"/>
                    <a:pt x="130" y="92"/>
                    <a:pt x="127" y="91"/>
                  </a:cubicBezTo>
                  <a:cubicBezTo>
                    <a:pt x="125" y="91"/>
                    <a:pt x="123" y="89"/>
                    <a:pt x="123" y="86"/>
                  </a:cubicBezTo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37"/>
            <p:cNvSpPr/>
            <p:nvPr/>
          </p:nvSpPr>
          <p:spPr bwMode="auto">
            <a:xfrm>
              <a:off x="-6723063" y="4633913"/>
              <a:ext cx="266700" cy="230188"/>
            </a:xfrm>
            <a:custGeom>
              <a:avLst/>
              <a:gdLst>
                <a:gd name="T0" fmla="*/ 14 w 63"/>
                <a:gd name="T1" fmla="*/ 0 h 54"/>
                <a:gd name="T2" fmla="*/ 0 w 63"/>
                <a:gd name="T3" fmla="*/ 28 h 54"/>
                <a:gd name="T4" fmla="*/ 23 w 63"/>
                <a:gd name="T5" fmla="*/ 4 h 54"/>
                <a:gd name="T6" fmla="*/ 13 w 63"/>
                <a:gd name="T7" fmla="*/ 34 h 54"/>
                <a:gd name="T8" fmla="*/ 35 w 63"/>
                <a:gd name="T9" fmla="*/ 13 h 54"/>
                <a:gd name="T10" fmla="*/ 23 w 63"/>
                <a:gd name="T11" fmla="*/ 46 h 54"/>
                <a:gd name="T12" fmla="*/ 46 w 63"/>
                <a:gd name="T13" fmla="*/ 18 h 54"/>
                <a:gd name="T14" fmla="*/ 39 w 63"/>
                <a:gd name="T15" fmla="*/ 54 h 54"/>
                <a:gd name="T16" fmla="*/ 63 w 63"/>
                <a:gd name="T17" fmla="*/ 23 h 54"/>
                <a:gd name="T18" fmla="*/ 14 w 63"/>
                <a:gd name="T1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54">
                  <a:moveTo>
                    <a:pt x="14" y="0"/>
                  </a:moveTo>
                  <a:cubicBezTo>
                    <a:pt x="9" y="8"/>
                    <a:pt x="0" y="28"/>
                    <a:pt x="0" y="28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39" y="54"/>
                    <a:pt x="39" y="54"/>
                    <a:pt x="39" y="54"/>
                  </a:cubicBezTo>
                  <a:cubicBezTo>
                    <a:pt x="63" y="23"/>
                    <a:pt x="63" y="23"/>
                    <a:pt x="63" y="23"/>
                  </a:cubicBezTo>
                  <a:cubicBezTo>
                    <a:pt x="14" y="0"/>
                    <a:pt x="14" y="0"/>
                    <a:pt x="14" y="0"/>
                  </a:cubicBezTo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38"/>
            <p:cNvSpPr/>
            <p:nvPr/>
          </p:nvSpPr>
          <p:spPr bwMode="auto">
            <a:xfrm>
              <a:off x="-6200775" y="4867275"/>
              <a:ext cx="244475" cy="220663"/>
            </a:xfrm>
            <a:custGeom>
              <a:avLst/>
              <a:gdLst>
                <a:gd name="T0" fmla="*/ 58 w 58"/>
                <a:gd name="T1" fmla="*/ 23 h 52"/>
                <a:gd name="T2" fmla="*/ 44 w 58"/>
                <a:gd name="T3" fmla="*/ 52 h 52"/>
                <a:gd name="T4" fmla="*/ 48 w 58"/>
                <a:gd name="T5" fmla="*/ 19 h 52"/>
                <a:gd name="T6" fmla="*/ 32 w 58"/>
                <a:gd name="T7" fmla="*/ 46 h 52"/>
                <a:gd name="T8" fmla="*/ 34 w 58"/>
                <a:gd name="T9" fmla="*/ 15 h 52"/>
                <a:gd name="T10" fmla="*/ 16 w 58"/>
                <a:gd name="T11" fmla="*/ 46 h 52"/>
                <a:gd name="T12" fmla="*/ 23 w 58"/>
                <a:gd name="T13" fmla="*/ 10 h 52"/>
                <a:gd name="T14" fmla="*/ 0 w 58"/>
                <a:gd name="T15" fmla="*/ 38 h 52"/>
                <a:gd name="T16" fmla="*/ 8 w 58"/>
                <a:gd name="T17" fmla="*/ 0 h 52"/>
                <a:gd name="T18" fmla="*/ 58 w 58"/>
                <a:gd name="T19" fmla="*/ 23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" h="52">
                  <a:moveTo>
                    <a:pt x="58" y="23"/>
                  </a:moveTo>
                  <a:cubicBezTo>
                    <a:pt x="54" y="32"/>
                    <a:pt x="44" y="52"/>
                    <a:pt x="44" y="52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32" y="46"/>
                    <a:pt x="32" y="46"/>
                    <a:pt x="32" y="46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8" y="23"/>
                    <a:pt x="58" y="23"/>
                    <a:pt x="58" y="23"/>
                  </a:cubicBezTo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11" name="组合 110"/>
          <p:cNvGrpSpPr/>
          <p:nvPr/>
        </p:nvGrpSpPr>
        <p:grpSpPr>
          <a:xfrm>
            <a:off x="4781450" y="1024817"/>
            <a:ext cx="794845" cy="1235527"/>
            <a:chOff x="-3887788" y="2747963"/>
            <a:chExt cx="1093788" cy="1700212"/>
          </a:xfrm>
        </p:grpSpPr>
        <p:sp>
          <p:nvSpPr>
            <p:cNvPr id="53" name="Freeform 49"/>
            <p:cNvSpPr/>
            <p:nvPr/>
          </p:nvSpPr>
          <p:spPr bwMode="auto">
            <a:xfrm>
              <a:off x="-3806825" y="4295775"/>
              <a:ext cx="368300" cy="79375"/>
            </a:xfrm>
            <a:custGeom>
              <a:avLst/>
              <a:gdLst>
                <a:gd name="T0" fmla="*/ 8 w 87"/>
                <a:gd name="T1" fmla="*/ 15 h 19"/>
                <a:gd name="T2" fmla="*/ 43 w 87"/>
                <a:gd name="T3" fmla="*/ 19 h 19"/>
                <a:gd name="T4" fmla="*/ 78 w 87"/>
                <a:gd name="T5" fmla="*/ 15 h 19"/>
                <a:gd name="T6" fmla="*/ 87 w 87"/>
                <a:gd name="T7" fmla="*/ 0 h 19"/>
                <a:gd name="T8" fmla="*/ 0 w 87"/>
                <a:gd name="T9" fmla="*/ 0 h 19"/>
                <a:gd name="T10" fmla="*/ 8 w 87"/>
                <a:gd name="T11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7" h="19">
                  <a:moveTo>
                    <a:pt x="8" y="15"/>
                  </a:moveTo>
                  <a:cubicBezTo>
                    <a:pt x="8" y="15"/>
                    <a:pt x="27" y="19"/>
                    <a:pt x="43" y="19"/>
                  </a:cubicBezTo>
                  <a:cubicBezTo>
                    <a:pt x="61" y="19"/>
                    <a:pt x="78" y="15"/>
                    <a:pt x="78" y="15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15"/>
                    <a:pt x="8" y="15"/>
                    <a:pt x="8" y="15"/>
                  </a:cubicBezTo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Oval 50"/>
            <p:cNvSpPr>
              <a:spLocks noChangeArrowheads="1"/>
            </p:cNvSpPr>
            <p:nvPr/>
          </p:nvSpPr>
          <p:spPr bwMode="auto">
            <a:xfrm>
              <a:off x="-3879850" y="4227513"/>
              <a:ext cx="512763" cy="101600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51"/>
            <p:cNvSpPr/>
            <p:nvPr/>
          </p:nvSpPr>
          <p:spPr bwMode="auto">
            <a:xfrm>
              <a:off x="-3887788" y="4222750"/>
              <a:ext cx="530225" cy="111125"/>
            </a:xfrm>
            <a:custGeom>
              <a:avLst/>
              <a:gdLst>
                <a:gd name="T0" fmla="*/ 2 w 125"/>
                <a:gd name="T1" fmla="*/ 13 h 26"/>
                <a:gd name="T2" fmla="*/ 0 w 125"/>
                <a:gd name="T3" fmla="*/ 13 h 26"/>
                <a:gd name="T4" fmla="*/ 2 w 125"/>
                <a:gd name="T5" fmla="*/ 17 h 26"/>
                <a:gd name="T6" fmla="*/ 10 w 125"/>
                <a:gd name="T7" fmla="*/ 21 h 26"/>
                <a:gd name="T8" fmla="*/ 62 w 125"/>
                <a:gd name="T9" fmla="*/ 26 h 26"/>
                <a:gd name="T10" fmla="*/ 106 w 125"/>
                <a:gd name="T11" fmla="*/ 23 h 26"/>
                <a:gd name="T12" fmla="*/ 119 w 125"/>
                <a:gd name="T13" fmla="*/ 19 h 26"/>
                <a:gd name="T14" fmla="*/ 123 w 125"/>
                <a:gd name="T15" fmla="*/ 17 h 26"/>
                <a:gd name="T16" fmla="*/ 125 w 125"/>
                <a:gd name="T17" fmla="*/ 13 h 26"/>
                <a:gd name="T18" fmla="*/ 123 w 125"/>
                <a:gd name="T19" fmla="*/ 9 h 26"/>
                <a:gd name="T20" fmla="*/ 115 w 125"/>
                <a:gd name="T21" fmla="*/ 5 h 26"/>
                <a:gd name="T22" fmla="*/ 62 w 125"/>
                <a:gd name="T23" fmla="*/ 0 h 26"/>
                <a:gd name="T24" fmla="*/ 19 w 125"/>
                <a:gd name="T25" fmla="*/ 3 h 26"/>
                <a:gd name="T26" fmla="*/ 6 w 125"/>
                <a:gd name="T27" fmla="*/ 7 h 26"/>
                <a:gd name="T28" fmla="*/ 2 w 125"/>
                <a:gd name="T29" fmla="*/ 9 h 26"/>
                <a:gd name="T30" fmla="*/ 0 w 125"/>
                <a:gd name="T31" fmla="*/ 13 h 26"/>
                <a:gd name="T32" fmla="*/ 2 w 125"/>
                <a:gd name="T33" fmla="*/ 13 h 26"/>
                <a:gd name="T34" fmla="*/ 4 w 125"/>
                <a:gd name="T35" fmla="*/ 13 h 26"/>
                <a:gd name="T36" fmla="*/ 4 w 125"/>
                <a:gd name="T37" fmla="*/ 12 h 26"/>
                <a:gd name="T38" fmla="*/ 11 w 125"/>
                <a:gd name="T39" fmla="*/ 9 h 26"/>
                <a:gd name="T40" fmla="*/ 62 w 125"/>
                <a:gd name="T41" fmla="*/ 3 h 26"/>
                <a:gd name="T42" fmla="*/ 105 w 125"/>
                <a:gd name="T43" fmla="*/ 7 h 26"/>
                <a:gd name="T44" fmla="*/ 117 w 125"/>
                <a:gd name="T45" fmla="*/ 10 h 26"/>
                <a:gd name="T46" fmla="*/ 121 w 125"/>
                <a:gd name="T47" fmla="*/ 12 h 26"/>
                <a:gd name="T48" fmla="*/ 121 w 125"/>
                <a:gd name="T49" fmla="*/ 13 h 26"/>
                <a:gd name="T50" fmla="*/ 121 w 125"/>
                <a:gd name="T51" fmla="*/ 14 h 26"/>
                <a:gd name="T52" fmla="*/ 114 w 125"/>
                <a:gd name="T53" fmla="*/ 17 h 26"/>
                <a:gd name="T54" fmla="*/ 62 w 125"/>
                <a:gd name="T55" fmla="*/ 23 h 26"/>
                <a:gd name="T56" fmla="*/ 20 w 125"/>
                <a:gd name="T57" fmla="*/ 20 h 26"/>
                <a:gd name="T58" fmla="*/ 7 w 125"/>
                <a:gd name="T59" fmla="*/ 16 h 26"/>
                <a:gd name="T60" fmla="*/ 4 w 125"/>
                <a:gd name="T61" fmla="*/ 14 h 26"/>
                <a:gd name="T62" fmla="*/ 4 w 125"/>
                <a:gd name="T63" fmla="*/ 13 h 26"/>
                <a:gd name="T64" fmla="*/ 2 w 125"/>
                <a:gd name="T65" fmla="*/ 1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5" h="26">
                  <a:moveTo>
                    <a:pt x="2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5"/>
                    <a:pt x="1" y="16"/>
                    <a:pt x="2" y="17"/>
                  </a:cubicBezTo>
                  <a:cubicBezTo>
                    <a:pt x="4" y="18"/>
                    <a:pt x="6" y="20"/>
                    <a:pt x="10" y="21"/>
                  </a:cubicBezTo>
                  <a:cubicBezTo>
                    <a:pt x="21" y="24"/>
                    <a:pt x="40" y="26"/>
                    <a:pt x="62" y="26"/>
                  </a:cubicBezTo>
                  <a:cubicBezTo>
                    <a:pt x="79" y="26"/>
                    <a:pt x="94" y="25"/>
                    <a:pt x="106" y="23"/>
                  </a:cubicBezTo>
                  <a:cubicBezTo>
                    <a:pt x="111" y="22"/>
                    <a:pt x="116" y="21"/>
                    <a:pt x="119" y="19"/>
                  </a:cubicBezTo>
                  <a:cubicBezTo>
                    <a:pt x="121" y="18"/>
                    <a:pt x="122" y="18"/>
                    <a:pt x="123" y="17"/>
                  </a:cubicBezTo>
                  <a:cubicBezTo>
                    <a:pt x="124" y="16"/>
                    <a:pt x="125" y="15"/>
                    <a:pt x="125" y="13"/>
                  </a:cubicBezTo>
                  <a:cubicBezTo>
                    <a:pt x="125" y="12"/>
                    <a:pt x="124" y="10"/>
                    <a:pt x="123" y="9"/>
                  </a:cubicBezTo>
                  <a:cubicBezTo>
                    <a:pt x="121" y="8"/>
                    <a:pt x="118" y="7"/>
                    <a:pt x="115" y="5"/>
                  </a:cubicBezTo>
                  <a:cubicBezTo>
                    <a:pt x="104" y="2"/>
                    <a:pt x="84" y="0"/>
                    <a:pt x="62" y="0"/>
                  </a:cubicBezTo>
                  <a:cubicBezTo>
                    <a:pt x="46" y="0"/>
                    <a:pt x="30" y="1"/>
                    <a:pt x="19" y="3"/>
                  </a:cubicBezTo>
                  <a:cubicBezTo>
                    <a:pt x="14" y="4"/>
                    <a:pt x="9" y="5"/>
                    <a:pt x="6" y="7"/>
                  </a:cubicBezTo>
                  <a:cubicBezTo>
                    <a:pt x="4" y="8"/>
                    <a:pt x="3" y="9"/>
                    <a:pt x="2" y="9"/>
                  </a:cubicBezTo>
                  <a:cubicBezTo>
                    <a:pt x="1" y="10"/>
                    <a:pt x="0" y="12"/>
                    <a:pt x="0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4" y="12"/>
                  </a:cubicBezTo>
                  <a:cubicBezTo>
                    <a:pt x="5" y="11"/>
                    <a:pt x="8" y="10"/>
                    <a:pt x="11" y="9"/>
                  </a:cubicBezTo>
                  <a:cubicBezTo>
                    <a:pt x="21" y="5"/>
                    <a:pt x="41" y="3"/>
                    <a:pt x="62" y="3"/>
                  </a:cubicBezTo>
                  <a:cubicBezTo>
                    <a:pt x="79" y="3"/>
                    <a:pt x="94" y="4"/>
                    <a:pt x="105" y="7"/>
                  </a:cubicBezTo>
                  <a:cubicBezTo>
                    <a:pt x="110" y="8"/>
                    <a:pt x="115" y="9"/>
                    <a:pt x="117" y="10"/>
                  </a:cubicBezTo>
                  <a:cubicBezTo>
                    <a:pt x="119" y="11"/>
                    <a:pt x="120" y="11"/>
                    <a:pt x="121" y="12"/>
                  </a:cubicBezTo>
                  <a:cubicBezTo>
                    <a:pt x="121" y="13"/>
                    <a:pt x="121" y="13"/>
                    <a:pt x="121" y="13"/>
                  </a:cubicBezTo>
                  <a:cubicBezTo>
                    <a:pt x="121" y="13"/>
                    <a:pt x="121" y="14"/>
                    <a:pt x="121" y="14"/>
                  </a:cubicBezTo>
                  <a:cubicBezTo>
                    <a:pt x="119" y="15"/>
                    <a:pt x="117" y="16"/>
                    <a:pt x="114" y="17"/>
                  </a:cubicBezTo>
                  <a:cubicBezTo>
                    <a:pt x="103" y="21"/>
                    <a:pt x="84" y="23"/>
                    <a:pt x="62" y="23"/>
                  </a:cubicBezTo>
                  <a:cubicBezTo>
                    <a:pt x="46" y="23"/>
                    <a:pt x="31" y="22"/>
                    <a:pt x="20" y="20"/>
                  </a:cubicBezTo>
                  <a:cubicBezTo>
                    <a:pt x="14" y="19"/>
                    <a:pt x="10" y="17"/>
                    <a:pt x="7" y="16"/>
                  </a:cubicBezTo>
                  <a:cubicBezTo>
                    <a:pt x="6" y="15"/>
                    <a:pt x="5" y="15"/>
                    <a:pt x="4" y="14"/>
                  </a:cubicBezTo>
                  <a:cubicBezTo>
                    <a:pt x="4" y="14"/>
                    <a:pt x="4" y="13"/>
                    <a:pt x="4" y="13"/>
                  </a:cubicBezTo>
                  <a:cubicBezTo>
                    <a:pt x="2" y="13"/>
                    <a:pt x="2" y="13"/>
                    <a:pt x="2" y="1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52"/>
            <p:cNvSpPr>
              <a:spLocks noEditPoints="1"/>
            </p:cNvSpPr>
            <p:nvPr/>
          </p:nvSpPr>
          <p:spPr bwMode="auto">
            <a:xfrm>
              <a:off x="-3803650" y="3019425"/>
              <a:ext cx="317500" cy="479425"/>
            </a:xfrm>
            <a:custGeom>
              <a:avLst/>
              <a:gdLst>
                <a:gd name="T0" fmla="*/ 45 w 75"/>
                <a:gd name="T1" fmla="*/ 0 h 113"/>
                <a:gd name="T2" fmla="*/ 20 w 75"/>
                <a:gd name="T3" fmla="*/ 56 h 113"/>
                <a:gd name="T4" fmla="*/ 45 w 75"/>
                <a:gd name="T5" fmla="*/ 113 h 113"/>
                <a:gd name="T6" fmla="*/ 75 w 75"/>
                <a:gd name="T7" fmla="*/ 71 h 113"/>
                <a:gd name="T8" fmla="*/ 45 w 75"/>
                <a:gd name="T9" fmla="*/ 0 h 113"/>
                <a:gd name="T10" fmla="*/ 47 w 75"/>
                <a:gd name="T11" fmla="*/ 97 h 113"/>
                <a:gd name="T12" fmla="*/ 32 w 75"/>
                <a:gd name="T13" fmla="*/ 64 h 113"/>
                <a:gd name="T14" fmla="*/ 47 w 75"/>
                <a:gd name="T15" fmla="*/ 31 h 113"/>
                <a:gd name="T16" fmla="*/ 64 w 75"/>
                <a:gd name="T17" fmla="*/ 72 h 113"/>
                <a:gd name="T18" fmla="*/ 47 w 75"/>
                <a:gd name="T19" fmla="*/ 9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" h="113">
                  <a:moveTo>
                    <a:pt x="45" y="0"/>
                  </a:moveTo>
                  <a:cubicBezTo>
                    <a:pt x="45" y="0"/>
                    <a:pt x="45" y="35"/>
                    <a:pt x="20" y="56"/>
                  </a:cubicBezTo>
                  <a:cubicBezTo>
                    <a:pt x="0" y="75"/>
                    <a:pt x="11" y="113"/>
                    <a:pt x="45" y="113"/>
                  </a:cubicBezTo>
                  <a:cubicBezTo>
                    <a:pt x="58" y="113"/>
                    <a:pt x="75" y="96"/>
                    <a:pt x="75" y="71"/>
                  </a:cubicBezTo>
                  <a:cubicBezTo>
                    <a:pt x="75" y="46"/>
                    <a:pt x="45" y="0"/>
                    <a:pt x="45" y="0"/>
                  </a:cubicBezTo>
                  <a:close/>
                  <a:moveTo>
                    <a:pt x="47" y="97"/>
                  </a:moveTo>
                  <a:cubicBezTo>
                    <a:pt x="27" y="97"/>
                    <a:pt x="20" y="74"/>
                    <a:pt x="32" y="64"/>
                  </a:cubicBezTo>
                  <a:cubicBezTo>
                    <a:pt x="47" y="51"/>
                    <a:pt x="47" y="31"/>
                    <a:pt x="47" y="31"/>
                  </a:cubicBezTo>
                  <a:cubicBezTo>
                    <a:pt x="47" y="31"/>
                    <a:pt x="64" y="57"/>
                    <a:pt x="64" y="72"/>
                  </a:cubicBezTo>
                  <a:cubicBezTo>
                    <a:pt x="64" y="87"/>
                    <a:pt x="55" y="97"/>
                    <a:pt x="47" y="97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53"/>
            <p:cNvSpPr/>
            <p:nvPr/>
          </p:nvSpPr>
          <p:spPr bwMode="auto">
            <a:xfrm>
              <a:off x="-3760788" y="3702050"/>
              <a:ext cx="42863" cy="96838"/>
            </a:xfrm>
            <a:custGeom>
              <a:avLst/>
              <a:gdLst>
                <a:gd name="T0" fmla="*/ 1 w 10"/>
                <a:gd name="T1" fmla="*/ 14 h 23"/>
                <a:gd name="T2" fmla="*/ 4 w 10"/>
                <a:gd name="T3" fmla="*/ 23 h 23"/>
                <a:gd name="T4" fmla="*/ 10 w 10"/>
                <a:gd name="T5" fmla="*/ 15 h 23"/>
                <a:gd name="T6" fmla="*/ 7 w 10"/>
                <a:gd name="T7" fmla="*/ 0 h 23"/>
                <a:gd name="T8" fmla="*/ 1 w 10"/>
                <a:gd name="T9" fmla="*/ 1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3">
                  <a:moveTo>
                    <a:pt x="1" y="14"/>
                  </a:moveTo>
                  <a:cubicBezTo>
                    <a:pt x="0" y="19"/>
                    <a:pt x="2" y="23"/>
                    <a:pt x="4" y="23"/>
                  </a:cubicBezTo>
                  <a:cubicBezTo>
                    <a:pt x="7" y="23"/>
                    <a:pt x="9" y="20"/>
                    <a:pt x="10" y="15"/>
                  </a:cubicBezTo>
                  <a:cubicBezTo>
                    <a:pt x="10" y="11"/>
                    <a:pt x="9" y="1"/>
                    <a:pt x="7" y="0"/>
                  </a:cubicBezTo>
                  <a:cubicBezTo>
                    <a:pt x="4" y="0"/>
                    <a:pt x="1" y="10"/>
                    <a:pt x="1" y="14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54"/>
            <p:cNvSpPr/>
            <p:nvPr/>
          </p:nvSpPr>
          <p:spPr bwMode="auto">
            <a:xfrm>
              <a:off x="-3557588" y="3616325"/>
              <a:ext cx="80963" cy="131763"/>
            </a:xfrm>
            <a:custGeom>
              <a:avLst/>
              <a:gdLst>
                <a:gd name="T0" fmla="*/ 6 w 19"/>
                <a:gd name="T1" fmla="*/ 22 h 31"/>
                <a:gd name="T2" fmla="*/ 16 w 19"/>
                <a:gd name="T3" fmla="*/ 29 h 31"/>
                <a:gd name="T4" fmla="*/ 16 w 19"/>
                <a:gd name="T5" fmla="*/ 17 h 31"/>
                <a:gd name="T6" fmla="*/ 3 w 19"/>
                <a:gd name="T7" fmla="*/ 2 h 31"/>
                <a:gd name="T8" fmla="*/ 6 w 19"/>
                <a:gd name="T9" fmla="*/ 2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31">
                  <a:moveTo>
                    <a:pt x="6" y="22"/>
                  </a:moveTo>
                  <a:cubicBezTo>
                    <a:pt x="8" y="27"/>
                    <a:pt x="13" y="31"/>
                    <a:pt x="16" y="29"/>
                  </a:cubicBezTo>
                  <a:cubicBezTo>
                    <a:pt x="19" y="28"/>
                    <a:pt x="19" y="22"/>
                    <a:pt x="16" y="17"/>
                  </a:cubicBezTo>
                  <a:cubicBezTo>
                    <a:pt x="14" y="11"/>
                    <a:pt x="6" y="0"/>
                    <a:pt x="3" y="2"/>
                  </a:cubicBezTo>
                  <a:cubicBezTo>
                    <a:pt x="0" y="3"/>
                    <a:pt x="3" y="16"/>
                    <a:pt x="6" y="22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55"/>
            <p:cNvSpPr/>
            <p:nvPr/>
          </p:nvSpPr>
          <p:spPr bwMode="auto">
            <a:xfrm>
              <a:off x="-3740150" y="3600450"/>
              <a:ext cx="233363" cy="669925"/>
            </a:xfrm>
            <a:custGeom>
              <a:avLst/>
              <a:gdLst>
                <a:gd name="T0" fmla="*/ 42 w 55"/>
                <a:gd name="T1" fmla="*/ 158 h 158"/>
                <a:gd name="T2" fmla="*/ 13 w 55"/>
                <a:gd name="T3" fmla="*/ 158 h 158"/>
                <a:gd name="T4" fmla="*/ 0 w 55"/>
                <a:gd name="T5" fmla="*/ 15 h 158"/>
                <a:gd name="T6" fmla="*/ 15 w 55"/>
                <a:gd name="T7" fmla="*/ 0 h 158"/>
                <a:gd name="T8" fmla="*/ 27 w 55"/>
                <a:gd name="T9" fmla="*/ 3 h 158"/>
                <a:gd name="T10" fmla="*/ 40 w 55"/>
                <a:gd name="T11" fmla="*/ 0 h 158"/>
                <a:gd name="T12" fmla="*/ 54 w 55"/>
                <a:gd name="T13" fmla="*/ 15 h 158"/>
                <a:gd name="T14" fmla="*/ 42 w 55"/>
                <a:gd name="T1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" h="158">
                  <a:moveTo>
                    <a:pt x="42" y="158"/>
                  </a:moveTo>
                  <a:cubicBezTo>
                    <a:pt x="13" y="158"/>
                    <a:pt x="13" y="158"/>
                    <a:pt x="13" y="158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6" y="0"/>
                    <a:pt x="15" y="0"/>
                  </a:cubicBezTo>
                  <a:cubicBezTo>
                    <a:pt x="15" y="0"/>
                    <a:pt x="24" y="3"/>
                    <a:pt x="27" y="3"/>
                  </a:cubicBezTo>
                  <a:cubicBezTo>
                    <a:pt x="30" y="3"/>
                    <a:pt x="40" y="0"/>
                    <a:pt x="40" y="0"/>
                  </a:cubicBezTo>
                  <a:cubicBezTo>
                    <a:pt x="48" y="0"/>
                    <a:pt x="55" y="7"/>
                    <a:pt x="54" y="15"/>
                  </a:cubicBezTo>
                  <a:cubicBezTo>
                    <a:pt x="42" y="158"/>
                    <a:pt x="42" y="158"/>
                    <a:pt x="42" y="158"/>
                  </a:cubicBezTo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56"/>
            <p:cNvSpPr/>
            <p:nvPr/>
          </p:nvSpPr>
          <p:spPr bwMode="auto">
            <a:xfrm>
              <a:off x="-3357563" y="4346575"/>
              <a:ext cx="465138" cy="101600"/>
            </a:xfrm>
            <a:custGeom>
              <a:avLst/>
              <a:gdLst>
                <a:gd name="T0" fmla="*/ 99 w 110"/>
                <a:gd name="T1" fmla="*/ 20 h 24"/>
                <a:gd name="T2" fmla="*/ 55 w 110"/>
                <a:gd name="T3" fmla="*/ 24 h 24"/>
                <a:gd name="T4" fmla="*/ 11 w 110"/>
                <a:gd name="T5" fmla="*/ 20 h 24"/>
                <a:gd name="T6" fmla="*/ 0 w 110"/>
                <a:gd name="T7" fmla="*/ 0 h 24"/>
                <a:gd name="T8" fmla="*/ 110 w 110"/>
                <a:gd name="T9" fmla="*/ 0 h 24"/>
                <a:gd name="T10" fmla="*/ 99 w 110"/>
                <a:gd name="T11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0" h="24">
                  <a:moveTo>
                    <a:pt x="99" y="20"/>
                  </a:moveTo>
                  <a:cubicBezTo>
                    <a:pt x="99" y="20"/>
                    <a:pt x="76" y="24"/>
                    <a:pt x="55" y="24"/>
                  </a:cubicBezTo>
                  <a:cubicBezTo>
                    <a:pt x="33" y="24"/>
                    <a:pt x="11" y="20"/>
                    <a:pt x="11" y="2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99" y="20"/>
                    <a:pt x="99" y="20"/>
                    <a:pt x="99" y="20"/>
                  </a:cubicBezTo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Oval 57"/>
            <p:cNvSpPr>
              <a:spLocks noChangeArrowheads="1"/>
            </p:cNvSpPr>
            <p:nvPr/>
          </p:nvSpPr>
          <p:spPr bwMode="auto">
            <a:xfrm>
              <a:off x="-3448050" y="4265613"/>
              <a:ext cx="644525" cy="122238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58"/>
            <p:cNvSpPr/>
            <p:nvPr/>
          </p:nvSpPr>
          <p:spPr bwMode="auto">
            <a:xfrm>
              <a:off x="-3455988" y="4257675"/>
              <a:ext cx="661988" cy="144463"/>
            </a:xfrm>
            <a:custGeom>
              <a:avLst/>
              <a:gdLst>
                <a:gd name="T0" fmla="*/ 154 w 156"/>
                <a:gd name="T1" fmla="*/ 17 h 34"/>
                <a:gd name="T2" fmla="*/ 152 w 156"/>
                <a:gd name="T3" fmla="*/ 17 h 34"/>
                <a:gd name="T4" fmla="*/ 151 w 156"/>
                <a:gd name="T5" fmla="*/ 18 h 34"/>
                <a:gd name="T6" fmla="*/ 142 w 156"/>
                <a:gd name="T7" fmla="*/ 22 h 34"/>
                <a:gd name="T8" fmla="*/ 78 w 156"/>
                <a:gd name="T9" fmla="*/ 29 h 34"/>
                <a:gd name="T10" fmla="*/ 25 w 156"/>
                <a:gd name="T11" fmla="*/ 25 h 34"/>
                <a:gd name="T12" fmla="*/ 9 w 156"/>
                <a:gd name="T13" fmla="*/ 21 h 34"/>
                <a:gd name="T14" fmla="*/ 5 w 156"/>
                <a:gd name="T15" fmla="*/ 18 h 34"/>
                <a:gd name="T16" fmla="*/ 4 w 156"/>
                <a:gd name="T17" fmla="*/ 17 h 34"/>
                <a:gd name="T18" fmla="*/ 5 w 156"/>
                <a:gd name="T19" fmla="*/ 15 h 34"/>
                <a:gd name="T20" fmla="*/ 14 w 156"/>
                <a:gd name="T21" fmla="*/ 11 h 34"/>
                <a:gd name="T22" fmla="*/ 78 w 156"/>
                <a:gd name="T23" fmla="*/ 4 h 34"/>
                <a:gd name="T24" fmla="*/ 131 w 156"/>
                <a:gd name="T25" fmla="*/ 9 h 34"/>
                <a:gd name="T26" fmla="*/ 147 w 156"/>
                <a:gd name="T27" fmla="*/ 13 h 34"/>
                <a:gd name="T28" fmla="*/ 151 w 156"/>
                <a:gd name="T29" fmla="*/ 15 h 34"/>
                <a:gd name="T30" fmla="*/ 152 w 156"/>
                <a:gd name="T31" fmla="*/ 17 h 34"/>
                <a:gd name="T32" fmla="*/ 154 w 156"/>
                <a:gd name="T33" fmla="*/ 17 h 34"/>
                <a:gd name="T34" fmla="*/ 156 w 156"/>
                <a:gd name="T35" fmla="*/ 17 h 34"/>
                <a:gd name="T36" fmla="*/ 154 w 156"/>
                <a:gd name="T37" fmla="*/ 12 h 34"/>
                <a:gd name="T38" fmla="*/ 144 w 156"/>
                <a:gd name="T39" fmla="*/ 7 h 34"/>
                <a:gd name="T40" fmla="*/ 78 w 156"/>
                <a:gd name="T41" fmla="*/ 0 h 34"/>
                <a:gd name="T42" fmla="*/ 24 w 156"/>
                <a:gd name="T43" fmla="*/ 4 h 34"/>
                <a:gd name="T44" fmla="*/ 7 w 156"/>
                <a:gd name="T45" fmla="*/ 9 h 34"/>
                <a:gd name="T46" fmla="*/ 2 w 156"/>
                <a:gd name="T47" fmla="*/ 12 h 34"/>
                <a:gd name="T48" fmla="*/ 0 w 156"/>
                <a:gd name="T49" fmla="*/ 17 h 34"/>
                <a:gd name="T50" fmla="*/ 2 w 156"/>
                <a:gd name="T51" fmla="*/ 21 h 34"/>
                <a:gd name="T52" fmla="*/ 12 w 156"/>
                <a:gd name="T53" fmla="*/ 26 h 34"/>
                <a:gd name="T54" fmla="*/ 78 w 156"/>
                <a:gd name="T55" fmla="*/ 34 h 34"/>
                <a:gd name="T56" fmla="*/ 132 w 156"/>
                <a:gd name="T57" fmla="*/ 29 h 34"/>
                <a:gd name="T58" fmla="*/ 149 w 156"/>
                <a:gd name="T59" fmla="*/ 24 h 34"/>
                <a:gd name="T60" fmla="*/ 154 w 156"/>
                <a:gd name="T61" fmla="*/ 21 h 34"/>
                <a:gd name="T62" fmla="*/ 156 w 156"/>
                <a:gd name="T63" fmla="*/ 17 h 34"/>
                <a:gd name="T64" fmla="*/ 154 w 156"/>
                <a:gd name="T65" fmla="*/ 1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6" h="34">
                  <a:moveTo>
                    <a:pt x="154" y="17"/>
                  </a:moveTo>
                  <a:cubicBezTo>
                    <a:pt x="152" y="17"/>
                    <a:pt x="152" y="17"/>
                    <a:pt x="152" y="17"/>
                  </a:cubicBezTo>
                  <a:cubicBezTo>
                    <a:pt x="152" y="17"/>
                    <a:pt x="152" y="17"/>
                    <a:pt x="151" y="18"/>
                  </a:cubicBezTo>
                  <a:cubicBezTo>
                    <a:pt x="150" y="19"/>
                    <a:pt x="147" y="21"/>
                    <a:pt x="142" y="22"/>
                  </a:cubicBezTo>
                  <a:cubicBezTo>
                    <a:pt x="129" y="26"/>
                    <a:pt x="105" y="29"/>
                    <a:pt x="78" y="29"/>
                  </a:cubicBezTo>
                  <a:cubicBezTo>
                    <a:pt x="57" y="29"/>
                    <a:pt x="38" y="28"/>
                    <a:pt x="25" y="25"/>
                  </a:cubicBezTo>
                  <a:cubicBezTo>
                    <a:pt x="18" y="24"/>
                    <a:pt x="12" y="22"/>
                    <a:pt x="9" y="21"/>
                  </a:cubicBezTo>
                  <a:cubicBezTo>
                    <a:pt x="7" y="20"/>
                    <a:pt x="6" y="19"/>
                    <a:pt x="5" y="18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6"/>
                    <a:pt x="5" y="15"/>
                  </a:cubicBezTo>
                  <a:cubicBezTo>
                    <a:pt x="6" y="14"/>
                    <a:pt x="9" y="13"/>
                    <a:pt x="14" y="11"/>
                  </a:cubicBezTo>
                  <a:cubicBezTo>
                    <a:pt x="27" y="7"/>
                    <a:pt x="51" y="4"/>
                    <a:pt x="78" y="4"/>
                  </a:cubicBezTo>
                  <a:cubicBezTo>
                    <a:pt x="99" y="4"/>
                    <a:pt x="118" y="6"/>
                    <a:pt x="131" y="9"/>
                  </a:cubicBezTo>
                  <a:cubicBezTo>
                    <a:pt x="138" y="10"/>
                    <a:pt x="144" y="12"/>
                    <a:pt x="147" y="13"/>
                  </a:cubicBezTo>
                  <a:cubicBezTo>
                    <a:pt x="149" y="14"/>
                    <a:pt x="150" y="15"/>
                    <a:pt x="151" y="15"/>
                  </a:cubicBezTo>
                  <a:cubicBezTo>
                    <a:pt x="152" y="16"/>
                    <a:pt x="152" y="17"/>
                    <a:pt x="152" y="17"/>
                  </a:cubicBezTo>
                  <a:cubicBezTo>
                    <a:pt x="154" y="17"/>
                    <a:pt x="154" y="17"/>
                    <a:pt x="154" y="17"/>
                  </a:cubicBezTo>
                  <a:cubicBezTo>
                    <a:pt x="156" y="17"/>
                    <a:pt x="156" y="17"/>
                    <a:pt x="156" y="17"/>
                  </a:cubicBezTo>
                  <a:cubicBezTo>
                    <a:pt x="156" y="15"/>
                    <a:pt x="155" y="13"/>
                    <a:pt x="154" y="12"/>
                  </a:cubicBezTo>
                  <a:cubicBezTo>
                    <a:pt x="152" y="10"/>
                    <a:pt x="148" y="9"/>
                    <a:pt x="144" y="7"/>
                  </a:cubicBezTo>
                  <a:cubicBezTo>
                    <a:pt x="130" y="3"/>
                    <a:pt x="106" y="0"/>
                    <a:pt x="78" y="0"/>
                  </a:cubicBezTo>
                  <a:cubicBezTo>
                    <a:pt x="57" y="0"/>
                    <a:pt x="38" y="2"/>
                    <a:pt x="24" y="4"/>
                  </a:cubicBezTo>
                  <a:cubicBezTo>
                    <a:pt x="17" y="6"/>
                    <a:pt x="11" y="7"/>
                    <a:pt x="7" y="9"/>
                  </a:cubicBezTo>
                  <a:cubicBezTo>
                    <a:pt x="5" y="10"/>
                    <a:pt x="3" y="11"/>
                    <a:pt x="2" y="12"/>
                  </a:cubicBezTo>
                  <a:cubicBezTo>
                    <a:pt x="1" y="13"/>
                    <a:pt x="0" y="15"/>
                    <a:pt x="0" y="17"/>
                  </a:cubicBezTo>
                  <a:cubicBezTo>
                    <a:pt x="0" y="19"/>
                    <a:pt x="1" y="20"/>
                    <a:pt x="2" y="21"/>
                  </a:cubicBezTo>
                  <a:cubicBezTo>
                    <a:pt x="4" y="23"/>
                    <a:pt x="8" y="25"/>
                    <a:pt x="12" y="26"/>
                  </a:cubicBezTo>
                  <a:cubicBezTo>
                    <a:pt x="26" y="31"/>
                    <a:pt x="50" y="34"/>
                    <a:pt x="78" y="34"/>
                  </a:cubicBezTo>
                  <a:cubicBezTo>
                    <a:pt x="99" y="34"/>
                    <a:pt x="118" y="32"/>
                    <a:pt x="132" y="29"/>
                  </a:cubicBezTo>
                  <a:cubicBezTo>
                    <a:pt x="139" y="28"/>
                    <a:pt x="145" y="26"/>
                    <a:pt x="149" y="24"/>
                  </a:cubicBezTo>
                  <a:cubicBezTo>
                    <a:pt x="151" y="24"/>
                    <a:pt x="153" y="23"/>
                    <a:pt x="154" y="21"/>
                  </a:cubicBezTo>
                  <a:cubicBezTo>
                    <a:pt x="155" y="20"/>
                    <a:pt x="156" y="19"/>
                    <a:pt x="156" y="17"/>
                  </a:cubicBezTo>
                  <a:cubicBezTo>
                    <a:pt x="154" y="17"/>
                    <a:pt x="154" y="17"/>
                    <a:pt x="154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59"/>
            <p:cNvSpPr>
              <a:spLocks noEditPoints="1"/>
            </p:cNvSpPr>
            <p:nvPr/>
          </p:nvSpPr>
          <p:spPr bwMode="auto">
            <a:xfrm>
              <a:off x="-3298825" y="2747963"/>
              <a:ext cx="401638" cy="601663"/>
            </a:xfrm>
            <a:custGeom>
              <a:avLst/>
              <a:gdLst>
                <a:gd name="T0" fmla="*/ 69 w 95"/>
                <a:gd name="T1" fmla="*/ 71 h 142"/>
                <a:gd name="T2" fmla="*/ 38 w 95"/>
                <a:gd name="T3" fmla="*/ 0 h 142"/>
                <a:gd name="T4" fmla="*/ 0 w 95"/>
                <a:gd name="T5" fmla="*/ 89 h 142"/>
                <a:gd name="T6" fmla="*/ 38 w 95"/>
                <a:gd name="T7" fmla="*/ 142 h 142"/>
                <a:gd name="T8" fmla="*/ 69 w 95"/>
                <a:gd name="T9" fmla="*/ 71 h 142"/>
                <a:gd name="T10" fmla="*/ 36 w 95"/>
                <a:gd name="T11" fmla="*/ 121 h 142"/>
                <a:gd name="T12" fmla="*/ 14 w 95"/>
                <a:gd name="T13" fmla="*/ 90 h 142"/>
                <a:gd name="T14" fmla="*/ 36 w 95"/>
                <a:gd name="T15" fmla="*/ 38 h 142"/>
                <a:gd name="T16" fmla="*/ 53 w 95"/>
                <a:gd name="T17" fmla="*/ 80 h 142"/>
                <a:gd name="T18" fmla="*/ 36 w 95"/>
                <a:gd name="T19" fmla="*/ 121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42">
                  <a:moveTo>
                    <a:pt x="69" y="71"/>
                  </a:moveTo>
                  <a:cubicBezTo>
                    <a:pt x="38" y="43"/>
                    <a:pt x="38" y="0"/>
                    <a:pt x="38" y="0"/>
                  </a:cubicBezTo>
                  <a:cubicBezTo>
                    <a:pt x="38" y="0"/>
                    <a:pt x="0" y="57"/>
                    <a:pt x="0" y="89"/>
                  </a:cubicBezTo>
                  <a:cubicBezTo>
                    <a:pt x="0" y="120"/>
                    <a:pt x="21" y="142"/>
                    <a:pt x="38" y="142"/>
                  </a:cubicBezTo>
                  <a:cubicBezTo>
                    <a:pt x="81" y="142"/>
                    <a:pt x="95" y="94"/>
                    <a:pt x="69" y="71"/>
                  </a:cubicBezTo>
                  <a:close/>
                  <a:moveTo>
                    <a:pt x="36" y="121"/>
                  </a:moveTo>
                  <a:cubicBezTo>
                    <a:pt x="26" y="121"/>
                    <a:pt x="14" y="109"/>
                    <a:pt x="14" y="90"/>
                  </a:cubicBezTo>
                  <a:cubicBezTo>
                    <a:pt x="14" y="72"/>
                    <a:pt x="36" y="38"/>
                    <a:pt x="36" y="38"/>
                  </a:cubicBezTo>
                  <a:cubicBezTo>
                    <a:pt x="36" y="38"/>
                    <a:pt x="36" y="64"/>
                    <a:pt x="53" y="80"/>
                  </a:cubicBezTo>
                  <a:cubicBezTo>
                    <a:pt x="69" y="93"/>
                    <a:pt x="60" y="121"/>
                    <a:pt x="36" y="121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60"/>
            <p:cNvSpPr/>
            <p:nvPr/>
          </p:nvSpPr>
          <p:spPr bwMode="auto">
            <a:xfrm>
              <a:off x="-3006725" y="3603625"/>
              <a:ext cx="50800" cy="123825"/>
            </a:xfrm>
            <a:custGeom>
              <a:avLst/>
              <a:gdLst>
                <a:gd name="T0" fmla="*/ 12 w 12"/>
                <a:gd name="T1" fmla="*/ 18 h 29"/>
                <a:gd name="T2" fmla="*/ 7 w 12"/>
                <a:gd name="T3" fmla="*/ 29 h 29"/>
                <a:gd name="T4" fmla="*/ 1 w 12"/>
                <a:gd name="T5" fmla="*/ 19 h 29"/>
                <a:gd name="T6" fmla="*/ 4 w 12"/>
                <a:gd name="T7" fmla="*/ 0 h 29"/>
                <a:gd name="T8" fmla="*/ 12 w 12"/>
                <a:gd name="T9" fmla="*/ 1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9">
                  <a:moveTo>
                    <a:pt x="12" y="18"/>
                  </a:moveTo>
                  <a:cubicBezTo>
                    <a:pt x="12" y="24"/>
                    <a:pt x="10" y="28"/>
                    <a:pt x="7" y="29"/>
                  </a:cubicBezTo>
                  <a:cubicBezTo>
                    <a:pt x="4" y="29"/>
                    <a:pt x="1" y="25"/>
                    <a:pt x="1" y="19"/>
                  </a:cubicBezTo>
                  <a:cubicBezTo>
                    <a:pt x="0" y="13"/>
                    <a:pt x="1" y="1"/>
                    <a:pt x="4" y="0"/>
                  </a:cubicBezTo>
                  <a:cubicBezTo>
                    <a:pt x="7" y="0"/>
                    <a:pt x="11" y="12"/>
                    <a:pt x="12" y="18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61"/>
            <p:cNvSpPr/>
            <p:nvPr/>
          </p:nvSpPr>
          <p:spPr bwMode="auto">
            <a:xfrm>
              <a:off x="-3306763" y="3498850"/>
              <a:ext cx="101600" cy="160338"/>
            </a:xfrm>
            <a:custGeom>
              <a:avLst/>
              <a:gdLst>
                <a:gd name="T0" fmla="*/ 16 w 24"/>
                <a:gd name="T1" fmla="*/ 27 h 38"/>
                <a:gd name="T2" fmla="*/ 4 w 24"/>
                <a:gd name="T3" fmla="*/ 36 h 38"/>
                <a:gd name="T4" fmla="*/ 3 w 24"/>
                <a:gd name="T5" fmla="*/ 21 h 38"/>
                <a:gd name="T6" fmla="*/ 20 w 24"/>
                <a:gd name="T7" fmla="*/ 2 h 38"/>
                <a:gd name="T8" fmla="*/ 16 w 24"/>
                <a:gd name="T9" fmla="*/ 2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38">
                  <a:moveTo>
                    <a:pt x="16" y="27"/>
                  </a:moveTo>
                  <a:cubicBezTo>
                    <a:pt x="13" y="34"/>
                    <a:pt x="7" y="38"/>
                    <a:pt x="4" y="36"/>
                  </a:cubicBezTo>
                  <a:cubicBezTo>
                    <a:pt x="0" y="35"/>
                    <a:pt x="0" y="28"/>
                    <a:pt x="3" y="21"/>
                  </a:cubicBezTo>
                  <a:cubicBezTo>
                    <a:pt x="6" y="14"/>
                    <a:pt x="16" y="0"/>
                    <a:pt x="20" y="2"/>
                  </a:cubicBezTo>
                  <a:cubicBezTo>
                    <a:pt x="24" y="4"/>
                    <a:pt x="20" y="20"/>
                    <a:pt x="16" y="27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62"/>
            <p:cNvSpPr/>
            <p:nvPr/>
          </p:nvSpPr>
          <p:spPr bwMode="auto">
            <a:xfrm>
              <a:off x="-3273425" y="3473450"/>
              <a:ext cx="296863" cy="842963"/>
            </a:xfrm>
            <a:custGeom>
              <a:avLst/>
              <a:gdLst>
                <a:gd name="T0" fmla="*/ 17 w 70"/>
                <a:gd name="T1" fmla="*/ 199 h 199"/>
                <a:gd name="T2" fmla="*/ 53 w 70"/>
                <a:gd name="T3" fmla="*/ 199 h 199"/>
                <a:gd name="T4" fmla="*/ 69 w 70"/>
                <a:gd name="T5" fmla="*/ 20 h 199"/>
                <a:gd name="T6" fmla="*/ 51 w 70"/>
                <a:gd name="T7" fmla="*/ 0 h 199"/>
                <a:gd name="T8" fmla="*/ 35 w 70"/>
                <a:gd name="T9" fmla="*/ 5 h 199"/>
                <a:gd name="T10" fmla="*/ 19 w 70"/>
                <a:gd name="T11" fmla="*/ 0 h 199"/>
                <a:gd name="T12" fmla="*/ 1 w 70"/>
                <a:gd name="T13" fmla="*/ 20 h 199"/>
                <a:gd name="T14" fmla="*/ 17 w 70"/>
                <a:gd name="T15" fmla="*/ 19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199">
                  <a:moveTo>
                    <a:pt x="17" y="199"/>
                  </a:moveTo>
                  <a:cubicBezTo>
                    <a:pt x="53" y="199"/>
                    <a:pt x="53" y="199"/>
                    <a:pt x="53" y="199"/>
                  </a:cubicBezTo>
                  <a:cubicBezTo>
                    <a:pt x="69" y="20"/>
                    <a:pt x="69" y="20"/>
                    <a:pt x="69" y="20"/>
                  </a:cubicBezTo>
                  <a:cubicBezTo>
                    <a:pt x="70" y="9"/>
                    <a:pt x="61" y="0"/>
                    <a:pt x="51" y="0"/>
                  </a:cubicBezTo>
                  <a:cubicBezTo>
                    <a:pt x="51" y="0"/>
                    <a:pt x="39" y="5"/>
                    <a:pt x="35" y="5"/>
                  </a:cubicBezTo>
                  <a:cubicBezTo>
                    <a:pt x="31" y="5"/>
                    <a:pt x="19" y="0"/>
                    <a:pt x="19" y="0"/>
                  </a:cubicBezTo>
                  <a:cubicBezTo>
                    <a:pt x="9" y="0"/>
                    <a:pt x="0" y="9"/>
                    <a:pt x="1" y="20"/>
                  </a:cubicBezTo>
                  <a:cubicBezTo>
                    <a:pt x="17" y="199"/>
                    <a:pt x="17" y="199"/>
                    <a:pt x="17" y="199"/>
                  </a:cubicBezTo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67" name="Freeform 63"/>
          <p:cNvSpPr>
            <a:spLocks noEditPoints="1"/>
          </p:cNvSpPr>
          <p:nvPr/>
        </p:nvSpPr>
        <p:spPr bwMode="auto">
          <a:xfrm>
            <a:off x="8174247" y="910608"/>
            <a:ext cx="1776575" cy="1399342"/>
          </a:xfrm>
          <a:custGeom>
            <a:avLst/>
            <a:gdLst>
              <a:gd name="T0" fmla="*/ 577 w 577"/>
              <a:gd name="T1" fmla="*/ 109 h 454"/>
              <a:gd name="T2" fmla="*/ 525 w 577"/>
              <a:gd name="T3" fmla="*/ 0 h 454"/>
              <a:gd name="T4" fmla="*/ 460 w 577"/>
              <a:gd name="T5" fmla="*/ 86 h 454"/>
              <a:gd name="T6" fmla="*/ 439 w 577"/>
              <a:gd name="T7" fmla="*/ 216 h 454"/>
              <a:gd name="T8" fmla="*/ 409 w 577"/>
              <a:gd name="T9" fmla="*/ 132 h 454"/>
              <a:gd name="T10" fmla="*/ 386 w 577"/>
              <a:gd name="T11" fmla="*/ 203 h 454"/>
              <a:gd name="T12" fmla="*/ 345 w 577"/>
              <a:gd name="T13" fmla="*/ 235 h 454"/>
              <a:gd name="T14" fmla="*/ 272 w 577"/>
              <a:gd name="T15" fmla="*/ 228 h 454"/>
              <a:gd name="T16" fmla="*/ 333 w 577"/>
              <a:gd name="T17" fmla="*/ 268 h 454"/>
              <a:gd name="T18" fmla="*/ 352 w 577"/>
              <a:gd name="T19" fmla="*/ 301 h 454"/>
              <a:gd name="T20" fmla="*/ 283 w 577"/>
              <a:gd name="T21" fmla="*/ 265 h 454"/>
              <a:gd name="T22" fmla="*/ 177 w 577"/>
              <a:gd name="T23" fmla="*/ 252 h 454"/>
              <a:gd name="T24" fmla="*/ 148 w 577"/>
              <a:gd name="T25" fmla="*/ 227 h 454"/>
              <a:gd name="T26" fmla="*/ 76 w 577"/>
              <a:gd name="T27" fmla="*/ 236 h 454"/>
              <a:gd name="T28" fmla="*/ 0 w 577"/>
              <a:gd name="T29" fmla="*/ 233 h 454"/>
              <a:gd name="T30" fmla="*/ 76 w 577"/>
              <a:gd name="T31" fmla="*/ 367 h 454"/>
              <a:gd name="T32" fmla="*/ 245 w 577"/>
              <a:gd name="T33" fmla="*/ 374 h 454"/>
              <a:gd name="T34" fmla="*/ 321 w 577"/>
              <a:gd name="T35" fmla="*/ 375 h 454"/>
              <a:gd name="T36" fmla="*/ 288 w 577"/>
              <a:gd name="T37" fmla="*/ 425 h 454"/>
              <a:gd name="T38" fmla="*/ 348 w 577"/>
              <a:gd name="T39" fmla="*/ 406 h 454"/>
              <a:gd name="T40" fmla="*/ 489 w 577"/>
              <a:gd name="T41" fmla="*/ 271 h 454"/>
              <a:gd name="T42" fmla="*/ 528 w 577"/>
              <a:gd name="T43" fmla="*/ 235 h 454"/>
              <a:gd name="T44" fmla="*/ 577 w 577"/>
              <a:gd name="T45" fmla="*/ 109 h 454"/>
              <a:gd name="T46" fmla="*/ 388 w 577"/>
              <a:gd name="T47" fmla="*/ 267 h 454"/>
              <a:gd name="T48" fmla="*/ 373 w 577"/>
              <a:gd name="T49" fmla="*/ 259 h 454"/>
              <a:gd name="T50" fmla="*/ 370 w 577"/>
              <a:gd name="T51" fmla="*/ 242 h 454"/>
              <a:gd name="T52" fmla="*/ 385 w 577"/>
              <a:gd name="T53" fmla="*/ 250 h 454"/>
              <a:gd name="T54" fmla="*/ 388 w 577"/>
              <a:gd name="T55" fmla="*/ 267 h 454"/>
              <a:gd name="T56" fmla="*/ 420 w 577"/>
              <a:gd name="T57" fmla="*/ 244 h 454"/>
              <a:gd name="T58" fmla="*/ 405 w 577"/>
              <a:gd name="T59" fmla="*/ 236 h 454"/>
              <a:gd name="T60" fmla="*/ 402 w 577"/>
              <a:gd name="T61" fmla="*/ 219 h 454"/>
              <a:gd name="T62" fmla="*/ 417 w 577"/>
              <a:gd name="T63" fmla="*/ 227 h 454"/>
              <a:gd name="T64" fmla="*/ 420 w 577"/>
              <a:gd name="T65" fmla="*/ 244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77" h="454">
                <a:moveTo>
                  <a:pt x="577" y="109"/>
                </a:moveTo>
                <a:cubicBezTo>
                  <a:pt x="577" y="109"/>
                  <a:pt x="515" y="86"/>
                  <a:pt x="525" y="0"/>
                </a:cubicBezTo>
                <a:cubicBezTo>
                  <a:pt x="525" y="0"/>
                  <a:pt x="517" y="45"/>
                  <a:pt x="460" y="86"/>
                </a:cubicBezTo>
                <a:cubicBezTo>
                  <a:pt x="404" y="126"/>
                  <a:pt x="490" y="136"/>
                  <a:pt x="439" y="216"/>
                </a:cubicBezTo>
                <a:cubicBezTo>
                  <a:pt x="439" y="216"/>
                  <a:pt x="395" y="191"/>
                  <a:pt x="409" y="132"/>
                </a:cubicBezTo>
                <a:cubicBezTo>
                  <a:pt x="409" y="132"/>
                  <a:pt x="381" y="165"/>
                  <a:pt x="386" y="203"/>
                </a:cubicBezTo>
                <a:cubicBezTo>
                  <a:pt x="386" y="203"/>
                  <a:pt x="356" y="205"/>
                  <a:pt x="345" y="235"/>
                </a:cubicBezTo>
                <a:cubicBezTo>
                  <a:pt x="342" y="232"/>
                  <a:pt x="311" y="217"/>
                  <a:pt x="272" y="228"/>
                </a:cubicBezTo>
                <a:cubicBezTo>
                  <a:pt x="272" y="228"/>
                  <a:pt x="336" y="250"/>
                  <a:pt x="333" y="268"/>
                </a:cubicBezTo>
                <a:cubicBezTo>
                  <a:pt x="328" y="294"/>
                  <a:pt x="352" y="301"/>
                  <a:pt x="352" y="301"/>
                </a:cubicBezTo>
                <a:cubicBezTo>
                  <a:pt x="352" y="301"/>
                  <a:pt x="313" y="314"/>
                  <a:pt x="283" y="265"/>
                </a:cubicBezTo>
                <a:cubicBezTo>
                  <a:pt x="283" y="265"/>
                  <a:pt x="224" y="314"/>
                  <a:pt x="177" y="252"/>
                </a:cubicBezTo>
                <a:cubicBezTo>
                  <a:pt x="169" y="242"/>
                  <a:pt x="159" y="233"/>
                  <a:pt x="148" y="227"/>
                </a:cubicBezTo>
                <a:cubicBezTo>
                  <a:pt x="130" y="218"/>
                  <a:pt x="104" y="214"/>
                  <a:pt x="76" y="236"/>
                </a:cubicBezTo>
                <a:cubicBezTo>
                  <a:pt x="47" y="258"/>
                  <a:pt x="0" y="233"/>
                  <a:pt x="0" y="233"/>
                </a:cubicBezTo>
                <a:cubicBezTo>
                  <a:pt x="0" y="233"/>
                  <a:pt x="79" y="302"/>
                  <a:pt x="76" y="367"/>
                </a:cubicBezTo>
                <a:cubicBezTo>
                  <a:pt x="76" y="367"/>
                  <a:pt x="162" y="295"/>
                  <a:pt x="245" y="374"/>
                </a:cubicBezTo>
                <a:cubicBezTo>
                  <a:pt x="245" y="374"/>
                  <a:pt x="298" y="324"/>
                  <a:pt x="321" y="375"/>
                </a:cubicBezTo>
                <a:cubicBezTo>
                  <a:pt x="335" y="404"/>
                  <a:pt x="288" y="425"/>
                  <a:pt x="288" y="425"/>
                </a:cubicBezTo>
                <a:cubicBezTo>
                  <a:pt x="288" y="425"/>
                  <a:pt x="320" y="438"/>
                  <a:pt x="348" y="406"/>
                </a:cubicBezTo>
                <a:cubicBezTo>
                  <a:pt x="348" y="406"/>
                  <a:pt x="502" y="454"/>
                  <a:pt x="489" y="271"/>
                </a:cubicBezTo>
                <a:cubicBezTo>
                  <a:pt x="489" y="271"/>
                  <a:pt x="490" y="246"/>
                  <a:pt x="528" y="235"/>
                </a:cubicBezTo>
                <a:cubicBezTo>
                  <a:pt x="528" y="235"/>
                  <a:pt x="472" y="167"/>
                  <a:pt x="577" y="109"/>
                </a:cubicBezTo>
                <a:moveTo>
                  <a:pt x="388" y="267"/>
                </a:moveTo>
                <a:cubicBezTo>
                  <a:pt x="385" y="269"/>
                  <a:pt x="378" y="265"/>
                  <a:pt x="373" y="259"/>
                </a:cubicBezTo>
                <a:cubicBezTo>
                  <a:pt x="368" y="252"/>
                  <a:pt x="367" y="244"/>
                  <a:pt x="370" y="242"/>
                </a:cubicBezTo>
                <a:cubicBezTo>
                  <a:pt x="373" y="240"/>
                  <a:pt x="380" y="243"/>
                  <a:pt x="385" y="250"/>
                </a:cubicBezTo>
                <a:cubicBezTo>
                  <a:pt x="390" y="257"/>
                  <a:pt x="391" y="265"/>
                  <a:pt x="388" y="267"/>
                </a:cubicBezTo>
                <a:moveTo>
                  <a:pt x="420" y="244"/>
                </a:moveTo>
                <a:cubicBezTo>
                  <a:pt x="417" y="246"/>
                  <a:pt x="410" y="242"/>
                  <a:pt x="405" y="236"/>
                </a:cubicBezTo>
                <a:cubicBezTo>
                  <a:pt x="400" y="229"/>
                  <a:pt x="399" y="221"/>
                  <a:pt x="402" y="219"/>
                </a:cubicBezTo>
                <a:cubicBezTo>
                  <a:pt x="405" y="217"/>
                  <a:pt x="412" y="220"/>
                  <a:pt x="417" y="227"/>
                </a:cubicBezTo>
                <a:cubicBezTo>
                  <a:pt x="422" y="234"/>
                  <a:pt x="423" y="242"/>
                  <a:pt x="420" y="244"/>
                </a:cubicBezTo>
              </a:path>
            </a:pathLst>
          </a:custGeom>
          <a:solidFill>
            <a:srgbClr val="2121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8" name="Freeform 64"/>
          <p:cNvSpPr>
            <a:spLocks noEditPoints="1"/>
          </p:cNvSpPr>
          <p:nvPr/>
        </p:nvSpPr>
        <p:spPr bwMode="auto">
          <a:xfrm>
            <a:off x="1877788" y="4685253"/>
            <a:ext cx="1634680" cy="1179000"/>
          </a:xfrm>
          <a:custGeom>
            <a:avLst/>
            <a:gdLst>
              <a:gd name="T0" fmla="*/ 453 w 531"/>
              <a:gd name="T1" fmla="*/ 181 h 383"/>
              <a:gd name="T2" fmla="*/ 410 w 531"/>
              <a:gd name="T3" fmla="*/ 160 h 383"/>
              <a:gd name="T4" fmla="*/ 251 w 531"/>
              <a:gd name="T5" fmla="*/ 83 h 383"/>
              <a:gd name="T6" fmla="*/ 194 w 531"/>
              <a:gd name="T7" fmla="*/ 84 h 383"/>
              <a:gd name="T8" fmla="*/ 237 w 531"/>
              <a:gd name="T9" fmla="*/ 118 h 383"/>
              <a:gd name="T10" fmla="*/ 171 w 531"/>
              <a:gd name="T11" fmla="*/ 139 h 383"/>
              <a:gd name="T12" fmla="*/ 28 w 531"/>
              <a:gd name="T13" fmla="*/ 192 h 383"/>
              <a:gd name="T14" fmla="*/ 0 w 531"/>
              <a:gd name="T15" fmla="*/ 329 h 383"/>
              <a:gd name="T16" fmla="*/ 64 w 531"/>
              <a:gd name="T17" fmla="*/ 305 h 383"/>
              <a:gd name="T18" fmla="*/ 129 w 531"/>
              <a:gd name="T19" fmla="*/ 293 h 383"/>
              <a:gd name="T20" fmla="*/ 147 w 531"/>
              <a:gd name="T21" fmla="*/ 263 h 383"/>
              <a:gd name="T22" fmla="*/ 234 w 531"/>
              <a:gd name="T23" fmla="*/ 223 h 383"/>
              <a:gd name="T24" fmla="*/ 284 w 531"/>
              <a:gd name="T25" fmla="*/ 173 h 383"/>
              <a:gd name="T26" fmla="*/ 277 w 531"/>
              <a:gd name="T27" fmla="*/ 207 h 383"/>
              <a:gd name="T28" fmla="*/ 236 w 531"/>
              <a:gd name="T29" fmla="*/ 257 h 383"/>
              <a:gd name="T30" fmla="*/ 296 w 531"/>
              <a:gd name="T31" fmla="*/ 231 h 383"/>
              <a:gd name="T32" fmla="*/ 340 w 531"/>
              <a:gd name="T33" fmla="*/ 247 h 383"/>
              <a:gd name="T34" fmla="*/ 380 w 531"/>
              <a:gd name="T35" fmla="*/ 302 h 383"/>
              <a:gd name="T36" fmla="*/ 383 w 531"/>
              <a:gd name="T37" fmla="*/ 222 h 383"/>
              <a:gd name="T38" fmla="*/ 437 w 531"/>
              <a:gd name="T39" fmla="*/ 328 h 383"/>
              <a:gd name="T40" fmla="*/ 516 w 531"/>
              <a:gd name="T41" fmla="*/ 383 h 383"/>
              <a:gd name="T42" fmla="*/ 531 w 531"/>
              <a:gd name="T43" fmla="*/ 275 h 383"/>
              <a:gd name="T44" fmla="*/ 453 w 531"/>
              <a:gd name="T45" fmla="*/ 181 h 383"/>
              <a:gd name="T46" fmla="*/ 326 w 531"/>
              <a:gd name="T47" fmla="*/ 207 h 383"/>
              <a:gd name="T48" fmla="*/ 316 w 531"/>
              <a:gd name="T49" fmla="*/ 218 h 383"/>
              <a:gd name="T50" fmla="*/ 314 w 531"/>
              <a:gd name="T51" fmla="*/ 203 h 383"/>
              <a:gd name="T52" fmla="*/ 324 w 531"/>
              <a:gd name="T53" fmla="*/ 192 h 383"/>
              <a:gd name="T54" fmla="*/ 326 w 531"/>
              <a:gd name="T55" fmla="*/ 207 h 383"/>
              <a:gd name="T56" fmla="*/ 360 w 531"/>
              <a:gd name="T57" fmla="*/ 218 h 383"/>
              <a:gd name="T58" fmla="*/ 350 w 531"/>
              <a:gd name="T59" fmla="*/ 229 h 383"/>
              <a:gd name="T60" fmla="*/ 348 w 531"/>
              <a:gd name="T61" fmla="*/ 214 h 383"/>
              <a:gd name="T62" fmla="*/ 358 w 531"/>
              <a:gd name="T63" fmla="*/ 203 h 383"/>
              <a:gd name="T64" fmla="*/ 360 w 531"/>
              <a:gd name="T65" fmla="*/ 218 h 3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31" h="383">
                <a:moveTo>
                  <a:pt x="453" y="181"/>
                </a:moveTo>
                <a:cubicBezTo>
                  <a:pt x="418" y="182"/>
                  <a:pt x="410" y="160"/>
                  <a:pt x="410" y="160"/>
                </a:cubicBezTo>
                <a:cubicBezTo>
                  <a:pt x="370" y="0"/>
                  <a:pt x="251" y="83"/>
                  <a:pt x="251" y="83"/>
                </a:cubicBezTo>
                <a:cubicBezTo>
                  <a:pt x="218" y="64"/>
                  <a:pt x="194" y="84"/>
                  <a:pt x="194" y="84"/>
                </a:cubicBezTo>
                <a:cubicBezTo>
                  <a:pt x="194" y="84"/>
                  <a:pt x="241" y="89"/>
                  <a:pt x="237" y="118"/>
                </a:cubicBezTo>
                <a:cubicBezTo>
                  <a:pt x="231" y="168"/>
                  <a:pt x="171" y="139"/>
                  <a:pt x="171" y="139"/>
                </a:cubicBezTo>
                <a:cubicBezTo>
                  <a:pt x="122" y="231"/>
                  <a:pt x="28" y="192"/>
                  <a:pt x="28" y="192"/>
                </a:cubicBezTo>
                <a:cubicBezTo>
                  <a:pt x="49" y="247"/>
                  <a:pt x="0" y="329"/>
                  <a:pt x="0" y="329"/>
                </a:cubicBezTo>
                <a:cubicBezTo>
                  <a:pt x="0" y="329"/>
                  <a:pt x="34" y="294"/>
                  <a:pt x="64" y="305"/>
                </a:cubicBezTo>
                <a:cubicBezTo>
                  <a:pt x="95" y="316"/>
                  <a:pt x="116" y="305"/>
                  <a:pt x="129" y="293"/>
                </a:cubicBezTo>
                <a:cubicBezTo>
                  <a:pt x="137" y="285"/>
                  <a:pt x="143" y="274"/>
                  <a:pt x="147" y="263"/>
                </a:cubicBezTo>
                <a:cubicBezTo>
                  <a:pt x="170" y="197"/>
                  <a:pt x="234" y="223"/>
                  <a:pt x="234" y="223"/>
                </a:cubicBezTo>
                <a:cubicBezTo>
                  <a:pt x="247" y="172"/>
                  <a:pt x="284" y="173"/>
                  <a:pt x="284" y="173"/>
                </a:cubicBezTo>
                <a:cubicBezTo>
                  <a:pt x="284" y="173"/>
                  <a:pt x="265" y="185"/>
                  <a:pt x="277" y="207"/>
                </a:cubicBezTo>
                <a:cubicBezTo>
                  <a:pt x="284" y="221"/>
                  <a:pt x="236" y="257"/>
                  <a:pt x="236" y="257"/>
                </a:cubicBezTo>
                <a:cubicBezTo>
                  <a:pt x="272" y="256"/>
                  <a:pt x="294" y="235"/>
                  <a:pt x="296" y="231"/>
                </a:cubicBezTo>
                <a:cubicBezTo>
                  <a:pt x="314" y="254"/>
                  <a:pt x="340" y="247"/>
                  <a:pt x="340" y="247"/>
                </a:cubicBezTo>
                <a:cubicBezTo>
                  <a:pt x="346" y="281"/>
                  <a:pt x="380" y="302"/>
                  <a:pt x="380" y="302"/>
                </a:cubicBezTo>
                <a:cubicBezTo>
                  <a:pt x="351" y="256"/>
                  <a:pt x="383" y="222"/>
                  <a:pt x="383" y="222"/>
                </a:cubicBezTo>
                <a:cubicBezTo>
                  <a:pt x="448" y="276"/>
                  <a:pt x="377" y="308"/>
                  <a:pt x="437" y="328"/>
                </a:cubicBezTo>
                <a:cubicBezTo>
                  <a:pt x="497" y="347"/>
                  <a:pt x="516" y="383"/>
                  <a:pt x="516" y="383"/>
                </a:cubicBezTo>
                <a:cubicBezTo>
                  <a:pt x="483" y="313"/>
                  <a:pt x="531" y="275"/>
                  <a:pt x="531" y="275"/>
                </a:cubicBezTo>
                <a:cubicBezTo>
                  <a:pt x="424" y="254"/>
                  <a:pt x="453" y="181"/>
                  <a:pt x="453" y="181"/>
                </a:cubicBezTo>
                <a:close/>
                <a:moveTo>
                  <a:pt x="326" y="207"/>
                </a:moveTo>
                <a:cubicBezTo>
                  <a:pt x="324" y="215"/>
                  <a:pt x="319" y="220"/>
                  <a:pt x="316" y="218"/>
                </a:cubicBezTo>
                <a:cubicBezTo>
                  <a:pt x="312" y="217"/>
                  <a:pt x="312" y="211"/>
                  <a:pt x="314" y="203"/>
                </a:cubicBezTo>
                <a:cubicBezTo>
                  <a:pt x="316" y="196"/>
                  <a:pt x="321" y="191"/>
                  <a:pt x="324" y="192"/>
                </a:cubicBezTo>
                <a:cubicBezTo>
                  <a:pt x="328" y="193"/>
                  <a:pt x="329" y="200"/>
                  <a:pt x="326" y="207"/>
                </a:cubicBezTo>
                <a:close/>
                <a:moveTo>
                  <a:pt x="360" y="218"/>
                </a:moveTo>
                <a:cubicBezTo>
                  <a:pt x="358" y="225"/>
                  <a:pt x="353" y="231"/>
                  <a:pt x="350" y="229"/>
                </a:cubicBezTo>
                <a:cubicBezTo>
                  <a:pt x="346" y="228"/>
                  <a:pt x="345" y="222"/>
                  <a:pt x="348" y="214"/>
                </a:cubicBezTo>
                <a:cubicBezTo>
                  <a:pt x="350" y="207"/>
                  <a:pt x="355" y="202"/>
                  <a:pt x="358" y="203"/>
                </a:cubicBezTo>
                <a:cubicBezTo>
                  <a:pt x="362" y="204"/>
                  <a:pt x="362" y="211"/>
                  <a:pt x="360" y="218"/>
                </a:cubicBezTo>
                <a:close/>
              </a:path>
            </a:pathLst>
          </a:custGeom>
          <a:solidFill>
            <a:srgbClr val="2121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9" name="Freeform 65"/>
          <p:cNvSpPr/>
          <p:nvPr/>
        </p:nvSpPr>
        <p:spPr bwMode="auto">
          <a:xfrm>
            <a:off x="2062367" y="1631621"/>
            <a:ext cx="8067266" cy="3662745"/>
          </a:xfrm>
          <a:custGeom>
            <a:avLst/>
            <a:gdLst>
              <a:gd name="T0" fmla="*/ 2620 w 2620"/>
              <a:gd name="T1" fmla="*/ 1107 h 1189"/>
              <a:gd name="T2" fmla="*/ 1731 w 2620"/>
              <a:gd name="T3" fmla="*/ 1027 h 1189"/>
              <a:gd name="T4" fmla="*/ 1310 w 2620"/>
              <a:gd name="T5" fmla="*/ 1189 h 1189"/>
              <a:gd name="T6" fmla="*/ 889 w 2620"/>
              <a:gd name="T7" fmla="*/ 1027 h 1189"/>
              <a:gd name="T8" fmla="*/ 0 w 2620"/>
              <a:gd name="T9" fmla="*/ 1107 h 1189"/>
              <a:gd name="T10" fmla="*/ 0 w 2620"/>
              <a:gd name="T11" fmla="*/ 82 h 1189"/>
              <a:gd name="T12" fmla="*/ 889 w 2620"/>
              <a:gd name="T13" fmla="*/ 162 h 1189"/>
              <a:gd name="T14" fmla="*/ 1310 w 2620"/>
              <a:gd name="T15" fmla="*/ 0 h 1189"/>
              <a:gd name="T16" fmla="*/ 1731 w 2620"/>
              <a:gd name="T17" fmla="*/ 162 h 1189"/>
              <a:gd name="T18" fmla="*/ 2620 w 2620"/>
              <a:gd name="T19" fmla="*/ 82 h 1189"/>
              <a:gd name="T20" fmla="*/ 2620 w 2620"/>
              <a:gd name="T21" fmla="*/ 1107 h 1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620" h="1189">
                <a:moveTo>
                  <a:pt x="2620" y="1107"/>
                </a:moveTo>
                <a:cubicBezTo>
                  <a:pt x="1731" y="1027"/>
                  <a:pt x="1731" y="1027"/>
                  <a:pt x="1731" y="1027"/>
                </a:cubicBezTo>
                <a:cubicBezTo>
                  <a:pt x="1616" y="1121"/>
                  <a:pt x="1469" y="1189"/>
                  <a:pt x="1310" y="1189"/>
                </a:cubicBezTo>
                <a:cubicBezTo>
                  <a:pt x="1150" y="1189"/>
                  <a:pt x="1004" y="1121"/>
                  <a:pt x="889" y="1027"/>
                </a:cubicBezTo>
                <a:cubicBezTo>
                  <a:pt x="0" y="1107"/>
                  <a:pt x="0" y="1107"/>
                  <a:pt x="0" y="1107"/>
                </a:cubicBezTo>
                <a:cubicBezTo>
                  <a:pt x="0" y="82"/>
                  <a:pt x="0" y="82"/>
                  <a:pt x="0" y="82"/>
                </a:cubicBezTo>
                <a:cubicBezTo>
                  <a:pt x="889" y="162"/>
                  <a:pt x="889" y="162"/>
                  <a:pt x="889" y="162"/>
                </a:cubicBezTo>
                <a:cubicBezTo>
                  <a:pt x="1004" y="69"/>
                  <a:pt x="1150" y="0"/>
                  <a:pt x="1310" y="0"/>
                </a:cubicBezTo>
                <a:cubicBezTo>
                  <a:pt x="1469" y="0"/>
                  <a:pt x="1616" y="69"/>
                  <a:pt x="1731" y="162"/>
                </a:cubicBezTo>
                <a:cubicBezTo>
                  <a:pt x="2620" y="82"/>
                  <a:pt x="2620" y="82"/>
                  <a:pt x="2620" y="82"/>
                </a:cubicBezTo>
                <a:cubicBezTo>
                  <a:pt x="2620" y="1107"/>
                  <a:pt x="2620" y="1107"/>
                  <a:pt x="2620" y="1107"/>
                </a:cubicBezTo>
              </a:path>
            </a:pathLst>
          </a:custGeom>
          <a:solidFill>
            <a:srgbClr val="FFBB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0" name="Freeform 66"/>
          <p:cNvSpPr/>
          <p:nvPr/>
        </p:nvSpPr>
        <p:spPr bwMode="auto">
          <a:xfrm>
            <a:off x="2038141" y="1607395"/>
            <a:ext cx="8116871" cy="3712350"/>
          </a:xfrm>
          <a:custGeom>
            <a:avLst/>
            <a:gdLst>
              <a:gd name="T0" fmla="*/ 2628 w 2636"/>
              <a:gd name="T1" fmla="*/ 1115 h 1205"/>
              <a:gd name="T2" fmla="*/ 2629 w 2636"/>
              <a:gd name="T3" fmla="*/ 1108 h 1205"/>
              <a:gd name="T4" fmla="*/ 1736 w 2636"/>
              <a:gd name="T5" fmla="*/ 1027 h 1205"/>
              <a:gd name="T6" fmla="*/ 1733 w 2636"/>
              <a:gd name="T7" fmla="*/ 1029 h 1205"/>
              <a:gd name="T8" fmla="*/ 1318 w 2636"/>
              <a:gd name="T9" fmla="*/ 1189 h 1205"/>
              <a:gd name="T10" fmla="*/ 902 w 2636"/>
              <a:gd name="T11" fmla="*/ 1029 h 1205"/>
              <a:gd name="T12" fmla="*/ 900 w 2636"/>
              <a:gd name="T13" fmla="*/ 1027 h 1205"/>
              <a:gd name="T14" fmla="*/ 16 w 2636"/>
              <a:gd name="T15" fmla="*/ 1107 h 1205"/>
              <a:gd name="T16" fmla="*/ 16 w 2636"/>
              <a:gd name="T17" fmla="*/ 99 h 1205"/>
              <a:gd name="T18" fmla="*/ 900 w 2636"/>
              <a:gd name="T19" fmla="*/ 179 h 1205"/>
              <a:gd name="T20" fmla="*/ 902 w 2636"/>
              <a:gd name="T21" fmla="*/ 177 h 1205"/>
              <a:gd name="T22" fmla="*/ 1318 w 2636"/>
              <a:gd name="T23" fmla="*/ 16 h 1205"/>
              <a:gd name="T24" fmla="*/ 1733 w 2636"/>
              <a:gd name="T25" fmla="*/ 177 h 1205"/>
              <a:gd name="T26" fmla="*/ 1736 w 2636"/>
              <a:gd name="T27" fmla="*/ 179 h 1205"/>
              <a:gd name="T28" fmla="*/ 2620 w 2636"/>
              <a:gd name="T29" fmla="*/ 99 h 1205"/>
              <a:gd name="T30" fmla="*/ 2620 w 2636"/>
              <a:gd name="T31" fmla="*/ 1115 h 1205"/>
              <a:gd name="T32" fmla="*/ 2628 w 2636"/>
              <a:gd name="T33" fmla="*/ 1115 h 1205"/>
              <a:gd name="T34" fmla="*/ 2629 w 2636"/>
              <a:gd name="T35" fmla="*/ 1108 h 1205"/>
              <a:gd name="T36" fmla="*/ 2628 w 2636"/>
              <a:gd name="T37" fmla="*/ 1115 h 1205"/>
              <a:gd name="T38" fmla="*/ 2636 w 2636"/>
              <a:gd name="T39" fmla="*/ 1115 h 1205"/>
              <a:gd name="T40" fmla="*/ 2636 w 2636"/>
              <a:gd name="T41" fmla="*/ 82 h 1205"/>
              <a:gd name="T42" fmla="*/ 1738 w 2636"/>
              <a:gd name="T43" fmla="*/ 163 h 1205"/>
              <a:gd name="T44" fmla="*/ 1739 w 2636"/>
              <a:gd name="T45" fmla="*/ 170 h 1205"/>
              <a:gd name="T46" fmla="*/ 1744 w 2636"/>
              <a:gd name="T47" fmla="*/ 164 h 1205"/>
              <a:gd name="T48" fmla="*/ 1318 w 2636"/>
              <a:gd name="T49" fmla="*/ 0 h 1205"/>
              <a:gd name="T50" fmla="*/ 892 w 2636"/>
              <a:gd name="T51" fmla="*/ 164 h 1205"/>
              <a:gd name="T52" fmla="*/ 897 w 2636"/>
              <a:gd name="T53" fmla="*/ 170 h 1205"/>
              <a:gd name="T54" fmla="*/ 898 w 2636"/>
              <a:gd name="T55" fmla="*/ 163 h 1205"/>
              <a:gd name="T56" fmla="*/ 0 w 2636"/>
              <a:gd name="T57" fmla="*/ 82 h 1205"/>
              <a:gd name="T58" fmla="*/ 0 w 2636"/>
              <a:gd name="T59" fmla="*/ 1124 h 1205"/>
              <a:gd name="T60" fmla="*/ 898 w 2636"/>
              <a:gd name="T61" fmla="*/ 1043 h 1205"/>
              <a:gd name="T62" fmla="*/ 897 w 2636"/>
              <a:gd name="T63" fmla="*/ 1035 h 1205"/>
              <a:gd name="T64" fmla="*/ 892 w 2636"/>
              <a:gd name="T65" fmla="*/ 1042 h 1205"/>
              <a:gd name="T66" fmla="*/ 1318 w 2636"/>
              <a:gd name="T67" fmla="*/ 1205 h 1205"/>
              <a:gd name="T68" fmla="*/ 1744 w 2636"/>
              <a:gd name="T69" fmla="*/ 1042 h 1205"/>
              <a:gd name="T70" fmla="*/ 1739 w 2636"/>
              <a:gd name="T71" fmla="*/ 1035 h 1205"/>
              <a:gd name="T72" fmla="*/ 1738 w 2636"/>
              <a:gd name="T73" fmla="*/ 1043 h 1205"/>
              <a:gd name="T74" fmla="*/ 2636 w 2636"/>
              <a:gd name="T75" fmla="*/ 1124 h 1205"/>
              <a:gd name="T76" fmla="*/ 2636 w 2636"/>
              <a:gd name="T77" fmla="*/ 1115 h 1205"/>
              <a:gd name="T78" fmla="*/ 2628 w 2636"/>
              <a:gd name="T79" fmla="*/ 1115 h 1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636" h="1205">
                <a:moveTo>
                  <a:pt x="2628" y="1115"/>
                </a:moveTo>
                <a:cubicBezTo>
                  <a:pt x="2629" y="1108"/>
                  <a:pt x="2629" y="1108"/>
                  <a:pt x="2629" y="1108"/>
                </a:cubicBezTo>
                <a:cubicBezTo>
                  <a:pt x="1736" y="1027"/>
                  <a:pt x="1736" y="1027"/>
                  <a:pt x="1736" y="1027"/>
                </a:cubicBezTo>
                <a:cubicBezTo>
                  <a:pt x="1733" y="1029"/>
                  <a:pt x="1733" y="1029"/>
                  <a:pt x="1733" y="1029"/>
                </a:cubicBezTo>
                <a:cubicBezTo>
                  <a:pt x="1620" y="1122"/>
                  <a:pt x="1475" y="1190"/>
                  <a:pt x="1318" y="1189"/>
                </a:cubicBezTo>
                <a:cubicBezTo>
                  <a:pt x="1161" y="1190"/>
                  <a:pt x="1016" y="1122"/>
                  <a:pt x="902" y="1029"/>
                </a:cubicBezTo>
                <a:cubicBezTo>
                  <a:pt x="900" y="1027"/>
                  <a:pt x="900" y="1027"/>
                  <a:pt x="900" y="1027"/>
                </a:cubicBezTo>
                <a:cubicBezTo>
                  <a:pt x="16" y="1107"/>
                  <a:pt x="16" y="1107"/>
                  <a:pt x="16" y="1107"/>
                </a:cubicBezTo>
                <a:cubicBezTo>
                  <a:pt x="16" y="99"/>
                  <a:pt x="16" y="99"/>
                  <a:pt x="16" y="99"/>
                </a:cubicBezTo>
                <a:cubicBezTo>
                  <a:pt x="900" y="179"/>
                  <a:pt x="900" y="179"/>
                  <a:pt x="900" y="179"/>
                </a:cubicBezTo>
                <a:cubicBezTo>
                  <a:pt x="902" y="177"/>
                  <a:pt x="902" y="177"/>
                  <a:pt x="902" y="177"/>
                </a:cubicBezTo>
                <a:cubicBezTo>
                  <a:pt x="1016" y="84"/>
                  <a:pt x="1161" y="16"/>
                  <a:pt x="1318" y="16"/>
                </a:cubicBezTo>
                <a:cubicBezTo>
                  <a:pt x="1475" y="16"/>
                  <a:pt x="1620" y="84"/>
                  <a:pt x="1733" y="177"/>
                </a:cubicBezTo>
                <a:cubicBezTo>
                  <a:pt x="1736" y="179"/>
                  <a:pt x="1736" y="179"/>
                  <a:pt x="1736" y="179"/>
                </a:cubicBezTo>
                <a:cubicBezTo>
                  <a:pt x="2620" y="99"/>
                  <a:pt x="2620" y="99"/>
                  <a:pt x="2620" y="99"/>
                </a:cubicBezTo>
                <a:cubicBezTo>
                  <a:pt x="2620" y="1115"/>
                  <a:pt x="2620" y="1115"/>
                  <a:pt x="2620" y="1115"/>
                </a:cubicBezTo>
                <a:cubicBezTo>
                  <a:pt x="2628" y="1115"/>
                  <a:pt x="2628" y="1115"/>
                  <a:pt x="2628" y="1115"/>
                </a:cubicBezTo>
                <a:cubicBezTo>
                  <a:pt x="2629" y="1108"/>
                  <a:pt x="2629" y="1108"/>
                  <a:pt x="2629" y="1108"/>
                </a:cubicBezTo>
                <a:cubicBezTo>
                  <a:pt x="2628" y="1115"/>
                  <a:pt x="2628" y="1115"/>
                  <a:pt x="2628" y="1115"/>
                </a:cubicBezTo>
                <a:cubicBezTo>
                  <a:pt x="2636" y="1115"/>
                  <a:pt x="2636" y="1115"/>
                  <a:pt x="2636" y="1115"/>
                </a:cubicBezTo>
                <a:cubicBezTo>
                  <a:pt x="2636" y="82"/>
                  <a:pt x="2636" y="82"/>
                  <a:pt x="2636" y="82"/>
                </a:cubicBezTo>
                <a:cubicBezTo>
                  <a:pt x="1738" y="163"/>
                  <a:pt x="1738" y="163"/>
                  <a:pt x="1738" y="163"/>
                </a:cubicBezTo>
                <a:cubicBezTo>
                  <a:pt x="1739" y="170"/>
                  <a:pt x="1739" y="170"/>
                  <a:pt x="1739" y="170"/>
                </a:cubicBezTo>
                <a:cubicBezTo>
                  <a:pt x="1744" y="164"/>
                  <a:pt x="1744" y="164"/>
                  <a:pt x="1744" y="164"/>
                </a:cubicBezTo>
                <a:cubicBezTo>
                  <a:pt x="1628" y="70"/>
                  <a:pt x="1480" y="1"/>
                  <a:pt x="1318" y="0"/>
                </a:cubicBezTo>
                <a:cubicBezTo>
                  <a:pt x="1156" y="1"/>
                  <a:pt x="1008" y="70"/>
                  <a:pt x="892" y="164"/>
                </a:cubicBezTo>
                <a:cubicBezTo>
                  <a:pt x="897" y="170"/>
                  <a:pt x="897" y="170"/>
                  <a:pt x="897" y="170"/>
                </a:cubicBezTo>
                <a:cubicBezTo>
                  <a:pt x="898" y="163"/>
                  <a:pt x="898" y="163"/>
                  <a:pt x="898" y="163"/>
                </a:cubicBezTo>
                <a:cubicBezTo>
                  <a:pt x="0" y="82"/>
                  <a:pt x="0" y="82"/>
                  <a:pt x="0" y="82"/>
                </a:cubicBezTo>
                <a:cubicBezTo>
                  <a:pt x="0" y="1124"/>
                  <a:pt x="0" y="1124"/>
                  <a:pt x="0" y="1124"/>
                </a:cubicBezTo>
                <a:cubicBezTo>
                  <a:pt x="898" y="1043"/>
                  <a:pt x="898" y="1043"/>
                  <a:pt x="898" y="1043"/>
                </a:cubicBezTo>
                <a:cubicBezTo>
                  <a:pt x="897" y="1035"/>
                  <a:pt x="897" y="1035"/>
                  <a:pt x="897" y="1035"/>
                </a:cubicBezTo>
                <a:cubicBezTo>
                  <a:pt x="892" y="1042"/>
                  <a:pt x="892" y="1042"/>
                  <a:pt x="892" y="1042"/>
                </a:cubicBezTo>
                <a:cubicBezTo>
                  <a:pt x="1008" y="1136"/>
                  <a:pt x="1156" y="1205"/>
                  <a:pt x="1318" y="1205"/>
                </a:cubicBezTo>
                <a:cubicBezTo>
                  <a:pt x="1480" y="1205"/>
                  <a:pt x="1628" y="1136"/>
                  <a:pt x="1744" y="1042"/>
                </a:cubicBezTo>
                <a:cubicBezTo>
                  <a:pt x="1739" y="1035"/>
                  <a:pt x="1739" y="1035"/>
                  <a:pt x="1739" y="1035"/>
                </a:cubicBezTo>
                <a:cubicBezTo>
                  <a:pt x="1738" y="1043"/>
                  <a:pt x="1738" y="1043"/>
                  <a:pt x="1738" y="1043"/>
                </a:cubicBezTo>
                <a:cubicBezTo>
                  <a:pt x="2636" y="1124"/>
                  <a:pt x="2636" y="1124"/>
                  <a:pt x="2636" y="1124"/>
                </a:cubicBezTo>
                <a:cubicBezTo>
                  <a:pt x="2636" y="1115"/>
                  <a:pt x="2636" y="1115"/>
                  <a:pt x="2636" y="1115"/>
                </a:cubicBezTo>
                <a:cubicBezTo>
                  <a:pt x="2628" y="1115"/>
                  <a:pt x="2628" y="1115"/>
                  <a:pt x="2628" y="1115"/>
                </a:cubicBezTo>
              </a:path>
            </a:pathLst>
          </a:custGeom>
          <a:solidFill>
            <a:srgbClr val="2121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1" name="Freeform 67"/>
          <p:cNvSpPr/>
          <p:nvPr/>
        </p:nvSpPr>
        <p:spPr bwMode="auto">
          <a:xfrm>
            <a:off x="2086593" y="1745829"/>
            <a:ext cx="8018814" cy="545663"/>
          </a:xfrm>
          <a:custGeom>
            <a:avLst/>
            <a:gdLst>
              <a:gd name="T0" fmla="*/ 1302 w 2604"/>
              <a:gd name="T1" fmla="*/ 0 h 177"/>
              <a:gd name="T2" fmla="*/ 877 w 2604"/>
              <a:gd name="T3" fmla="*/ 162 h 177"/>
              <a:gd name="T4" fmla="*/ 0 w 2604"/>
              <a:gd name="T5" fmla="*/ 93 h 177"/>
              <a:gd name="T6" fmla="*/ 0 w 2604"/>
              <a:gd name="T7" fmla="*/ 140 h 177"/>
              <a:gd name="T8" fmla="*/ 878 w 2604"/>
              <a:gd name="T9" fmla="*/ 177 h 177"/>
              <a:gd name="T10" fmla="*/ 1302 w 2604"/>
              <a:gd name="T11" fmla="*/ 27 h 177"/>
              <a:gd name="T12" fmla="*/ 1302 w 2604"/>
              <a:gd name="T13" fmla="*/ 27 h 177"/>
              <a:gd name="T14" fmla="*/ 1725 w 2604"/>
              <a:gd name="T15" fmla="*/ 177 h 177"/>
              <a:gd name="T16" fmla="*/ 2604 w 2604"/>
              <a:gd name="T17" fmla="*/ 140 h 177"/>
              <a:gd name="T18" fmla="*/ 2604 w 2604"/>
              <a:gd name="T19" fmla="*/ 88 h 177"/>
              <a:gd name="T20" fmla="*/ 1730 w 2604"/>
              <a:gd name="T21" fmla="*/ 162 h 177"/>
              <a:gd name="T22" fmla="*/ 1302 w 2604"/>
              <a:gd name="T23" fmla="*/ 0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604" h="177">
                <a:moveTo>
                  <a:pt x="1302" y="0"/>
                </a:moveTo>
                <a:cubicBezTo>
                  <a:pt x="1129" y="0"/>
                  <a:pt x="1001" y="61"/>
                  <a:pt x="877" y="162"/>
                </a:cubicBezTo>
                <a:cubicBezTo>
                  <a:pt x="0" y="93"/>
                  <a:pt x="0" y="93"/>
                  <a:pt x="0" y="93"/>
                </a:cubicBezTo>
                <a:cubicBezTo>
                  <a:pt x="0" y="140"/>
                  <a:pt x="0" y="140"/>
                  <a:pt x="0" y="140"/>
                </a:cubicBezTo>
                <a:cubicBezTo>
                  <a:pt x="878" y="177"/>
                  <a:pt x="878" y="177"/>
                  <a:pt x="878" y="177"/>
                </a:cubicBezTo>
                <a:cubicBezTo>
                  <a:pt x="994" y="84"/>
                  <a:pt x="1141" y="27"/>
                  <a:pt x="1302" y="27"/>
                </a:cubicBezTo>
                <a:cubicBezTo>
                  <a:pt x="1302" y="27"/>
                  <a:pt x="1302" y="27"/>
                  <a:pt x="1302" y="27"/>
                </a:cubicBezTo>
                <a:cubicBezTo>
                  <a:pt x="1462" y="27"/>
                  <a:pt x="1610" y="84"/>
                  <a:pt x="1725" y="177"/>
                </a:cubicBezTo>
                <a:cubicBezTo>
                  <a:pt x="2604" y="140"/>
                  <a:pt x="2604" y="140"/>
                  <a:pt x="2604" y="140"/>
                </a:cubicBezTo>
                <a:cubicBezTo>
                  <a:pt x="2604" y="88"/>
                  <a:pt x="2604" y="88"/>
                  <a:pt x="2604" y="88"/>
                </a:cubicBezTo>
                <a:cubicBezTo>
                  <a:pt x="1730" y="162"/>
                  <a:pt x="1730" y="162"/>
                  <a:pt x="1730" y="162"/>
                </a:cubicBezTo>
                <a:cubicBezTo>
                  <a:pt x="1606" y="61"/>
                  <a:pt x="1475" y="0"/>
                  <a:pt x="1302" y="0"/>
                </a:cubicBezTo>
              </a:path>
            </a:pathLst>
          </a:custGeom>
          <a:solidFill>
            <a:srgbClr val="F79F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2" name="Freeform 68"/>
          <p:cNvSpPr>
            <a:spLocks noEditPoints="1"/>
          </p:cNvSpPr>
          <p:nvPr/>
        </p:nvSpPr>
        <p:spPr bwMode="auto">
          <a:xfrm>
            <a:off x="2043909" y="2016930"/>
            <a:ext cx="8085724" cy="160354"/>
          </a:xfrm>
          <a:custGeom>
            <a:avLst/>
            <a:gdLst>
              <a:gd name="T0" fmla="*/ 0 w 7009"/>
              <a:gd name="T1" fmla="*/ 11 h 139"/>
              <a:gd name="T2" fmla="*/ 0 w 7009"/>
              <a:gd name="T3" fmla="*/ 139 h 139"/>
              <a:gd name="T4" fmla="*/ 37 w 7009"/>
              <a:gd name="T5" fmla="*/ 139 h 139"/>
              <a:gd name="T6" fmla="*/ 37 w 7009"/>
              <a:gd name="T7" fmla="*/ 13 h 139"/>
              <a:gd name="T8" fmla="*/ 0 w 7009"/>
              <a:gd name="T9" fmla="*/ 11 h 139"/>
              <a:gd name="T10" fmla="*/ 7009 w 7009"/>
              <a:gd name="T11" fmla="*/ 0 h 139"/>
              <a:gd name="T12" fmla="*/ 6988 w 7009"/>
              <a:gd name="T13" fmla="*/ 0 h 139"/>
              <a:gd name="T14" fmla="*/ 6988 w 7009"/>
              <a:gd name="T15" fmla="*/ 139 h 139"/>
              <a:gd name="T16" fmla="*/ 7009 w 7009"/>
              <a:gd name="T17" fmla="*/ 139 h 139"/>
              <a:gd name="T18" fmla="*/ 7009 w 7009"/>
              <a:gd name="T19" fmla="*/ 0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009" h="139">
                <a:moveTo>
                  <a:pt x="0" y="11"/>
                </a:moveTo>
                <a:lnTo>
                  <a:pt x="0" y="139"/>
                </a:lnTo>
                <a:lnTo>
                  <a:pt x="37" y="139"/>
                </a:lnTo>
                <a:lnTo>
                  <a:pt x="37" y="13"/>
                </a:lnTo>
                <a:lnTo>
                  <a:pt x="0" y="11"/>
                </a:lnTo>
                <a:close/>
                <a:moveTo>
                  <a:pt x="7009" y="0"/>
                </a:moveTo>
                <a:lnTo>
                  <a:pt x="6988" y="0"/>
                </a:lnTo>
                <a:lnTo>
                  <a:pt x="6988" y="139"/>
                </a:lnTo>
                <a:lnTo>
                  <a:pt x="7009" y="139"/>
                </a:lnTo>
                <a:lnTo>
                  <a:pt x="7009" y="0"/>
                </a:lnTo>
                <a:close/>
              </a:path>
            </a:pathLst>
          </a:custGeom>
          <a:solidFill>
            <a:srgbClr val="201C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3" name="Freeform 69"/>
          <p:cNvSpPr>
            <a:spLocks noEditPoints="1"/>
          </p:cNvSpPr>
          <p:nvPr/>
        </p:nvSpPr>
        <p:spPr bwMode="auto">
          <a:xfrm>
            <a:off x="2043909" y="2016930"/>
            <a:ext cx="8085724" cy="160354"/>
          </a:xfrm>
          <a:custGeom>
            <a:avLst/>
            <a:gdLst>
              <a:gd name="T0" fmla="*/ 0 w 7009"/>
              <a:gd name="T1" fmla="*/ 11 h 139"/>
              <a:gd name="T2" fmla="*/ 0 w 7009"/>
              <a:gd name="T3" fmla="*/ 139 h 139"/>
              <a:gd name="T4" fmla="*/ 37 w 7009"/>
              <a:gd name="T5" fmla="*/ 139 h 139"/>
              <a:gd name="T6" fmla="*/ 37 w 7009"/>
              <a:gd name="T7" fmla="*/ 13 h 139"/>
              <a:gd name="T8" fmla="*/ 0 w 7009"/>
              <a:gd name="T9" fmla="*/ 11 h 139"/>
              <a:gd name="T10" fmla="*/ 7009 w 7009"/>
              <a:gd name="T11" fmla="*/ 0 h 139"/>
              <a:gd name="T12" fmla="*/ 6988 w 7009"/>
              <a:gd name="T13" fmla="*/ 0 h 139"/>
              <a:gd name="T14" fmla="*/ 6988 w 7009"/>
              <a:gd name="T15" fmla="*/ 139 h 139"/>
              <a:gd name="T16" fmla="*/ 7009 w 7009"/>
              <a:gd name="T17" fmla="*/ 139 h 139"/>
              <a:gd name="T18" fmla="*/ 7009 w 7009"/>
              <a:gd name="T19" fmla="*/ 0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009" h="139">
                <a:moveTo>
                  <a:pt x="0" y="11"/>
                </a:moveTo>
                <a:lnTo>
                  <a:pt x="0" y="139"/>
                </a:lnTo>
                <a:lnTo>
                  <a:pt x="37" y="139"/>
                </a:lnTo>
                <a:lnTo>
                  <a:pt x="37" y="13"/>
                </a:lnTo>
                <a:lnTo>
                  <a:pt x="0" y="11"/>
                </a:lnTo>
                <a:moveTo>
                  <a:pt x="7009" y="0"/>
                </a:moveTo>
                <a:lnTo>
                  <a:pt x="6988" y="0"/>
                </a:lnTo>
                <a:lnTo>
                  <a:pt x="6988" y="139"/>
                </a:lnTo>
                <a:lnTo>
                  <a:pt x="7009" y="139"/>
                </a:lnTo>
                <a:lnTo>
                  <a:pt x="7009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4" name="Freeform 70"/>
          <p:cNvSpPr>
            <a:spLocks noEditPoints="1"/>
          </p:cNvSpPr>
          <p:nvPr/>
        </p:nvSpPr>
        <p:spPr bwMode="auto">
          <a:xfrm>
            <a:off x="2086593" y="4654106"/>
            <a:ext cx="8018814" cy="529512"/>
          </a:xfrm>
          <a:custGeom>
            <a:avLst/>
            <a:gdLst>
              <a:gd name="T0" fmla="*/ 1862 w 2604"/>
              <a:gd name="T1" fmla="*/ 5 h 172"/>
              <a:gd name="T2" fmla="*/ 1862 w 2604"/>
              <a:gd name="T3" fmla="*/ 26 h 172"/>
              <a:gd name="T4" fmla="*/ 2604 w 2604"/>
              <a:gd name="T5" fmla="*/ 84 h 172"/>
              <a:gd name="T6" fmla="*/ 2604 w 2604"/>
              <a:gd name="T7" fmla="*/ 37 h 172"/>
              <a:gd name="T8" fmla="*/ 1862 w 2604"/>
              <a:gd name="T9" fmla="*/ 5 h 172"/>
              <a:gd name="T10" fmla="*/ 878 w 2604"/>
              <a:gd name="T11" fmla="*/ 0 h 172"/>
              <a:gd name="T12" fmla="*/ 0 w 2604"/>
              <a:gd name="T13" fmla="*/ 37 h 172"/>
              <a:gd name="T14" fmla="*/ 0 w 2604"/>
              <a:gd name="T15" fmla="*/ 80 h 172"/>
              <a:gd name="T16" fmla="*/ 877 w 2604"/>
              <a:gd name="T17" fmla="*/ 17 h 172"/>
              <a:gd name="T18" fmla="*/ 1302 w 2604"/>
              <a:gd name="T19" fmla="*/ 172 h 172"/>
              <a:gd name="T20" fmla="*/ 1726 w 2604"/>
              <a:gd name="T21" fmla="*/ 16 h 172"/>
              <a:gd name="T22" fmla="*/ 1853 w 2604"/>
              <a:gd name="T23" fmla="*/ 25 h 172"/>
              <a:gd name="T24" fmla="*/ 1853 w 2604"/>
              <a:gd name="T25" fmla="*/ 5 h 172"/>
              <a:gd name="T26" fmla="*/ 1725 w 2604"/>
              <a:gd name="T27" fmla="*/ 0 h 172"/>
              <a:gd name="T28" fmla="*/ 1302 w 2604"/>
              <a:gd name="T29" fmla="*/ 149 h 172"/>
              <a:gd name="T30" fmla="*/ 1302 w 2604"/>
              <a:gd name="T31" fmla="*/ 149 h 172"/>
              <a:gd name="T32" fmla="*/ 878 w 2604"/>
              <a:gd name="T33" fmla="*/ 0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604" h="172">
                <a:moveTo>
                  <a:pt x="1862" y="5"/>
                </a:moveTo>
                <a:cubicBezTo>
                  <a:pt x="1862" y="26"/>
                  <a:pt x="1862" y="26"/>
                  <a:pt x="1862" y="26"/>
                </a:cubicBezTo>
                <a:cubicBezTo>
                  <a:pt x="2604" y="84"/>
                  <a:pt x="2604" y="84"/>
                  <a:pt x="2604" y="84"/>
                </a:cubicBezTo>
                <a:cubicBezTo>
                  <a:pt x="2604" y="37"/>
                  <a:pt x="2604" y="37"/>
                  <a:pt x="2604" y="37"/>
                </a:cubicBezTo>
                <a:cubicBezTo>
                  <a:pt x="1862" y="5"/>
                  <a:pt x="1862" y="5"/>
                  <a:pt x="1862" y="5"/>
                </a:cubicBezTo>
                <a:moveTo>
                  <a:pt x="878" y="0"/>
                </a:moveTo>
                <a:cubicBezTo>
                  <a:pt x="0" y="37"/>
                  <a:pt x="0" y="37"/>
                  <a:pt x="0" y="37"/>
                </a:cubicBezTo>
                <a:cubicBezTo>
                  <a:pt x="0" y="80"/>
                  <a:pt x="0" y="80"/>
                  <a:pt x="0" y="80"/>
                </a:cubicBezTo>
                <a:cubicBezTo>
                  <a:pt x="877" y="17"/>
                  <a:pt x="877" y="17"/>
                  <a:pt x="877" y="17"/>
                </a:cubicBezTo>
                <a:cubicBezTo>
                  <a:pt x="1001" y="118"/>
                  <a:pt x="1129" y="172"/>
                  <a:pt x="1302" y="172"/>
                </a:cubicBezTo>
                <a:cubicBezTo>
                  <a:pt x="1475" y="172"/>
                  <a:pt x="1602" y="117"/>
                  <a:pt x="1726" y="16"/>
                </a:cubicBezTo>
                <a:cubicBezTo>
                  <a:pt x="1853" y="25"/>
                  <a:pt x="1853" y="25"/>
                  <a:pt x="1853" y="25"/>
                </a:cubicBezTo>
                <a:cubicBezTo>
                  <a:pt x="1853" y="5"/>
                  <a:pt x="1853" y="5"/>
                  <a:pt x="1853" y="5"/>
                </a:cubicBezTo>
                <a:cubicBezTo>
                  <a:pt x="1725" y="0"/>
                  <a:pt x="1725" y="0"/>
                  <a:pt x="1725" y="0"/>
                </a:cubicBezTo>
                <a:cubicBezTo>
                  <a:pt x="1610" y="93"/>
                  <a:pt x="1462" y="149"/>
                  <a:pt x="1302" y="149"/>
                </a:cubicBezTo>
                <a:cubicBezTo>
                  <a:pt x="1302" y="149"/>
                  <a:pt x="1302" y="149"/>
                  <a:pt x="1302" y="149"/>
                </a:cubicBezTo>
                <a:cubicBezTo>
                  <a:pt x="1141" y="149"/>
                  <a:pt x="994" y="93"/>
                  <a:pt x="878" y="0"/>
                </a:cubicBezTo>
              </a:path>
            </a:pathLst>
          </a:custGeom>
          <a:solidFill>
            <a:srgbClr val="F79F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5" name="Freeform 71"/>
          <p:cNvSpPr>
            <a:spLocks noEditPoints="1"/>
          </p:cNvSpPr>
          <p:nvPr/>
        </p:nvSpPr>
        <p:spPr bwMode="auto">
          <a:xfrm>
            <a:off x="2062367" y="4768314"/>
            <a:ext cx="8067266" cy="147663"/>
          </a:xfrm>
          <a:custGeom>
            <a:avLst/>
            <a:gdLst>
              <a:gd name="T0" fmla="*/ 6972 w 6993"/>
              <a:gd name="T1" fmla="*/ 0 h 128"/>
              <a:gd name="T2" fmla="*/ 6972 w 6993"/>
              <a:gd name="T3" fmla="*/ 125 h 128"/>
              <a:gd name="T4" fmla="*/ 6993 w 6993"/>
              <a:gd name="T5" fmla="*/ 128 h 128"/>
              <a:gd name="T6" fmla="*/ 6993 w 6993"/>
              <a:gd name="T7" fmla="*/ 0 h 128"/>
              <a:gd name="T8" fmla="*/ 6972 w 6993"/>
              <a:gd name="T9" fmla="*/ 0 h 128"/>
              <a:gd name="T10" fmla="*/ 21 w 6993"/>
              <a:gd name="T11" fmla="*/ 0 h 128"/>
              <a:gd name="T12" fmla="*/ 0 w 6993"/>
              <a:gd name="T13" fmla="*/ 0 h 128"/>
              <a:gd name="T14" fmla="*/ 0 w 6993"/>
              <a:gd name="T15" fmla="*/ 117 h 128"/>
              <a:gd name="T16" fmla="*/ 21 w 6993"/>
              <a:gd name="T17" fmla="*/ 114 h 128"/>
              <a:gd name="T18" fmla="*/ 21 w 6993"/>
              <a:gd name="T19" fmla="*/ 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993" h="128">
                <a:moveTo>
                  <a:pt x="6972" y="0"/>
                </a:moveTo>
                <a:lnTo>
                  <a:pt x="6972" y="125"/>
                </a:lnTo>
                <a:lnTo>
                  <a:pt x="6993" y="128"/>
                </a:lnTo>
                <a:lnTo>
                  <a:pt x="6993" y="0"/>
                </a:lnTo>
                <a:lnTo>
                  <a:pt x="6972" y="0"/>
                </a:lnTo>
                <a:close/>
                <a:moveTo>
                  <a:pt x="21" y="0"/>
                </a:moveTo>
                <a:lnTo>
                  <a:pt x="0" y="0"/>
                </a:lnTo>
                <a:lnTo>
                  <a:pt x="0" y="117"/>
                </a:lnTo>
                <a:lnTo>
                  <a:pt x="21" y="114"/>
                </a:lnTo>
                <a:lnTo>
                  <a:pt x="21" y="0"/>
                </a:lnTo>
                <a:close/>
              </a:path>
            </a:pathLst>
          </a:custGeom>
          <a:solidFill>
            <a:srgbClr val="201C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6" name="Freeform 72"/>
          <p:cNvSpPr>
            <a:spLocks noEditPoints="1"/>
          </p:cNvSpPr>
          <p:nvPr/>
        </p:nvSpPr>
        <p:spPr bwMode="auto">
          <a:xfrm>
            <a:off x="2062367" y="4768314"/>
            <a:ext cx="8067266" cy="147663"/>
          </a:xfrm>
          <a:custGeom>
            <a:avLst/>
            <a:gdLst>
              <a:gd name="T0" fmla="*/ 6972 w 6993"/>
              <a:gd name="T1" fmla="*/ 0 h 128"/>
              <a:gd name="T2" fmla="*/ 6972 w 6993"/>
              <a:gd name="T3" fmla="*/ 125 h 128"/>
              <a:gd name="T4" fmla="*/ 6993 w 6993"/>
              <a:gd name="T5" fmla="*/ 128 h 128"/>
              <a:gd name="T6" fmla="*/ 6993 w 6993"/>
              <a:gd name="T7" fmla="*/ 0 h 128"/>
              <a:gd name="T8" fmla="*/ 6972 w 6993"/>
              <a:gd name="T9" fmla="*/ 0 h 128"/>
              <a:gd name="T10" fmla="*/ 21 w 6993"/>
              <a:gd name="T11" fmla="*/ 0 h 128"/>
              <a:gd name="T12" fmla="*/ 0 w 6993"/>
              <a:gd name="T13" fmla="*/ 0 h 128"/>
              <a:gd name="T14" fmla="*/ 0 w 6993"/>
              <a:gd name="T15" fmla="*/ 117 h 128"/>
              <a:gd name="T16" fmla="*/ 21 w 6993"/>
              <a:gd name="T17" fmla="*/ 114 h 128"/>
              <a:gd name="T18" fmla="*/ 21 w 6993"/>
              <a:gd name="T19" fmla="*/ 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993" h="128">
                <a:moveTo>
                  <a:pt x="6972" y="0"/>
                </a:moveTo>
                <a:lnTo>
                  <a:pt x="6972" y="125"/>
                </a:lnTo>
                <a:lnTo>
                  <a:pt x="6993" y="128"/>
                </a:lnTo>
                <a:lnTo>
                  <a:pt x="6993" y="0"/>
                </a:lnTo>
                <a:lnTo>
                  <a:pt x="6972" y="0"/>
                </a:lnTo>
                <a:moveTo>
                  <a:pt x="21" y="0"/>
                </a:moveTo>
                <a:lnTo>
                  <a:pt x="0" y="0"/>
                </a:lnTo>
                <a:lnTo>
                  <a:pt x="0" y="117"/>
                </a:lnTo>
                <a:lnTo>
                  <a:pt x="21" y="114"/>
                </a:lnTo>
                <a:lnTo>
                  <a:pt x="2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7" name="Freeform 73"/>
          <p:cNvSpPr/>
          <p:nvPr/>
        </p:nvSpPr>
        <p:spPr bwMode="auto">
          <a:xfrm>
            <a:off x="1640142" y="1853116"/>
            <a:ext cx="8911716" cy="3234751"/>
          </a:xfrm>
          <a:custGeom>
            <a:avLst/>
            <a:gdLst>
              <a:gd name="T0" fmla="*/ 2757 w 2894"/>
              <a:gd name="T1" fmla="*/ 388 h 1050"/>
              <a:gd name="T2" fmla="*/ 2817 w 2894"/>
              <a:gd name="T3" fmla="*/ 110 h 1050"/>
              <a:gd name="T4" fmla="*/ 1868 w 2894"/>
              <a:gd name="T5" fmla="*/ 150 h 1050"/>
              <a:gd name="T6" fmla="*/ 1447 w 2894"/>
              <a:gd name="T7" fmla="*/ 0 h 1050"/>
              <a:gd name="T8" fmla="*/ 1026 w 2894"/>
              <a:gd name="T9" fmla="*/ 150 h 1050"/>
              <a:gd name="T10" fmla="*/ 77 w 2894"/>
              <a:gd name="T11" fmla="*/ 110 h 1050"/>
              <a:gd name="T12" fmla="*/ 137 w 2894"/>
              <a:gd name="T13" fmla="*/ 388 h 1050"/>
              <a:gd name="T14" fmla="*/ 0 w 2894"/>
              <a:gd name="T15" fmla="*/ 525 h 1050"/>
              <a:gd name="T16" fmla="*/ 137 w 2894"/>
              <a:gd name="T17" fmla="*/ 662 h 1050"/>
              <a:gd name="T18" fmla="*/ 77 w 2894"/>
              <a:gd name="T19" fmla="*/ 940 h 1050"/>
              <a:gd name="T20" fmla="*/ 1026 w 2894"/>
              <a:gd name="T21" fmla="*/ 900 h 1050"/>
              <a:gd name="T22" fmla="*/ 1447 w 2894"/>
              <a:gd name="T23" fmla="*/ 1050 h 1050"/>
              <a:gd name="T24" fmla="*/ 1868 w 2894"/>
              <a:gd name="T25" fmla="*/ 900 h 1050"/>
              <a:gd name="T26" fmla="*/ 2817 w 2894"/>
              <a:gd name="T27" fmla="*/ 940 h 1050"/>
              <a:gd name="T28" fmla="*/ 2757 w 2894"/>
              <a:gd name="T29" fmla="*/ 662 h 1050"/>
              <a:gd name="T30" fmla="*/ 2894 w 2894"/>
              <a:gd name="T31" fmla="*/ 525 h 1050"/>
              <a:gd name="T32" fmla="*/ 2757 w 2894"/>
              <a:gd name="T33" fmla="*/ 388 h 10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894" h="1050">
                <a:moveTo>
                  <a:pt x="2757" y="388"/>
                </a:moveTo>
                <a:cubicBezTo>
                  <a:pt x="2817" y="110"/>
                  <a:pt x="2817" y="110"/>
                  <a:pt x="2817" y="110"/>
                </a:cubicBezTo>
                <a:cubicBezTo>
                  <a:pt x="1868" y="150"/>
                  <a:pt x="1868" y="150"/>
                  <a:pt x="1868" y="150"/>
                </a:cubicBezTo>
                <a:cubicBezTo>
                  <a:pt x="1753" y="57"/>
                  <a:pt x="1606" y="0"/>
                  <a:pt x="1447" y="0"/>
                </a:cubicBezTo>
                <a:cubicBezTo>
                  <a:pt x="1287" y="0"/>
                  <a:pt x="1141" y="57"/>
                  <a:pt x="1026" y="150"/>
                </a:cubicBezTo>
                <a:cubicBezTo>
                  <a:pt x="77" y="110"/>
                  <a:pt x="77" y="110"/>
                  <a:pt x="77" y="110"/>
                </a:cubicBezTo>
                <a:cubicBezTo>
                  <a:pt x="137" y="388"/>
                  <a:pt x="137" y="388"/>
                  <a:pt x="137" y="388"/>
                </a:cubicBezTo>
                <a:cubicBezTo>
                  <a:pt x="61" y="388"/>
                  <a:pt x="0" y="450"/>
                  <a:pt x="0" y="525"/>
                </a:cubicBezTo>
                <a:cubicBezTo>
                  <a:pt x="0" y="601"/>
                  <a:pt x="61" y="662"/>
                  <a:pt x="137" y="662"/>
                </a:cubicBezTo>
                <a:cubicBezTo>
                  <a:pt x="77" y="940"/>
                  <a:pt x="77" y="940"/>
                  <a:pt x="77" y="940"/>
                </a:cubicBezTo>
                <a:cubicBezTo>
                  <a:pt x="1026" y="900"/>
                  <a:pt x="1026" y="900"/>
                  <a:pt x="1026" y="900"/>
                </a:cubicBezTo>
                <a:cubicBezTo>
                  <a:pt x="1141" y="994"/>
                  <a:pt x="1287" y="1050"/>
                  <a:pt x="1447" y="1050"/>
                </a:cubicBezTo>
                <a:cubicBezTo>
                  <a:pt x="1606" y="1050"/>
                  <a:pt x="1753" y="994"/>
                  <a:pt x="1868" y="900"/>
                </a:cubicBezTo>
                <a:cubicBezTo>
                  <a:pt x="2817" y="940"/>
                  <a:pt x="2817" y="940"/>
                  <a:pt x="2817" y="940"/>
                </a:cubicBezTo>
                <a:cubicBezTo>
                  <a:pt x="2757" y="662"/>
                  <a:pt x="2757" y="662"/>
                  <a:pt x="2757" y="662"/>
                </a:cubicBezTo>
                <a:cubicBezTo>
                  <a:pt x="2833" y="662"/>
                  <a:pt x="2894" y="601"/>
                  <a:pt x="2894" y="525"/>
                </a:cubicBezTo>
                <a:cubicBezTo>
                  <a:pt x="2894" y="450"/>
                  <a:pt x="2833" y="388"/>
                  <a:pt x="2757" y="388"/>
                </a:cubicBezTo>
              </a:path>
            </a:pathLst>
          </a:custGeom>
          <a:solidFill>
            <a:srgbClr val="E5E1D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8" name="Freeform 74"/>
          <p:cNvSpPr/>
          <p:nvPr/>
        </p:nvSpPr>
        <p:spPr bwMode="auto">
          <a:xfrm>
            <a:off x="1615916" y="1828890"/>
            <a:ext cx="8960168" cy="3284357"/>
          </a:xfrm>
          <a:custGeom>
            <a:avLst/>
            <a:gdLst>
              <a:gd name="T0" fmla="*/ 2773 w 2910"/>
              <a:gd name="T1" fmla="*/ 398 h 1066"/>
              <a:gd name="T2" fmla="*/ 1875 w 2910"/>
              <a:gd name="T3" fmla="*/ 150 h 1066"/>
              <a:gd name="T4" fmla="*/ 1881 w 2910"/>
              <a:gd name="T5" fmla="*/ 152 h 1066"/>
              <a:gd name="T6" fmla="*/ 1029 w 2910"/>
              <a:gd name="T7" fmla="*/ 152 h 1066"/>
              <a:gd name="T8" fmla="*/ 1034 w 2910"/>
              <a:gd name="T9" fmla="*/ 150 h 1066"/>
              <a:gd name="T10" fmla="*/ 137 w 2910"/>
              <a:gd name="T11" fmla="*/ 398 h 1066"/>
              <a:gd name="T12" fmla="*/ 145 w 2910"/>
              <a:gd name="T13" fmla="*/ 388 h 1066"/>
              <a:gd name="T14" fmla="*/ 145 w 2910"/>
              <a:gd name="T15" fmla="*/ 678 h 1066"/>
              <a:gd name="T16" fmla="*/ 137 w 2910"/>
              <a:gd name="T17" fmla="*/ 669 h 1066"/>
              <a:gd name="T18" fmla="*/ 1034 w 2910"/>
              <a:gd name="T19" fmla="*/ 916 h 1066"/>
              <a:gd name="T20" fmla="*/ 1029 w 2910"/>
              <a:gd name="T21" fmla="*/ 915 h 1066"/>
              <a:gd name="T22" fmla="*/ 1881 w 2910"/>
              <a:gd name="T23" fmla="*/ 915 h 1066"/>
              <a:gd name="T24" fmla="*/ 1875 w 2910"/>
              <a:gd name="T25" fmla="*/ 916 h 1066"/>
              <a:gd name="T26" fmla="*/ 2773 w 2910"/>
              <a:gd name="T27" fmla="*/ 669 h 1066"/>
              <a:gd name="T28" fmla="*/ 2765 w 2910"/>
              <a:gd name="T29" fmla="*/ 678 h 1066"/>
              <a:gd name="T30" fmla="*/ 2765 w 2910"/>
              <a:gd name="T31" fmla="*/ 388 h 1066"/>
              <a:gd name="T32" fmla="*/ 2773 w 2910"/>
              <a:gd name="T33" fmla="*/ 398 h 1066"/>
              <a:gd name="T34" fmla="*/ 2765 w 2910"/>
              <a:gd name="T35" fmla="*/ 404 h 1066"/>
              <a:gd name="T36" fmla="*/ 2894 w 2910"/>
              <a:gd name="T37" fmla="*/ 533 h 1066"/>
              <a:gd name="T38" fmla="*/ 2765 w 2910"/>
              <a:gd name="T39" fmla="*/ 662 h 1066"/>
              <a:gd name="T40" fmla="*/ 2815 w 2910"/>
              <a:gd name="T41" fmla="*/ 940 h 1066"/>
              <a:gd name="T42" fmla="*/ 1870 w 2910"/>
              <a:gd name="T43" fmla="*/ 902 h 1066"/>
              <a:gd name="T44" fmla="*/ 1039 w 2910"/>
              <a:gd name="T45" fmla="*/ 902 h 1066"/>
              <a:gd name="T46" fmla="*/ 95 w 2910"/>
              <a:gd name="T47" fmla="*/ 940 h 1066"/>
              <a:gd name="T48" fmla="*/ 145 w 2910"/>
              <a:gd name="T49" fmla="*/ 662 h 1066"/>
              <a:gd name="T50" fmla="*/ 16 w 2910"/>
              <a:gd name="T51" fmla="*/ 533 h 1066"/>
              <a:gd name="T52" fmla="*/ 145 w 2910"/>
              <a:gd name="T53" fmla="*/ 404 h 1066"/>
              <a:gd name="T54" fmla="*/ 95 w 2910"/>
              <a:gd name="T55" fmla="*/ 127 h 1066"/>
              <a:gd name="T56" fmla="*/ 1039 w 2910"/>
              <a:gd name="T57" fmla="*/ 165 h 1066"/>
              <a:gd name="T58" fmla="*/ 1870 w 2910"/>
              <a:gd name="T59" fmla="*/ 165 h 1066"/>
              <a:gd name="T60" fmla="*/ 2815 w 2910"/>
              <a:gd name="T61" fmla="*/ 127 h 1066"/>
              <a:gd name="T62" fmla="*/ 2765 w 2910"/>
              <a:gd name="T63" fmla="*/ 404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910" h="1066">
                <a:moveTo>
                  <a:pt x="2765" y="396"/>
                </a:moveTo>
                <a:cubicBezTo>
                  <a:pt x="2773" y="398"/>
                  <a:pt x="2773" y="398"/>
                  <a:pt x="2773" y="398"/>
                </a:cubicBezTo>
                <a:cubicBezTo>
                  <a:pt x="2835" y="110"/>
                  <a:pt x="2835" y="110"/>
                  <a:pt x="2835" y="110"/>
                </a:cubicBezTo>
                <a:cubicBezTo>
                  <a:pt x="1875" y="150"/>
                  <a:pt x="1875" y="150"/>
                  <a:pt x="1875" y="150"/>
                </a:cubicBezTo>
                <a:cubicBezTo>
                  <a:pt x="1876" y="158"/>
                  <a:pt x="1876" y="158"/>
                  <a:pt x="1876" y="158"/>
                </a:cubicBezTo>
                <a:cubicBezTo>
                  <a:pt x="1881" y="152"/>
                  <a:pt x="1881" y="152"/>
                  <a:pt x="1881" y="152"/>
                </a:cubicBezTo>
                <a:cubicBezTo>
                  <a:pt x="1765" y="57"/>
                  <a:pt x="1616" y="0"/>
                  <a:pt x="1455" y="0"/>
                </a:cubicBezTo>
                <a:cubicBezTo>
                  <a:pt x="1293" y="0"/>
                  <a:pt x="1145" y="57"/>
                  <a:pt x="1029" y="152"/>
                </a:cubicBezTo>
                <a:cubicBezTo>
                  <a:pt x="1034" y="158"/>
                  <a:pt x="1034" y="158"/>
                  <a:pt x="1034" y="158"/>
                </a:cubicBezTo>
                <a:cubicBezTo>
                  <a:pt x="1034" y="150"/>
                  <a:pt x="1034" y="150"/>
                  <a:pt x="1034" y="150"/>
                </a:cubicBezTo>
                <a:cubicBezTo>
                  <a:pt x="75" y="110"/>
                  <a:pt x="75" y="110"/>
                  <a:pt x="75" y="110"/>
                </a:cubicBezTo>
                <a:cubicBezTo>
                  <a:pt x="137" y="398"/>
                  <a:pt x="137" y="398"/>
                  <a:pt x="137" y="398"/>
                </a:cubicBezTo>
                <a:cubicBezTo>
                  <a:pt x="145" y="396"/>
                  <a:pt x="145" y="396"/>
                  <a:pt x="145" y="396"/>
                </a:cubicBezTo>
                <a:cubicBezTo>
                  <a:pt x="145" y="388"/>
                  <a:pt x="145" y="388"/>
                  <a:pt x="145" y="388"/>
                </a:cubicBezTo>
                <a:cubicBezTo>
                  <a:pt x="65" y="388"/>
                  <a:pt x="0" y="453"/>
                  <a:pt x="0" y="533"/>
                </a:cubicBezTo>
                <a:cubicBezTo>
                  <a:pt x="0" y="614"/>
                  <a:pt x="65" y="678"/>
                  <a:pt x="145" y="678"/>
                </a:cubicBezTo>
                <a:cubicBezTo>
                  <a:pt x="145" y="670"/>
                  <a:pt x="145" y="670"/>
                  <a:pt x="145" y="670"/>
                </a:cubicBezTo>
                <a:cubicBezTo>
                  <a:pt x="137" y="669"/>
                  <a:pt x="137" y="669"/>
                  <a:pt x="137" y="669"/>
                </a:cubicBezTo>
                <a:cubicBezTo>
                  <a:pt x="75" y="957"/>
                  <a:pt x="75" y="957"/>
                  <a:pt x="75" y="957"/>
                </a:cubicBezTo>
                <a:cubicBezTo>
                  <a:pt x="1034" y="916"/>
                  <a:pt x="1034" y="916"/>
                  <a:pt x="1034" y="916"/>
                </a:cubicBezTo>
                <a:cubicBezTo>
                  <a:pt x="1034" y="908"/>
                  <a:pt x="1034" y="908"/>
                  <a:pt x="1034" y="908"/>
                </a:cubicBezTo>
                <a:cubicBezTo>
                  <a:pt x="1029" y="915"/>
                  <a:pt x="1029" y="915"/>
                  <a:pt x="1029" y="915"/>
                </a:cubicBezTo>
                <a:cubicBezTo>
                  <a:pt x="1145" y="1010"/>
                  <a:pt x="1293" y="1066"/>
                  <a:pt x="1455" y="1066"/>
                </a:cubicBezTo>
                <a:cubicBezTo>
                  <a:pt x="1616" y="1066"/>
                  <a:pt x="1765" y="1010"/>
                  <a:pt x="1881" y="915"/>
                </a:cubicBezTo>
                <a:cubicBezTo>
                  <a:pt x="1876" y="908"/>
                  <a:pt x="1876" y="908"/>
                  <a:pt x="1876" y="908"/>
                </a:cubicBezTo>
                <a:cubicBezTo>
                  <a:pt x="1875" y="916"/>
                  <a:pt x="1875" y="916"/>
                  <a:pt x="1875" y="916"/>
                </a:cubicBezTo>
                <a:cubicBezTo>
                  <a:pt x="2835" y="957"/>
                  <a:pt x="2835" y="957"/>
                  <a:pt x="2835" y="957"/>
                </a:cubicBezTo>
                <a:cubicBezTo>
                  <a:pt x="2773" y="669"/>
                  <a:pt x="2773" y="669"/>
                  <a:pt x="2773" y="669"/>
                </a:cubicBezTo>
                <a:cubicBezTo>
                  <a:pt x="2765" y="670"/>
                  <a:pt x="2765" y="670"/>
                  <a:pt x="2765" y="670"/>
                </a:cubicBezTo>
                <a:cubicBezTo>
                  <a:pt x="2765" y="678"/>
                  <a:pt x="2765" y="678"/>
                  <a:pt x="2765" y="678"/>
                </a:cubicBezTo>
                <a:cubicBezTo>
                  <a:pt x="2845" y="678"/>
                  <a:pt x="2910" y="614"/>
                  <a:pt x="2910" y="533"/>
                </a:cubicBezTo>
                <a:cubicBezTo>
                  <a:pt x="2910" y="453"/>
                  <a:pt x="2845" y="388"/>
                  <a:pt x="2765" y="388"/>
                </a:cubicBezTo>
                <a:cubicBezTo>
                  <a:pt x="2765" y="396"/>
                  <a:pt x="2765" y="396"/>
                  <a:pt x="2765" y="396"/>
                </a:cubicBezTo>
                <a:cubicBezTo>
                  <a:pt x="2773" y="398"/>
                  <a:pt x="2773" y="398"/>
                  <a:pt x="2773" y="398"/>
                </a:cubicBezTo>
                <a:cubicBezTo>
                  <a:pt x="2765" y="396"/>
                  <a:pt x="2765" y="396"/>
                  <a:pt x="2765" y="396"/>
                </a:cubicBezTo>
                <a:cubicBezTo>
                  <a:pt x="2765" y="404"/>
                  <a:pt x="2765" y="404"/>
                  <a:pt x="2765" y="404"/>
                </a:cubicBezTo>
                <a:cubicBezTo>
                  <a:pt x="2801" y="404"/>
                  <a:pt x="2833" y="419"/>
                  <a:pt x="2856" y="442"/>
                </a:cubicBezTo>
                <a:cubicBezTo>
                  <a:pt x="2879" y="466"/>
                  <a:pt x="2894" y="498"/>
                  <a:pt x="2894" y="533"/>
                </a:cubicBezTo>
                <a:cubicBezTo>
                  <a:pt x="2894" y="569"/>
                  <a:pt x="2879" y="601"/>
                  <a:pt x="2856" y="625"/>
                </a:cubicBezTo>
                <a:cubicBezTo>
                  <a:pt x="2833" y="648"/>
                  <a:pt x="2801" y="662"/>
                  <a:pt x="2765" y="662"/>
                </a:cubicBezTo>
                <a:cubicBezTo>
                  <a:pt x="2755" y="662"/>
                  <a:pt x="2755" y="662"/>
                  <a:pt x="2755" y="662"/>
                </a:cubicBezTo>
                <a:cubicBezTo>
                  <a:pt x="2815" y="940"/>
                  <a:pt x="2815" y="940"/>
                  <a:pt x="2815" y="940"/>
                </a:cubicBezTo>
                <a:cubicBezTo>
                  <a:pt x="1873" y="900"/>
                  <a:pt x="1873" y="900"/>
                  <a:pt x="1873" y="900"/>
                </a:cubicBezTo>
                <a:cubicBezTo>
                  <a:pt x="1870" y="902"/>
                  <a:pt x="1870" y="902"/>
                  <a:pt x="1870" y="902"/>
                </a:cubicBezTo>
                <a:cubicBezTo>
                  <a:pt x="1757" y="995"/>
                  <a:pt x="1613" y="1050"/>
                  <a:pt x="1455" y="1050"/>
                </a:cubicBezTo>
                <a:cubicBezTo>
                  <a:pt x="1297" y="1050"/>
                  <a:pt x="1152" y="995"/>
                  <a:pt x="1039" y="902"/>
                </a:cubicBezTo>
                <a:cubicBezTo>
                  <a:pt x="1037" y="900"/>
                  <a:pt x="1037" y="900"/>
                  <a:pt x="1037" y="900"/>
                </a:cubicBezTo>
                <a:cubicBezTo>
                  <a:pt x="95" y="940"/>
                  <a:pt x="95" y="940"/>
                  <a:pt x="95" y="940"/>
                </a:cubicBezTo>
                <a:cubicBezTo>
                  <a:pt x="155" y="662"/>
                  <a:pt x="155" y="662"/>
                  <a:pt x="155" y="662"/>
                </a:cubicBezTo>
                <a:cubicBezTo>
                  <a:pt x="145" y="662"/>
                  <a:pt x="145" y="662"/>
                  <a:pt x="145" y="662"/>
                </a:cubicBezTo>
                <a:cubicBezTo>
                  <a:pt x="109" y="662"/>
                  <a:pt x="77" y="648"/>
                  <a:pt x="54" y="625"/>
                </a:cubicBezTo>
                <a:cubicBezTo>
                  <a:pt x="30" y="601"/>
                  <a:pt x="16" y="569"/>
                  <a:pt x="16" y="533"/>
                </a:cubicBezTo>
                <a:cubicBezTo>
                  <a:pt x="16" y="498"/>
                  <a:pt x="30" y="466"/>
                  <a:pt x="54" y="442"/>
                </a:cubicBezTo>
                <a:cubicBezTo>
                  <a:pt x="77" y="419"/>
                  <a:pt x="109" y="404"/>
                  <a:pt x="145" y="404"/>
                </a:cubicBezTo>
                <a:cubicBezTo>
                  <a:pt x="155" y="404"/>
                  <a:pt x="155" y="404"/>
                  <a:pt x="155" y="404"/>
                </a:cubicBezTo>
                <a:cubicBezTo>
                  <a:pt x="95" y="127"/>
                  <a:pt x="95" y="127"/>
                  <a:pt x="95" y="127"/>
                </a:cubicBezTo>
                <a:cubicBezTo>
                  <a:pt x="1037" y="167"/>
                  <a:pt x="1037" y="167"/>
                  <a:pt x="1037" y="167"/>
                </a:cubicBezTo>
                <a:cubicBezTo>
                  <a:pt x="1039" y="165"/>
                  <a:pt x="1039" y="165"/>
                  <a:pt x="1039" y="165"/>
                </a:cubicBezTo>
                <a:cubicBezTo>
                  <a:pt x="1152" y="72"/>
                  <a:pt x="1297" y="16"/>
                  <a:pt x="1455" y="16"/>
                </a:cubicBezTo>
                <a:cubicBezTo>
                  <a:pt x="1613" y="16"/>
                  <a:pt x="1757" y="72"/>
                  <a:pt x="1870" y="165"/>
                </a:cubicBezTo>
                <a:cubicBezTo>
                  <a:pt x="1873" y="167"/>
                  <a:pt x="1873" y="167"/>
                  <a:pt x="1873" y="167"/>
                </a:cubicBezTo>
                <a:cubicBezTo>
                  <a:pt x="2815" y="127"/>
                  <a:pt x="2815" y="127"/>
                  <a:pt x="2815" y="127"/>
                </a:cubicBezTo>
                <a:cubicBezTo>
                  <a:pt x="2755" y="404"/>
                  <a:pt x="2755" y="404"/>
                  <a:pt x="2755" y="404"/>
                </a:cubicBezTo>
                <a:cubicBezTo>
                  <a:pt x="2765" y="404"/>
                  <a:pt x="2765" y="404"/>
                  <a:pt x="2765" y="404"/>
                </a:cubicBezTo>
                <a:cubicBezTo>
                  <a:pt x="2765" y="396"/>
                  <a:pt x="2765" y="396"/>
                  <a:pt x="2765" y="396"/>
                </a:cubicBezTo>
              </a:path>
            </a:pathLst>
          </a:custGeom>
          <a:solidFill>
            <a:srgbClr val="2121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3" name="Freeform 79"/>
          <p:cNvSpPr/>
          <p:nvPr/>
        </p:nvSpPr>
        <p:spPr bwMode="auto">
          <a:xfrm>
            <a:off x="1908936" y="4010386"/>
            <a:ext cx="8375282" cy="1053256"/>
          </a:xfrm>
          <a:custGeom>
            <a:avLst/>
            <a:gdLst>
              <a:gd name="T0" fmla="*/ 50 w 2720"/>
              <a:gd name="T1" fmla="*/ 0 h 342"/>
              <a:gd name="T2" fmla="*/ 0 w 2720"/>
              <a:gd name="T3" fmla="*/ 232 h 342"/>
              <a:gd name="T4" fmla="*/ 942 w 2720"/>
              <a:gd name="T5" fmla="*/ 192 h 342"/>
              <a:gd name="T6" fmla="*/ 944 w 2720"/>
              <a:gd name="T7" fmla="*/ 194 h 342"/>
              <a:gd name="T8" fmla="*/ 1360 w 2720"/>
              <a:gd name="T9" fmla="*/ 342 h 342"/>
              <a:gd name="T10" fmla="*/ 1775 w 2720"/>
              <a:gd name="T11" fmla="*/ 194 h 342"/>
              <a:gd name="T12" fmla="*/ 1778 w 2720"/>
              <a:gd name="T13" fmla="*/ 192 h 342"/>
              <a:gd name="T14" fmla="*/ 2720 w 2720"/>
              <a:gd name="T15" fmla="*/ 232 h 342"/>
              <a:gd name="T16" fmla="*/ 2670 w 2720"/>
              <a:gd name="T17" fmla="*/ 0 h 342"/>
              <a:gd name="T18" fmla="*/ 2670 w 2720"/>
              <a:gd name="T19" fmla="*/ 199 h 342"/>
              <a:gd name="T20" fmla="*/ 1781 w 2720"/>
              <a:gd name="T21" fmla="*/ 116 h 342"/>
              <a:gd name="T22" fmla="*/ 1360 w 2720"/>
              <a:gd name="T23" fmla="*/ 316 h 342"/>
              <a:gd name="T24" fmla="*/ 939 w 2720"/>
              <a:gd name="T25" fmla="*/ 116 h 342"/>
              <a:gd name="T26" fmla="*/ 50 w 2720"/>
              <a:gd name="T27" fmla="*/ 199 h 342"/>
              <a:gd name="T28" fmla="*/ 50 w 2720"/>
              <a:gd name="T29" fmla="*/ 0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720" h="342">
                <a:moveTo>
                  <a:pt x="50" y="0"/>
                </a:moveTo>
                <a:cubicBezTo>
                  <a:pt x="0" y="232"/>
                  <a:pt x="0" y="232"/>
                  <a:pt x="0" y="232"/>
                </a:cubicBezTo>
                <a:cubicBezTo>
                  <a:pt x="942" y="192"/>
                  <a:pt x="942" y="192"/>
                  <a:pt x="942" y="192"/>
                </a:cubicBezTo>
                <a:cubicBezTo>
                  <a:pt x="944" y="194"/>
                  <a:pt x="944" y="194"/>
                  <a:pt x="944" y="194"/>
                </a:cubicBezTo>
                <a:cubicBezTo>
                  <a:pt x="1057" y="287"/>
                  <a:pt x="1202" y="342"/>
                  <a:pt x="1360" y="342"/>
                </a:cubicBezTo>
                <a:cubicBezTo>
                  <a:pt x="1518" y="342"/>
                  <a:pt x="1662" y="287"/>
                  <a:pt x="1775" y="194"/>
                </a:cubicBezTo>
                <a:cubicBezTo>
                  <a:pt x="1778" y="192"/>
                  <a:pt x="1778" y="192"/>
                  <a:pt x="1778" y="192"/>
                </a:cubicBezTo>
                <a:cubicBezTo>
                  <a:pt x="2720" y="232"/>
                  <a:pt x="2720" y="232"/>
                  <a:pt x="2720" y="232"/>
                </a:cubicBezTo>
                <a:cubicBezTo>
                  <a:pt x="2670" y="0"/>
                  <a:pt x="2670" y="0"/>
                  <a:pt x="2670" y="0"/>
                </a:cubicBezTo>
                <a:cubicBezTo>
                  <a:pt x="2670" y="199"/>
                  <a:pt x="2670" y="199"/>
                  <a:pt x="2670" y="199"/>
                </a:cubicBezTo>
                <a:cubicBezTo>
                  <a:pt x="1781" y="116"/>
                  <a:pt x="1781" y="116"/>
                  <a:pt x="1781" y="116"/>
                </a:cubicBezTo>
                <a:cubicBezTo>
                  <a:pt x="1666" y="210"/>
                  <a:pt x="1577" y="316"/>
                  <a:pt x="1360" y="316"/>
                </a:cubicBezTo>
                <a:cubicBezTo>
                  <a:pt x="1145" y="316"/>
                  <a:pt x="1054" y="210"/>
                  <a:pt x="939" y="116"/>
                </a:cubicBezTo>
                <a:cubicBezTo>
                  <a:pt x="50" y="199"/>
                  <a:pt x="50" y="199"/>
                  <a:pt x="50" y="199"/>
                </a:cubicBezTo>
                <a:cubicBezTo>
                  <a:pt x="50" y="0"/>
                  <a:pt x="50" y="0"/>
                  <a:pt x="50" y="0"/>
                </a:cubicBezTo>
              </a:path>
            </a:pathLst>
          </a:custGeom>
          <a:solidFill>
            <a:srgbClr val="C6C0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4" name="Freeform 80"/>
          <p:cNvSpPr/>
          <p:nvPr/>
        </p:nvSpPr>
        <p:spPr bwMode="auto">
          <a:xfrm>
            <a:off x="1877788" y="3892717"/>
            <a:ext cx="8436424" cy="1195151"/>
          </a:xfrm>
          <a:custGeom>
            <a:avLst/>
            <a:gdLst>
              <a:gd name="T0" fmla="*/ 2680 w 2740"/>
              <a:gd name="T1" fmla="*/ 0 h 388"/>
              <a:gd name="T2" fmla="*/ 2680 w 2740"/>
              <a:gd name="T3" fmla="*/ 38 h 388"/>
              <a:gd name="T4" fmla="*/ 2730 w 2740"/>
              <a:gd name="T5" fmla="*/ 270 h 388"/>
              <a:gd name="T6" fmla="*/ 1788 w 2740"/>
              <a:gd name="T7" fmla="*/ 230 h 388"/>
              <a:gd name="T8" fmla="*/ 1785 w 2740"/>
              <a:gd name="T9" fmla="*/ 232 h 388"/>
              <a:gd name="T10" fmla="*/ 1370 w 2740"/>
              <a:gd name="T11" fmla="*/ 380 h 388"/>
              <a:gd name="T12" fmla="*/ 954 w 2740"/>
              <a:gd name="T13" fmla="*/ 232 h 388"/>
              <a:gd name="T14" fmla="*/ 952 w 2740"/>
              <a:gd name="T15" fmla="*/ 230 h 388"/>
              <a:gd name="T16" fmla="*/ 10 w 2740"/>
              <a:gd name="T17" fmla="*/ 270 h 388"/>
              <a:gd name="T18" fmla="*/ 60 w 2740"/>
              <a:gd name="T19" fmla="*/ 38 h 388"/>
              <a:gd name="T20" fmla="*/ 60 w 2740"/>
              <a:gd name="T21" fmla="*/ 0 h 388"/>
              <a:gd name="T22" fmla="*/ 0 w 2740"/>
              <a:gd name="T23" fmla="*/ 278 h 388"/>
              <a:gd name="T24" fmla="*/ 949 w 2740"/>
              <a:gd name="T25" fmla="*/ 238 h 388"/>
              <a:gd name="T26" fmla="*/ 1370 w 2740"/>
              <a:gd name="T27" fmla="*/ 388 h 388"/>
              <a:gd name="T28" fmla="*/ 1791 w 2740"/>
              <a:gd name="T29" fmla="*/ 238 h 388"/>
              <a:gd name="T30" fmla="*/ 2740 w 2740"/>
              <a:gd name="T31" fmla="*/ 278 h 388"/>
              <a:gd name="T32" fmla="*/ 2680 w 2740"/>
              <a:gd name="T33" fmla="*/ 0 h 3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740" h="388">
                <a:moveTo>
                  <a:pt x="2680" y="0"/>
                </a:moveTo>
                <a:cubicBezTo>
                  <a:pt x="2680" y="38"/>
                  <a:pt x="2680" y="38"/>
                  <a:pt x="2680" y="38"/>
                </a:cubicBezTo>
                <a:cubicBezTo>
                  <a:pt x="2730" y="270"/>
                  <a:pt x="2730" y="270"/>
                  <a:pt x="2730" y="270"/>
                </a:cubicBezTo>
                <a:cubicBezTo>
                  <a:pt x="1788" y="230"/>
                  <a:pt x="1788" y="230"/>
                  <a:pt x="1788" y="230"/>
                </a:cubicBezTo>
                <a:cubicBezTo>
                  <a:pt x="1785" y="232"/>
                  <a:pt x="1785" y="232"/>
                  <a:pt x="1785" y="232"/>
                </a:cubicBezTo>
                <a:cubicBezTo>
                  <a:pt x="1672" y="325"/>
                  <a:pt x="1528" y="380"/>
                  <a:pt x="1370" y="380"/>
                </a:cubicBezTo>
                <a:cubicBezTo>
                  <a:pt x="1212" y="380"/>
                  <a:pt x="1067" y="325"/>
                  <a:pt x="954" y="232"/>
                </a:cubicBezTo>
                <a:cubicBezTo>
                  <a:pt x="952" y="230"/>
                  <a:pt x="952" y="230"/>
                  <a:pt x="952" y="230"/>
                </a:cubicBezTo>
                <a:cubicBezTo>
                  <a:pt x="10" y="270"/>
                  <a:pt x="10" y="270"/>
                  <a:pt x="10" y="270"/>
                </a:cubicBezTo>
                <a:cubicBezTo>
                  <a:pt x="60" y="38"/>
                  <a:pt x="60" y="38"/>
                  <a:pt x="60" y="38"/>
                </a:cubicBezTo>
                <a:cubicBezTo>
                  <a:pt x="60" y="0"/>
                  <a:pt x="60" y="0"/>
                  <a:pt x="60" y="0"/>
                </a:cubicBezTo>
                <a:cubicBezTo>
                  <a:pt x="0" y="278"/>
                  <a:pt x="0" y="278"/>
                  <a:pt x="0" y="278"/>
                </a:cubicBezTo>
                <a:cubicBezTo>
                  <a:pt x="949" y="238"/>
                  <a:pt x="949" y="238"/>
                  <a:pt x="949" y="238"/>
                </a:cubicBezTo>
                <a:cubicBezTo>
                  <a:pt x="1064" y="332"/>
                  <a:pt x="1210" y="388"/>
                  <a:pt x="1370" y="388"/>
                </a:cubicBezTo>
                <a:cubicBezTo>
                  <a:pt x="1529" y="388"/>
                  <a:pt x="1676" y="332"/>
                  <a:pt x="1791" y="238"/>
                </a:cubicBezTo>
                <a:cubicBezTo>
                  <a:pt x="2740" y="278"/>
                  <a:pt x="2740" y="278"/>
                  <a:pt x="2740" y="278"/>
                </a:cubicBezTo>
                <a:cubicBezTo>
                  <a:pt x="2680" y="0"/>
                  <a:pt x="2680" y="0"/>
                  <a:pt x="2680" y="0"/>
                </a:cubicBezTo>
              </a:path>
            </a:pathLst>
          </a:custGeom>
          <a:solidFill>
            <a:srgbClr val="1D1C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5" name="Freeform 81"/>
          <p:cNvSpPr>
            <a:spLocks noEditPoints="1"/>
          </p:cNvSpPr>
          <p:nvPr/>
        </p:nvSpPr>
        <p:spPr bwMode="auto">
          <a:xfrm>
            <a:off x="1908936" y="1884263"/>
            <a:ext cx="8371822" cy="1195151"/>
          </a:xfrm>
          <a:custGeom>
            <a:avLst/>
            <a:gdLst>
              <a:gd name="T0" fmla="*/ 2670 w 2719"/>
              <a:gd name="T1" fmla="*/ 386 h 388"/>
              <a:gd name="T2" fmla="*/ 2670 w 2719"/>
              <a:gd name="T3" fmla="*/ 388 h 388"/>
              <a:gd name="T4" fmla="*/ 2670 w 2719"/>
              <a:gd name="T5" fmla="*/ 386 h 388"/>
              <a:gd name="T6" fmla="*/ 2670 w 2719"/>
              <a:gd name="T7" fmla="*/ 386 h 388"/>
              <a:gd name="T8" fmla="*/ 50 w 2719"/>
              <a:gd name="T9" fmla="*/ 386 h 388"/>
              <a:gd name="T10" fmla="*/ 49 w 2719"/>
              <a:gd name="T11" fmla="*/ 386 h 388"/>
              <a:gd name="T12" fmla="*/ 50 w 2719"/>
              <a:gd name="T13" fmla="*/ 388 h 388"/>
              <a:gd name="T14" fmla="*/ 50 w 2719"/>
              <a:gd name="T15" fmla="*/ 386 h 388"/>
              <a:gd name="T16" fmla="*/ 1360 w 2719"/>
              <a:gd name="T17" fmla="*/ 0 h 388"/>
              <a:gd name="T18" fmla="*/ 964 w 2719"/>
              <a:gd name="T19" fmla="*/ 131 h 388"/>
              <a:gd name="T20" fmla="*/ 944 w 2719"/>
              <a:gd name="T21" fmla="*/ 147 h 388"/>
              <a:gd name="T22" fmla="*/ 942 w 2719"/>
              <a:gd name="T23" fmla="*/ 149 h 388"/>
              <a:gd name="T24" fmla="*/ 941 w 2719"/>
              <a:gd name="T25" fmla="*/ 149 h 388"/>
              <a:gd name="T26" fmla="*/ 939 w 2719"/>
              <a:gd name="T27" fmla="*/ 150 h 388"/>
              <a:gd name="T28" fmla="*/ 0 w 2719"/>
              <a:gd name="T29" fmla="*/ 111 h 388"/>
              <a:gd name="T30" fmla="*/ 50 w 2719"/>
              <a:gd name="T31" fmla="*/ 341 h 388"/>
              <a:gd name="T32" fmla="*/ 50 w 2719"/>
              <a:gd name="T33" fmla="*/ 152 h 388"/>
              <a:gd name="T34" fmla="*/ 939 w 2719"/>
              <a:gd name="T35" fmla="*/ 234 h 388"/>
              <a:gd name="T36" fmla="*/ 1360 w 2719"/>
              <a:gd name="T37" fmla="*/ 35 h 388"/>
              <a:gd name="T38" fmla="*/ 1781 w 2719"/>
              <a:gd name="T39" fmla="*/ 234 h 388"/>
              <a:gd name="T40" fmla="*/ 2670 w 2719"/>
              <a:gd name="T41" fmla="*/ 152 h 388"/>
              <a:gd name="T42" fmla="*/ 2670 w 2719"/>
              <a:gd name="T43" fmla="*/ 341 h 388"/>
              <a:gd name="T44" fmla="*/ 2719 w 2719"/>
              <a:gd name="T45" fmla="*/ 111 h 388"/>
              <a:gd name="T46" fmla="*/ 1781 w 2719"/>
              <a:gd name="T47" fmla="*/ 150 h 388"/>
              <a:gd name="T48" fmla="*/ 1778 w 2719"/>
              <a:gd name="T49" fmla="*/ 149 h 388"/>
              <a:gd name="T50" fmla="*/ 1778 w 2719"/>
              <a:gd name="T51" fmla="*/ 149 h 388"/>
              <a:gd name="T52" fmla="*/ 1775 w 2719"/>
              <a:gd name="T53" fmla="*/ 147 h 388"/>
              <a:gd name="T54" fmla="*/ 1756 w 2719"/>
              <a:gd name="T55" fmla="*/ 131 h 388"/>
              <a:gd name="T56" fmla="*/ 1360 w 2719"/>
              <a:gd name="T57" fmla="*/ 0 h 3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719" h="388">
                <a:moveTo>
                  <a:pt x="2670" y="386"/>
                </a:moveTo>
                <a:cubicBezTo>
                  <a:pt x="2670" y="388"/>
                  <a:pt x="2670" y="388"/>
                  <a:pt x="2670" y="388"/>
                </a:cubicBezTo>
                <a:cubicBezTo>
                  <a:pt x="2670" y="386"/>
                  <a:pt x="2670" y="386"/>
                  <a:pt x="2670" y="386"/>
                </a:cubicBezTo>
                <a:cubicBezTo>
                  <a:pt x="2670" y="386"/>
                  <a:pt x="2670" y="386"/>
                  <a:pt x="2670" y="386"/>
                </a:cubicBezTo>
                <a:moveTo>
                  <a:pt x="50" y="386"/>
                </a:moveTo>
                <a:cubicBezTo>
                  <a:pt x="50" y="386"/>
                  <a:pt x="50" y="386"/>
                  <a:pt x="49" y="386"/>
                </a:cubicBezTo>
                <a:cubicBezTo>
                  <a:pt x="50" y="388"/>
                  <a:pt x="50" y="388"/>
                  <a:pt x="50" y="388"/>
                </a:cubicBezTo>
                <a:cubicBezTo>
                  <a:pt x="50" y="386"/>
                  <a:pt x="50" y="386"/>
                  <a:pt x="50" y="386"/>
                </a:cubicBezTo>
                <a:moveTo>
                  <a:pt x="1360" y="0"/>
                </a:moveTo>
                <a:cubicBezTo>
                  <a:pt x="1211" y="0"/>
                  <a:pt x="1074" y="49"/>
                  <a:pt x="964" y="131"/>
                </a:cubicBezTo>
                <a:cubicBezTo>
                  <a:pt x="957" y="136"/>
                  <a:pt x="951" y="141"/>
                  <a:pt x="944" y="147"/>
                </a:cubicBezTo>
                <a:cubicBezTo>
                  <a:pt x="942" y="149"/>
                  <a:pt x="942" y="149"/>
                  <a:pt x="942" y="149"/>
                </a:cubicBezTo>
                <a:cubicBezTo>
                  <a:pt x="941" y="149"/>
                  <a:pt x="941" y="149"/>
                  <a:pt x="941" y="149"/>
                </a:cubicBezTo>
                <a:cubicBezTo>
                  <a:pt x="941" y="149"/>
                  <a:pt x="940" y="150"/>
                  <a:pt x="939" y="150"/>
                </a:cubicBezTo>
                <a:cubicBezTo>
                  <a:pt x="0" y="111"/>
                  <a:pt x="0" y="111"/>
                  <a:pt x="0" y="111"/>
                </a:cubicBezTo>
                <a:cubicBezTo>
                  <a:pt x="50" y="341"/>
                  <a:pt x="50" y="341"/>
                  <a:pt x="50" y="341"/>
                </a:cubicBezTo>
                <a:cubicBezTo>
                  <a:pt x="50" y="152"/>
                  <a:pt x="50" y="152"/>
                  <a:pt x="50" y="152"/>
                </a:cubicBezTo>
                <a:cubicBezTo>
                  <a:pt x="939" y="234"/>
                  <a:pt x="939" y="234"/>
                  <a:pt x="939" y="234"/>
                </a:cubicBezTo>
                <a:cubicBezTo>
                  <a:pt x="1054" y="141"/>
                  <a:pt x="1145" y="35"/>
                  <a:pt x="1360" y="35"/>
                </a:cubicBezTo>
                <a:cubicBezTo>
                  <a:pt x="1577" y="35"/>
                  <a:pt x="1666" y="141"/>
                  <a:pt x="1781" y="234"/>
                </a:cubicBezTo>
                <a:cubicBezTo>
                  <a:pt x="2670" y="152"/>
                  <a:pt x="2670" y="152"/>
                  <a:pt x="2670" y="152"/>
                </a:cubicBezTo>
                <a:cubicBezTo>
                  <a:pt x="2670" y="341"/>
                  <a:pt x="2670" y="341"/>
                  <a:pt x="2670" y="341"/>
                </a:cubicBezTo>
                <a:cubicBezTo>
                  <a:pt x="2719" y="111"/>
                  <a:pt x="2719" y="111"/>
                  <a:pt x="2719" y="111"/>
                </a:cubicBezTo>
                <a:cubicBezTo>
                  <a:pt x="1781" y="150"/>
                  <a:pt x="1781" y="150"/>
                  <a:pt x="1781" y="150"/>
                </a:cubicBezTo>
                <a:cubicBezTo>
                  <a:pt x="1780" y="150"/>
                  <a:pt x="1779" y="149"/>
                  <a:pt x="1778" y="149"/>
                </a:cubicBezTo>
                <a:cubicBezTo>
                  <a:pt x="1778" y="149"/>
                  <a:pt x="1778" y="149"/>
                  <a:pt x="1778" y="149"/>
                </a:cubicBezTo>
                <a:cubicBezTo>
                  <a:pt x="1775" y="147"/>
                  <a:pt x="1775" y="147"/>
                  <a:pt x="1775" y="147"/>
                </a:cubicBezTo>
                <a:cubicBezTo>
                  <a:pt x="1769" y="141"/>
                  <a:pt x="1763" y="136"/>
                  <a:pt x="1756" y="131"/>
                </a:cubicBezTo>
                <a:cubicBezTo>
                  <a:pt x="1645" y="49"/>
                  <a:pt x="1508" y="0"/>
                  <a:pt x="1360" y="0"/>
                </a:cubicBezTo>
              </a:path>
            </a:pathLst>
          </a:custGeom>
          <a:solidFill>
            <a:srgbClr val="FAF9F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6" name="Freeform 82"/>
          <p:cNvSpPr>
            <a:spLocks noEditPoints="1"/>
          </p:cNvSpPr>
          <p:nvPr/>
        </p:nvSpPr>
        <p:spPr bwMode="auto">
          <a:xfrm>
            <a:off x="1877788" y="2223428"/>
            <a:ext cx="8436424" cy="850218"/>
          </a:xfrm>
          <a:custGeom>
            <a:avLst/>
            <a:gdLst>
              <a:gd name="T0" fmla="*/ 974 w 2740"/>
              <a:gd name="T1" fmla="*/ 21 h 276"/>
              <a:gd name="T2" fmla="*/ 951 w 2740"/>
              <a:gd name="T3" fmla="*/ 39 h 276"/>
              <a:gd name="T4" fmla="*/ 952 w 2740"/>
              <a:gd name="T5" fmla="*/ 39 h 276"/>
              <a:gd name="T6" fmla="*/ 954 w 2740"/>
              <a:gd name="T7" fmla="*/ 37 h 276"/>
              <a:gd name="T8" fmla="*/ 974 w 2740"/>
              <a:gd name="T9" fmla="*/ 21 h 276"/>
              <a:gd name="T10" fmla="*/ 1766 w 2740"/>
              <a:gd name="T11" fmla="*/ 21 h 276"/>
              <a:gd name="T12" fmla="*/ 1785 w 2740"/>
              <a:gd name="T13" fmla="*/ 37 h 276"/>
              <a:gd name="T14" fmla="*/ 1788 w 2740"/>
              <a:gd name="T15" fmla="*/ 39 h 276"/>
              <a:gd name="T16" fmla="*/ 1788 w 2740"/>
              <a:gd name="T17" fmla="*/ 39 h 276"/>
              <a:gd name="T18" fmla="*/ 1766 w 2740"/>
              <a:gd name="T19" fmla="*/ 21 h 276"/>
              <a:gd name="T20" fmla="*/ 0 w 2740"/>
              <a:gd name="T21" fmla="*/ 0 h 276"/>
              <a:gd name="T22" fmla="*/ 59 w 2740"/>
              <a:gd name="T23" fmla="*/ 276 h 276"/>
              <a:gd name="T24" fmla="*/ 60 w 2740"/>
              <a:gd name="T25" fmla="*/ 276 h 276"/>
              <a:gd name="T26" fmla="*/ 60 w 2740"/>
              <a:gd name="T27" fmla="*/ 231 h 276"/>
              <a:gd name="T28" fmla="*/ 10 w 2740"/>
              <a:gd name="T29" fmla="*/ 1 h 276"/>
              <a:gd name="T30" fmla="*/ 0 w 2740"/>
              <a:gd name="T31" fmla="*/ 0 h 276"/>
              <a:gd name="T32" fmla="*/ 2740 w 2740"/>
              <a:gd name="T33" fmla="*/ 0 h 276"/>
              <a:gd name="T34" fmla="*/ 2729 w 2740"/>
              <a:gd name="T35" fmla="*/ 1 h 276"/>
              <a:gd name="T36" fmla="*/ 2680 w 2740"/>
              <a:gd name="T37" fmla="*/ 231 h 276"/>
              <a:gd name="T38" fmla="*/ 2680 w 2740"/>
              <a:gd name="T39" fmla="*/ 276 h 276"/>
              <a:gd name="T40" fmla="*/ 2680 w 2740"/>
              <a:gd name="T41" fmla="*/ 276 h 276"/>
              <a:gd name="T42" fmla="*/ 2740 w 2740"/>
              <a:gd name="T43" fmla="*/ 0 h 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740" h="276">
                <a:moveTo>
                  <a:pt x="974" y="21"/>
                </a:moveTo>
                <a:cubicBezTo>
                  <a:pt x="966" y="27"/>
                  <a:pt x="959" y="33"/>
                  <a:pt x="951" y="39"/>
                </a:cubicBezTo>
                <a:cubicBezTo>
                  <a:pt x="952" y="39"/>
                  <a:pt x="952" y="39"/>
                  <a:pt x="952" y="39"/>
                </a:cubicBezTo>
                <a:cubicBezTo>
                  <a:pt x="954" y="37"/>
                  <a:pt x="954" y="37"/>
                  <a:pt x="954" y="37"/>
                </a:cubicBezTo>
                <a:cubicBezTo>
                  <a:pt x="961" y="31"/>
                  <a:pt x="967" y="26"/>
                  <a:pt x="974" y="21"/>
                </a:cubicBezTo>
                <a:moveTo>
                  <a:pt x="1766" y="21"/>
                </a:moveTo>
                <a:cubicBezTo>
                  <a:pt x="1773" y="26"/>
                  <a:pt x="1779" y="31"/>
                  <a:pt x="1785" y="37"/>
                </a:cubicBezTo>
                <a:cubicBezTo>
                  <a:pt x="1788" y="39"/>
                  <a:pt x="1788" y="39"/>
                  <a:pt x="1788" y="39"/>
                </a:cubicBezTo>
                <a:cubicBezTo>
                  <a:pt x="1788" y="39"/>
                  <a:pt x="1788" y="39"/>
                  <a:pt x="1788" y="39"/>
                </a:cubicBezTo>
                <a:cubicBezTo>
                  <a:pt x="1781" y="33"/>
                  <a:pt x="1773" y="27"/>
                  <a:pt x="1766" y="21"/>
                </a:cubicBezTo>
                <a:moveTo>
                  <a:pt x="0" y="0"/>
                </a:moveTo>
                <a:cubicBezTo>
                  <a:pt x="59" y="276"/>
                  <a:pt x="59" y="276"/>
                  <a:pt x="59" y="276"/>
                </a:cubicBezTo>
                <a:cubicBezTo>
                  <a:pt x="60" y="276"/>
                  <a:pt x="60" y="276"/>
                  <a:pt x="60" y="276"/>
                </a:cubicBezTo>
                <a:cubicBezTo>
                  <a:pt x="60" y="231"/>
                  <a:pt x="60" y="231"/>
                  <a:pt x="60" y="231"/>
                </a:cubicBezTo>
                <a:cubicBezTo>
                  <a:pt x="10" y="1"/>
                  <a:pt x="10" y="1"/>
                  <a:pt x="10" y="1"/>
                </a:cubicBezTo>
                <a:cubicBezTo>
                  <a:pt x="0" y="0"/>
                  <a:pt x="0" y="0"/>
                  <a:pt x="0" y="0"/>
                </a:cubicBezTo>
                <a:moveTo>
                  <a:pt x="2740" y="0"/>
                </a:moveTo>
                <a:cubicBezTo>
                  <a:pt x="2729" y="1"/>
                  <a:pt x="2729" y="1"/>
                  <a:pt x="2729" y="1"/>
                </a:cubicBezTo>
                <a:cubicBezTo>
                  <a:pt x="2680" y="231"/>
                  <a:pt x="2680" y="231"/>
                  <a:pt x="2680" y="231"/>
                </a:cubicBezTo>
                <a:cubicBezTo>
                  <a:pt x="2680" y="276"/>
                  <a:pt x="2680" y="276"/>
                  <a:pt x="2680" y="276"/>
                </a:cubicBezTo>
                <a:cubicBezTo>
                  <a:pt x="2680" y="276"/>
                  <a:pt x="2680" y="276"/>
                  <a:pt x="2680" y="276"/>
                </a:cubicBezTo>
                <a:cubicBezTo>
                  <a:pt x="2740" y="0"/>
                  <a:pt x="2740" y="0"/>
                  <a:pt x="2740" y="0"/>
                </a:cubicBezTo>
              </a:path>
            </a:pathLst>
          </a:custGeom>
          <a:solidFill>
            <a:srgbClr val="3B3B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18" name="组合 117"/>
          <p:cNvGrpSpPr/>
          <p:nvPr/>
        </p:nvGrpSpPr>
        <p:grpSpPr>
          <a:xfrm>
            <a:off x="1640142" y="3027501"/>
            <a:ext cx="779848" cy="844451"/>
            <a:chOff x="1640142" y="3027501"/>
            <a:chExt cx="779848" cy="844451"/>
          </a:xfrm>
        </p:grpSpPr>
        <p:sp>
          <p:nvSpPr>
            <p:cNvPr id="79" name="Freeform 75"/>
            <p:cNvSpPr/>
            <p:nvPr/>
          </p:nvSpPr>
          <p:spPr bwMode="auto">
            <a:xfrm>
              <a:off x="1665522" y="3282451"/>
              <a:ext cx="673714" cy="589500"/>
            </a:xfrm>
            <a:custGeom>
              <a:avLst/>
              <a:gdLst>
                <a:gd name="T0" fmla="*/ 15 w 219"/>
                <a:gd name="T1" fmla="*/ 0 h 191"/>
                <a:gd name="T2" fmla="*/ 0 w 219"/>
                <a:gd name="T3" fmla="*/ 61 h 191"/>
                <a:gd name="T4" fmla="*/ 38 w 219"/>
                <a:gd name="T5" fmla="*/ 153 h 191"/>
                <a:gd name="T6" fmla="*/ 129 w 219"/>
                <a:gd name="T7" fmla="*/ 190 h 191"/>
                <a:gd name="T8" fmla="*/ 139 w 219"/>
                <a:gd name="T9" fmla="*/ 190 h 191"/>
                <a:gd name="T10" fmla="*/ 139 w 219"/>
                <a:gd name="T11" fmla="*/ 191 h 191"/>
                <a:gd name="T12" fmla="*/ 219 w 219"/>
                <a:gd name="T13" fmla="*/ 179 h 191"/>
                <a:gd name="T14" fmla="*/ 215 w 219"/>
                <a:gd name="T15" fmla="*/ 179 h 191"/>
                <a:gd name="T16" fmla="*/ 15 w 219"/>
                <a:gd name="T17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9" h="191">
                  <a:moveTo>
                    <a:pt x="15" y="0"/>
                  </a:moveTo>
                  <a:cubicBezTo>
                    <a:pt x="5" y="18"/>
                    <a:pt x="0" y="39"/>
                    <a:pt x="0" y="61"/>
                  </a:cubicBezTo>
                  <a:cubicBezTo>
                    <a:pt x="0" y="97"/>
                    <a:pt x="14" y="129"/>
                    <a:pt x="38" y="153"/>
                  </a:cubicBezTo>
                  <a:cubicBezTo>
                    <a:pt x="61" y="176"/>
                    <a:pt x="93" y="190"/>
                    <a:pt x="129" y="190"/>
                  </a:cubicBezTo>
                  <a:cubicBezTo>
                    <a:pt x="139" y="190"/>
                    <a:pt x="139" y="190"/>
                    <a:pt x="139" y="190"/>
                  </a:cubicBezTo>
                  <a:cubicBezTo>
                    <a:pt x="139" y="191"/>
                    <a:pt x="139" y="191"/>
                    <a:pt x="139" y="191"/>
                  </a:cubicBezTo>
                  <a:cubicBezTo>
                    <a:pt x="182" y="190"/>
                    <a:pt x="219" y="179"/>
                    <a:pt x="219" y="179"/>
                  </a:cubicBezTo>
                  <a:cubicBezTo>
                    <a:pt x="218" y="179"/>
                    <a:pt x="216" y="179"/>
                    <a:pt x="215" y="179"/>
                  </a:cubicBezTo>
                  <a:cubicBezTo>
                    <a:pt x="96" y="179"/>
                    <a:pt x="9" y="123"/>
                    <a:pt x="15" y="0"/>
                  </a:cubicBezTo>
                </a:path>
              </a:pathLst>
            </a:custGeom>
            <a:solidFill>
              <a:srgbClr val="C6C0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76"/>
            <p:cNvSpPr/>
            <p:nvPr/>
          </p:nvSpPr>
          <p:spPr bwMode="auto">
            <a:xfrm>
              <a:off x="1640142" y="3230539"/>
              <a:ext cx="453373" cy="641413"/>
            </a:xfrm>
            <a:custGeom>
              <a:avLst/>
              <a:gdLst>
                <a:gd name="T0" fmla="*/ 25 w 147"/>
                <a:gd name="T1" fmla="*/ 0 h 208"/>
                <a:gd name="T2" fmla="*/ 0 w 147"/>
                <a:gd name="T3" fmla="*/ 78 h 208"/>
                <a:gd name="T4" fmla="*/ 139 w 147"/>
                <a:gd name="T5" fmla="*/ 208 h 208"/>
                <a:gd name="T6" fmla="*/ 147 w 147"/>
                <a:gd name="T7" fmla="*/ 208 h 208"/>
                <a:gd name="T8" fmla="*/ 147 w 147"/>
                <a:gd name="T9" fmla="*/ 207 h 208"/>
                <a:gd name="T10" fmla="*/ 137 w 147"/>
                <a:gd name="T11" fmla="*/ 207 h 208"/>
                <a:gd name="T12" fmla="*/ 46 w 147"/>
                <a:gd name="T13" fmla="*/ 170 h 208"/>
                <a:gd name="T14" fmla="*/ 8 w 147"/>
                <a:gd name="T15" fmla="*/ 78 h 208"/>
                <a:gd name="T16" fmla="*/ 23 w 147"/>
                <a:gd name="T17" fmla="*/ 17 h 208"/>
                <a:gd name="T18" fmla="*/ 25 w 147"/>
                <a:gd name="T19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7" h="208">
                  <a:moveTo>
                    <a:pt x="25" y="0"/>
                  </a:moveTo>
                  <a:cubicBezTo>
                    <a:pt x="22" y="10"/>
                    <a:pt x="0" y="49"/>
                    <a:pt x="0" y="78"/>
                  </a:cubicBezTo>
                  <a:cubicBezTo>
                    <a:pt x="0" y="186"/>
                    <a:pt x="76" y="208"/>
                    <a:pt x="139" y="208"/>
                  </a:cubicBezTo>
                  <a:cubicBezTo>
                    <a:pt x="142" y="208"/>
                    <a:pt x="144" y="208"/>
                    <a:pt x="147" y="208"/>
                  </a:cubicBezTo>
                  <a:cubicBezTo>
                    <a:pt x="147" y="207"/>
                    <a:pt x="147" y="207"/>
                    <a:pt x="147" y="207"/>
                  </a:cubicBezTo>
                  <a:cubicBezTo>
                    <a:pt x="137" y="207"/>
                    <a:pt x="137" y="207"/>
                    <a:pt x="137" y="207"/>
                  </a:cubicBezTo>
                  <a:cubicBezTo>
                    <a:pt x="101" y="207"/>
                    <a:pt x="69" y="193"/>
                    <a:pt x="46" y="170"/>
                  </a:cubicBezTo>
                  <a:cubicBezTo>
                    <a:pt x="22" y="146"/>
                    <a:pt x="8" y="114"/>
                    <a:pt x="8" y="78"/>
                  </a:cubicBezTo>
                  <a:cubicBezTo>
                    <a:pt x="8" y="56"/>
                    <a:pt x="13" y="35"/>
                    <a:pt x="23" y="17"/>
                  </a:cubicBezTo>
                  <a:cubicBezTo>
                    <a:pt x="24" y="11"/>
                    <a:pt x="24" y="6"/>
                    <a:pt x="25" y="0"/>
                  </a:cubicBezTo>
                </a:path>
              </a:pathLst>
            </a:custGeom>
            <a:solidFill>
              <a:srgbClr val="1D1C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83"/>
            <p:cNvSpPr/>
            <p:nvPr/>
          </p:nvSpPr>
          <p:spPr bwMode="auto">
            <a:xfrm>
              <a:off x="1887017" y="3027501"/>
              <a:ext cx="532973" cy="652949"/>
            </a:xfrm>
            <a:custGeom>
              <a:avLst/>
              <a:gdLst>
                <a:gd name="T0" fmla="*/ 46 w 173"/>
                <a:gd name="T1" fmla="*/ 16 h 212"/>
                <a:gd name="T2" fmla="*/ 55 w 173"/>
                <a:gd name="T3" fmla="*/ 16 h 212"/>
                <a:gd name="T4" fmla="*/ 124 w 173"/>
                <a:gd name="T5" fmla="*/ 42 h 212"/>
                <a:gd name="T6" fmla="*/ 157 w 173"/>
                <a:gd name="T7" fmla="*/ 109 h 212"/>
                <a:gd name="T8" fmla="*/ 157 w 173"/>
                <a:gd name="T9" fmla="*/ 116 h 212"/>
                <a:gd name="T10" fmla="*/ 136 w 173"/>
                <a:gd name="T11" fmla="*/ 170 h 212"/>
                <a:gd name="T12" fmla="*/ 84 w 173"/>
                <a:gd name="T13" fmla="*/ 196 h 212"/>
                <a:gd name="T14" fmla="*/ 79 w 173"/>
                <a:gd name="T15" fmla="*/ 196 h 212"/>
                <a:gd name="T16" fmla="*/ 36 w 173"/>
                <a:gd name="T17" fmla="*/ 180 h 212"/>
                <a:gd name="T18" fmla="*/ 16 w 173"/>
                <a:gd name="T19" fmla="*/ 139 h 212"/>
                <a:gd name="T20" fmla="*/ 16 w 173"/>
                <a:gd name="T21" fmla="*/ 135 h 212"/>
                <a:gd name="T22" fmla="*/ 29 w 173"/>
                <a:gd name="T23" fmla="*/ 102 h 212"/>
                <a:gd name="T24" fmla="*/ 60 w 173"/>
                <a:gd name="T25" fmla="*/ 87 h 212"/>
                <a:gd name="T26" fmla="*/ 64 w 173"/>
                <a:gd name="T27" fmla="*/ 87 h 212"/>
                <a:gd name="T28" fmla="*/ 89 w 173"/>
                <a:gd name="T29" fmla="*/ 96 h 212"/>
                <a:gd name="T30" fmla="*/ 101 w 173"/>
                <a:gd name="T31" fmla="*/ 121 h 212"/>
                <a:gd name="T32" fmla="*/ 101 w 173"/>
                <a:gd name="T33" fmla="*/ 123 h 212"/>
                <a:gd name="T34" fmla="*/ 93 w 173"/>
                <a:gd name="T35" fmla="*/ 142 h 212"/>
                <a:gd name="T36" fmla="*/ 75 w 173"/>
                <a:gd name="T37" fmla="*/ 151 h 212"/>
                <a:gd name="T38" fmla="*/ 73 w 173"/>
                <a:gd name="T39" fmla="*/ 151 h 212"/>
                <a:gd name="T40" fmla="*/ 59 w 173"/>
                <a:gd name="T41" fmla="*/ 146 h 212"/>
                <a:gd name="T42" fmla="*/ 52 w 173"/>
                <a:gd name="T43" fmla="*/ 132 h 212"/>
                <a:gd name="T44" fmla="*/ 36 w 173"/>
                <a:gd name="T45" fmla="*/ 133 h 212"/>
                <a:gd name="T46" fmla="*/ 48 w 173"/>
                <a:gd name="T47" fmla="*/ 158 h 212"/>
                <a:gd name="T48" fmla="*/ 73 w 173"/>
                <a:gd name="T49" fmla="*/ 167 h 212"/>
                <a:gd name="T50" fmla="*/ 76 w 173"/>
                <a:gd name="T51" fmla="*/ 167 h 212"/>
                <a:gd name="T52" fmla="*/ 105 w 173"/>
                <a:gd name="T53" fmla="*/ 153 h 212"/>
                <a:gd name="T54" fmla="*/ 117 w 173"/>
                <a:gd name="T55" fmla="*/ 123 h 212"/>
                <a:gd name="T56" fmla="*/ 117 w 173"/>
                <a:gd name="T57" fmla="*/ 119 h 212"/>
                <a:gd name="T58" fmla="*/ 99 w 173"/>
                <a:gd name="T59" fmla="*/ 84 h 212"/>
                <a:gd name="T60" fmla="*/ 64 w 173"/>
                <a:gd name="T61" fmla="*/ 71 h 212"/>
                <a:gd name="T62" fmla="*/ 59 w 173"/>
                <a:gd name="T63" fmla="*/ 71 h 212"/>
                <a:gd name="T64" fmla="*/ 17 w 173"/>
                <a:gd name="T65" fmla="*/ 92 h 212"/>
                <a:gd name="T66" fmla="*/ 0 w 173"/>
                <a:gd name="T67" fmla="*/ 135 h 212"/>
                <a:gd name="T68" fmla="*/ 0 w 173"/>
                <a:gd name="T69" fmla="*/ 141 h 212"/>
                <a:gd name="T70" fmla="*/ 26 w 173"/>
                <a:gd name="T71" fmla="*/ 192 h 212"/>
                <a:gd name="T72" fmla="*/ 79 w 173"/>
                <a:gd name="T73" fmla="*/ 212 h 212"/>
                <a:gd name="T74" fmla="*/ 86 w 173"/>
                <a:gd name="T75" fmla="*/ 212 h 212"/>
                <a:gd name="T76" fmla="*/ 148 w 173"/>
                <a:gd name="T77" fmla="*/ 181 h 212"/>
                <a:gd name="T78" fmla="*/ 173 w 173"/>
                <a:gd name="T79" fmla="*/ 116 h 212"/>
                <a:gd name="T80" fmla="*/ 173 w 173"/>
                <a:gd name="T81" fmla="*/ 108 h 212"/>
                <a:gd name="T82" fmla="*/ 135 w 173"/>
                <a:gd name="T83" fmla="*/ 31 h 212"/>
                <a:gd name="T84" fmla="*/ 55 w 173"/>
                <a:gd name="T85" fmla="*/ 0 h 212"/>
                <a:gd name="T86" fmla="*/ 45 w 173"/>
                <a:gd name="T87" fmla="*/ 0 h 212"/>
                <a:gd name="T88" fmla="*/ 46 w 173"/>
                <a:gd name="T89" fmla="*/ 16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3" h="212">
                  <a:moveTo>
                    <a:pt x="46" y="16"/>
                  </a:moveTo>
                  <a:cubicBezTo>
                    <a:pt x="49" y="16"/>
                    <a:pt x="52" y="16"/>
                    <a:pt x="55" y="16"/>
                  </a:cubicBezTo>
                  <a:cubicBezTo>
                    <a:pt x="81" y="16"/>
                    <a:pt x="106" y="26"/>
                    <a:pt x="124" y="42"/>
                  </a:cubicBezTo>
                  <a:cubicBezTo>
                    <a:pt x="142" y="59"/>
                    <a:pt x="155" y="82"/>
                    <a:pt x="157" y="109"/>
                  </a:cubicBezTo>
                  <a:cubicBezTo>
                    <a:pt x="157" y="112"/>
                    <a:pt x="157" y="114"/>
                    <a:pt x="157" y="116"/>
                  </a:cubicBezTo>
                  <a:cubicBezTo>
                    <a:pt x="157" y="137"/>
                    <a:pt x="150" y="156"/>
                    <a:pt x="136" y="170"/>
                  </a:cubicBezTo>
                  <a:cubicBezTo>
                    <a:pt x="123" y="185"/>
                    <a:pt x="105" y="194"/>
                    <a:pt x="84" y="196"/>
                  </a:cubicBezTo>
                  <a:cubicBezTo>
                    <a:pt x="82" y="196"/>
                    <a:pt x="80" y="196"/>
                    <a:pt x="79" y="196"/>
                  </a:cubicBezTo>
                  <a:cubicBezTo>
                    <a:pt x="63" y="196"/>
                    <a:pt x="48" y="190"/>
                    <a:pt x="36" y="180"/>
                  </a:cubicBezTo>
                  <a:cubicBezTo>
                    <a:pt x="25" y="170"/>
                    <a:pt x="18" y="156"/>
                    <a:pt x="16" y="139"/>
                  </a:cubicBezTo>
                  <a:cubicBezTo>
                    <a:pt x="16" y="138"/>
                    <a:pt x="16" y="136"/>
                    <a:pt x="16" y="135"/>
                  </a:cubicBezTo>
                  <a:cubicBezTo>
                    <a:pt x="16" y="123"/>
                    <a:pt x="21" y="111"/>
                    <a:pt x="29" y="102"/>
                  </a:cubicBezTo>
                  <a:cubicBezTo>
                    <a:pt x="37" y="94"/>
                    <a:pt x="48" y="88"/>
                    <a:pt x="60" y="87"/>
                  </a:cubicBezTo>
                  <a:cubicBezTo>
                    <a:pt x="61" y="87"/>
                    <a:pt x="63" y="87"/>
                    <a:pt x="64" y="87"/>
                  </a:cubicBezTo>
                  <a:cubicBezTo>
                    <a:pt x="73" y="87"/>
                    <a:pt x="82" y="90"/>
                    <a:pt x="89" y="96"/>
                  </a:cubicBezTo>
                  <a:cubicBezTo>
                    <a:pt x="95" y="102"/>
                    <a:pt x="100" y="111"/>
                    <a:pt x="101" y="121"/>
                  </a:cubicBezTo>
                  <a:cubicBezTo>
                    <a:pt x="101" y="121"/>
                    <a:pt x="101" y="122"/>
                    <a:pt x="101" y="123"/>
                  </a:cubicBezTo>
                  <a:cubicBezTo>
                    <a:pt x="101" y="130"/>
                    <a:pt x="98" y="137"/>
                    <a:pt x="93" y="142"/>
                  </a:cubicBezTo>
                  <a:cubicBezTo>
                    <a:pt x="89" y="147"/>
                    <a:pt x="82" y="150"/>
                    <a:pt x="75" y="151"/>
                  </a:cubicBezTo>
                  <a:cubicBezTo>
                    <a:pt x="74" y="151"/>
                    <a:pt x="74" y="151"/>
                    <a:pt x="73" y="151"/>
                  </a:cubicBezTo>
                  <a:cubicBezTo>
                    <a:pt x="68" y="151"/>
                    <a:pt x="63" y="149"/>
                    <a:pt x="59" y="146"/>
                  </a:cubicBezTo>
                  <a:cubicBezTo>
                    <a:pt x="55" y="142"/>
                    <a:pt x="53" y="138"/>
                    <a:pt x="52" y="132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7" y="143"/>
                    <a:pt x="42" y="152"/>
                    <a:pt x="48" y="158"/>
                  </a:cubicBezTo>
                  <a:cubicBezTo>
                    <a:pt x="55" y="164"/>
                    <a:pt x="64" y="167"/>
                    <a:pt x="73" y="167"/>
                  </a:cubicBezTo>
                  <a:cubicBezTo>
                    <a:pt x="74" y="167"/>
                    <a:pt x="75" y="167"/>
                    <a:pt x="76" y="167"/>
                  </a:cubicBezTo>
                  <a:cubicBezTo>
                    <a:pt x="88" y="166"/>
                    <a:pt x="98" y="161"/>
                    <a:pt x="105" y="153"/>
                  </a:cubicBezTo>
                  <a:cubicBezTo>
                    <a:pt x="112" y="145"/>
                    <a:pt x="117" y="134"/>
                    <a:pt x="117" y="123"/>
                  </a:cubicBezTo>
                  <a:cubicBezTo>
                    <a:pt x="117" y="122"/>
                    <a:pt x="117" y="120"/>
                    <a:pt x="117" y="119"/>
                  </a:cubicBezTo>
                  <a:cubicBezTo>
                    <a:pt x="115" y="105"/>
                    <a:pt x="109" y="93"/>
                    <a:pt x="99" y="84"/>
                  </a:cubicBezTo>
                  <a:cubicBezTo>
                    <a:pt x="90" y="76"/>
                    <a:pt x="77" y="71"/>
                    <a:pt x="64" y="71"/>
                  </a:cubicBezTo>
                  <a:cubicBezTo>
                    <a:pt x="62" y="71"/>
                    <a:pt x="60" y="71"/>
                    <a:pt x="59" y="71"/>
                  </a:cubicBezTo>
                  <a:cubicBezTo>
                    <a:pt x="42" y="72"/>
                    <a:pt x="27" y="80"/>
                    <a:pt x="17" y="92"/>
                  </a:cubicBezTo>
                  <a:cubicBezTo>
                    <a:pt x="6" y="103"/>
                    <a:pt x="0" y="118"/>
                    <a:pt x="0" y="135"/>
                  </a:cubicBezTo>
                  <a:cubicBezTo>
                    <a:pt x="0" y="137"/>
                    <a:pt x="0" y="139"/>
                    <a:pt x="0" y="141"/>
                  </a:cubicBezTo>
                  <a:cubicBezTo>
                    <a:pt x="2" y="161"/>
                    <a:pt x="12" y="179"/>
                    <a:pt x="26" y="192"/>
                  </a:cubicBezTo>
                  <a:cubicBezTo>
                    <a:pt x="40" y="205"/>
                    <a:pt x="58" y="212"/>
                    <a:pt x="79" y="212"/>
                  </a:cubicBezTo>
                  <a:cubicBezTo>
                    <a:pt x="81" y="212"/>
                    <a:pt x="83" y="212"/>
                    <a:pt x="86" y="212"/>
                  </a:cubicBezTo>
                  <a:cubicBezTo>
                    <a:pt x="111" y="210"/>
                    <a:pt x="133" y="198"/>
                    <a:pt x="148" y="181"/>
                  </a:cubicBezTo>
                  <a:cubicBezTo>
                    <a:pt x="164" y="164"/>
                    <a:pt x="173" y="141"/>
                    <a:pt x="173" y="116"/>
                  </a:cubicBezTo>
                  <a:cubicBezTo>
                    <a:pt x="173" y="113"/>
                    <a:pt x="173" y="111"/>
                    <a:pt x="173" y="108"/>
                  </a:cubicBezTo>
                  <a:cubicBezTo>
                    <a:pt x="170" y="77"/>
                    <a:pt x="156" y="50"/>
                    <a:pt x="135" y="31"/>
                  </a:cubicBezTo>
                  <a:cubicBezTo>
                    <a:pt x="114" y="11"/>
                    <a:pt x="86" y="0"/>
                    <a:pt x="55" y="0"/>
                  </a:cubicBezTo>
                  <a:cubicBezTo>
                    <a:pt x="52" y="0"/>
                    <a:pt x="48" y="0"/>
                    <a:pt x="45" y="0"/>
                  </a:cubicBezTo>
                  <a:cubicBezTo>
                    <a:pt x="46" y="16"/>
                    <a:pt x="46" y="16"/>
                    <a:pt x="46" y="16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17" name="组合 116"/>
          <p:cNvGrpSpPr/>
          <p:nvPr/>
        </p:nvGrpSpPr>
        <p:grpSpPr>
          <a:xfrm>
            <a:off x="9763935" y="3027501"/>
            <a:ext cx="766004" cy="844451"/>
            <a:chOff x="9763935" y="3027501"/>
            <a:chExt cx="766004" cy="844451"/>
          </a:xfrm>
        </p:grpSpPr>
        <p:sp>
          <p:nvSpPr>
            <p:cNvPr id="81" name="Freeform 77"/>
            <p:cNvSpPr/>
            <p:nvPr/>
          </p:nvSpPr>
          <p:spPr bwMode="auto">
            <a:xfrm>
              <a:off x="9830845" y="3245535"/>
              <a:ext cx="695633" cy="626416"/>
            </a:xfrm>
            <a:custGeom>
              <a:avLst/>
              <a:gdLst>
                <a:gd name="T0" fmla="*/ 203 w 226"/>
                <a:gd name="T1" fmla="*/ 0 h 203"/>
                <a:gd name="T2" fmla="*/ 4 w 226"/>
                <a:gd name="T3" fmla="*/ 191 h 203"/>
                <a:gd name="T4" fmla="*/ 0 w 226"/>
                <a:gd name="T5" fmla="*/ 191 h 203"/>
                <a:gd name="T6" fmla="*/ 87 w 226"/>
                <a:gd name="T7" fmla="*/ 203 h 203"/>
                <a:gd name="T8" fmla="*/ 87 w 226"/>
                <a:gd name="T9" fmla="*/ 202 h 203"/>
                <a:gd name="T10" fmla="*/ 97 w 226"/>
                <a:gd name="T11" fmla="*/ 202 h 203"/>
                <a:gd name="T12" fmla="*/ 188 w 226"/>
                <a:gd name="T13" fmla="*/ 165 h 203"/>
                <a:gd name="T14" fmla="*/ 226 w 226"/>
                <a:gd name="T15" fmla="*/ 73 h 203"/>
                <a:gd name="T16" fmla="*/ 224 w 226"/>
                <a:gd name="T17" fmla="*/ 54 h 203"/>
                <a:gd name="T18" fmla="*/ 206 w 226"/>
                <a:gd name="T19" fmla="*/ 4 h 203"/>
                <a:gd name="T20" fmla="*/ 203 w 226"/>
                <a:gd name="T21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6" h="203">
                  <a:moveTo>
                    <a:pt x="203" y="0"/>
                  </a:moveTo>
                  <a:cubicBezTo>
                    <a:pt x="215" y="131"/>
                    <a:pt x="127" y="191"/>
                    <a:pt x="4" y="191"/>
                  </a:cubicBezTo>
                  <a:cubicBezTo>
                    <a:pt x="3" y="191"/>
                    <a:pt x="1" y="191"/>
                    <a:pt x="0" y="191"/>
                  </a:cubicBezTo>
                  <a:cubicBezTo>
                    <a:pt x="0" y="191"/>
                    <a:pt x="40" y="203"/>
                    <a:pt x="87" y="203"/>
                  </a:cubicBezTo>
                  <a:cubicBezTo>
                    <a:pt x="87" y="202"/>
                    <a:pt x="87" y="202"/>
                    <a:pt x="87" y="202"/>
                  </a:cubicBezTo>
                  <a:cubicBezTo>
                    <a:pt x="97" y="202"/>
                    <a:pt x="97" y="202"/>
                    <a:pt x="97" y="202"/>
                  </a:cubicBezTo>
                  <a:cubicBezTo>
                    <a:pt x="133" y="202"/>
                    <a:pt x="165" y="188"/>
                    <a:pt x="188" y="165"/>
                  </a:cubicBezTo>
                  <a:cubicBezTo>
                    <a:pt x="211" y="141"/>
                    <a:pt x="226" y="109"/>
                    <a:pt x="226" y="73"/>
                  </a:cubicBezTo>
                  <a:cubicBezTo>
                    <a:pt x="226" y="67"/>
                    <a:pt x="225" y="60"/>
                    <a:pt x="224" y="54"/>
                  </a:cubicBezTo>
                  <a:cubicBezTo>
                    <a:pt x="220" y="35"/>
                    <a:pt x="211" y="16"/>
                    <a:pt x="206" y="4"/>
                  </a:cubicBezTo>
                  <a:cubicBezTo>
                    <a:pt x="205" y="3"/>
                    <a:pt x="204" y="1"/>
                    <a:pt x="203" y="0"/>
                  </a:cubicBezTo>
                </a:path>
              </a:pathLst>
            </a:custGeom>
            <a:solidFill>
              <a:srgbClr val="C6C0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78"/>
            <p:cNvSpPr>
              <a:spLocks noEditPoints="1"/>
            </p:cNvSpPr>
            <p:nvPr/>
          </p:nvSpPr>
          <p:spPr bwMode="auto">
            <a:xfrm>
              <a:off x="10098485" y="3230539"/>
              <a:ext cx="431454" cy="641413"/>
            </a:xfrm>
            <a:custGeom>
              <a:avLst/>
              <a:gdLst>
                <a:gd name="T0" fmla="*/ 137 w 140"/>
                <a:gd name="T1" fmla="*/ 59 h 208"/>
                <a:gd name="T2" fmla="*/ 139 w 140"/>
                <a:gd name="T3" fmla="*/ 78 h 208"/>
                <a:gd name="T4" fmla="*/ 101 w 140"/>
                <a:gd name="T5" fmla="*/ 170 h 208"/>
                <a:gd name="T6" fmla="*/ 10 w 140"/>
                <a:gd name="T7" fmla="*/ 207 h 208"/>
                <a:gd name="T8" fmla="*/ 0 w 140"/>
                <a:gd name="T9" fmla="*/ 207 h 208"/>
                <a:gd name="T10" fmla="*/ 0 w 140"/>
                <a:gd name="T11" fmla="*/ 208 h 208"/>
                <a:gd name="T12" fmla="*/ 0 w 140"/>
                <a:gd name="T13" fmla="*/ 208 h 208"/>
                <a:gd name="T14" fmla="*/ 140 w 140"/>
                <a:gd name="T15" fmla="*/ 78 h 208"/>
                <a:gd name="T16" fmla="*/ 137 w 140"/>
                <a:gd name="T17" fmla="*/ 59 h 208"/>
                <a:gd name="T18" fmla="*/ 115 w 140"/>
                <a:gd name="T19" fmla="*/ 0 h 208"/>
                <a:gd name="T20" fmla="*/ 116 w 140"/>
                <a:gd name="T21" fmla="*/ 5 h 208"/>
                <a:gd name="T22" fmla="*/ 119 w 140"/>
                <a:gd name="T23" fmla="*/ 9 h 208"/>
                <a:gd name="T24" fmla="*/ 115 w 140"/>
                <a:gd name="T25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0" h="208">
                  <a:moveTo>
                    <a:pt x="137" y="59"/>
                  </a:moveTo>
                  <a:cubicBezTo>
                    <a:pt x="138" y="65"/>
                    <a:pt x="139" y="72"/>
                    <a:pt x="139" y="78"/>
                  </a:cubicBezTo>
                  <a:cubicBezTo>
                    <a:pt x="139" y="114"/>
                    <a:pt x="124" y="146"/>
                    <a:pt x="101" y="170"/>
                  </a:cubicBezTo>
                  <a:cubicBezTo>
                    <a:pt x="78" y="193"/>
                    <a:pt x="46" y="207"/>
                    <a:pt x="10" y="207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64" y="208"/>
                    <a:pt x="140" y="186"/>
                    <a:pt x="140" y="78"/>
                  </a:cubicBezTo>
                  <a:cubicBezTo>
                    <a:pt x="140" y="72"/>
                    <a:pt x="139" y="66"/>
                    <a:pt x="137" y="59"/>
                  </a:cubicBezTo>
                  <a:moveTo>
                    <a:pt x="115" y="0"/>
                  </a:moveTo>
                  <a:cubicBezTo>
                    <a:pt x="115" y="1"/>
                    <a:pt x="115" y="3"/>
                    <a:pt x="116" y="5"/>
                  </a:cubicBezTo>
                  <a:cubicBezTo>
                    <a:pt x="117" y="6"/>
                    <a:pt x="118" y="8"/>
                    <a:pt x="119" y="9"/>
                  </a:cubicBezTo>
                  <a:cubicBezTo>
                    <a:pt x="117" y="5"/>
                    <a:pt x="116" y="2"/>
                    <a:pt x="115" y="0"/>
                  </a:cubicBezTo>
                </a:path>
              </a:pathLst>
            </a:custGeom>
            <a:solidFill>
              <a:srgbClr val="1D1C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84"/>
            <p:cNvSpPr/>
            <p:nvPr/>
          </p:nvSpPr>
          <p:spPr bwMode="auto">
            <a:xfrm>
              <a:off x="9763935" y="3027501"/>
              <a:ext cx="535280" cy="652949"/>
            </a:xfrm>
            <a:custGeom>
              <a:avLst/>
              <a:gdLst>
                <a:gd name="T0" fmla="*/ 129 w 174"/>
                <a:gd name="T1" fmla="*/ 0 h 212"/>
                <a:gd name="T2" fmla="*/ 119 w 174"/>
                <a:gd name="T3" fmla="*/ 0 h 212"/>
                <a:gd name="T4" fmla="*/ 39 w 174"/>
                <a:gd name="T5" fmla="*/ 31 h 212"/>
                <a:gd name="T6" fmla="*/ 1 w 174"/>
                <a:gd name="T7" fmla="*/ 108 h 212"/>
                <a:gd name="T8" fmla="*/ 0 w 174"/>
                <a:gd name="T9" fmla="*/ 116 h 212"/>
                <a:gd name="T10" fmla="*/ 26 w 174"/>
                <a:gd name="T11" fmla="*/ 181 h 212"/>
                <a:gd name="T12" fmla="*/ 88 w 174"/>
                <a:gd name="T13" fmla="*/ 212 h 212"/>
                <a:gd name="T14" fmla="*/ 95 w 174"/>
                <a:gd name="T15" fmla="*/ 212 h 212"/>
                <a:gd name="T16" fmla="*/ 148 w 174"/>
                <a:gd name="T17" fmla="*/ 192 h 212"/>
                <a:gd name="T18" fmla="*/ 174 w 174"/>
                <a:gd name="T19" fmla="*/ 141 h 212"/>
                <a:gd name="T20" fmla="*/ 174 w 174"/>
                <a:gd name="T21" fmla="*/ 135 h 212"/>
                <a:gd name="T22" fmla="*/ 157 w 174"/>
                <a:gd name="T23" fmla="*/ 92 h 212"/>
                <a:gd name="T24" fmla="*/ 115 w 174"/>
                <a:gd name="T25" fmla="*/ 71 h 212"/>
                <a:gd name="T26" fmla="*/ 110 w 174"/>
                <a:gd name="T27" fmla="*/ 71 h 212"/>
                <a:gd name="T28" fmla="*/ 74 w 174"/>
                <a:gd name="T29" fmla="*/ 84 h 212"/>
                <a:gd name="T30" fmla="*/ 57 w 174"/>
                <a:gd name="T31" fmla="*/ 119 h 212"/>
                <a:gd name="T32" fmla="*/ 57 w 174"/>
                <a:gd name="T33" fmla="*/ 123 h 212"/>
                <a:gd name="T34" fmla="*/ 69 w 174"/>
                <a:gd name="T35" fmla="*/ 153 h 212"/>
                <a:gd name="T36" fmla="*/ 97 w 174"/>
                <a:gd name="T37" fmla="*/ 167 h 212"/>
                <a:gd name="T38" fmla="*/ 101 w 174"/>
                <a:gd name="T39" fmla="*/ 167 h 212"/>
                <a:gd name="T40" fmla="*/ 125 w 174"/>
                <a:gd name="T41" fmla="*/ 158 h 212"/>
                <a:gd name="T42" fmla="*/ 137 w 174"/>
                <a:gd name="T43" fmla="*/ 133 h 212"/>
                <a:gd name="T44" fmla="*/ 121 w 174"/>
                <a:gd name="T45" fmla="*/ 132 h 212"/>
                <a:gd name="T46" fmla="*/ 115 w 174"/>
                <a:gd name="T47" fmla="*/ 146 h 212"/>
                <a:gd name="T48" fmla="*/ 101 w 174"/>
                <a:gd name="T49" fmla="*/ 151 h 212"/>
                <a:gd name="T50" fmla="*/ 99 w 174"/>
                <a:gd name="T51" fmla="*/ 151 h 212"/>
                <a:gd name="T52" fmla="*/ 80 w 174"/>
                <a:gd name="T53" fmla="*/ 142 h 212"/>
                <a:gd name="T54" fmla="*/ 73 w 174"/>
                <a:gd name="T55" fmla="*/ 123 h 212"/>
                <a:gd name="T56" fmla="*/ 73 w 174"/>
                <a:gd name="T57" fmla="*/ 121 h 212"/>
                <a:gd name="T58" fmla="*/ 85 w 174"/>
                <a:gd name="T59" fmla="*/ 96 h 212"/>
                <a:gd name="T60" fmla="*/ 110 w 174"/>
                <a:gd name="T61" fmla="*/ 87 h 212"/>
                <a:gd name="T62" fmla="*/ 114 w 174"/>
                <a:gd name="T63" fmla="*/ 87 h 212"/>
                <a:gd name="T64" fmla="*/ 145 w 174"/>
                <a:gd name="T65" fmla="*/ 102 h 212"/>
                <a:gd name="T66" fmla="*/ 158 w 174"/>
                <a:gd name="T67" fmla="*/ 135 h 212"/>
                <a:gd name="T68" fmla="*/ 158 w 174"/>
                <a:gd name="T69" fmla="*/ 139 h 212"/>
                <a:gd name="T70" fmla="*/ 137 w 174"/>
                <a:gd name="T71" fmla="*/ 180 h 212"/>
                <a:gd name="T72" fmla="*/ 95 w 174"/>
                <a:gd name="T73" fmla="*/ 196 h 212"/>
                <a:gd name="T74" fmla="*/ 90 w 174"/>
                <a:gd name="T75" fmla="*/ 196 h 212"/>
                <a:gd name="T76" fmla="*/ 37 w 174"/>
                <a:gd name="T77" fmla="*/ 170 h 212"/>
                <a:gd name="T78" fmla="*/ 16 w 174"/>
                <a:gd name="T79" fmla="*/ 116 h 212"/>
                <a:gd name="T80" fmla="*/ 17 w 174"/>
                <a:gd name="T81" fmla="*/ 109 h 212"/>
                <a:gd name="T82" fmla="*/ 50 w 174"/>
                <a:gd name="T83" fmla="*/ 42 h 212"/>
                <a:gd name="T84" fmla="*/ 119 w 174"/>
                <a:gd name="T85" fmla="*/ 16 h 212"/>
                <a:gd name="T86" fmla="*/ 128 w 174"/>
                <a:gd name="T87" fmla="*/ 16 h 212"/>
                <a:gd name="T88" fmla="*/ 129 w 174"/>
                <a:gd name="T89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4" h="212">
                  <a:moveTo>
                    <a:pt x="129" y="0"/>
                  </a:moveTo>
                  <a:cubicBezTo>
                    <a:pt x="126" y="0"/>
                    <a:pt x="122" y="0"/>
                    <a:pt x="119" y="0"/>
                  </a:cubicBezTo>
                  <a:cubicBezTo>
                    <a:pt x="88" y="0"/>
                    <a:pt x="60" y="11"/>
                    <a:pt x="39" y="31"/>
                  </a:cubicBezTo>
                  <a:cubicBezTo>
                    <a:pt x="18" y="50"/>
                    <a:pt x="3" y="77"/>
                    <a:pt x="1" y="108"/>
                  </a:cubicBezTo>
                  <a:cubicBezTo>
                    <a:pt x="0" y="111"/>
                    <a:pt x="0" y="113"/>
                    <a:pt x="0" y="116"/>
                  </a:cubicBezTo>
                  <a:cubicBezTo>
                    <a:pt x="0" y="141"/>
                    <a:pt x="10" y="164"/>
                    <a:pt x="26" y="181"/>
                  </a:cubicBezTo>
                  <a:cubicBezTo>
                    <a:pt x="41" y="198"/>
                    <a:pt x="63" y="210"/>
                    <a:pt x="88" y="212"/>
                  </a:cubicBezTo>
                  <a:cubicBezTo>
                    <a:pt x="91" y="212"/>
                    <a:pt x="93" y="212"/>
                    <a:pt x="95" y="212"/>
                  </a:cubicBezTo>
                  <a:cubicBezTo>
                    <a:pt x="115" y="212"/>
                    <a:pt x="134" y="205"/>
                    <a:pt x="148" y="192"/>
                  </a:cubicBezTo>
                  <a:cubicBezTo>
                    <a:pt x="162" y="179"/>
                    <a:pt x="172" y="161"/>
                    <a:pt x="174" y="141"/>
                  </a:cubicBezTo>
                  <a:cubicBezTo>
                    <a:pt x="174" y="139"/>
                    <a:pt x="174" y="137"/>
                    <a:pt x="174" y="135"/>
                  </a:cubicBezTo>
                  <a:cubicBezTo>
                    <a:pt x="174" y="118"/>
                    <a:pt x="167" y="103"/>
                    <a:pt x="157" y="92"/>
                  </a:cubicBezTo>
                  <a:cubicBezTo>
                    <a:pt x="146" y="80"/>
                    <a:pt x="132" y="72"/>
                    <a:pt x="115" y="71"/>
                  </a:cubicBezTo>
                  <a:cubicBezTo>
                    <a:pt x="113" y="71"/>
                    <a:pt x="112" y="71"/>
                    <a:pt x="110" y="71"/>
                  </a:cubicBezTo>
                  <a:cubicBezTo>
                    <a:pt x="97" y="71"/>
                    <a:pt x="84" y="76"/>
                    <a:pt x="74" y="84"/>
                  </a:cubicBezTo>
                  <a:cubicBezTo>
                    <a:pt x="65" y="93"/>
                    <a:pt x="58" y="105"/>
                    <a:pt x="57" y="119"/>
                  </a:cubicBezTo>
                  <a:cubicBezTo>
                    <a:pt x="57" y="120"/>
                    <a:pt x="57" y="122"/>
                    <a:pt x="57" y="123"/>
                  </a:cubicBezTo>
                  <a:cubicBezTo>
                    <a:pt x="57" y="134"/>
                    <a:pt x="61" y="145"/>
                    <a:pt x="69" y="153"/>
                  </a:cubicBezTo>
                  <a:cubicBezTo>
                    <a:pt x="76" y="161"/>
                    <a:pt x="86" y="166"/>
                    <a:pt x="97" y="167"/>
                  </a:cubicBezTo>
                  <a:cubicBezTo>
                    <a:pt x="98" y="167"/>
                    <a:pt x="100" y="167"/>
                    <a:pt x="101" y="167"/>
                  </a:cubicBezTo>
                  <a:cubicBezTo>
                    <a:pt x="110" y="167"/>
                    <a:pt x="119" y="164"/>
                    <a:pt x="125" y="158"/>
                  </a:cubicBezTo>
                  <a:cubicBezTo>
                    <a:pt x="132" y="152"/>
                    <a:pt x="137" y="143"/>
                    <a:pt x="137" y="133"/>
                  </a:cubicBezTo>
                  <a:cubicBezTo>
                    <a:pt x="121" y="132"/>
                    <a:pt x="121" y="132"/>
                    <a:pt x="121" y="132"/>
                  </a:cubicBezTo>
                  <a:cubicBezTo>
                    <a:pt x="121" y="138"/>
                    <a:pt x="118" y="142"/>
                    <a:pt x="115" y="146"/>
                  </a:cubicBezTo>
                  <a:cubicBezTo>
                    <a:pt x="111" y="149"/>
                    <a:pt x="106" y="151"/>
                    <a:pt x="101" y="151"/>
                  </a:cubicBezTo>
                  <a:cubicBezTo>
                    <a:pt x="100" y="151"/>
                    <a:pt x="99" y="151"/>
                    <a:pt x="99" y="151"/>
                  </a:cubicBezTo>
                  <a:cubicBezTo>
                    <a:pt x="91" y="150"/>
                    <a:pt x="85" y="147"/>
                    <a:pt x="80" y="142"/>
                  </a:cubicBezTo>
                  <a:cubicBezTo>
                    <a:pt x="76" y="137"/>
                    <a:pt x="73" y="130"/>
                    <a:pt x="73" y="123"/>
                  </a:cubicBezTo>
                  <a:cubicBezTo>
                    <a:pt x="73" y="122"/>
                    <a:pt x="73" y="121"/>
                    <a:pt x="73" y="121"/>
                  </a:cubicBezTo>
                  <a:cubicBezTo>
                    <a:pt x="74" y="111"/>
                    <a:pt x="78" y="102"/>
                    <a:pt x="85" y="96"/>
                  </a:cubicBezTo>
                  <a:cubicBezTo>
                    <a:pt x="92" y="90"/>
                    <a:pt x="101" y="87"/>
                    <a:pt x="110" y="87"/>
                  </a:cubicBezTo>
                  <a:cubicBezTo>
                    <a:pt x="111" y="87"/>
                    <a:pt x="112" y="87"/>
                    <a:pt x="114" y="87"/>
                  </a:cubicBezTo>
                  <a:cubicBezTo>
                    <a:pt x="126" y="88"/>
                    <a:pt x="137" y="94"/>
                    <a:pt x="145" y="102"/>
                  </a:cubicBezTo>
                  <a:cubicBezTo>
                    <a:pt x="153" y="111"/>
                    <a:pt x="158" y="123"/>
                    <a:pt x="158" y="135"/>
                  </a:cubicBezTo>
                  <a:cubicBezTo>
                    <a:pt x="158" y="136"/>
                    <a:pt x="158" y="138"/>
                    <a:pt x="158" y="139"/>
                  </a:cubicBezTo>
                  <a:cubicBezTo>
                    <a:pt x="156" y="156"/>
                    <a:pt x="149" y="170"/>
                    <a:pt x="137" y="180"/>
                  </a:cubicBezTo>
                  <a:cubicBezTo>
                    <a:pt x="126" y="190"/>
                    <a:pt x="111" y="196"/>
                    <a:pt x="95" y="196"/>
                  </a:cubicBezTo>
                  <a:cubicBezTo>
                    <a:pt x="93" y="196"/>
                    <a:pt x="92" y="196"/>
                    <a:pt x="90" y="196"/>
                  </a:cubicBezTo>
                  <a:cubicBezTo>
                    <a:pt x="69" y="194"/>
                    <a:pt x="50" y="185"/>
                    <a:pt x="37" y="170"/>
                  </a:cubicBezTo>
                  <a:cubicBezTo>
                    <a:pt x="24" y="156"/>
                    <a:pt x="16" y="137"/>
                    <a:pt x="16" y="116"/>
                  </a:cubicBezTo>
                  <a:cubicBezTo>
                    <a:pt x="16" y="114"/>
                    <a:pt x="16" y="112"/>
                    <a:pt x="17" y="109"/>
                  </a:cubicBezTo>
                  <a:cubicBezTo>
                    <a:pt x="19" y="82"/>
                    <a:pt x="31" y="59"/>
                    <a:pt x="50" y="42"/>
                  </a:cubicBezTo>
                  <a:cubicBezTo>
                    <a:pt x="68" y="26"/>
                    <a:pt x="92" y="16"/>
                    <a:pt x="119" y="16"/>
                  </a:cubicBezTo>
                  <a:cubicBezTo>
                    <a:pt x="122" y="16"/>
                    <a:pt x="125" y="16"/>
                    <a:pt x="128" y="16"/>
                  </a:cubicBezTo>
                  <a:cubicBezTo>
                    <a:pt x="129" y="0"/>
                    <a:pt x="129" y="0"/>
                    <a:pt x="129" y="0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89" name="Freeform 85"/>
          <p:cNvSpPr/>
          <p:nvPr/>
        </p:nvSpPr>
        <p:spPr bwMode="auto">
          <a:xfrm>
            <a:off x="5770102" y="2084993"/>
            <a:ext cx="652949" cy="474138"/>
          </a:xfrm>
          <a:custGeom>
            <a:avLst/>
            <a:gdLst>
              <a:gd name="T0" fmla="*/ 38 w 212"/>
              <a:gd name="T1" fmla="*/ 147 h 154"/>
              <a:gd name="T2" fmla="*/ 44 w 212"/>
              <a:gd name="T3" fmla="*/ 134 h 154"/>
              <a:gd name="T4" fmla="*/ 56 w 212"/>
              <a:gd name="T5" fmla="*/ 119 h 154"/>
              <a:gd name="T6" fmla="*/ 165 w 212"/>
              <a:gd name="T7" fmla="*/ 51 h 154"/>
              <a:gd name="T8" fmla="*/ 184 w 212"/>
              <a:gd name="T9" fmla="*/ 47 h 154"/>
              <a:gd name="T10" fmla="*/ 199 w 212"/>
              <a:gd name="T11" fmla="*/ 47 h 154"/>
              <a:gd name="T12" fmla="*/ 203 w 212"/>
              <a:gd name="T13" fmla="*/ 45 h 154"/>
              <a:gd name="T14" fmla="*/ 203 w 212"/>
              <a:gd name="T15" fmla="*/ 45 h 154"/>
              <a:gd name="T16" fmla="*/ 208 w 212"/>
              <a:gd name="T17" fmla="*/ 25 h 154"/>
              <a:gd name="T18" fmla="*/ 199 w 212"/>
              <a:gd name="T19" fmla="*/ 19 h 154"/>
              <a:gd name="T20" fmla="*/ 197 w 212"/>
              <a:gd name="T21" fmla="*/ 9 h 154"/>
              <a:gd name="T22" fmla="*/ 177 w 212"/>
              <a:gd name="T23" fmla="*/ 4 h 154"/>
              <a:gd name="T24" fmla="*/ 177 w 212"/>
              <a:gd name="T25" fmla="*/ 4 h 154"/>
              <a:gd name="T26" fmla="*/ 174 w 212"/>
              <a:gd name="T27" fmla="*/ 7 h 154"/>
              <a:gd name="T28" fmla="*/ 168 w 212"/>
              <a:gd name="T29" fmla="*/ 20 h 154"/>
              <a:gd name="T30" fmla="*/ 156 w 212"/>
              <a:gd name="T31" fmla="*/ 35 h 154"/>
              <a:gd name="T32" fmla="*/ 46 w 212"/>
              <a:gd name="T33" fmla="*/ 103 h 154"/>
              <a:gd name="T34" fmla="*/ 27 w 212"/>
              <a:gd name="T35" fmla="*/ 107 h 154"/>
              <a:gd name="T36" fmla="*/ 13 w 212"/>
              <a:gd name="T37" fmla="*/ 107 h 154"/>
              <a:gd name="T38" fmla="*/ 9 w 212"/>
              <a:gd name="T39" fmla="*/ 109 h 154"/>
              <a:gd name="T40" fmla="*/ 9 w 212"/>
              <a:gd name="T41" fmla="*/ 109 h 154"/>
              <a:gd name="T42" fmla="*/ 4 w 212"/>
              <a:gd name="T43" fmla="*/ 129 h 154"/>
              <a:gd name="T44" fmla="*/ 12 w 212"/>
              <a:gd name="T45" fmla="*/ 135 h 154"/>
              <a:gd name="T46" fmla="*/ 14 w 212"/>
              <a:gd name="T47" fmla="*/ 145 h 154"/>
              <a:gd name="T48" fmla="*/ 34 w 212"/>
              <a:gd name="T49" fmla="*/ 150 h 154"/>
              <a:gd name="T50" fmla="*/ 35 w 212"/>
              <a:gd name="T51" fmla="*/ 150 h 154"/>
              <a:gd name="T52" fmla="*/ 38 w 212"/>
              <a:gd name="T53" fmla="*/ 147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12" h="154">
                <a:moveTo>
                  <a:pt x="38" y="147"/>
                </a:moveTo>
                <a:cubicBezTo>
                  <a:pt x="40" y="145"/>
                  <a:pt x="42" y="140"/>
                  <a:pt x="44" y="134"/>
                </a:cubicBezTo>
                <a:cubicBezTo>
                  <a:pt x="46" y="128"/>
                  <a:pt x="50" y="122"/>
                  <a:pt x="56" y="119"/>
                </a:cubicBezTo>
                <a:cubicBezTo>
                  <a:pt x="165" y="51"/>
                  <a:pt x="165" y="51"/>
                  <a:pt x="165" y="51"/>
                </a:cubicBezTo>
                <a:cubicBezTo>
                  <a:pt x="171" y="47"/>
                  <a:pt x="178" y="46"/>
                  <a:pt x="184" y="47"/>
                </a:cubicBezTo>
                <a:cubicBezTo>
                  <a:pt x="191" y="48"/>
                  <a:pt x="196" y="48"/>
                  <a:pt x="199" y="47"/>
                </a:cubicBezTo>
                <a:cubicBezTo>
                  <a:pt x="200" y="46"/>
                  <a:pt x="201" y="46"/>
                  <a:pt x="203" y="45"/>
                </a:cubicBezTo>
                <a:cubicBezTo>
                  <a:pt x="203" y="45"/>
                  <a:pt x="203" y="45"/>
                  <a:pt x="203" y="45"/>
                </a:cubicBezTo>
                <a:cubicBezTo>
                  <a:pt x="210" y="41"/>
                  <a:pt x="212" y="32"/>
                  <a:pt x="208" y="25"/>
                </a:cubicBezTo>
                <a:cubicBezTo>
                  <a:pt x="206" y="22"/>
                  <a:pt x="203" y="20"/>
                  <a:pt x="199" y="19"/>
                </a:cubicBezTo>
                <a:cubicBezTo>
                  <a:pt x="200" y="15"/>
                  <a:pt x="199" y="12"/>
                  <a:pt x="197" y="9"/>
                </a:cubicBezTo>
                <a:cubicBezTo>
                  <a:pt x="193" y="2"/>
                  <a:pt x="184" y="0"/>
                  <a:pt x="177" y="4"/>
                </a:cubicBezTo>
                <a:cubicBezTo>
                  <a:pt x="177" y="4"/>
                  <a:pt x="177" y="4"/>
                  <a:pt x="177" y="4"/>
                </a:cubicBezTo>
                <a:cubicBezTo>
                  <a:pt x="176" y="5"/>
                  <a:pt x="175" y="6"/>
                  <a:pt x="174" y="7"/>
                </a:cubicBezTo>
                <a:cubicBezTo>
                  <a:pt x="172" y="9"/>
                  <a:pt x="169" y="14"/>
                  <a:pt x="168" y="20"/>
                </a:cubicBezTo>
                <a:cubicBezTo>
                  <a:pt x="166" y="26"/>
                  <a:pt x="161" y="32"/>
                  <a:pt x="156" y="35"/>
                </a:cubicBezTo>
                <a:cubicBezTo>
                  <a:pt x="46" y="103"/>
                  <a:pt x="46" y="103"/>
                  <a:pt x="46" y="103"/>
                </a:cubicBezTo>
                <a:cubicBezTo>
                  <a:pt x="41" y="107"/>
                  <a:pt x="34" y="108"/>
                  <a:pt x="27" y="107"/>
                </a:cubicBezTo>
                <a:cubicBezTo>
                  <a:pt x="21" y="106"/>
                  <a:pt x="16" y="106"/>
                  <a:pt x="13" y="107"/>
                </a:cubicBezTo>
                <a:cubicBezTo>
                  <a:pt x="12" y="107"/>
                  <a:pt x="10" y="108"/>
                  <a:pt x="9" y="109"/>
                </a:cubicBezTo>
                <a:cubicBezTo>
                  <a:pt x="9" y="109"/>
                  <a:pt x="9" y="109"/>
                  <a:pt x="9" y="109"/>
                </a:cubicBezTo>
                <a:cubicBezTo>
                  <a:pt x="2" y="113"/>
                  <a:pt x="0" y="122"/>
                  <a:pt x="4" y="129"/>
                </a:cubicBezTo>
                <a:cubicBezTo>
                  <a:pt x="6" y="132"/>
                  <a:pt x="9" y="134"/>
                  <a:pt x="12" y="135"/>
                </a:cubicBezTo>
                <a:cubicBezTo>
                  <a:pt x="12" y="139"/>
                  <a:pt x="12" y="142"/>
                  <a:pt x="14" y="145"/>
                </a:cubicBezTo>
                <a:cubicBezTo>
                  <a:pt x="19" y="152"/>
                  <a:pt x="28" y="154"/>
                  <a:pt x="34" y="150"/>
                </a:cubicBezTo>
                <a:cubicBezTo>
                  <a:pt x="35" y="150"/>
                  <a:pt x="35" y="150"/>
                  <a:pt x="35" y="150"/>
                </a:cubicBezTo>
                <a:cubicBezTo>
                  <a:pt x="36" y="149"/>
                  <a:pt x="37" y="148"/>
                  <a:pt x="38" y="147"/>
                </a:cubicBezTo>
                <a:close/>
              </a:path>
            </a:pathLst>
          </a:custGeom>
          <a:solidFill>
            <a:srgbClr val="2121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0" name="Freeform 86"/>
          <p:cNvSpPr/>
          <p:nvPr/>
        </p:nvSpPr>
        <p:spPr bwMode="auto">
          <a:xfrm>
            <a:off x="5770102" y="2084993"/>
            <a:ext cx="652949" cy="474138"/>
          </a:xfrm>
          <a:custGeom>
            <a:avLst/>
            <a:gdLst>
              <a:gd name="T0" fmla="*/ 174 w 212"/>
              <a:gd name="T1" fmla="*/ 147 h 154"/>
              <a:gd name="T2" fmla="*/ 168 w 212"/>
              <a:gd name="T3" fmla="*/ 134 h 154"/>
              <a:gd name="T4" fmla="*/ 156 w 212"/>
              <a:gd name="T5" fmla="*/ 119 h 154"/>
              <a:gd name="T6" fmla="*/ 46 w 212"/>
              <a:gd name="T7" fmla="*/ 51 h 154"/>
              <a:gd name="T8" fmla="*/ 27 w 212"/>
              <a:gd name="T9" fmla="*/ 47 h 154"/>
              <a:gd name="T10" fmla="*/ 13 w 212"/>
              <a:gd name="T11" fmla="*/ 47 h 154"/>
              <a:gd name="T12" fmla="*/ 9 w 212"/>
              <a:gd name="T13" fmla="*/ 45 h 154"/>
              <a:gd name="T14" fmla="*/ 9 w 212"/>
              <a:gd name="T15" fmla="*/ 45 h 154"/>
              <a:gd name="T16" fmla="*/ 4 w 212"/>
              <a:gd name="T17" fmla="*/ 25 h 154"/>
              <a:gd name="T18" fmla="*/ 12 w 212"/>
              <a:gd name="T19" fmla="*/ 19 h 154"/>
              <a:gd name="T20" fmla="*/ 14 w 212"/>
              <a:gd name="T21" fmla="*/ 9 h 154"/>
              <a:gd name="T22" fmla="*/ 34 w 212"/>
              <a:gd name="T23" fmla="*/ 4 h 154"/>
              <a:gd name="T24" fmla="*/ 35 w 212"/>
              <a:gd name="T25" fmla="*/ 4 h 154"/>
              <a:gd name="T26" fmla="*/ 38 w 212"/>
              <a:gd name="T27" fmla="*/ 7 h 154"/>
              <a:gd name="T28" fmla="*/ 44 w 212"/>
              <a:gd name="T29" fmla="*/ 20 h 154"/>
              <a:gd name="T30" fmla="*/ 56 w 212"/>
              <a:gd name="T31" fmla="*/ 35 h 154"/>
              <a:gd name="T32" fmla="*/ 165 w 212"/>
              <a:gd name="T33" fmla="*/ 103 h 154"/>
              <a:gd name="T34" fmla="*/ 184 w 212"/>
              <a:gd name="T35" fmla="*/ 107 h 154"/>
              <a:gd name="T36" fmla="*/ 199 w 212"/>
              <a:gd name="T37" fmla="*/ 107 h 154"/>
              <a:gd name="T38" fmla="*/ 203 w 212"/>
              <a:gd name="T39" fmla="*/ 109 h 154"/>
              <a:gd name="T40" fmla="*/ 203 w 212"/>
              <a:gd name="T41" fmla="*/ 109 h 154"/>
              <a:gd name="T42" fmla="*/ 208 w 212"/>
              <a:gd name="T43" fmla="*/ 129 h 154"/>
              <a:gd name="T44" fmla="*/ 199 w 212"/>
              <a:gd name="T45" fmla="*/ 135 h 154"/>
              <a:gd name="T46" fmla="*/ 197 w 212"/>
              <a:gd name="T47" fmla="*/ 145 h 154"/>
              <a:gd name="T48" fmla="*/ 177 w 212"/>
              <a:gd name="T49" fmla="*/ 150 h 154"/>
              <a:gd name="T50" fmla="*/ 177 w 212"/>
              <a:gd name="T51" fmla="*/ 150 h 154"/>
              <a:gd name="T52" fmla="*/ 174 w 212"/>
              <a:gd name="T53" fmla="*/ 147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12" h="154">
                <a:moveTo>
                  <a:pt x="174" y="147"/>
                </a:moveTo>
                <a:cubicBezTo>
                  <a:pt x="172" y="145"/>
                  <a:pt x="169" y="140"/>
                  <a:pt x="168" y="134"/>
                </a:cubicBezTo>
                <a:cubicBezTo>
                  <a:pt x="166" y="128"/>
                  <a:pt x="161" y="122"/>
                  <a:pt x="156" y="119"/>
                </a:cubicBezTo>
                <a:cubicBezTo>
                  <a:pt x="46" y="51"/>
                  <a:pt x="46" y="51"/>
                  <a:pt x="46" y="51"/>
                </a:cubicBezTo>
                <a:cubicBezTo>
                  <a:pt x="41" y="47"/>
                  <a:pt x="34" y="46"/>
                  <a:pt x="27" y="47"/>
                </a:cubicBezTo>
                <a:cubicBezTo>
                  <a:pt x="21" y="48"/>
                  <a:pt x="16" y="48"/>
                  <a:pt x="13" y="47"/>
                </a:cubicBezTo>
                <a:cubicBezTo>
                  <a:pt x="12" y="46"/>
                  <a:pt x="10" y="46"/>
                  <a:pt x="9" y="45"/>
                </a:cubicBezTo>
                <a:cubicBezTo>
                  <a:pt x="9" y="45"/>
                  <a:pt x="9" y="45"/>
                  <a:pt x="9" y="45"/>
                </a:cubicBezTo>
                <a:cubicBezTo>
                  <a:pt x="2" y="41"/>
                  <a:pt x="0" y="32"/>
                  <a:pt x="4" y="25"/>
                </a:cubicBezTo>
                <a:cubicBezTo>
                  <a:pt x="6" y="22"/>
                  <a:pt x="9" y="20"/>
                  <a:pt x="12" y="19"/>
                </a:cubicBezTo>
                <a:cubicBezTo>
                  <a:pt x="12" y="15"/>
                  <a:pt x="12" y="12"/>
                  <a:pt x="14" y="9"/>
                </a:cubicBezTo>
                <a:cubicBezTo>
                  <a:pt x="19" y="2"/>
                  <a:pt x="28" y="0"/>
                  <a:pt x="34" y="4"/>
                </a:cubicBezTo>
                <a:cubicBezTo>
                  <a:pt x="35" y="4"/>
                  <a:pt x="35" y="4"/>
                  <a:pt x="35" y="4"/>
                </a:cubicBezTo>
                <a:cubicBezTo>
                  <a:pt x="36" y="5"/>
                  <a:pt x="37" y="6"/>
                  <a:pt x="38" y="7"/>
                </a:cubicBezTo>
                <a:cubicBezTo>
                  <a:pt x="40" y="9"/>
                  <a:pt x="42" y="14"/>
                  <a:pt x="44" y="20"/>
                </a:cubicBezTo>
                <a:cubicBezTo>
                  <a:pt x="46" y="26"/>
                  <a:pt x="50" y="32"/>
                  <a:pt x="56" y="35"/>
                </a:cubicBezTo>
                <a:cubicBezTo>
                  <a:pt x="165" y="103"/>
                  <a:pt x="165" y="103"/>
                  <a:pt x="165" y="103"/>
                </a:cubicBezTo>
                <a:cubicBezTo>
                  <a:pt x="171" y="107"/>
                  <a:pt x="178" y="108"/>
                  <a:pt x="184" y="107"/>
                </a:cubicBezTo>
                <a:cubicBezTo>
                  <a:pt x="191" y="106"/>
                  <a:pt x="196" y="106"/>
                  <a:pt x="199" y="107"/>
                </a:cubicBezTo>
                <a:cubicBezTo>
                  <a:pt x="200" y="107"/>
                  <a:pt x="201" y="108"/>
                  <a:pt x="203" y="109"/>
                </a:cubicBezTo>
                <a:cubicBezTo>
                  <a:pt x="203" y="109"/>
                  <a:pt x="203" y="109"/>
                  <a:pt x="203" y="109"/>
                </a:cubicBezTo>
                <a:cubicBezTo>
                  <a:pt x="210" y="113"/>
                  <a:pt x="212" y="122"/>
                  <a:pt x="208" y="129"/>
                </a:cubicBezTo>
                <a:cubicBezTo>
                  <a:pt x="206" y="132"/>
                  <a:pt x="203" y="134"/>
                  <a:pt x="199" y="135"/>
                </a:cubicBezTo>
                <a:cubicBezTo>
                  <a:pt x="200" y="139"/>
                  <a:pt x="199" y="142"/>
                  <a:pt x="197" y="145"/>
                </a:cubicBezTo>
                <a:cubicBezTo>
                  <a:pt x="193" y="152"/>
                  <a:pt x="184" y="154"/>
                  <a:pt x="177" y="150"/>
                </a:cubicBezTo>
                <a:cubicBezTo>
                  <a:pt x="177" y="150"/>
                  <a:pt x="177" y="150"/>
                  <a:pt x="177" y="150"/>
                </a:cubicBezTo>
                <a:cubicBezTo>
                  <a:pt x="176" y="149"/>
                  <a:pt x="175" y="148"/>
                  <a:pt x="174" y="147"/>
                </a:cubicBezTo>
                <a:close/>
              </a:path>
            </a:pathLst>
          </a:custGeom>
          <a:solidFill>
            <a:srgbClr val="2121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1" name="Freeform 87"/>
          <p:cNvSpPr/>
          <p:nvPr/>
        </p:nvSpPr>
        <p:spPr bwMode="auto">
          <a:xfrm>
            <a:off x="5770102" y="4385312"/>
            <a:ext cx="652949" cy="475292"/>
          </a:xfrm>
          <a:custGeom>
            <a:avLst/>
            <a:gdLst>
              <a:gd name="T0" fmla="*/ 38 w 212"/>
              <a:gd name="T1" fmla="*/ 147 h 154"/>
              <a:gd name="T2" fmla="*/ 44 w 212"/>
              <a:gd name="T3" fmla="*/ 134 h 154"/>
              <a:gd name="T4" fmla="*/ 56 w 212"/>
              <a:gd name="T5" fmla="*/ 119 h 154"/>
              <a:gd name="T6" fmla="*/ 165 w 212"/>
              <a:gd name="T7" fmla="*/ 51 h 154"/>
              <a:gd name="T8" fmla="*/ 184 w 212"/>
              <a:gd name="T9" fmla="*/ 47 h 154"/>
              <a:gd name="T10" fmla="*/ 199 w 212"/>
              <a:gd name="T11" fmla="*/ 47 h 154"/>
              <a:gd name="T12" fmla="*/ 203 w 212"/>
              <a:gd name="T13" fmla="*/ 45 h 154"/>
              <a:gd name="T14" fmla="*/ 203 w 212"/>
              <a:gd name="T15" fmla="*/ 45 h 154"/>
              <a:gd name="T16" fmla="*/ 208 w 212"/>
              <a:gd name="T17" fmla="*/ 25 h 154"/>
              <a:gd name="T18" fmla="*/ 199 w 212"/>
              <a:gd name="T19" fmla="*/ 19 h 154"/>
              <a:gd name="T20" fmla="*/ 197 w 212"/>
              <a:gd name="T21" fmla="*/ 9 h 154"/>
              <a:gd name="T22" fmla="*/ 177 w 212"/>
              <a:gd name="T23" fmla="*/ 4 h 154"/>
              <a:gd name="T24" fmla="*/ 177 w 212"/>
              <a:gd name="T25" fmla="*/ 4 h 154"/>
              <a:gd name="T26" fmla="*/ 174 w 212"/>
              <a:gd name="T27" fmla="*/ 7 h 154"/>
              <a:gd name="T28" fmla="*/ 168 w 212"/>
              <a:gd name="T29" fmla="*/ 20 h 154"/>
              <a:gd name="T30" fmla="*/ 156 w 212"/>
              <a:gd name="T31" fmla="*/ 35 h 154"/>
              <a:gd name="T32" fmla="*/ 46 w 212"/>
              <a:gd name="T33" fmla="*/ 103 h 154"/>
              <a:gd name="T34" fmla="*/ 27 w 212"/>
              <a:gd name="T35" fmla="*/ 107 h 154"/>
              <a:gd name="T36" fmla="*/ 13 w 212"/>
              <a:gd name="T37" fmla="*/ 107 h 154"/>
              <a:gd name="T38" fmla="*/ 9 w 212"/>
              <a:gd name="T39" fmla="*/ 109 h 154"/>
              <a:gd name="T40" fmla="*/ 9 w 212"/>
              <a:gd name="T41" fmla="*/ 109 h 154"/>
              <a:gd name="T42" fmla="*/ 4 w 212"/>
              <a:gd name="T43" fmla="*/ 129 h 154"/>
              <a:gd name="T44" fmla="*/ 12 w 212"/>
              <a:gd name="T45" fmla="*/ 135 h 154"/>
              <a:gd name="T46" fmla="*/ 14 w 212"/>
              <a:gd name="T47" fmla="*/ 145 h 154"/>
              <a:gd name="T48" fmla="*/ 34 w 212"/>
              <a:gd name="T49" fmla="*/ 150 h 154"/>
              <a:gd name="T50" fmla="*/ 35 w 212"/>
              <a:gd name="T51" fmla="*/ 150 h 154"/>
              <a:gd name="T52" fmla="*/ 38 w 212"/>
              <a:gd name="T53" fmla="*/ 147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12" h="154">
                <a:moveTo>
                  <a:pt x="38" y="147"/>
                </a:moveTo>
                <a:cubicBezTo>
                  <a:pt x="40" y="145"/>
                  <a:pt x="42" y="140"/>
                  <a:pt x="44" y="134"/>
                </a:cubicBezTo>
                <a:cubicBezTo>
                  <a:pt x="46" y="128"/>
                  <a:pt x="50" y="122"/>
                  <a:pt x="56" y="119"/>
                </a:cubicBezTo>
                <a:cubicBezTo>
                  <a:pt x="165" y="51"/>
                  <a:pt x="165" y="51"/>
                  <a:pt x="165" y="51"/>
                </a:cubicBezTo>
                <a:cubicBezTo>
                  <a:pt x="171" y="47"/>
                  <a:pt x="178" y="46"/>
                  <a:pt x="184" y="47"/>
                </a:cubicBezTo>
                <a:cubicBezTo>
                  <a:pt x="191" y="48"/>
                  <a:pt x="196" y="48"/>
                  <a:pt x="199" y="47"/>
                </a:cubicBezTo>
                <a:cubicBezTo>
                  <a:pt x="200" y="46"/>
                  <a:pt x="201" y="46"/>
                  <a:pt x="203" y="45"/>
                </a:cubicBezTo>
                <a:cubicBezTo>
                  <a:pt x="203" y="45"/>
                  <a:pt x="203" y="45"/>
                  <a:pt x="203" y="45"/>
                </a:cubicBezTo>
                <a:cubicBezTo>
                  <a:pt x="210" y="41"/>
                  <a:pt x="212" y="32"/>
                  <a:pt x="208" y="25"/>
                </a:cubicBezTo>
                <a:cubicBezTo>
                  <a:pt x="206" y="22"/>
                  <a:pt x="203" y="20"/>
                  <a:pt x="199" y="19"/>
                </a:cubicBezTo>
                <a:cubicBezTo>
                  <a:pt x="200" y="15"/>
                  <a:pt x="199" y="12"/>
                  <a:pt x="197" y="9"/>
                </a:cubicBezTo>
                <a:cubicBezTo>
                  <a:pt x="193" y="2"/>
                  <a:pt x="184" y="0"/>
                  <a:pt x="177" y="4"/>
                </a:cubicBezTo>
                <a:cubicBezTo>
                  <a:pt x="177" y="4"/>
                  <a:pt x="177" y="4"/>
                  <a:pt x="177" y="4"/>
                </a:cubicBezTo>
                <a:cubicBezTo>
                  <a:pt x="176" y="5"/>
                  <a:pt x="175" y="6"/>
                  <a:pt x="174" y="7"/>
                </a:cubicBezTo>
                <a:cubicBezTo>
                  <a:pt x="172" y="9"/>
                  <a:pt x="169" y="14"/>
                  <a:pt x="168" y="20"/>
                </a:cubicBezTo>
                <a:cubicBezTo>
                  <a:pt x="166" y="26"/>
                  <a:pt x="161" y="32"/>
                  <a:pt x="156" y="35"/>
                </a:cubicBezTo>
                <a:cubicBezTo>
                  <a:pt x="46" y="103"/>
                  <a:pt x="46" y="103"/>
                  <a:pt x="46" y="103"/>
                </a:cubicBezTo>
                <a:cubicBezTo>
                  <a:pt x="41" y="107"/>
                  <a:pt x="34" y="108"/>
                  <a:pt x="27" y="107"/>
                </a:cubicBezTo>
                <a:cubicBezTo>
                  <a:pt x="21" y="106"/>
                  <a:pt x="16" y="106"/>
                  <a:pt x="13" y="107"/>
                </a:cubicBezTo>
                <a:cubicBezTo>
                  <a:pt x="12" y="107"/>
                  <a:pt x="10" y="108"/>
                  <a:pt x="9" y="109"/>
                </a:cubicBezTo>
                <a:cubicBezTo>
                  <a:pt x="9" y="109"/>
                  <a:pt x="9" y="109"/>
                  <a:pt x="9" y="109"/>
                </a:cubicBezTo>
                <a:cubicBezTo>
                  <a:pt x="2" y="113"/>
                  <a:pt x="0" y="122"/>
                  <a:pt x="4" y="129"/>
                </a:cubicBezTo>
                <a:cubicBezTo>
                  <a:pt x="6" y="132"/>
                  <a:pt x="9" y="134"/>
                  <a:pt x="12" y="135"/>
                </a:cubicBezTo>
                <a:cubicBezTo>
                  <a:pt x="12" y="139"/>
                  <a:pt x="12" y="142"/>
                  <a:pt x="14" y="145"/>
                </a:cubicBezTo>
                <a:cubicBezTo>
                  <a:pt x="19" y="152"/>
                  <a:pt x="28" y="154"/>
                  <a:pt x="34" y="150"/>
                </a:cubicBezTo>
                <a:cubicBezTo>
                  <a:pt x="35" y="150"/>
                  <a:pt x="35" y="150"/>
                  <a:pt x="35" y="150"/>
                </a:cubicBezTo>
                <a:cubicBezTo>
                  <a:pt x="36" y="149"/>
                  <a:pt x="37" y="148"/>
                  <a:pt x="38" y="147"/>
                </a:cubicBezTo>
                <a:close/>
              </a:path>
            </a:pathLst>
          </a:custGeom>
          <a:solidFill>
            <a:srgbClr val="2121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2" name="Freeform 88"/>
          <p:cNvSpPr/>
          <p:nvPr/>
        </p:nvSpPr>
        <p:spPr bwMode="auto">
          <a:xfrm>
            <a:off x="5770102" y="4385312"/>
            <a:ext cx="652949" cy="475292"/>
          </a:xfrm>
          <a:custGeom>
            <a:avLst/>
            <a:gdLst>
              <a:gd name="T0" fmla="*/ 174 w 212"/>
              <a:gd name="T1" fmla="*/ 147 h 154"/>
              <a:gd name="T2" fmla="*/ 168 w 212"/>
              <a:gd name="T3" fmla="*/ 134 h 154"/>
              <a:gd name="T4" fmla="*/ 156 w 212"/>
              <a:gd name="T5" fmla="*/ 119 h 154"/>
              <a:gd name="T6" fmla="*/ 46 w 212"/>
              <a:gd name="T7" fmla="*/ 51 h 154"/>
              <a:gd name="T8" fmla="*/ 27 w 212"/>
              <a:gd name="T9" fmla="*/ 47 h 154"/>
              <a:gd name="T10" fmla="*/ 13 w 212"/>
              <a:gd name="T11" fmla="*/ 47 h 154"/>
              <a:gd name="T12" fmla="*/ 9 w 212"/>
              <a:gd name="T13" fmla="*/ 45 h 154"/>
              <a:gd name="T14" fmla="*/ 9 w 212"/>
              <a:gd name="T15" fmla="*/ 45 h 154"/>
              <a:gd name="T16" fmla="*/ 4 w 212"/>
              <a:gd name="T17" fmla="*/ 25 h 154"/>
              <a:gd name="T18" fmla="*/ 12 w 212"/>
              <a:gd name="T19" fmla="*/ 19 h 154"/>
              <a:gd name="T20" fmla="*/ 14 w 212"/>
              <a:gd name="T21" fmla="*/ 9 h 154"/>
              <a:gd name="T22" fmla="*/ 34 w 212"/>
              <a:gd name="T23" fmla="*/ 4 h 154"/>
              <a:gd name="T24" fmla="*/ 35 w 212"/>
              <a:gd name="T25" fmla="*/ 4 h 154"/>
              <a:gd name="T26" fmla="*/ 38 w 212"/>
              <a:gd name="T27" fmla="*/ 7 h 154"/>
              <a:gd name="T28" fmla="*/ 44 w 212"/>
              <a:gd name="T29" fmla="*/ 20 h 154"/>
              <a:gd name="T30" fmla="*/ 56 w 212"/>
              <a:gd name="T31" fmla="*/ 35 h 154"/>
              <a:gd name="T32" fmla="*/ 165 w 212"/>
              <a:gd name="T33" fmla="*/ 103 h 154"/>
              <a:gd name="T34" fmla="*/ 184 w 212"/>
              <a:gd name="T35" fmla="*/ 107 h 154"/>
              <a:gd name="T36" fmla="*/ 199 w 212"/>
              <a:gd name="T37" fmla="*/ 107 h 154"/>
              <a:gd name="T38" fmla="*/ 203 w 212"/>
              <a:gd name="T39" fmla="*/ 109 h 154"/>
              <a:gd name="T40" fmla="*/ 203 w 212"/>
              <a:gd name="T41" fmla="*/ 109 h 154"/>
              <a:gd name="T42" fmla="*/ 208 w 212"/>
              <a:gd name="T43" fmla="*/ 129 h 154"/>
              <a:gd name="T44" fmla="*/ 199 w 212"/>
              <a:gd name="T45" fmla="*/ 135 h 154"/>
              <a:gd name="T46" fmla="*/ 197 w 212"/>
              <a:gd name="T47" fmla="*/ 145 h 154"/>
              <a:gd name="T48" fmla="*/ 177 w 212"/>
              <a:gd name="T49" fmla="*/ 150 h 154"/>
              <a:gd name="T50" fmla="*/ 177 w 212"/>
              <a:gd name="T51" fmla="*/ 150 h 154"/>
              <a:gd name="T52" fmla="*/ 174 w 212"/>
              <a:gd name="T53" fmla="*/ 147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12" h="154">
                <a:moveTo>
                  <a:pt x="174" y="147"/>
                </a:moveTo>
                <a:cubicBezTo>
                  <a:pt x="172" y="145"/>
                  <a:pt x="169" y="140"/>
                  <a:pt x="168" y="134"/>
                </a:cubicBezTo>
                <a:cubicBezTo>
                  <a:pt x="166" y="128"/>
                  <a:pt x="161" y="122"/>
                  <a:pt x="156" y="119"/>
                </a:cubicBezTo>
                <a:cubicBezTo>
                  <a:pt x="46" y="51"/>
                  <a:pt x="46" y="51"/>
                  <a:pt x="46" y="51"/>
                </a:cubicBezTo>
                <a:cubicBezTo>
                  <a:pt x="41" y="47"/>
                  <a:pt x="34" y="46"/>
                  <a:pt x="27" y="47"/>
                </a:cubicBezTo>
                <a:cubicBezTo>
                  <a:pt x="21" y="48"/>
                  <a:pt x="16" y="48"/>
                  <a:pt x="13" y="47"/>
                </a:cubicBezTo>
                <a:cubicBezTo>
                  <a:pt x="12" y="46"/>
                  <a:pt x="10" y="46"/>
                  <a:pt x="9" y="45"/>
                </a:cubicBezTo>
                <a:cubicBezTo>
                  <a:pt x="9" y="45"/>
                  <a:pt x="9" y="45"/>
                  <a:pt x="9" y="45"/>
                </a:cubicBezTo>
                <a:cubicBezTo>
                  <a:pt x="2" y="41"/>
                  <a:pt x="0" y="32"/>
                  <a:pt x="4" y="25"/>
                </a:cubicBezTo>
                <a:cubicBezTo>
                  <a:pt x="6" y="22"/>
                  <a:pt x="9" y="20"/>
                  <a:pt x="12" y="19"/>
                </a:cubicBezTo>
                <a:cubicBezTo>
                  <a:pt x="12" y="15"/>
                  <a:pt x="12" y="12"/>
                  <a:pt x="14" y="9"/>
                </a:cubicBezTo>
                <a:cubicBezTo>
                  <a:pt x="19" y="2"/>
                  <a:pt x="28" y="0"/>
                  <a:pt x="34" y="4"/>
                </a:cubicBezTo>
                <a:cubicBezTo>
                  <a:pt x="35" y="4"/>
                  <a:pt x="35" y="4"/>
                  <a:pt x="35" y="4"/>
                </a:cubicBezTo>
                <a:cubicBezTo>
                  <a:pt x="36" y="5"/>
                  <a:pt x="37" y="6"/>
                  <a:pt x="38" y="7"/>
                </a:cubicBezTo>
                <a:cubicBezTo>
                  <a:pt x="40" y="9"/>
                  <a:pt x="42" y="14"/>
                  <a:pt x="44" y="20"/>
                </a:cubicBezTo>
                <a:cubicBezTo>
                  <a:pt x="46" y="26"/>
                  <a:pt x="50" y="32"/>
                  <a:pt x="56" y="35"/>
                </a:cubicBezTo>
                <a:cubicBezTo>
                  <a:pt x="165" y="103"/>
                  <a:pt x="165" y="103"/>
                  <a:pt x="165" y="103"/>
                </a:cubicBezTo>
                <a:cubicBezTo>
                  <a:pt x="171" y="107"/>
                  <a:pt x="178" y="108"/>
                  <a:pt x="184" y="107"/>
                </a:cubicBezTo>
                <a:cubicBezTo>
                  <a:pt x="191" y="106"/>
                  <a:pt x="196" y="106"/>
                  <a:pt x="199" y="107"/>
                </a:cubicBezTo>
                <a:cubicBezTo>
                  <a:pt x="200" y="107"/>
                  <a:pt x="201" y="108"/>
                  <a:pt x="203" y="109"/>
                </a:cubicBezTo>
                <a:cubicBezTo>
                  <a:pt x="203" y="109"/>
                  <a:pt x="203" y="109"/>
                  <a:pt x="203" y="109"/>
                </a:cubicBezTo>
                <a:cubicBezTo>
                  <a:pt x="210" y="113"/>
                  <a:pt x="212" y="122"/>
                  <a:pt x="208" y="129"/>
                </a:cubicBezTo>
                <a:cubicBezTo>
                  <a:pt x="206" y="132"/>
                  <a:pt x="203" y="134"/>
                  <a:pt x="199" y="135"/>
                </a:cubicBezTo>
                <a:cubicBezTo>
                  <a:pt x="200" y="139"/>
                  <a:pt x="199" y="142"/>
                  <a:pt x="197" y="145"/>
                </a:cubicBezTo>
                <a:cubicBezTo>
                  <a:pt x="193" y="152"/>
                  <a:pt x="184" y="154"/>
                  <a:pt x="177" y="150"/>
                </a:cubicBezTo>
                <a:cubicBezTo>
                  <a:pt x="177" y="150"/>
                  <a:pt x="177" y="150"/>
                  <a:pt x="177" y="150"/>
                </a:cubicBezTo>
                <a:cubicBezTo>
                  <a:pt x="176" y="149"/>
                  <a:pt x="175" y="148"/>
                  <a:pt x="174" y="147"/>
                </a:cubicBezTo>
                <a:close/>
              </a:path>
            </a:pathLst>
          </a:custGeom>
          <a:solidFill>
            <a:srgbClr val="2121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3" name="Rectangle 89"/>
          <p:cNvSpPr>
            <a:spLocks noChangeArrowheads="1"/>
          </p:cNvSpPr>
          <p:nvPr/>
        </p:nvSpPr>
        <p:spPr bwMode="auto">
          <a:xfrm>
            <a:off x="7792398" y="4650645"/>
            <a:ext cx="27687" cy="2054598"/>
          </a:xfrm>
          <a:prstGeom prst="rect">
            <a:avLst/>
          </a:prstGeom>
          <a:solidFill>
            <a:srgbClr val="2121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4" name="Rectangle 90"/>
          <p:cNvSpPr>
            <a:spLocks noChangeArrowheads="1"/>
          </p:cNvSpPr>
          <p:nvPr/>
        </p:nvSpPr>
        <p:spPr bwMode="auto">
          <a:xfrm>
            <a:off x="7792398" y="4650645"/>
            <a:ext cx="27687" cy="2054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07" name="组合 106"/>
          <p:cNvGrpSpPr/>
          <p:nvPr/>
        </p:nvGrpSpPr>
        <p:grpSpPr>
          <a:xfrm>
            <a:off x="7363251" y="6033320"/>
            <a:ext cx="885980" cy="754468"/>
            <a:chOff x="-336550" y="10348913"/>
            <a:chExt cx="1219200" cy="1038225"/>
          </a:xfrm>
        </p:grpSpPr>
        <p:sp>
          <p:nvSpPr>
            <p:cNvPr id="43" name="Freeform 39"/>
            <p:cNvSpPr/>
            <p:nvPr/>
          </p:nvSpPr>
          <p:spPr bwMode="auto">
            <a:xfrm>
              <a:off x="-214313" y="10361613"/>
              <a:ext cx="276225" cy="385763"/>
            </a:xfrm>
            <a:custGeom>
              <a:avLst/>
              <a:gdLst>
                <a:gd name="T0" fmla="*/ 60 w 65"/>
                <a:gd name="T1" fmla="*/ 76 h 91"/>
                <a:gd name="T2" fmla="*/ 29 w 65"/>
                <a:gd name="T3" fmla="*/ 55 h 91"/>
                <a:gd name="T4" fmla="*/ 19 w 65"/>
                <a:gd name="T5" fmla="*/ 39 h 91"/>
                <a:gd name="T6" fmla="*/ 15 w 65"/>
                <a:gd name="T7" fmla="*/ 20 h 91"/>
                <a:gd name="T8" fmla="*/ 16 w 65"/>
                <a:gd name="T9" fmla="*/ 9 h 91"/>
                <a:gd name="T10" fmla="*/ 10 w 65"/>
                <a:gd name="T11" fmla="*/ 1 h 91"/>
                <a:gd name="T12" fmla="*/ 2 w 65"/>
                <a:gd name="T13" fmla="*/ 7 h 91"/>
                <a:gd name="T14" fmla="*/ 0 w 65"/>
                <a:gd name="T15" fmla="*/ 20 h 91"/>
                <a:gd name="T16" fmla="*/ 6 w 65"/>
                <a:gd name="T17" fmla="*/ 45 h 91"/>
                <a:gd name="T18" fmla="*/ 27 w 65"/>
                <a:gd name="T19" fmla="*/ 72 h 91"/>
                <a:gd name="T20" fmla="*/ 54 w 65"/>
                <a:gd name="T21" fmla="*/ 89 h 91"/>
                <a:gd name="T22" fmla="*/ 63 w 65"/>
                <a:gd name="T23" fmla="*/ 86 h 91"/>
                <a:gd name="T24" fmla="*/ 60 w 65"/>
                <a:gd name="T25" fmla="*/ 7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" h="91">
                  <a:moveTo>
                    <a:pt x="60" y="76"/>
                  </a:moveTo>
                  <a:cubicBezTo>
                    <a:pt x="50" y="71"/>
                    <a:pt x="38" y="64"/>
                    <a:pt x="29" y="55"/>
                  </a:cubicBezTo>
                  <a:cubicBezTo>
                    <a:pt x="25" y="50"/>
                    <a:pt x="21" y="45"/>
                    <a:pt x="19" y="39"/>
                  </a:cubicBezTo>
                  <a:cubicBezTo>
                    <a:pt x="16" y="33"/>
                    <a:pt x="15" y="27"/>
                    <a:pt x="15" y="20"/>
                  </a:cubicBezTo>
                  <a:cubicBezTo>
                    <a:pt x="15" y="16"/>
                    <a:pt x="15" y="13"/>
                    <a:pt x="16" y="9"/>
                  </a:cubicBezTo>
                  <a:cubicBezTo>
                    <a:pt x="16" y="5"/>
                    <a:pt x="14" y="2"/>
                    <a:pt x="10" y="1"/>
                  </a:cubicBezTo>
                  <a:cubicBezTo>
                    <a:pt x="6" y="0"/>
                    <a:pt x="2" y="3"/>
                    <a:pt x="2" y="7"/>
                  </a:cubicBezTo>
                  <a:cubicBezTo>
                    <a:pt x="1" y="11"/>
                    <a:pt x="0" y="16"/>
                    <a:pt x="0" y="20"/>
                  </a:cubicBezTo>
                  <a:cubicBezTo>
                    <a:pt x="0" y="29"/>
                    <a:pt x="2" y="37"/>
                    <a:pt x="6" y="45"/>
                  </a:cubicBezTo>
                  <a:cubicBezTo>
                    <a:pt x="11" y="56"/>
                    <a:pt x="19" y="65"/>
                    <a:pt x="27" y="72"/>
                  </a:cubicBezTo>
                  <a:cubicBezTo>
                    <a:pt x="36" y="80"/>
                    <a:pt x="45" y="85"/>
                    <a:pt x="54" y="89"/>
                  </a:cubicBezTo>
                  <a:cubicBezTo>
                    <a:pt x="57" y="91"/>
                    <a:pt x="62" y="89"/>
                    <a:pt x="63" y="86"/>
                  </a:cubicBezTo>
                  <a:cubicBezTo>
                    <a:pt x="65" y="82"/>
                    <a:pt x="64" y="78"/>
                    <a:pt x="60" y="76"/>
                  </a:cubicBezTo>
                </a:path>
              </a:pathLst>
            </a:custGeom>
            <a:solidFill>
              <a:srgbClr val="212121"/>
            </a:solidFill>
            <a:ln w="9525">
              <a:solidFill>
                <a:srgbClr val="21212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40"/>
            <p:cNvSpPr/>
            <p:nvPr/>
          </p:nvSpPr>
          <p:spPr bwMode="auto">
            <a:xfrm>
              <a:off x="-336550" y="10391775"/>
              <a:ext cx="482600" cy="461963"/>
            </a:xfrm>
            <a:custGeom>
              <a:avLst/>
              <a:gdLst>
                <a:gd name="T0" fmla="*/ 107 w 114"/>
                <a:gd name="T1" fmla="*/ 94 h 109"/>
                <a:gd name="T2" fmla="*/ 107 w 114"/>
                <a:gd name="T3" fmla="*/ 94 h 109"/>
                <a:gd name="T4" fmla="*/ 59 w 114"/>
                <a:gd name="T5" fmla="*/ 82 h 109"/>
                <a:gd name="T6" fmla="*/ 28 w 114"/>
                <a:gd name="T7" fmla="*/ 57 h 109"/>
                <a:gd name="T8" fmla="*/ 14 w 114"/>
                <a:gd name="T9" fmla="*/ 12 h 109"/>
                <a:gd name="T10" fmla="*/ 14 w 114"/>
                <a:gd name="T11" fmla="*/ 7 h 109"/>
                <a:gd name="T12" fmla="*/ 7 w 114"/>
                <a:gd name="T13" fmla="*/ 0 h 109"/>
                <a:gd name="T14" fmla="*/ 0 w 114"/>
                <a:gd name="T15" fmla="*/ 7 h 109"/>
                <a:gd name="T16" fmla="*/ 0 w 114"/>
                <a:gd name="T17" fmla="*/ 12 h 109"/>
                <a:gd name="T18" fmla="*/ 17 w 114"/>
                <a:gd name="T19" fmla="*/ 66 h 109"/>
                <a:gd name="T20" fmla="*/ 44 w 114"/>
                <a:gd name="T21" fmla="*/ 90 h 109"/>
                <a:gd name="T22" fmla="*/ 86 w 114"/>
                <a:gd name="T23" fmla="*/ 106 h 109"/>
                <a:gd name="T24" fmla="*/ 107 w 114"/>
                <a:gd name="T25" fmla="*/ 109 h 109"/>
                <a:gd name="T26" fmla="*/ 114 w 114"/>
                <a:gd name="T27" fmla="*/ 102 h 109"/>
                <a:gd name="T28" fmla="*/ 107 w 114"/>
                <a:gd name="T29" fmla="*/ 94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4" h="109">
                  <a:moveTo>
                    <a:pt x="107" y="94"/>
                  </a:moveTo>
                  <a:cubicBezTo>
                    <a:pt x="107" y="94"/>
                    <a:pt x="107" y="94"/>
                    <a:pt x="107" y="94"/>
                  </a:cubicBezTo>
                  <a:cubicBezTo>
                    <a:pt x="106" y="94"/>
                    <a:pt x="82" y="93"/>
                    <a:pt x="59" y="82"/>
                  </a:cubicBezTo>
                  <a:cubicBezTo>
                    <a:pt x="47" y="76"/>
                    <a:pt x="36" y="68"/>
                    <a:pt x="28" y="57"/>
                  </a:cubicBezTo>
                  <a:cubicBezTo>
                    <a:pt x="20" y="46"/>
                    <a:pt x="14" y="32"/>
                    <a:pt x="14" y="12"/>
                  </a:cubicBezTo>
                  <a:cubicBezTo>
                    <a:pt x="14" y="11"/>
                    <a:pt x="14" y="9"/>
                    <a:pt x="14" y="7"/>
                  </a:cubicBezTo>
                  <a:cubicBezTo>
                    <a:pt x="14" y="4"/>
                    <a:pt x="11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9"/>
                    <a:pt x="0" y="10"/>
                    <a:pt x="0" y="12"/>
                  </a:cubicBezTo>
                  <a:cubicBezTo>
                    <a:pt x="0" y="35"/>
                    <a:pt x="6" y="53"/>
                    <a:pt x="17" y="66"/>
                  </a:cubicBezTo>
                  <a:cubicBezTo>
                    <a:pt x="25" y="77"/>
                    <a:pt x="34" y="84"/>
                    <a:pt x="44" y="90"/>
                  </a:cubicBezTo>
                  <a:cubicBezTo>
                    <a:pt x="59" y="99"/>
                    <a:pt x="74" y="103"/>
                    <a:pt x="86" y="106"/>
                  </a:cubicBezTo>
                  <a:cubicBezTo>
                    <a:pt x="98" y="108"/>
                    <a:pt x="107" y="109"/>
                    <a:pt x="107" y="109"/>
                  </a:cubicBezTo>
                  <a:cubicBezTo>
                    <a:pt x="111" y="109"/>
                    <a:pt x="114" y="106"/>
                    <a:pt x="114" y="102"/>
                  </a:cubicBezTo>
                  <a:cubicBezTo>
                    <a:pt x="114" y="98"/>
                    <a:pt x="111" y="94"/>
                    <a:pt x="107" y="94"/>
                  </a:cubicBezTo>
                </a:path>
              </a:pathLst>
            </a:custGeom>
            <a:solidFill>
              <a:srgbClr val="212121"/>
            </a:solidFill>
            <a:ln w="9525">
              <a:solidFill>
                <a:srgbClr val="21212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41"/>
            <p:cNvSpPr/>
            <p:nvPr/>
          </p:nvSpPr>
          <p:spPr bwMode="auto">
            <a:xfrm>
              <a:off x="-269875" y="10883900"/>
              <a:ext cx="331788" cy="312738"/>
            </a:xfrm>
            <a:custGeom>
              <a:avLst/>
              <a:gdLst>
                <a:gd name="T0" fmla="*/ 68 w 78"/>
                <a:gd name="T1" fmla="*/ 1 h 74"/>
                <a:gd name="T2" fmla="*/ 28 w 78"/>
                <a:gd name="T3" fmla="*/ 22 h 74"/>
                <a:gd name="T4" fmla="*/ 11 w 78"/>
                <a:gd name="T5" fmla="*/ 40 h 74"/>
                <a:gd name="T6" fmla="*/ 1 w 78"/>
                <a:gd name="T7" fmla="*/ 64 h 74"/>
                <a:gd name="T8" fmla="*/ 6 w 78"/>
                <a:gd name="T9" fmla="*/ 73 h 74"/>
                <a:gd name="T10" fmla="*/ 15 w 78"/>
                <a:gd name="T11" fmla="*/ 67 h 74"/>
                <a:gd name="T12" fmla="*/ 23 w 78"/>
                <a:gd name="T13" fmla="*/ 48 h 74"/>
                <a:gd name="T14" fmla="*/ 46 w 78"/>
                <a:gd name="T15" fmla="*/ 28 h 74"/>
                <a:gd name="T16" fmla="*/ 72 w 78"/>
                <a:gd name="T17" fmla="*/ 15 h 74"/>
                <a:gd name="T18" fmla="*/ 77 w 78"/>
                <a:gd name="T19" fmla="*/ 6 h 74"/>
                <a:gd name="T20" fmla="*/ 68 w 78"/>
                <a:gd name="T21" fmla="*/ 1 h 74"/>
                <a:gd name="T22" fmla="*/ 68 w 78"/>
                <a:gd name="T23" fmla="*/ 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8" h="74">
                  <a:moveTo>
                    <a:pt x="68" y="1"/>
                  </a:moveTo>
                  <a:cubicBezTo>
                    <a:pt x="55" y="6"/>
                    <a:pt x="41" y="12"/>
                    <a:pt x="28" y="22"/>
                  </a:cubicBezTo>
                  <a:cubicBezTo>
                    <a:pt x="22" y="27"/>
                    <a:pt x="16" y="33"/>
                    <a:pt x="11" y="40"/>
                  </a:cubicBezTo>
                  <a:cubicBezTo>
                    <a:pt x="7" y="47"/>
                    <a:pt x="3" y="55"/>
                    <a:pt x="1" y="64"/>
                  </a:cubicBezTo>
                  <a:cubicBezTo>
                    <a:pt x="0" y="68"/>
                    <a:pt x="2" y="72"/>
                    <a:pt x="6" y="73"/>
                  </a:cubicBezTo>
                  <a:cubicBezTo>
                    <a:pt x="10" y="74"/>
                    <a:pt x="14" y="71"/>
                    <a:pt x="15" y="67"/>
                  </a:cubicBezTo>
                  <a:cubicBezTo>
                    <a:pt x="16" y="60"/>
                    <a:pt x="19" y="54"/>
                    <a:pt x="23" y="48"/>
                  </a:cubicBezTo>
                  <a:cubicBezTo>
                    <a:pt x="29" y="40"/>
                    <a:pt x="37" y="33"/>
                    <a:pt x="46" y="28"/>
                  </a:cubicBezTo>
                  <a:cubicBezTo>
                    <a:pt x="54" y="22"/>
                    <a:pt x="64" y="18"/>
                    <a:pt x="72" y="15"/>
                  </a:cubicBezTo>
                  <a:cubicBezTo>
                    <a:pt x="76" y="14"/>
                    <a:pt x="78" y="10"/>
                    <a:pt x="77" y="6"/>
                  </a:cubicBezTo>
                  <a:cubicBezTo>
                    <a:pt x="75" y="2"/>
                    <a:pt x="71" y="0"/>
                    <a:pt x="68" y="1"/>
                  </a:cubicBezTo>
                  <a:cubicBezTo>
                    <a:pt x="68" y="1"/>
                    <a:pt x="68" y="1"/>
                    <a:pt x="68" y="1"/>
                  </a:cubicBezTo>
                </a:path>
              </a:pathLst>
            </a:custGeom>
            <a:solidFill>
              <a:srgbClr val="212121"/>
            </a:solidFill>
            <a:ln w="9525">
              <a:solidFill>
                <a:srgbClr val="21212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42"/>
            <p:cNvSpPr/>
            <p:nvPr/>
          </p:nvSpPr>
          <p:spPr bwMode="auto">
            <a:xfrm>
              <a:off x="-158750" y="10968038"/>
              <a:ext cx="261938" cy="419100"/>
            </a:xfrm>
            <a:custGeom>
              <a:avLst/>
              <a:gdLst>
                <a:gd name="T0" fmla="*/ 50 w 62"/>
                <a:gd name="T1" fmla="*/ 2 h 99"/>
                <a:gd name="T2" fmla="*/ 18 w 62"/>
                <a:gd name="T3" fmla="*/ 34 h 99"/>
                <a:gd name="T4" fmla="*/ 0 w 62"/>
                <a:gd name="T5" fmla="*/ 90 h 99"/>
                <a:gd name="T6" fmla="*/ 0 w 62"/>
                <a:gd name="T7" fmla="*/ 92 h 99"/>
                <a:gd name="T8" fmla="*/ 8 w 62"/>
                <a:gd name="T9" fmla="*/ 99 h 99"/>
                <a:gd name="T10" fmla="*/ 15 w 62"/>
                <a:gd name="T11" fmla="*/ 92 h 99"/>
                <a:gd name="T12" fmla="*/ 15 w 62"/>
                <a:gd name="T13" fmla="*/ 90 h 99"/>
                <a:gd name="T14" fmla="*/ 30 w 62"/>
                <a:gd name="T15" fmla="*/ 42 h 99"/>
                <a:gd name="T16" fmla="*/ 58 w 62"/>
                <a:gd name="T17" fmla="*/ 13 h 99"/>
                <a:gd name="T18" fmla="*/ 60 w 62"/>
                <a:gd name="T19" fmla="*/ 4 h 99"/>
                <a:gd name="T20" fmla="*/ 50 w 62"/>
                <a:gd name="T21" fmla="*/ 2 h 99"/>
                <a:gd name="T22" fmla="*/ 50 w 62"/>
                <a:gd name="T23" fmla="*/ 2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2" h="99">
                  <a:moveTo>
                    <a:pt x="50" y="2"/>
                  </a:moveTo>
                  <a:cubicBezTo>
                    <a:pt x="40" y="9"/>
                    <a:pt x="28" y="19"/>
                    <a:pt x="18" y="34"/>
                  </a:cubicBezTo>
                  <a:cubicBezTo>
                    <a:pt x="8" y="48"/>
                    <a:pt x="0" y="67"/>
                    <a:pt x="0" y="90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1" y="96"/>
                    <a:pt x="4" y="99"/>
                    <a:pt x="8" y="99"/>
                  </a:cubicBezTo>
                  <a:cubicBezTo>
                    <a:pt x="12" y="99"/>
                    <a:pt x="15" y="96"/>
                    <a:pt x="15" y="92"/>
                  </a:cubicBezTo>
                  <a:cubicBezTo>
                    <a:pt x="15" y="91"/>
                    <a:pt x="15" y="91"/>
                    <a:pt x="15" y="90"/>
                  </a:cubicBezTo>
                  <a:cubicBezTo>
                    <a:pt x="15" y="70"/>
                    <a:pt x="21" y="54"/>
                    <a:pt x="30" y="42"/>
                  </a:cubicBezTo>
                  <a:cubicBezTo>
                    <a:pt x="38" y="29"/>
                    <a:pt x="49" y="20"/>
                    <a:pt x="58" y="13"/>
                  </a:cubicBezTo>
                  <a:cubicBezTo>
                    <a:pt x="61" y="11"/>
                    <a:pt x="62" y="7"/>
                    <a:pt x="60" y="4"/>
                  </a:cubicBezTo>
                  <a:cubicBezTo>
                    <a:pt x="58" y="0"/>
                    <a:pt x="53" y="0"/>
                    <a:pt x="50" y="2"/>
                  </a:cubicBezTo>
                  <a:cubicBezTo>
                    <a:pt x="50" y="2"/>
                    <a:pt x="50" y="2"/>
                    <a:pt x="50" y="2"/>
                  </a:cubicBezTo>
                </a:path>
              </a:pathLst>
            </a:custGeom>
            <a:solidFill>
              <a:srgbClr val="212121"/>
            </a:solidFill>
            <a:ln w="9525">
              <a:solidFill>
                <a:srgbClr val="21212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43"/>
            <p:cNvSpPr/>
            <p:nvPr/>
          </p:nvSpPr>
          <p:spPr bwMode="auto">
            <a:xfrm>
              <a:off x="39687" y="11112500"/>
              <a:ext cx="182563" cy="266700"/>
            </a:xfrm>
            <a:custGeom>
              <a:avLst/>
              <a:gdLst>
                <a:gd name="T0" fmla="*/ 35 w 43"/>
                <a:gd name="T1" fmla="*/ 1 h 63"/>
                <a:gd name="T2" fmla="*/ 18 w 43"/>
                <a:gd name="T3" fmla="*/ 13 h 63"/>
                <a:gd name="T4" fmla="*/ 6 w 43"/>
                <a:gd name="T5" fmla="*/ 27 h 63"/>
                <a:gd name="T6" fmla="*/ 0 w 43"/>
                <a:gd name="T7" fmla="*/ 45 h 63"/>
                <a:gd name="T8" fmla="*/ 4 w 43"/>
                <a:gd name="T9" fmla="*/ 60 h 63"/>
                <a:gd name="T10" fmla="*/ 11 w 43"/>
                <a:gd name="T11" fmla="*/ 62 h 63"/>
                <a:gd name="T12" fmla="*/ 13 w 43"/>
                <a:gd name="T13" fmla="*/ 54 h 63"/>
                <a:gd name="T14" fmla="*/ 10 w 43"/>
                <a:gd name="T15" fmla="*/ 45 h 63"/>
                <a:gd name="T16" fmla="*/ 15 w 43"/>
                <a:gd name="T17" fmla="*/ 32 h 63"/>
                <a:gd name="T18" fmla="*/ 30 w 43"/>
                <a:gd name="T19" fmla="*/ 17 h 63"/>
                <a:gd name="T20" fmla="*/ 37 w 43"/>
                <a:gd name="T21" fmla="*/ 12 h 63"/>
                <a:gd name="T22" fmla="*/ 39 w 43"/>
                <a:gd name="T23" fmla="*/ 11 h 63"/>
                <a:gd name="T24" fmla="*/ 40 w 43"/>
                <a:gd name="T25" fmla="*/ 11 h 63"/>
                <a:gd name="T26" fmla="*/ 40 w 43"/>
                <a:gd name="T27" fmla="*/ 11 h 63"/>
                <a:gd name="T28" fmla="*/ 40 w 43"/>
                <a:gd name="T29" fmla="*/ 11 h 63"/>
                <a:gd name="T30" fmla="*/ 42 w 43"/>
                <a:gd name="T31" fmla="*/ 4 h 63"/>
                <a:gd name="T32" fmla="*/ 35 w 43"/>
                <a:gd name="T33" fmla="*/ 1 h 63"/>
                <a:gd name="T34" fmla="*/ 35 w 43"/>
                <a:gd name="T35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3" h="63">
                  <a:moveTo>
                    <a:pt x="35" y="1"/>
                  </a:moveTo>
                  <a:cubicBezTo>
                    <a:pt x="34" y="1"/>
                    <a:pt x="26" y="6"/>
                    <a:pt x="18" y="13"/>
                  </a:cubicBezTo>
                  <a:cubicBezTo>
                    <a:pt x="13" y="17"/>
                    <a:pt x="9" y="21"/>
                    <a:pt x="6" y="27"/>
                  </a:cubicBezTo>
                  <a:cubicBezTo>
                    <a:pt x="2" y="32"/>
                    <a:pt x="0" y="38"/>
                    <a:pt x="0" y="45"/>
                  </a:cubicBezTo>
                  <a:cubicBezTo>
                    <a:pt x="0" y="50"/>
                    <a:pt x="1" y="55"/>
                    <a:pt x="4" y="60"/>
                  </a:cubicBezTo>
                  <a:cubicBezTo>
                    <a:pt x="6" y="62"/>
                    <a:pt x="9" y="63"/>
                    <a:pt x="11" y="62"/>
                  </a:cubicBezTo>
                  <a:cubicBezTo>
                    <a:pt x="14" y="60"/>
                    <a:pt x="15" y="57"/>
                    <a:pt x="13" y="54"/>
                  </a:cubicBezTo>
                  <a:cubicBezTo>
                    <a:pt x="11" y="51"/>
                    <a:pt x="10" y="48"/>
                    <a:pt x="10" y="45"/>
                  </a:cubicBezTo>
                  <a:cubicBezTo>
                    <a:pt x="10" y="41"/>
                    <a:pt x="12" y="36"/>
                    <a:pt x="15" y="32"/>
                  </a:cubicBezTo>
                  <a:cubicBezTo>
                    <a:pt x="18" y="26"/>
                    <a:pt x="25" y="21"/>
                    <a:pt x="30" y="17"/>
                  </a:cubicBezTo>
                  <a:cubicBezTo>
                    <a:pt x="33" y="15"/>
                    <a:pt x="35" y="13"/>
                    <a:pt x="37" y="12"/>
                  </a:cubicBezTo>
                  <a:cubicBezTo>
                    <a:pt x="38" y="12"/>
                    <a:pt x="39" y="11"/>
                    <a:pt x="39" y="11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42" y="9"/>
                    <a:pt x="43" y="6"/>
                    <a:pt x="42" y="4"/>
                  </a:cubicBezTo>
                  <a:cubicBezTo>
                    <a:pt x="41" y="1"/>
                    <a:pt x="37" y="0"/>
                    <a:pt x="35" y="1"/>
                  </a:cubicBezTo>
                  <a:cubicBezTo>
                    <a:pt x="35" y="1"/>
                    <a:pt x="35" y="1"/>
                    <a:pt x="35" y="1"/>
                  </a:cubicBezTo>
                </a:path>
              </a:pathLst>
            </a:custGeom>
            <a:solidFill>
              <a:srgbClr val="212121"/>
            </a:solidFill>
            <a:ln w="9525">
              <a:solidFill>
                <a:srgbClr val="21212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44"/>
            <p:cNvSpPr/>
            <p:nvPr/>
          </p:nvSpPr>
          <p:spPr bwMode="auto">
            <a:xfrm>
              <a:off x="476250" y="10348913"/>
              <a:ext cx="279400" cy="398463"/>
            </a:xfrm>
            <a:custGeom>
              <a:avLst/>
              <a:gdLst>
                <a:gd name="T0" fmla="*/ 11 w 66"/>
                <a:gd name="T1" fmla="*/ 92 h 94"/>
                <a:gd name="T2" fmla="*/ 47 w 66"/>
                <a:gd name="T3" fmla="*/ 67 h 94"/>
                <a:gd name="T4" fmla="*/ 61 w 66"/>
                <a:gd name="T5" fmla="*/ 47 h 94"/>
                <a:gd name="T6" fmla="*/ 66 w 66"/>
                <a:gd name="T7" fmla="*/ 21 h 94"/>
                <a:gd name="T8" fmla="*/ 65 w 66"/>
                <a:gd name="T9" fmla="*/ 6 h 94"/>
                <a:gd name="T10" fmla="*/ 56 w 66"/>
                <a:gd name="T11" fmla="*/ 1 h 94"/>
                <a:gd name="T12" fmla="*/ 51 w 66"/>
                <a:gd name="T13" fmla="*/ 9 h 94"/>
                <a:gd name="T14" fmla="*/ 52 w 66"/>
                <a:gd name="T15" fmla="*/ 21 h 94"/>
                <a:gd name="T16" fmla="*/ 48 w 66"/>
                <a:gd name="T17" fmla="*/ 41 h 94"/>
                <a:gd name="T18" fmla="*/ 29 w 66"/>
                <a:gd name="T19" fmla="*/ 64 h 94"/>
                <a:gd name="T20" fmla="*/ 5 w 66"/>
                <a:gd name="T21" fmla="*/ 79 h 94"/>
                <a:gd name="T22" fmla="*/ 2 w 66"/>
                <a:gd name="T23" fmla="*/ 89 h 94"/>
                <a:gd name="T24" fmla="*/ 11 w 66"/>
                <a:gd name="T25" fmla="*/ 92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" h="94">
                  <a:moveTo>
                    <a:pt x="11" y="92"/>
                  </a:moveTo>
                  <a:cubicBezTo>
                    <a:pt x="22" y="87"/>
                    <a:pt x="36" y="79"/>
                    <a:pt x="47" y="67"/>
                  </a:cubicBezTo>
                  <a:cubicBezTo>
                    <a:pt x="52" y="62"/>
                    <a:pt x="57" y="55"/>
                    <a:pt x="61" y="47"/>
                  </a:cubicBezTo>
                  <a:cubicBezTo>
                    <a:pt x="64" y="40"/>
                    <a:pt x="66" y="31"/>
                    <a:pt x="66" y="21"/>
                  </a:cubicBezTo>
                  <a:cubicBezTo>
                    <a:pt x="66" y="17"/>
                    <a:pt x="66" y="12"/>
                    <a:pt x="65" y="6"/>
                  </a:cubicBezTo>
                  <a:cubicBezTo>
                    <a:pt x="64" y="3"/>
                    <a:pt x="60" y="0"/>
                    <a:pt x="56" y="1"/>
                  </a:cubicBezTo>
                  <a:cubicBezTo>
                    <a:pt x="52" y="2"/>
                    <a:pt x="50" y="6"/>
                    <a:pt x="51" y="9"/>
                  </a:cubicBezTo>
                  <a:cubicBezTo>
                    <a:pt x="52" y="14"/>
                    <a:pt x="52" y="18"/>
                    <a:pt x="52" y="21"/>
                  </a:cubicBezTo>
                  <a:cubicBezTo>
                    <a:pt x="52" y="29"/>
                    <a:pt x="50" y="35"/>
                    <a:pt x="48" y="41"/>
                  </a:cubicBezTo>
                  <a:cubicBezTo>
                    <a:pt x="44" y="50"/>
                    <a:pt x="37" y="58"/>
                    <a:pt x="29" y="64"/>
                  </a:cubicBezTo>
                  <a:cubicBezTo>
                    <a:pt x="21" y="71"/>
                    <a:pt x="13" y="76"/>
                    <a:pt x="5" y="79"/>
                  </a:cubicBezTo>
                  <a:cubicBezTo>
                    <a:pt x="1" y="81"/>
                    <a:pt x="0" y="85"/>
                    <a:pt x="2" y="89"/>
                  </a:cubicBezTo>
                  <a:cubicBezTo>
                    <a:pt x="3" y="92"/>
                    <a:pt x="8" y="94"/>
                    <a:pt x="11" y="92"/>
                  </a:cubicBezTo>
                </a:path>
              </a:pathLst>
            </a:custGeom>
            <a:solidFill>
              <a:srgbClr val="212121"/>
            </a:solidFill>
            <a:ln w="9525">
              <a:solidFill>
                <a:srgbClr val="21212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45"/>
            <p:cNvSpPr/>
            <p:nvPr/>
          </p:nvSpPr>
          <p:spPr bwMode="auto">
            <a:xfrm>
              <a:off x="407987" y="10374313"/>
              <a:ext cx="474663" cy="474663"/>
            </a:xfrm>
            <a:custGeom>
              <a:avLst/>
              <a:gdLst>
                <a:gd name="T0" fmla="*/ 8 w 112"/>
                <a:gd name="T1" fmla="*/ 111 h 112"/>
                <a:gd name="T2" fmla="*/ 59 w 112"/>
                <a:gd name="T3" fmla="*/ 97 h 112"/>
                <a:gd name="T4" fmla="*/ 95 w 112"/>
                <a:gd name="T5" fmla="*/ 68 h 112"/>
                <a:gd name="T6" fmla="*/ 112 w 112"/>
                <a:gd name="T7" fmla="*/ 15 h 112"/>
                <a:gd name="T8" fmla="*/ 112 w 112"/>
                <a:gd name="T9" fmla="*/ 7 h 112"/>
                <a:gd name="T10" fmla="*/ 104 w 112"/>
                <a:gd name="T11" fmla="*/ 0 h 112"/>
                <a:gd name="T12" fmla="*/ 98 w 112"/>
                <a:gd name="T13" fmla="*/ 8 h 112"/>
                <a:gd name="T14" fmla="*/ 98 w 112"/>
                <a:gd name="T15" fmla="*/ 15 h 112"/>
                <a:gd name="T16" fmla="*/ 84 w 112"/>
                <a:gd name="T17" fmla="*/ 60 h 112"/>
                <a:gd name="T18" fmla="*/ 61 w 112"/>
                <a:gd name="T19" fmla="*/ 80 h 112"/>
                <a:gd name="T20" fmla="*/ 24 w 112"/>
                <a:gd name="T21" fmla="*/ 94 h 112"/>
                <a:gd name="T22" fmla="*/ 11 w 112"/>
                <a:gd name="T23" fmla="*/ 97 h 112"/>
                <a:gd name="T24" fmla="*/ 8 w 112"/>
                <a:gd name="T25" fmla="*/ 97 h 112"/>
                <a:gd name="T26" fmla="*/ 7 w 112"/>
                <a:gd name="T27" fmla="*/ 97 h 112"/>
                <a:gd name="T28" fmla="*/ 7 w 112"/>
                <a:gd name="T29" fmla="*/ 97 h 112"/>
                <a:gd name="T30" fmla="*/ 7 w 112"/>
                <a:gd name="T31" fmla="*/ 97 h 112"/>
                <a:gd name="T32" fmla="*/ 0 w 112"/>
                <a:gd name="T33" fmla="*/ 105 h 112"/>
                <a:gd name="T34" fmla="*/ 8 w 112"/>
                <a:gd name="T35" fmla="*/ 111 h 112"/>
                <a:gd name="T36" fmla="*/ 8 w 112"/>
                <a:gd name="T37" fmla="*/ 11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112">
                  <a:moveTo>
                    <a:pt x="8" y="111"/>
                  </a:moveTo>
                  <a:cubicBezTo>
                    <a:pt x="8" y="111"/>
                    <a:pt x="33" y="110"/>
                    <a:pt x="59" y="97"/>
                  </a:cubicBezTo>
                  <a:cubicBezTo>
                    <a:pt x="72" y="91"/>
                    <a:pt x="85" y="82"/>
                    <a:pt x="95" y="68"/>
                  </a:cubicBezTo>
                  <a:cubicBezTo>
                    <a:pt x="105" y="55"/>
                    <a:pt x="112" y="37"/>
                    <a:pt x="112" y="15"/>
                  </a:cubicBezTo>
                  <a:cubicBezTo>
                    <a:pt x="112" y="12"/>
                    <a:pt x="112" y="10"/>
                    <a:pt x="112" y="7"/>
                  </a:cubicBezTo>
                  <a:cubicBezTo>
                    <a:pt x="111" y="3"/>
                    <a:pt x="108" y="0"/>
                    <a:pt x="104" y="0"/>
                  </a:cubicBezTo>
                  <a:cubicBezTo>
                    <a:pt x="100" y="0"/>
                    <a:pt x="97" y="4"/>
                    <a:pt x="98" y="8"/>
                  </a:cubicBezTo>
                  <a:cubicBezTo>
                    <a:pt x="98" y="10"/>
                    <a:pt x="98" y="13"/>
                    <a:pt x="98" y="15"/>
                  </a:cubicBezTo>
                  <a:cubicBezTo>
                    <a:pt x="98" y="34"/>
                    <a:pt x="92" y="49"/>
                    <a:pt x="84" y="60"/>
                  </a:cubicBezTo>
                  <a:cubicBezTo>
                    <a:pt x="78" y="68"/>
                    <a:pt x="70" y="75"/>
                    <a:pt x="61" y="80"/>
                  </a:cubicBezTo>
                  <a:cubicBezTo>
                    <a:pt x="49" y="87"/>
                    <a:pt x="35" y="92"/>
                    <a:pt x="24" y="94"/>
                  </a:cubicBezTo>
                  <a:cubicBezTo>
                    <a:pt x="19" y="96"/>
                    <a:pt x="15" y="96"/>
                    <a:pt x="11" y="97"/>
                  </a:cubicBezTo>
                  <a:cubicBezTo>
                    <a:pt x="10" y="97"/>
                    <a:pt x="9" y="97"/>
                    <a:pt x="8" y="97"/>
                  </a:cubicBezTo>
                  <a:cubicBezTo>
                    <a:pt x="7" y="97"/>
                    <a:pt x="7" y="97"/>
                    <a:pt x="7" y="97"/>
                  </a:cubicBezTo>
                  <a:cubicBezTo>
                    <a:pt x="7" y="97"/>
                    <a:pt x="7" y="97"/>
                    <a:pt x="7" y="97"/>
                  </a:cubicBezTo>
                  <a:cubicBezTo>
                    <a:pt x="7" y="97"/>
                    <a:pt x="7" y="97"/>
                    <a:pt x="7" y="97"/>
                  </a:cubicBezTo>
                  <a:cubicBezTo>
                    <a:pt x="3" y="97"/>
                    <a:pt x="0" y="101"/>
                    <a:pt x="0" y="105"/>
                  </a:cubicBezTo>
                  <a:cubicBezTo>
                    <a:pt x="0" y="109"/>
                    <a:pt x="4" y="112"/>
                    <a:pt x="8" y="111"/>
                  </a:cubicBezTo>
                  <a:cubicBezTo>
                    <a:pt x="8" y="111"/>
                    <a:pt x="8" y="111"/>
                    <a:pt x="8" y="111"/>
                  </a:cubicBezTo>
                </a:path>
              </a:pathLst>
            </a:custGeom>
            <a:solidFill>
              <a:srgbClr val="212121"/>
            </a:solidFill>
            <a:ln w="9525">
              <a:solidFill>
                <a:srgbClr val="21212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46"/>
            <p:cNvSpPr/>
            <p:nvPr/>
          </p:nvSpPr>
          <p:spPr bwMode="auto">
            <a:xfrm>
              <a:off x="476250" y="10871200"/>
              <a:ext cx="360363" cy="309563"/>
            </a:xfrm>
            <a:custGeom>
              <a:avLst/>
              <a:gdLst>
                <a:gd name="T0" fmla="*/ 6 w 85"/>
                <a:gd name="T1" fmla="*/ 15 h 73"/>
                <a:gd name="T2" fmla="*/ 44 w 85"/>
                <a:gd name="T3" fmla="*/ 32 h 73"/>
                <a:gd name="T4" fmla="*/ 60 w 85"/>
                <a:gd name="T5" fmla="*/ 47 h 73"/>
                <a:gd name="T6" fmla="*/ 70 w 85"/>
                <a:gd name="T7" fmla="*/ 67 h 73"/>
                <a:gd name="T8" fmla="*/ 79 w 85"/>
                <a:gd name="T9" fmla="*/ 72 h 73"/>
                <a:gd name="T10" fmla="*/ 84 w 85"/>
                <a:gd name="T11" fmla="*/ 63 h 73"/>
                <a:gd name="T12" fmla="*/ 72 w 85"/>
                <a:gd name="T13" fmla="*/ 38 h 73"/>
                <a:gd name="T14" fmla="*/ 42 w 85"/>
                <a:gd name="T15" fmla="*/ 14 h 73"/>
                <a:gd name="T16" fmla="*/ 10 w 85"/>
                <a:gd name="T17" fmla="*/ 1 h 73"/>
                <a:gd name="T18" fmla="*/ 1 w 85"/>
                <a:gd name="T19" fmla="*/ 6 h 73"/>
                <a:gd name="T20" fmla="*/ 6 w 85"/>
                <a:gd name="T21" fmla="*/ 1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5" h="73">
                  <a:moveTo>
                    <a:pt x="6" y="15"/>
                  </a:moveTo>
                  <a:cubicBezTo>
                    <a:pt x="18" y="18"/>
                    <a:pt x="32" y="24"/>
                    <a:pt x="44" y="32"/>
                  </a:cubicBezTo>
                  <a:cubicBezTo>
                    <a:pt x="50" y="36"/>
                    <a:pt x="56" y="41"/>
                    <a:pt x="60" y="47"/>
                  </a:cubicBezTo>
                  <a:cubicBezTo>
                    <a:pt x="65" y="53"/>
                    <a:pt x="68" y="59"/>
                    <a:pt x="70" y="67"/>
                  </a:cubicBezTo>
                  <a:cubicBezTo>
                    <a:pt x="71" y="71"/>
                    <a:pt x="75" y="73"/>
                    <a:pt x="79" y="72"/>
                  </a:cubicBezTo>
                  <a:cubicBezTo>
                    <a:pt x="82" y="71"/>
                    <a:pt x="85" y="67"/>
                    <a:pt x="84" y="63"/>
                  </a:cubicBezTo>
                  <a:cubicBezTo>
                    <a:pt x="81" y="54"/>
                    <a:pt x="77" y="45"/>
                    <a:pt x="72" y="38"/>
                  </a:cubicBezTo>
                  <a:cubicBezTo>
                    <a:pt x="63" y="28"/>
                    <a:pt x="52" y="20"/>
                    <a:pt x="42" y="14"/>
                  </a:cubicBezTo>
                  <a:cubicBezTo>
                    <a:pt x="31" y="8"/>
                    <a:pt x="19" y="4"/>
                    <a:pt x="10" y="1"/>
                  </a:cubicBezTo>
                  <a:cubicBezTo>
                    <a:pt x="6" y="0"/>
                    <a:pt x="2" y="2"/>
                    <a:pt x="1" y="6"/>
                  </a:cubicBezTo>
                  <a:cubicBezTo>
                    <a:pt x="0" y="10"/>
                    <a:pt x="2" y="14"/>
                    <a:pt x="6" y="15"/>
                  </a:cubicBezTo>
                </a:path>
              </a:pathLst>
            </a:custGeom>
            <a:solidFill>
              <a:srgbClr val="212121"/>
            </a:solidFill>
            <a:ln w="9525">
              <a:solidFill>
                <a:srgbClr val="21212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47"/>
            <p:cNvSpPr/>
            <p:nvPr/>
          </p:nvSpPr>
          <p:spPr bwMode="auto">
            <a:xfrm>
              <a:off x="446087" y="10955338"/>
              <a:ext cx="284163" cy="419100"/>
            </a:xfrm>
            <a:custGeom>
              <a:avLst/>
              <a:gdLst>
                <a:gd name="T0" fmla="*/ 5 w 67"/>
                <a:gd name="T1" fmla="*/ 14 h 99"/>
                <a:gd name="T2" fmla="*/ 35 w 67"/>
                <a:gd name="T3" fmla="*/ 42 h 99"/>
                <a:gd name="T4" fmla="*/ 52 w 67"/>
                <a:gd name="T5" fmla="*/ 92 h 99"/>
                <a:gd name="T6" fmla="*/ 60 w 67"/>
                <a:gd name="T7" fmla="*/ 99 h 99"/>
                <a:gd name="T8" fmla="*/ 67 w 67"/>
                <a:gd name="T9" fmla="*/ 92 h 99"/>
                <a:gd name="T10" fmla="*/ 47 w 67"/>
                <a:gd name="T11" fmla="*/ 33 h 99"/>
                <a:gd name="T12" fmla="*/ 12 w 67"/>
                <a:gd name="T13" fmla="*/ 2 h 99"/>
                <a:gd name="T14" fmla="*/ 2 w 67"/>
                <a:gd name="T15" fmla="*/ 4 h 99"/>
                <a:gd name="T16" fmla="*/ 5 w 67"/>
                <a:gd name="T17" fmla="*/ 14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99">
                  <a:moveTo>
                    <a:pt x="5" y="14"/>
                  </a:moveTo>
                  <a:cubicBezTo>
                    <a:pt x="14" y="20"/>
                    <a:pt x="26" y="29"/>
                    <a:pt x="35" y="42"/>
                  </a:cubicBezTo>
                  <a:cubicBezTo>
                    <a:pt x="45" y="55"/>
                    <a:pt x="52" y="71"/>
                    <a:pt x="52" y="92"/>
                  </a:cubicBezTo>
                  <a:cubicBezTo>
                    <a:pt x="52" y="96"/>
                    <a:pt x="56" y="99"/>
                    <a:pt x="60" y="99"/>
                  </a:cubicBezTo>
                  <a:cubicBezTo>
                    <a:pt x="63" y="99"/>
                    <a:pt x="67" y="96"/>
                    <a:pt x="67" y="92"/>
                  </a:cubicBezTo>
                  <a:cubicBezTo>
                    <a:pt x="66" y="68"/>
                    <a:pt x="58" y="48"/>
                    <a:pt x="47" y="33"/>
                  </a:cubicBezTo>
                  <a:cubicBezTo>
                    <a:pt x="36" y="18"/>
                    <a:pt x="22" y="8"/>
                    <a:pt x="12" y="2"/>
                  </a:cubicBezTo>
                  <a:cubicBezTo>
                    <a:pt x="9" y="0"/>
                    <a:pt x="4" y="1"/>
                    <a:pt x="2" y="4"/>
                  </a:cubicBezTo>
                  <a:cubicBezTo>
                    <a:pt x="0" y="7"/>
                    <a:pt x="1" y="12"/>
                    <a:pt x="5" y="14"/>
                  </a:cubicBezTo>
                </a:path>
              </a:pathLst>
            </a:custGeom>
            <a:solidFill>
              <a:srgbClr val="212121"/>
            </a:solidFill>
            <a:ln w="9525">
              <a:solidFill>
                <a:srgbClr val="21212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48"/>
            <p:cNvSpPr/>
            <p:nvPr/>
          </p:nvSpPr>
          <p:spPr bwMode="auto">
            <a:xfrm>
              <a:off x="341312" y="11107738"/>
              <a:ext cx="190500" cy="266700"/>
            </a:xfrm>
            <a:custGeom>
              <a:avLst/>
              <a:gdLst>
                <a:gd name="T0" fmla="*/ 4 w 45"/>
                <a:gd name="T1" fmla="*/ 11 h 63"/>
                <a:gd name="T2" fmla="*/ 4 w 45"/>
                <a:gd name="T3" fmla="*/ 11 h 63"/>
                <a:gd name="T4" fmla="*/ 20 w 45"/>
                <a:gd name="T5" fmla="*/ 22 h 63"/>
                <a:gd name="T6" fmla="*/ 30 w 45"/>
                <a:gd name="T7" fmla="*/ 33 h 63"/>
                <a:gd name="T8" fmla="*/ 34 w 45"/>
                <a:gd name="T9" fmla="*/ 45 h 63"/>
                <a:gd name="T10" fmla="*/ 32 w 45"/>
                <a:gd name="T11" fmla="*/ 54 h 63"/>
                <a:gd name="T12" fmla="*/ 34 w 45"/>
                <a:gd name="T13" fmla="*/ 61 h 63"/>
                <a:gd name="T14" fmla="*/ 41 w 45"/>
                <a:gd name="T15" fmla="*/ 59 h 63"/>
                <a:gd name="T16" fmla="*/ 45 w 45"/>
                <a:gd name="T17" fmla="*/ 45 h 63"/>
                <a:gd name="T18" fmla="*/ 39 w 45"/>
                <a:gd name="T19" fmla="*/ 27 h 63"/>
                <a:gd name="T20" fmla="*/ 20 w 45"/>
                <a:gd name="T21" fmla="*/ 8 h 63"/>
                <a:gd name="T22" fmla="*/ 9 w 45"/>
                <a:gd name="T23" fmla="*/ 2 h 63"/>
                <a:gd name="T24" fmla="*/ 2 w 45"/>
                <a:gd name="T25" fmla="*/ 4 h 63"/>
                <a:gd name="T26" fmla="*/ 4 w 45"/>
                <a:gd name="T27" fmla="*/ 1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63">
                  <a:moveTo>
                    <a:pt x="4" y="11"/>
                  </a:moveTo>
                  <a:cubicBezTo>
                    <a:pt x="4" y="11"/>
                    <a:pt x="4" y="11"/>
                    <a:pt x="4" y="11"/>
                  </a:cubicBezTo>
                  <a:cubicBezTo>
                    <a:pt x="5" y="12"/>
                    <a:pt x="13" y="16"/>
                    <a:pt x="20" y="22"/>
                  </a:cubicBezTo>
                  <a:cubicBezTo>
                    <a:pt x="24" y="25"/>
                    <a:pt x="28" y="29"/>
                    <a:pt x="30" y="33"/>
                  </a:cubicBezTo>
                  <a:cubicBezTo>
                    <a:pt x="33" y="37"/>
                    <a:pt x="34" y="41"/>
                    <a:pt x="34" y="45"/>
                  </a:cubicBezTo>
                  <a:cubicBezTo>
                    <a:pt x="34" y="48"/>
                    <a:pt x="34" y="51"/>
                    <a:pt x="32" y="54"/>
                  </a:cubicBezTo>
                  <a:cubicBezTo>
                    <a:pt x="30" y="56"/>
                    <a:pt x="31" y="60"/>
                    <a:pt x="34" y="61"/>
                  </a:cubicBezTo>
                  <a:cubicBezTo>
                    <a:pt x="36" y="63"/>
                    <a:pt x="40" y="62"/>
                    <a:pt x="41" y="59"/>
                  </a:cubicBezTo>
                  <a:cubicBezTo>
                    <a:pt x="44" y="54"/>
                    <a:pt x="45" y="49"/>
                    <a:pt x="45" y="45"/>
                  </a:cubicBezTo>
                  <a:cubicBezTo>
                    <a:pt x="45" y="38"/>
                    <a:pt x="42" y="32"/>
                    <a:pt x="39" y="27"/>
                  </a:cubicBezTo>
                  <a:cubicBezTo>
                    <a:pt x="34" y="19"/>
                    <a:pt x="26" y="13"/>
                    <a:pt x="20" y="8"/>
                  </a:cubicBezTo>
                  <a:cubicBezTo>
                    <a:pt x="14" y="4"/>
                    <a:pt x="9" y="2"/>
                    <a:pt x="9" y="2"/>
                  </a:cubicBezTo>
                  <a:cubicBezTo>
                    <a:pt x="6" y="0"/>
                    <a:pt x="3" y="1"/>
                    <a:pt x="2" y="4"/>
                  </a:cubicBezTo>
                  <a:cubicBezTo>
                    <a:pt x="0" y="7"/>
                    <a:pt x="1" y="10"/>
                    <a:pt x="4" y="11"/>
                  </a:cubicBezTo>
                </a:path>
              </a:pathLst>
            </a:custGeom>
            <a:solidFill>
              <a:srgbClr val="212121"/>
            </a:solidFill>
            <a:ln w="9525">
              <a:solidFill>
                <a:srgbClr val="21212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91"/>
            <p:cNvSpPr>
              <a:spLocks noEditPoints="1"/>
            </p:cNvSpPr>
            <p:nvPr/>
          </p:nvSpPr>
          <p:spPr bwMode="auto">
            <a:xfrm>
              <a:off x="-28575" y="10493375"/>
              <a:ext cx="606425" cy="852488"/>
            </a:xfrm>
            <a:custGeom>
              <a:avLst/>
              <a:gdLst>
                <a:gd name="T0" fmla="*/ 63 w 143"/>
                <a:gd name="T1" fmla="*/ 175 h 201"/>
                <a:gd name="T2" fmla="*/ 63 w 143"/>
                <a:gd name="T3" fmla="*/ 196 h 201"/>
                <a:gd name="T4" fmla="*/ 63 w 143"/>
                <a:gd name="T5" fmla="*/ 196 h 201"/>
                <a:gd name="T6" fmla="*/ 77 w 143"/>
                <a:gd name="T7" fmla="*/ 185 h 201"/>
                <a:gd name="T8" fmla="*/ 89 w 143"/>
                <a:gd name="T9" fmla="*/ 185 h 201"/>
                <a:gd name="T10" fmla="*/ 84 w 143"/>
                <a:gd name="T11" fmla="*/ 198 h 201"/>
                <a:gd name="T12" fmla="*/ 72 w 143"/>
                <a:gd name="T13" fmla="*/ 64 h 201"/>
                <a:gd name="T14" fmla="*/ 107 w 143"/>
                <a:gd name="T15" fmla="*/ 40 h 201"/>
                <a:gd name="T16" fmla="*/ 107 w 143"/>
                <a:gd name="T17" fmla="*/ 99 h 201"/>
                <a:gd name="T18" fmla="*/ 95 w 143"/>
                <a:gd name="T19" fmla="*/ 110 h 201"/>
                <a:gd name="T20" fmla="*/ 42 w 143"/>
                <a:gd name="T21" fmla="*/ 112 h 201"/>
                <a:gd name="T22" fmla="*/ 60 w 143"/>
                <a:gd name="T23" fmla="*/ 75 h 201"/>
                <a:gd name="T24" fmla="*/ 42 w 143"/>
                <a:gd name="T25" fmla="*/ 38 h 201"/>
                <a:gd name="T26" fmla="*/ 67 w 143"/>
                <a:gd name="T27" fmla="*/ 0 h 201"/>
                <a:gd name="T28" fmla="*/ 19 w 143"/>
                <a:gd name="T29" fmla="*/ 55 h 201"/>
                <a:gd name="T30" fmla="*/ 3 w 143"/>
                <a:gd name="T31" fmla="*/ 55 h 201"/>
                <a:gd name="T32" fmla="*/ 34 w 143"/>
                <a:gd name="T33" fmla="*/ 70 h 201"/>
                <a:gd name="T34" fmla="*/ 34 w 143"/>
                <a:gd name="T35" fmla="*/ 85 h 201"/>
                <a:gd name="T36" fmla="*/ 3 w 143"/>
                <a:gd name="T37" fmla="*/ 96 h 201"/>
                <a:gd name="T38" fmla="*/ 13 w 143"/>
                <a:gd name="T39" fmla="*/ 93 h 201"/>
                <a:gd name="T40" fmla="*/ 7 w 143"/>
                <a:gd name="T41" fmla="*/ 110 h 201"/>
                <a:gd name="T42" fmla="*/ 19 w 143"/>
                <a:gd name="T43" fmla="*/ 114 h 201"/>
                <a:gd name="T44" fmla="*/ 27 w 143"/>
                <a:gd name="T45" fmla="*/ 125 h 201"/>
                <a:gd name="T46" fmla="*/ 44 w 143"/>
                <a:gd name="T47" fmla="*/ 151 h 201"/>
                <a:gd name="T48" fmla="*/ 53 w 143"/>
                <a:gd name="T49" fmla="*/ 147 h 201"/>
                <a:gd name="T50" fmla="*/ 56 w 143"/>
                <a:gd name="T51" fmla="*/ 157 h 201"/>
                <a:gd name="T52" fmla="*/ 53 w 143"/>
                <a:gd name="T53" fmla="*/ 158 h 201"/>
                <a:gd name="T54" fmla="*/ 52 w 143"/>
                <a:gd name="T55" fmla="*/ 181 h 201"/>
                <a:gd name="T56" fmla="*/ 63 w 143"/>
                <a:gd name="T57" fmla="*/ 201 h 201"/>
                <a:gd name="T58" fmla="*/ 84 w 143"/>
                <a:gd name="T59" fmla="*/ 201 h 201"/>
                <a:gd name="T60" fmla="*/ 94 w 143"/>
                <a:gd name="T61" fmla="*/ 181 h 201"/>
                <a:gd name="T62" fmla="*/ 91 w 143"/>
                <a:gd name="T63" fmla="*/ 156 h 201"/>
                <a:gd name="T64" fmla="*/ 96 w 143"/>
                <a:gd name="T65" fmla="*/ 147 h 201"/>
                <a:gd name="T66" fmla="*/ 125 w 143"/>
                <a:gd name="T67" fmla="*/ 129 h 201"/>
                <a:gd name="T68" fmla="*/ 120 w 143"/>
                <a:gd name="T69" fmla="*/ 110 h 201"/>
                <a:gd name="T70" fmla="*/ 137 w 143"/>
                <a:gd name="T71" fmla="*/ 108 h 201"/>
                <a:gd name="T72" fmla="*/ 127 w 143"/>
                <a:gd name="T73" fmla="*/ 90 h 201"/>
                <a:gd name="T74" fmla="*/ 143 w 143"/>
                <a:gd name="T75" fmla="*/ 77 h 201"/>
                <a:gd name="T76" fmla="*/ 110 w 143"/>
                <a:gd name="T77" fmla="*/ 83 h 201"/>
                <a:gd name="T78" fmla="*/ 110 w 143"/>
                <a:gd name="T79" fmla="*/ 69 h 201"/>
                <a:gd name="T80" fmla="*/ 114 w 143"/>
                <a:gd name="T81" fmla="*/ 69 h 201"/>
                <a:gd name="T82" fmla="*/ 139 w 143"/>
                <a:gd name="T83" fmla="*/ 53 h 201"/>
                <a:gd name="T84" fmla="*/ 121 w 143"/>
                <a:gd name="T85" fmla="*/ 55 h 201"/>
                <a:gd name="T86" fmla="*/ 76 w 143"/>
                <a:gd name="T87" fmla="*/ 0 h 201"/>
                <a:gd name="T88" fmla="*/ 67 w 143"/>
                <a:gd name="T89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3" h="201">
                  <a:moveTo>
                    <a:pt x="63" y="196"/>
                  </a:moveTo>
                  <a:cubicBezTo>
                    <a:pt x="60" y="196"/>
                    <a:pt x="57" y="191"/>
                    <a:pt x="57" y="185"/>
                  </a:cubicBezTo>
                  <a:cubicBezTo>
                    <a:pt x="57" y="180"/>
                    <a:pt x="60" y="175"/>
                    <a:pt x="63" y="175"/>
                  </a:cubicBezTo>
                  <a:cubicBezTo>
                    <a:pt x="63" y="175"/>
                    <a:pt x="63" y="175"/>
                    <a:pt x="63" y="175"/>
                  </a:cubicBezTo>
                  <a:cubicBezTo>
                    <a:pt x="66" y="175"/>
                    <a:pt x="69" y="179"/>
                    <a:pt x="69" y="185"/>
                  </a:cubicBezTo>
                  <a:cubicBezTo>
                    <a:pt x="69" y="191"/>
                    <a:pt x="66" y="196"/>
                    <a:pt x="63" y="196"/>
                  </a:cubicBezTo>
                  <a:cubicBezTo>
                    <a:pt x="63" y="196"/>
                    <a:pt x="63" y="196"/>
                    <a:pt x="63" y="196"/>
                  </a:cubicBezTo>
                  <a:cubicBezTo>
                    <a:pt x="63" y="198"/>
                    <a:pt x="63" y="198"/>
                    <a:pt x="63" y="198"/>
                  </a:cubicBezTo>
                  <a:cubicBezTo>
                    <a:pt x="63" y="196"/>
                    <a:pt x="63" y="196"/>
                    <a:pt x="63" y="196"/>
                  </a:cubicBezTo>
                  <a:cubicBezTo>
                    <a:pt x="63" y="196"/>
                    <a:pt x="63" y="196"/>
                    <a:pt x="63" y="196"/>
                  </a:cubicBezTo>
                  <a:moveTo>
                    <a:pt x="84" y="195"/>
                  </a:moveTo>
                  <a:cubicBezTo>
                    <a:pt x="80" y="195"/>
                    <a:pt x="77" y="191"/>
                    <a:pt x="77" y="185"/>
                  </a:cubicBezTo>
                  <a:cubicBezTo>
                    <a:pt x="77" y="179"/>
                    <a:pt x="80" y="175"/>
                    <a:pt x="83" y="175"/>
                  </a:cubicBezTo>
                  <a:cubicBezTo>
                    <a:pt x="83" y="175"/>
                    <a:pt x="83" y="175"/>
                    <a:pt x="83" y="175"/>
                  </a:cubicBezTo>
                  <a:cubicBezTo>
                    <a:pt x="87" y="175"/>
                    <a:pt x="89" y="179"/>
                    <a:pt x="89" y="185"/>
                  </a:cubicBezTo>
                  <a:cubicBezTo>
                    <a:pt x="89" y="191"/>
                    <a:pt x="87" y="195"/>
                    <a:pt x="84" y="195"/>
                  </a:cubicBezTo>
                  <a:cubicBezTo>
                    <a:pt x="84" y="195"/>
                    <a:pt x="84" y="195"/>
                    <a:pt x="84" y="195"/>
                  </a:cubicBezTo>
                  <a:cubicBezTo>
                    <a:pt x="84" y="198"/>
                    <a:pt x="84" y="198"/>
                    <a:pt x="84" y="198"/>
                  </a:cubicBezTo>
                  <a:cubicBezTo>
                    <a:pt x="84" y="195"/>
                    <a:pt x="84" y="195"/>
                    <a:pt x="84" y="195"/>
                  </a:cubicBezTo>
                  <a:cubicBezTo>
                    <a:pt x="84" y="195"/>
                    <a:pt x="84" y="195"/>
                    <a:pt x="84" y="195"/>
                  </a:cubicBezTo>
                  <a:moveTo>
                    <a:pt x="72" y="64"/>
                  </a:moveTo>
                  <a:cubicBezTo>
                    <a:pt x="95" y="40"/>
                    <a:pt x="95" y="40"/>
                    <a:pt x="95" y="40"/>
                  </a:cubicBezTo>
                  <a:cubicBezTo>
                    <a:pt x="97" y="38"/>
                    <a:pt x="99" y="38"/>
                    <a:pt x="101" y="38"/>
                  </a:cubicBezTo>
                  <a:cubicBezTo>
                    <a:pt x="103" y="38"/>
                    <a:pt x="105" y="38"/>
                    <a:pt x="107" y="40"/>
                  </a:cubicBezTo>
                  <a:cubicBezTo>
                    <a:pt x="110" y="43"/>
                    <a:pt x="110" y="48"/>
                    <a:pt x="107" y="51"/>
                  </a:cubicBezTo>
                  <a:cubicBezTo>
                    <a:pt x="83" y="75"/>
                    <a:pt x="83" y="75"/>
                    <a:pt x="83" y="75"/>
                  </a:cubicBezTo>
                  <a:cubicBezTo>
                    <a:pt x="107" y="99"/>
                    <a:pt x="107" y="99"/>
                    <a:pt x="107" y="99"/>
                  </a:cubicBezTo>
                  <a:cubicBezTo>
                    <a:pt x="110" y="102"/>
                    <a:pt x="110" y="107"/>
                    <a:pt x="107" y="110"/>
                  </a:cubicBezTo>
                  <a:cubicBezTo>
                    <a:pt x="105" y="112"/>
                    <a:pt x="103" y="112"/>
                    <a:pt x="101" y="112"/>
                  </a:cubicBezTo>
                  <a:cubicBezTo>
                    <a:pt x="99" y="112"/>
                    <a:pt x="97" y="112"/>
                    <a:pt x="95" y="110"/>
                  </a:cubicBezTo>
                  <a:cubicBezTo>
                    <a:pt x="72" y="86"/>
                    <a:pt x="72" y="86"/>
                    <a:pt x="72" y="86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46" y="112"/>
                    <a:pt x="44" y="112"/>
                    <a:pt x="42" y="112"/>
                  </a:cubicBezTo>
                  <a:cubicBezTo>
                    <a:pt x="40" y="112"/>
                    <a:pt x="38" y="112"/>
                    <a:pt x="37" y="110"/>
                  </a:cubicBezTo>
                  <a:cubicBezTo>
                    <a:pt x="34" y="107"/>
                    <a:pt x="34" y="102"/>
                    <a:pt x="37" y="99"/>
                  </a:cubicBezTo>
                  <a:cubicBezTo>
                    <a:pt x="60" y="75"/>
                    <a:pt x="60" y="75"/>
                    <a:pt x="60" y="75"/>
                  </a:cubicBezTo>
                  <a:cubicBezTo>
                    <a:pt x="37" y="51"/>
                    <a:pt x="37" y="51"/>
                    <a:pt x="37" y="51"/>
                  </a:cubicBezTo>
                  <a:cubicBezTo>
                    <a:pt x="34" y="48"/>
                    <a:pt x="34" y="43"/>
                    <a:pt x="37" y="40"/>
                  </a:cubicBezTo>
                  <a:cubicBezTo>
                    <a:pt x="38" y="38"/>
                    <a:pt x="40" y="38"/>
                    <a:pt x="42" y="38"/>
                  </a:cubicBezTo>
                  <a:cubicBezTo>
                    <a:pt x="44" y="38"/>
                    <a:pt x="46" y="38"/>
                    <a:pt x="48" y="40"/>
                  </a:cubicBezTo>
                  <a:cubicBezTo>
                    <a:pt x="72" y="64"/>
                    <a:pt x="72" y="64"/>
                    <a:pt x="72" y="64"/>
                  </a:cubicBezTo>
                  <a:moveTo>
                    <a:pt x="67" y="0"/>
                  </a:moveTo>
                  <a:cubicBezTo>
                    <a:pt x="42" y="2"/>
                    <a:pt x="20" y="18"/>
                    <a:pt x="9" y="41"/>
                  </a:cubicBezTo>
                  <a:cubicBezTo>
                    <a:pt x="11" y="43"/>
                    <a:pt x="14" y="44"/>
                    <a:pt x="16" y="45"/>
                  </a:cubicBezTo>
                  <a:cubicBezTo>
                    <a:pt x="20" y="47"/>
                    <a:pt x="21" y="51"/>
                    <a:pt x="19" y="55"/>
                  </a:cubicBezTo>
                  <a:cubicBezTo>
                    <a:pt x="18" y="57"/>
                    <a:pt x="16" y="59"/>
                    <a:pt x="13" y="59"/>
                  </a:cubicBezTo>
                  <a:cubicBezTo>
                    <a:pt x="12" y="59"/>
                    <a:pt x="11" y="58"/>
                    <a:pt x="10" y="58"/>
                  </a:cubicBezTo>
                  <a:cubicBezTo>
                    <a:pt x="8" y="57"/>
                    <a:pt x="6" y="56"/>
                    <a:pt x="3" y="55"/>
                  </a:cubicBezTo>
                  <a:cubicBezTo>
                    <a:pt x="3" y="58"/>
                    <a:pt x="2" y="61"/>
                    <a:pt x="2" y="64"/>
                  </a:cubicBezTo>
                  <a:cubicBezTo>
                    <a:pt x="19" y="70"/>
                    <a:pt x="34" y="70"/>
                    <a:pt x="34" y="70"/>
                  </a:cubicBezTo>
                  <a:cubicBezTo>
                    <a:pt x="34" y="70"/>
                    <a:pt x="34" y="70"/>
                    <a:pt x="34" y="70"/>
                  </a:cubicBezTo>
                  <a:cubicBezTo>
                    <a:pt x="38" y="70"/>
                    <a:pt x="41" y="74"/>
                    <a:pt x="41" y="78"/>
                  </a:cubicBezTo>
                  <a:cubicBezTo>
                    <a:pt x="41" y="82"/>
                    <a:pt x="38" y="85"/>
                    <a:pt x="34" y="85"/>
                  </a:cubicBezTo>
                  <a:cubicBezTo>
                    <a:pt x="34" y="85"/>
                    <a:pt x="34" y="85"/>
                    <a:pt x="34" y="85"/>
                  </a:cubicBezTo>
                  <a:cubicBezTo>
                    <a:pt x="34" y="85"/>
                    <a:pt x="25" y="84"/>
                    <a:pt x="13" y="82"/>
                  </a:cubicBezTo>
                  <a:cubicBezTo>
                    <a:pt x="9" y="81"/>
                    <a:pt x="5" y="80"/>
                    <a:pt x="0" y="79"/>
                  </a:cubicBezTo>
                  <a:cubicBezTo>
                    <a:pt x="1" y="85"/>
                    <a:pt x="1" y="91"/>
                    <a:pt x="3" y="96"/>
                  </a:cubicBezTo>
                  <a:cubicBezTo>
                    <a:pt x="5" y="95"/>
                    <a:pt x="8" y="94"/>
                    <a:pt x="11" y="93"/>
                  </a:cubicBezTo>
                  <a:cubicBezTo>
                    <a:pt x="11" y="93"/>
                    <a:pt x="11" y="93"/>
                    <a:pt x="11" y="93"/>
                  </a:cubicBezTo>
                  <a:cubicBezTo>
                    <a:pt x="11" y="93"/>
                    <a:pt x="12" y="93"/>
                    <a:pt x="13" y="93"/>
                  </a:cubicBezTo>
                  <a:cubicBezTo>
                    <a:pt x="16" y="93"/>
                    <a:pt x="19" y="95"/>
                    <a:pt x="20" y="98"/>
                  </a:cubicBezTo>
                  <a:cubicBezTo>
                    <a:pt x="21" y="102"/>
                    <a:pt x="19" y="106"/>
                    <a:pt x="15" y="107"/>
                  </a:cubicBezTo>
                  <a:cubicBezTo>
                    <a:pt x="13" y="108"/>
                    <a:pt x="10" y="109"/>
                    <a:pt x="7" y="110"/>
                  </a:cubicBezTo>
                  <a:cubicBezTo>
                    <a:pt x="8" y="113"/>
                    <a:pt x="10" y="116"/>
                    <a:pt x="12" y="119"/>
                  </a:cubicBezTo>
                  <a:cubicBezTo>
                    <a:pt x="14" y="117"/>
                    <a:pt x="17" y="115"/>
                    <a:pt x="19" y="114"/>
                  </a:cubicBezTo>
                  <a:cubicBezTo>
                    <a:pt x="19" y="114"/>
                    <a:pt x="19" y="114"/>
                    <a:pt x="19" y="114"/>
                  </a:cubicBezTo>
                  <a:cubicBezTo>
                    <a:pt x="20" y="113"/>
                    <a:pt x="22" y="112"/>
                    <a:pt x="23" y="112"/>
                  </a:cubicBezTo>
                  <a:cubicBezTo>
                    <a:pt x="25" y="112"/>
                    <a:pt x="27" y="114"/>
                    <a:pt x="29" y="116"/>
                  </a:cubicBezTo>
                  <a:cubicBezTo>
                    <a:pt x="31" y="119"/>
                    <a:pt x="30" y="123"/>
                    <a:pt x="27" y="125"/>
                  </a:cubicBezTo>
                  <a:cubicBezTo>
                    <a:pt x="25" y="127"/>
                    <a:pt x="23" y="129"/>
                    <a:pt x="20" y="131"/>
                  </a:cubicBezTo>
                  <a:cubicBezTo>
                    <a:pt x="27" y="139"/>
                    <a:pt x="35" y="145"/>
                    <a:pt x="44" y="149"/>
                  </a:cubicBezTo>
                  <a:cubicBezTo>
                    <a:pt x="44" y="150"/>
                    <a:pt x="44" y="151"/>
                    <a:pt x="44" y="151"/>
                  </a:cubicBezTo>
                  <a:cubicBezTo>
                    <a:pt x="48" y="149"/>
                    <a:pt x="51" y="147"/>
                    <a:pt x="51" y="147"/>
                  </a:cubicBezTo>
                  <a:cubicBezTo>
                    <a:pt x="51" y="147"/>
                    <a:pt x="51" y="147"/>
                    <a:pt x="51" y="147"/>
                  </a:cubicBezTo>
                  <a:cubicBezTo>
                    <a:pt x="51" y="147"/>
                    <a:pt x="52" y="147"/>
                    <a:pt x="53" y="147"/>
                  </a:cubicBezTo>
                  <a:cubicBezTo>
                    <a:pt x="55" y="147"/>
                    <a:pt x="57" y="148"/>
                    <a:pt x="58" y="150"/>
                  </a:cubicBezTo>
                  <a:cubicBezTo>
                    <a:pt x="59" y="152"/>
                    <a:pt x="58" y="155"/>
                    <a:pt x="56" y="157"/>
                  </a:cubicBezTo>
                  <a:cubicBezTo>
                    <a:pt x="56" y="157"/>
                    <a:pt x="56" y="157"/>
                    <a:pt x="56" y="157"/>
                  </a:cubicBezTo>
                  <a:cubicBezTo>
                    <a:pt x="56" y="157"/>
                    <a:pt x="56" y="157"/>
                    <a:pt x="56" y="157"/>
                  </a:cubicBezTo>
                  <a:cubicBezTo>
                    <a:pt x="55" y="157"/>
                    <a:pt x="55" y="157"/>
                    <a:pt x="55" y="157"/>
                  </a:cubicBezTo>
                  <a:cubicBezTo>
                    <a:pt x="55" y="157"/>
                    <a:pt x="54" y="158"/>
                    <a:pt x="53" y="158"/>
                  </a:cubicBezTo>
                  <a:cubicBezTo>
                    <a:pt x="51" y="159"/>
                    <a:pt x="49" y="161"/>
                    <a:pt x="46" y="163"/>
                  </a:cubicBezTo>
                  <a:cubicBezTo>
                    <a:pt x="45" y="163"/>
                    <a:pt x="45" y="164"/>
                    <a:pt x="44" y="165"/>
                  </a:cubicBezTo>
                  <a:cubicBezTo>
                    <a:pt x="45" y="171"/>
                    <a:pt x="48" y="177"/>
                    <a:pt x="52" y="181"/>
                  </a:cubicBezTo>
                  <a:cubicBezTo>
                    <a:pt x="52" y="183"/>
                    <a:pt x="52" y="184"/>
                    <a:pt x="52" y="185"/>
                  </a:cubicBezTo>
                  <a:cubicBezTo>
                    <a:pt x="52" y="195"/>
                    <a:pt x="57" y="201"/>
                    <a:pt x="63" y="201"/>
                  </a:cubicBezTo>
                  <a:cubicBezTo>
                    <a:pt x="63" y="201"/>
                    <a:pt x="63" y="201"/>
                    <a:pt x="63" y="201"/>
                  </a:cubicBezTo>
                  <a:cubicBezTo>
                    <a:pt x="68" y="201"/>
                    <a:pt x="72" y="197"/>
                    <a:pt x="73" y="191"/>
                  </a:cubicBezTo>
                  <a:cubicBezTo>
                    <a:pt x="75" y="197"/>
                    <a:pt x="79" y="201"/>
                    <a:pt x="84" y="201"/>
                  </a:cubicBezTo>
                  <a:cubicBezTo>
                    <a:pt x="84" y="201"/>
                    <a:pt x="84" y="201"/>
                    <a:pt x="84" y="201"/>
                  </a:cubicBezTo>
                  <a:cubicBezTo>
                    <a:pt x="87" y="201"/>
                    <a:pt x="90" y="199"/>
                    <a:pt x="92" y="196"/>
                  </a:cubicBezTo>
                  <a:cubicBezTo>
                    <a:pt x="93" y="193"/>
                    <a:pt x="94" y="189"/>
                    <a:pt x="94" y="185"/>
                  </a:cubicBezTo>
                  <a:cubicBezTo>
                    <a:pt x="94" y="183"/>
                    <a:pt x="94" y="182"/>
                    <a:pt x="94" y="181"/>
                  </a:cubicBezTo>
                  <a:cubicBezTo>
                    <a:pt x="98" y="176"/>
                    <a:pt x="101" y="170"/>
                    <a:pt x="102" y="163"/>
                  </a:cubicBezTo>
                  <a:cubicBezTo>
                    <a:pt x="96" y="159"/>
                    <a:pt x="92" y="157"/>
                    <a:pt x="91" y="156"/>
                  </a:cubicBezTo>
                  <a:cubicBezTo>
                    <a:pt x="91" y="156"/>
                    <a:pt x="91" y="156"/>
                    <a:pt x="91" y="156"/>
                  </a:cubicBezTo>
                  <a:cubicBezTo>
                    <a:pt x="88" y="155"/>
                    <a:pt x="87" y="152"/>
                    <a:pt x="89" y="149"/>
                  </a:cubicBezTo>
                  <a:cubicBezTo>
                    <a:pt x="89" y="147"/>
                    <a:pt x="91" y="146"/>
                    <a:pt x="93" y="146"/>
                  </a:cubicBezTo>
                  <a:cubicBezTo>
                    <a:pt x="94" y="146"/>
                    <a:pt x="95" y="146"/>
                    <a:pt x="96" y="147"/>
                  </a:cubicBezTo>
                  <a:cubicBezTo>
                    <a:pt x="96" y="147"/>
                    <a:pt x="98" y="148"/>
                    <a:pt x="101" y="150"/>
                  </a:cubicBezTo>
                  <a:cubicBezTo>
                    <a:pt x="101" y="149"/>
                    <a:pt x="101" y="149"/>
                    <a:pt x="101" y="148"/>
                  </a:cubicBezTo>
                  <a:cubicBezTo>
                    <a:pt x="110" y="144"/>
                    <a:pt x="118" y="137"/>
                    <a:pt x="125" y="129"/>
                  </a:cubicBezTo>
                  <a:cubicBezTo>
                    <a:pt x="122" y="126"/>
                    <a:pt x="119" y="125"/>
                    <a:pt x="117" y="123"/>
                  </a:cubicBezTo>
                  <a:cubicBezTo>
                    <a:pt x="113" y="121"/>
                    <a:pt x="112" y="116"/>
                    <a:pt x="114" y="113"/>
                  </a:cubicBezTo>
                  <a:cubicBezTo>
                    <a:pt x="116" y="111"/>
                    <a:pt x="118" y="110"/>
                    <a:pt x="120" y="110"/>
                  </a:cubicBezTo>
                  <a:cubicBezTo>
                    <a:pt x="122" y="110"/>
                    <a:pt x="123" y="110"/>
                    <a:pt x="124" y="111"/>
                  </a:cubicBezTo>
                  <a:cubicBezTo>
                    <a:pt x="127" y="112"/>
                    <a:pt x="130" y="114"/>
                    <a:pt x="133" y="117"/>
                  </a:cubicBezTo>
                  <a:cubicBezTo>
                    <a:pt x="135" y="114"/>
                    <a:pt x="136" y="111"/>
                    <a:pt x="137" y="108"/>
                  </a:cubicBezTo>
                  <a:cubicBezTo>
                    <a:pt x="133" y="106"/>
                    <a:pt x="129" y="105"/>
                    <a:pt x="125" y="104"/>
                  </a:cubicBezTo>
                  <a:cubicBezTo>
                    <a:pt x="121" y="103"/>
                    <a:pt x="119" y="99"/>
                    <a:pt x="120" y="95"/>
                  </a:cubicBezTo>
                  <a:cubicBezTo>
                    <a:pt x="121" y="92"/>
                    <a:pt x="124" y="90"/>
                    <a:pt x="127" y="90"/>
                  </a:cubicBezTo>
                  <a:cubicBezTo>
                    <a:pt x="128" y="90"/>
                    <a:pt x="128" y="90"/>
                    <a:pt x="129" y="90"/>
                  </a:cubicBezTo>
                  <a:cubicBezTo>
                    <a:pt x="133" y="91"/>
                    <a:pt x="137" y="92"/>
                    <a:pt x="141" y="94"/>
                  </a:cubicBezTo>
                  <a:cubicBezTo>
                    <a:pt x="142" y="89"/>
                    <a:pt x="143" y="83"/>
                    <a:pt x="143" y="77"/>
                  </a:cubicBezTo>
                  <a:cubicBezTo>
                    <a:pt x="125" y="82"/>
                    <a:pt x="111" y="83"/>
                    <a:pt x="111" y="83"/>
                  </a:cubicBezTo>
                  <a:cubicBezTo>
                    <a:pt x="111" y="83"/>
                    <a:pt x="111" y="83"/>
                    <a:pt x="111" y="83"/>
                  </a:cubicBezTo>
                  <a:cubicBezTo>
                    <a:pt x="110" y="83"/>
                    <a:pt x="110" y="83"/>
                    <a:pt x="110" y="83"/>
                  </a:cubicBezTo>
                  <a:cubicBezTo>
                    <a:pt x="106" y="83"/>
                    <a:pt x="103" y="81"/>
                    <a:pt x="103" y="77"/>
                  </a:cubicBezTo>
                  <a:cubicBezTo>
                    <a:pt x="103" y="73"/>
                    <a:pt x="106" y="69"/>
                    <a:pt x="110" y="69"/>
                  </a:cubicBezTo>
                  <a:cubicBezTo>
                    <a:pt x="110" y="69"/>
                    <a:pt x="110" y="69"/>
                    <a:pt x="110" y="69"/>
                  </a:cubicBezTo>
                  <a:cubicBezTo>
                    <a:pt x="110" y="69"/>
                    <a:pt x="110" y="69"/>
                    <a:pt x="110" y="69"/>
                  </a:cubicBezTo>
                  <a:cubicBezTo>
                    <a:pt x="110" y="69"/>
                    <a:pt x="110" y="69"/>
                    <a:pt x="111" y="69"/>
                  </a:cubicBezTo>
                  <a:cubicBezTo>
                    <a:pt x="112" y="69"/>
                    <a:pt x="113" y="69"/>
                    <a:pt x="114" y="69"/>
                  </a:cubicBezTo>
                  <a:cubicBezTo>
                    <a:pt x="118" y="68"/>
                    <a:pt x="122" y="68"/>
                    <a:pt x="127" y="66"/>
                  </a:cubicBezTo>
                  <a:cubicBezTo>
                    <a:pt x="132" y="65"/>
                    <a:pt x="136" y="64"/>
                    <a:pt x="141" y="62"/>
                  </a:cubicBezTo>
                  <a:cubicBezTo>
                    <a:pt x="141" y="59"/>
                    <a:pt x="140" y="56"/>
                    <a:pt x="139" y="53"/>
                  </a:cubicBezTo>
                  <a:cubicBezTo>
                    <a:pt x="136" y="55"/>
                    <a:pt x="133" y="57"/>
                    <a:pt x="130" y="58"/>
                  </a:cubicBezTo>
                  <a:cubicBezTo>
                    <a:pt x="129" y="58"/>
                    <a:pt x="128" y="59"/>
                    <a:pt x="127" y="59"/>
                  </a:cubicBezTo>
                  <a:cubicBezTo>
                    <a:pt x="124" y="59"/>
                    <a:pt x="122" y="57"/>
                    <a:pt x="121" y="55"/>
                  </a:cubicBezTo>
                  <a:cubicBezTo>
                    <a:pt x="119" y="51"/>
                    <a:pt x="120" y="47"/>
                    <a:pt x="124" y="45"/>
                  </a:cubicBezTo>
                  <a:cubicBezTo>
                    <a:pt x="127" y="44"/>
                    <a:pt x="131" y="42"/>
                    <a:pt x="134" y="40"/>
                  </a:cubicBezTo>
                  <a:cubicBezTo>
                    <a:pt x="122" y="17"/>
                    <a:pt x="101" y="2"/>
                    <a:pt x="76" y="0"/>
                  </a:cubicBezTo>
                  <a:cubicBezTo>
                    <a:pt x="76" y="17"/>
                    <a:pt x="76" y="17"/>
                    <a:pt x="76" y="17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67" y="0"/>
                    <a:pt x="67" y="0"/>
                    <a:pt x="67" y="0"/>
                  </a:cubicBezTo>
                </a:path>
              </a:pathLst>
            </a:custGeom>
            <a:solidFill>
              <a:srgbClr val="212121"/>
            </a:solidFill>
            <a:ln w="9525">
              <a:solidFill>
                <a:srgbClr val="21212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92"/>
            <p:cNvSpPr/>
            <p:nvPr/>
          </p:nvSpPr>
          <p:spPr bwMode="auto">
            <a:xfrm>
              <a:off x="-15875" y="10666413"/>
              <a:ext cx="77788" cy="76200"/>
            </a:xfrm>
            <a:custGeom>
              <a:avLst/>
              <a:gdLst>
                <a:gd name="T0" fmla="*/ 6 w 18"/>
                <a:gd name="T1" fmla="*/ 0 h 18"/>
                <a:gd name="T2" fmla="*/ 0 w 18"/>
                <a:gd name="T3" fmla="*/ 14 h 18"/>
                <a:gd name="T4" fmla="*/ 7 w 18"/>
                <a:gd name="T5" fmla="*/ 17 h 18"/>
                <a:gd name="T6" fmla="*/ 10 w 18"/>
                <a:gd name="T7" fmla="*/ 18 h 18"/>
                <a:gd name="T8" fmla="*/ 16 w 18"/>
                <a:gd name="T9" fmla="*/ 14 h 18"/>
                <a:gd name="T10" fmla="*/ 13 w 18"/>
                <a:gd name="T11" fmla="*/ 4 h 18"/>
                <a:gd name="T12" fmla="*/ 6 w 18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8">
                  <a:moveTo>
                    <a:pt x="6" y="0"/>
                  </a:moveTo>
                  <a:cubicBezTo>
                    <a:pt x="3" y="5"/>
                    <a:pt x="2" y="9"/>
                    <a:pt x="0" y="14"/>
                  </a:cubicBezTo>
                  <a:cubicBezTo>
                    <a:pt x="3" y="15"/>
                    <a:pt x="5" y="16"/>
                    <a:pt x="7" y="17"/>
                  </a:cubicBezTo>
                  <a:cubicBezTo>
                    <a:pt x="8" y="17"/>
                    <a:pt x="9" y="18"/>
                    <a:pt x="10" y="18"/>
                  </a:cubicBezTo>
                  <a:cubicBezTo>
                    <a:pt x="13" y="18"/>
                    <a:pt x="15" y="16"/>
                    <a:pt x="16" y="14"/>
                  </a:cubicBezTo>
                  <a:cubicBezTo>
                    <a:pt x="18" y="10"/>
                    <a:pt x="17" y="6"/>
                    <a:pt x="13" y="4"/>
                  </a:cubicBezTo>
                  <a:cubicBezTo>
                    <a:pt x="11" y="3"/>
                    <a:pt x="8" y="2"/>
                    <a:pt x="6" y="0"/>
                  </a:cubicBezTo>
                </a:path>
              </a:pathLst>
            </a:custGeom>
            <a:solidFill>
              <a:srgbClr val="212121"/>
            </a:solidFill>
            <a:ln w="9525">
              <a:solidFill>
                <a:srgbClr val="21212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93"/>
            <p:cNvSpPr/>
            <p:nvPr/>
          </p:nvSpPr>
          <p:spPr bwMode="auto">
            <a:xfrm>
              <a:off x="-28575" y="10764838"/>
              <a:ext cx="174625" cy="88900"/>
            </a:xfrm>
            <a:custGeom>
              <a:avLst/>
              <a:gdLst>
                <a:gd name="T0" fmla="*/ 2 w 41"/>
                <a:gd name="T1" fmla="*/ 0 h 21"/>
                <a:gd name="T2" fmla="*/ 0 w 41"/>
                <a:gd name="T3" fmla="*/ 14 h 21"/>
                <a:gd name="T4" fmla="*/ 0 w 41"/>
                <a:gd name="T5" fmla="*/ 15 h 21"/>
                <a:gd name="T6" fmla="*/ 13 w 41"/>
                <a:gd name="T7" fmla="*/ 18 h 21"/>
                <a:gd name="T8" fmla="*/ 34 w 41"/>
                <a:gd name="T9" fmla="*/ 21 h 21"/>
                <a:gd name="T10" fmla="*/ 34 w 41"/>
                <a:gd name="T11" fmla="*/ 21 h 21"/>
                <a:gd name="T12" fmla="*/ 41 w 41"/>
                <a:gd name="T13" fmla="*/ 14 h 21"/>
                <a:gd name="T14" fmla="*/ 34 w 41"/>
                <a:gd name="T15" fmla="*/ 6 h 21"/>
                <a:gd name="T16" fmla="*/ 34 w 41"/>
                <a:gd name="T17" fmla="*/ 6 h 21"/>
                <a:gd name="T18" fmla="*/ 2 w 41"/>
                <a:gd name="T1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21">
                  <a:moveTo>
                    <a:pt x="2" y="0"/>
                  </a:moveTo>
                  <a:cubicBezTo>
                    <a:pt x="1" y="5"/>
                    <a:pt x="0" y="10"/>
                    <a:pt x="0" y="14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6"/>
                    <a:pt x="9" y="17"/>
                    <a:pt x="13" y="18"/>
                  </a:cubicBezTo>
                  <a:cubicBezTo>
                    <a:pt x="25" y="20"/>
                    <a:pt x="34" y="21"/>
                    <a:pt x="34" y="21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8" y="21"/>
                    <a:pt x="41" y="18"/>
                    <a:pt x="41" y="14"/>
                  </a:cubicBezTo>
                  <a:cubicBezTo>
                    <a:pt x="41" y="10"/>
                    <a:pt x="38" y="6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4" y="6"/>
                    <a:pt x="19" y="6"/>
                    <a:pt x="2" y="0"/>
                  </a:cubicBezTo>
                </a:path>
              </a:pathLst>
            </a:custGeom>
            <a:solidFill>
              <a:srgbClr val="212121"/>
            </a:solidFill>
            <a:ln w="9525">
              <a:solidFill>
                <a:srgbClr val="21212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94"/>
            <p:cNvSpPr/>
            <p:nvPr/>
          </p:nvSpPr>
          <p:spPr bwMode="auto">
            <a:xfrm>
              <a:off x="-15875" y="10887075"/>
              <a:ext cx="77788" cy="73025"/>
            </a:xfrm>
            <a:custGeom>
              <a:avLst/>
              <a:gdLst>
                <a:gd name="T0" fmla="*/ 10 w 18"/>
                <a:gd name="T1" fmla="*/ 0 h 17"/>
                <a:gd name="T2" fmla="*/ 8 w 18"/>
                <a:gd name="T3" fmla="*/ 0 h 17"/>
                <a:gd name="T4" fmla="*/ 8 w 18"/>
                <a:gd name="T5" fmla="*/ 0 h 17"/>
                <a:gd name="T6" fmla="*/ 0 w 18"/>
                <a:gd name="T7" fmla="*/ 3 h 17"/>
                <a:gd name="T8" fmla="*/ 4 w 18"/>
                <a:gd name="T9" fmla="*/ 17 h 17"/>
                <a:gd name="T10" fmla="*/ 12 w 18"/>
                <a:gd name="T11" fmla="*/ 14 h 17"/>
                <a:gd name="T12" fmla="*/ 17 w 18"/>
                <a:gd name="T13" fmla="*/ 5 h 17"/>
                <a:gd name="T14" fmla="*/ 10 w 18"/>
                <a:gd name="T1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17">
                  <a:moveTo>
                    <a:pt x="10" y="0"/>
                  </a:moveTo>
                  <a:cubicBezTo>
                    <a:pt x="9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1"/>
                    <a:pt x="2" y="2"/>
                    <a:pt x="0" y="3"/>
                  </a:cubicBezTo>
                  <a:cubicBezTo>
                    <a:pt x="1" y="8"/>
                    <a:pt x="2" y="13"/>
                    <a:pt x="4" y="17"/>
                  </a:cubicBezTo>
                  <a:cubicBezTo>
                    <a:pt x="7" y="16"/>
                    <a:pt x="10" y="15"/>
                    <a:pt x="12" y="14"/>
                  </a:cubicBezTo>
                  <a:cubicBezTo>
                    <a:pt x="16" y="13"/>
                    <a:pt x="18" y="9"/>
                    <a:pt x="17" y="5"/>
                  </a:cubicBezTo>
                  <a:cubicBezTo>
                    <a:pt x="16" y="2"/>
                    <a:pt x="13" y="0"/>
                    <a:pt x="10" y="0"/>
                  </a:cubicBezTo>
                </a:path>
              </a:pathLst>
            </a:custGeom>
            <a:solidFill>
              <a:srgbClr val="212121"/>
            </a:solidFill>
            <a:ln w="9525">
              <a:solidFill>
                <a:srgbClr val="21212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95"/>
            <p:cNvSpPr/>
            <p:nvPr/>
          </p:nvSpPr>
          <p:spPr bwMode="auto">
            <a:xfrm>
              <a:off x="23812" y="10968038"/>
              <a:ext cx="79375" cy="80963"/>
            </a:xfrm>
            <a:custGeom>
              <a:avLst/>
              <a:gdLst>
                <a:gd name="T0" fmla="*/ 11 w 19"/>
                <a:gd name="T1" fmla="*/ 0 h 19"/>
                <a:gd name="T2" fmla="*/ 7 w 19"/>
                <a:gd name="T3" fmla="*/ 2 h 19"/>
                <a:gd name="T4" fmla="*/ 7 w 19"/>
                <a:gd name="T5" fmla="*/ 2 h 19"/>
                <a:gd name="T6" fmla="*/ 0 w 19"/>
                <a:gd name="T7" fmla="*/ 7 h 19"/>
                <a:gd name="T8" fmla="*/ 8 w 19"/>
                <a:gd name="T9" fmla="*/ 19 h 19"/>
                <a:gd name="T10" fmla="*/ 15 w 19"/>
                <a:gd name="T11" fmla="*/ 13 h 19"/>
                <a:gd name="T12" fmla="*/ 17 w 19"/>
                <a:gd name="T13" fmla="*/ 4 h 19"/>
                <a:gd name="T14" fmla="*/ 11 w 19"/>
                <a:gd name="T1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19">
                  <a:moveTo>
                    <a:pt x="11" y="0"/>
                  </a:moveTo>
                  <a:cubicBezTo>
                    <a:pt x="10" y="0"/>
                    <a:pt x="8" y="1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5" y="3"/>
                    <a:pt x="2" y="5"/>
                    <a:pt x="0" y="7"/>
                  </a:cubicBezTo>
                  <a:cubicBezTo>
                    <a:pt x="2" y="11"/>
                    <a:pt x="5" y="15"/>
                    <a:pt x="8" y="19"/>
                  </a:cubicBezTo>
                  <a:cubicBezTo>
                    <a:pt x="11" y="17"/>
                    <a:pt x="13" y="15"/>
                    <a:pt x="15" y="13"/>
                  </a:cubicBezTo>
                  <a:cubicBezTo>
                    <a:pt x="18" y="11"/>
                    <a:pt x="19" y="7"/>
                    <a:pt x="17" y="4"/>
                  </a:cubicBezTo>
                  <a:cubicBezTo>
                    <a:pt x="15" y="2"/>
                    <a:pt x="13" y="0"/>
                    <a:pt x="11" y="0"/>
                  </a:cubicBezTo>
                </a:path>
              </a:pathLst>
            </a:custGeom>
            <a:solidFill>
              <a:srgbClr val="212121"/>
            </a:solidFill>
            <a:ln w="9525">
              <a:solidFill>
                <a:srgbClr val="21212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96"/>
            <p:cNvSpPr/>
            <p:nvPr/>
          </p:nvSpPr>
          <p:spPr bwMode="auto">
            <a:xfrm>
              <a:off x="153987" y="11115675"/>
              <a:ext cx="68263" cy="77788"/>
            </a:xfrm>
            <a:custGeom>
              <a:avLst/>
              <a:gdLst>
                <a:gd name="T0" fmla="*/ 10 w 16"/>
                <a:gd name="T1" fmla="*/ 0 h 18"/>
                <a:gd name="T2" fmla="*/ 8 w 16"/>
                <a:gd name="T3" fmla="*/ 0 h 18"/>
                <a:gd name="T4" fmla="*/ 8 w 16"/>
                <a:gd name="T5" fmla="*/ 0 h 18"/>
                <a:gd name="T6" fmla="*/ 1 w 16"/>
                <a:gd name="T7" fmla="*/ 4 h 18"/>
                <a:gd name="T8" fmla="*/ 0 w 16"/>
                <a:gd name="T9" fmla="*/ 12 h 18"/>
                <a:gd name="T10" fmla="*/ 1 w 16"/>
                <a:gd name="T11" fmla="*/ 18 h 18"/>
                <a:gd name="T12" fmla="*/ 3 w 16"/>
                <a:gd name="T13" fmla="*/ 16 h 18"/>
                <a:gd name="T14" fmla="*/ 10 w 16"/>
                <a:gd name="T15" fmla="*/ 11 h 18"/>
                <a:gd name="T16" fmla="*/ 12 w 16"/>
                <a:gd name="T17" fmla="*/ 10 h 18"/>
                <a:gd name="T18" fmla="*/ 13 w 16"/>
                <a:gd name="T19" fmla="*/ 10 h 18"/>
                <a:gd name="T20" fmla="*/ 13 w 16"/>
                <a:gd name="T21" fmla="*/ 10 h 18"/>
                <a:gd name="T22" fmla="*/ 13 w 16"/>
                <a:gd name="T23" fmla="*/ 10 h 18"/>
                <a:gd name="T24" fmla="*/ 15 w 16"/>
                <a:gd name="T25" fmla="*/ 3 h 18"/>
                <a:gd name="T26" fmla="*/ 10 w 16"/>
                <a:gd name="T2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18">
                  <a:moveTo>
                    <a:pt x="10" y="0"/>
                  </a:moveTo>
                  <a:cubicBezTo>
                    <a:pt x="9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5" y="2"/>
                    <a:pt x="1" y="4"/>
                  </a:cubicBezTo>
                  <a:cubicBezTo>
                    <a:pt x="0" y="7"/>
                    <a:pt x="0" y="9"/>
                    <a:pt x="0" y="12"/>
                  </a:cubicBezTo>
                  <a:cubicBezTo>
                    <a:pt x="0" y="14"/>
                    <a:pt x="0" y="16"/>
                    <a:pt x="1" y="18"/>
                  </a:cubicBezTo>
                  <a:cubicBezTo>
                    <a:pt x="2" y="17"/>
                    <a:pt x="2" y="16"/>
                    <a:pt x="3" y="16"/>
                  </a:cubicBezTo>
                  <a:cubicBezTo>
                    <a:pt x="6" y="14"/>
                    <a:pt x="8" y="12"/>
                    <a:pt x="10" y="11"/>
                  </a:cubicBezTo>
                  <a:cubicBezTo>
                    <a:pt x="11" y="11"/>
                    <a:pt x="12" y="10"/>
                    <a:pt x="12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5" y="8"/>
                    <a:pt x="16" y="5"/>
                    <a:pt x="15" y="3"/>
                  </a:cubicBezTo>
                  <a:cubicBezTo>
                    <a:pt x="14" y="1"/>
                    <a:pt x="12" y="0"/>
                    <a:pt x="10" y="0"/>
                  </a:cubicBezTo>
                </a:path>
              </a:pathLst>
            </a:custGeom>
            <a:solidFill>
              <a:srgbClr val="212121"/>
            </a:solidFill>
            <a:ln w="9525">
              <a:solidFill>
                <a:srgbClr val="21212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97"/>
            <p:cNvSpPr/>
            <p:nvPr/>
          </p:nvSpPr>
          <p:spPr bwMode="auto">
            <a:xfrm>
              <a:off x="476250" y="10663238"/>
              <a:ext cx="84138" cy="79375"/>
            </a:xfrm>
            <a:custGeom>
              <a:avLst/>
              <a:gdLst>
                <a:gd name="T0" fmla="*/ 15 w 20"/>
                <a:gd name="T1" fmla="*/ 0 h 19"/>
                <a:gd name="T2" fmla="*/ 5 w 20"/>
                <a:gd name="T3" fmla="*/ 5 h 19"/>
                <a:gd name="T4" fmla="*/ 2 w 20"/>
                <a:gd name="T5" fmla="*/ 15 h 19"/>
                <a:gd name="T6" fmla="*/ 8 w 20"/>
                <a:gd name="T7" fmla="*/ 19 h 19"/>
                <a:gd name="T8" fmla="*/ 11 w 20"/>
                <a:gd name="T9" fmla="*/ 18 h 19"/>
                <a:gd name="T10" fmla="*/ 20 w 20"/>
                <a:gd name="T11" fmla="*/ 13 h 19"/>
                <a:gd name="T12" fmla="*/ 15 w 20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9">
                  <a:moveTo>
                    <a:pt x="15" y="0"/>
                  </a:moveTo>
                  <a:cubicBezTo>
                    <a:pt x="12" y="2"/>
                    <a:pt x="8" y="4"/>
                    <a:pt x="5" y="5"/>
                  </a:cubicBezTo>
                  <a:cubicBezTo>
                    <a:pt x="1" y="7"/>
                    <a:pt x="0" y="11"/>
                    <a:pt x="2" y="15"/>
                  </a:cubicBezTo>
                  <a:cubicBezTo>
                    <a:pt x="3" y="17"/>
                    <a:pt x="5" y="19"/>
                    <a:pt x="8" y="19"/>
                  </a:cubicBezTo>
                  <a:cubicBezTo>
                    <a:pt x="9" y="19"/>
                    <a:pt x="10" y="18"/>
                    <a:pt x="11" y="18"/>
                  </a:cubicBezTo>
                  <a:cubicBezTo>
                    <a:pt x="14" y="17"/>
                    <a:pt x="17" y="15"/>
                    <a:pt x="20" y="13"/>
                  </a:cubicBezTo>
                  <a:cubicBezTo>
                    <a:pt x="19" y="9"/>
                    <a:pt x="17" y="4"/>
                    <a:pt x="15" y="0"/>
                  </a:cubicBezTo>
                </a:path>
              </a:pathLst>
            </a:custGeom>
            <a:solidFill>
              <a:srgbClr val="212121"/>
            </a:solidFill>
            <a:ln w="9525">
              <a:solidFill>
                <a:srgbClr val="21212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98"/>
            <p:cNvSpPr/>
            <p:nvPr/>
          </p:nvSpPr>
          <p:spPr bwMode="auto">
            <a:xfrm>
              <a:off x="407987" y="10755313"/>
              <a:ext cx="169863" cy="90488"/>
            </a:xfrm>
            <a:custGeom>
              <a:avLst/>
              <a:gdLst>
                <a:gd name="T0" fmla="*/ 38 w 40"/>
                <a:gd name="T1" fmla="*/ 0 h 21"/>
                <a:gd name="T2" fmla="*/ 24 w 40"/>
                <a:gd name="T3" fmla="*/ 4 h 21"/>
                <a:gd name="T4" fmla="*/ 11 w 40"/>
                <a:gd name="T5" fmla="*/ 7 h 21"/>
                <a:gd name="T6" fmla="*/ 8 w 40"/>
                <a:gd name="T7" fmla="*/ 7 h 21"/>
                <a:gd name="T8" fmla="*/ 7 w 40"/>
                <a:gd name="T9" fmla="*/ 7 h 21"/>
                <a:gd name="T10" fmla="*/ 7 w 40"/>
                <a:gd name="T11" fmla="*/ 7 h 21"/>
                <a:gd name="T12" fmla="*/ 7 w 40"/>
                <a:gd name="T13" fmla="*/ 7 h 21"/>
                <a:gd name="T14" fmla="*/ 0 w 40"/>
                <a:gd name="T15" fmla="*/ 15 h 21"/>
                <a:gd name="T16" fmla="*/ 7 w 40"/>
                <a:gd name="T17" fmla="*/ 21 h 21"/>
                <a:gd name="T18" fmla="*/ 8 w 40"/>
                <a:gd name="T19" fmla="*/ 21 h 21"/>
                <a:gd name="T20" fmla="*/ 8 w 40"/>
                <a:gd name="T21" fmla="*/ 21 h 21"/>
                <a:gd name="T22" fmla="*/ 40 w 40"/>
                <a:gd name="T23" fmla="*/ 15 h 21"/>
                <a:gd name="T24" fmla="*/ 40 w 40"/>
                <a:gd name="T25" fmla="*/ 14 h 21"/>
                <a:gd name="T26" fmla="*/ 38 w 40"/>
                <a:gd name="T2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" h="21">
                  <a:moveTo>
                    <a:pt x="38" y="0"/>
                  </a:moveTo>
                  <a:cubicBezTo>
                    <a:pt x="33" y="2"/>
                    <a:pt x="29" y="3"/>
                    <a:pt x="24" y="4"/>
                  </a:cubicBezTo>
                  <a:cubicBezTo>
                    <a:pt x="19" y="6"/>
                    <a:pt x="15" y="6"/>
                    <a:pt x="11" y="7"/>
                  </a:cubicBezTo>
                  <a:cubicBezTo>
                    <a:pt x="10" y="7"/>
                    <a:pt x="9" y="7"/>
                    <a:pt x="8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3" y="7"/>
                    <a:pt x="0" y="11"/>
                    <a:pt x="0" y="15"/>
                  </a:cubicBezTo>
                  <a:cubicBezTo>
                    <a:pt x="0" y="19"/>
                    <a:pt x="3" y="21"/>
                    <a:pt x="7" y="21"/>
                  </a:cubicBezTo>
                  <a:cubicBezTo>
                    <a:pt x="7" y="21"/>
                    <a:pt x="7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22" y="20"/>
                    <a:pt x="40" y="15"/>
                  </a:cubicBezTo>
                  <a:cubicBezTo>
                    <a:pt x="40" y="15"/>
                    <a:pt x="40" y="15"/>
                    <a:pt x="40" y="14"/>
                  </a:cubicBezTo>
                  <a:cubicBezTo>
                    <a:pt x="40" y="10"/>
                    <a:pt x="39" y="5"/>
                    <a:pt x="38" y="0"/>
                  </a:cubicBezTo>
                </a:path>
              </a:pathLst>
            </a:custGeom>
            <a:solidFill>
              <a:srgbClr val="212121"/>
            </a:solidFill>
            <a:ln w="9525">
              <a:solidFill>
                <a:srgbClr val="21212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99"/>
            <p:cNvSpPr/>
            <p:nvPr/>
          </p:nvSpPr>
          <p:spPr bwMode="auto">
            <a:xfrm>
              <a:off x="476250" y="10874375"/>
              <a:ext cx="93663" cy="76200"/>
            </a:xfrm>
            <a:custGeom>
              <a:avLst/>
              <a:gdLst>
                <a:gd name="T0" fmla="*/ 8 w 22"/>
                <a:gd name="T1" fmla="*/ 0 h 18"/>
                <a:gd name="T2" fmla="*/ 1 w 22"/>
                <a:gd name="T3" fmla="*/ 5 h 18"/>
                <a:gd name="T4" fmla="*/ 6 w 22"/>
                <a:gd name="T5" fmla="*/ 14 h 18"/>
                <a:gd name="T6" fmla="*/ 18 w 22"/>
                <a:gd name="T7" fmla="*/ 18 h 18"/>
                <a:gd name="T8" fmla="*/ 22 w 22"/>
                <a:gd name="T9" fmla="*/ 4 h 18"/>
                <a:gd name="T10" fmla="*/ 10 w 22"/>
                <a:gd name="T11" fmla="*/ 0 h 18"/>
                <a:gd name="T12" fmla="*/ 8 w 22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18">
                  <a:moveTo>
                    <a:pt x="8" y="0"/>
                  </a:moveTo>
                  <a:cubicBezTo>
                    <a:pt x="5" y="0"/>
                    <a:pt x="2" y="2"/>
                    <a:pt x="1" y="5"/>
                  </a:cubicBezTo>
                  <a:cubicBezTo>
                    <a:pt x="0" y="9"/>
                    <a:pt x="2" y="13"/>
                    <a:pt x="6" y="14"/>
                  </a:cubicBezTo>
                  <a:cubicBezTo>
                    <a:pt x="10" y="15"/>
                    <a:pt x="14" y="16"/>
                    <a:pt x="18" y="18"/>
                  </a:cubicBezTo>
                  <a:cubicBezTo>
                    <a:pt x="20" y="13"/>
                    <a:pt x="21" y="9"/>
                    <a:pt x="22" y="4"/>
                  </a:cubicBezTo>
                  <a:cubicBezTo>
                    <a:pt x="18" y="2"/>
                    <a:pt x="14" y="1"/>
                    <a:pt x="10" y="0"/>
                  </a:cubicBezTo>
                  <a:cubicBezTo>
                    <a:pt x="9" y="0"/>
                    <a:pt x="9" y="0"/>
                    <a:pt x="8" y="0"/>
                  </a:cubicBezTo>
                </a:path>
              </a:pathLst>
            </a:custGeom>
            <a:solidFill>
              <a:srgbClr val="212121"/>
            </a:solidFill>
            <a:ln w="9525">
              <a:solidFill>
                <a:srgbClr val="21212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100"/>
            <p:cNvSpPr/>
            <p:nvPr/>
          </p:nvSpPr>
          <p:spPr bwMode="auto">
            <a:xfrm>
              <a:off x="446087" y="10960100"/>
              <a:ext cx="88900" cy="79375"/>
            </a:xfrm>
            <a:custGeom>
              <a:avLst/>
              <a:gdLst>
                <a:gd name="T0" fmla="*/ 8 w 21"/>
                <a:gd name="T1" fmla="*/ 0 h 19"/>
                <a:gd name="T2" fmla="*/ 2 w 21"/>
                <a:gd name="T3" fmla="*/ 3 h 19"/>
                <a:gd name="T4" fmla="*/ 5 w 21"/>
                <a:gd name="T5" fmla="*/ 13 h 19"/>
                <a:gd name="T6" fmla="*/ 13 w 21"/>
                <a:gd name="T7" fmla="*/ 19 h 19"/>
                <a:gd name="T8" fmla="*/ 21 w 21"/>
                <a:gd name="T9" fmla="*/ 7 h 19"/>
                <a:gd name="T10" fmla="*/ 12 w 21"/>
                <a:gd name="T11" fmla="*/ 1 h 19"/>
                <a:gd name="T12" fmla="*/ 8 w 21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19">
                  <a:moveTo>
                    <a:pt x="8" y="0"/>
                  </a:moveTo>
                  <a:cubicBezTo>
                    <a:pt x="6" y="0"/>
                    <a:pt x="4" y="1"/>
                    <a:pt x="2" y="3"/>
                  </a:cubicBezTo>
                  <a:cubicBezTo>
                    <a:pt x="0" y="6"/>
                    <a:pt x="1" y="11"/>
                    <a:pt x="5" y="13"/>
                  </a:cubicBezTo>
                  <a:cubicBezTo>
                    <a:pt x="7" y="15"/>
                    <a:pt x="10" y="16"/>
                    <a:pt x="13" y="19"/>
                  </a:cubicBezTo>
                  <a:cubicBezTo>
                    <a:pt x="16" y="15"/>
                    <a:pt x="19" y="11"/>
                    <a:pt x="21" y="7"/>
                  </a:cubicBezTo>
                  <a:cubicBezTo>
                    <a:pt x="18" y="4"/>
                    <a:pt x="15" y="2"/>
                    <a:pt x="12" y="1"/>
                  </a:cubicBezTo>
                  <a:cubicBezTo>
                    <a:pt x="11" y="0"/>
                    <a:pt x="10" y="0"/>
                    <a:pt x="8" y="0"/>
                  </a:cubicBezTo>
                </a:path>
              </a:pathLst>
            </a:custGeom>
            <a:solidFill>
              <a:srgbClr val="212121"/>
            </a:solidFill>
            <a:ln w="9525">
              <a:solidFill>
                <a:srgbClr val="21212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101"/>
            <p:cNvSpPr/>
            <p:nvPr/>
          </p:nvSpPr>
          <p:spPr bwMode="auto">
            <a:xfrm>
              <a:off x="341312" y="11112500"/>
              <a:ext cx="63500" cy="71438"/>
            </a:xfrm>
            <a:custGeom>
              <a:avLst/>
              <a:gdLst>
                <a:gd name="T0" fmla="*/ 6 w 15"/>
                <a:gd name="T1" fmla="*/ 0 h 17"/>
                <a:gd name="T2" fmla="*/ 2 w 15"/>
                <a:gd name="T3" fmla="*/ 3 h 17"/>
                <a:gd name="T4" fmla="*/ 4 w 15"/>
                <a:gd name="T5" fmla="*/ 10 h 17"/>
                <a:gd name="T6" fmla="*/ 4 w 15"/>
                <a:gd name="T7" fmla="*/ 10 h 17"/>
                <a:gd name="T8" fmla="*/ 15 w 15"/>
                <a:gd name="T9" fmla="*/ 17 h 17"/>
                <a:gd name="T10" fmla="*/ 15 w 15"/>
                <a:gd name="T11" fmla="*/ 12 h 17"/>
                <a:gd name="T12" fmla="*/ 14 w 15"/>
                <a:gd name="T13" fmla="*/ 4 h 17"/>
                <a:gd name="T14" fmla="*/ 9 w 15"/>
                <a:gd name="T15" fmla="*/ 1 h 17"/>
                <a:gd name="T16" fmla="*/ 6 w 15"/>
                <a:gd name="T1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7">
                  <a:moveTo>
                    <a:pt x="6" y="0"/>
                  </a:moveTo>
                  <a:cubicBezTo>
                    <a:pt x="4" y="0"/>
                    <a:pt x="2" y="1"/>
                    <a:pt x="2" y="3"/>
                  </a:cubicBezTo>
                  <a:cubicBezTo>
                    <a:pt x="0" y="6"/>
                    <a:pt x="1" y="9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5" y="11"/>
                    <a:pt x="9" y="13"/>
                    <a:pt x="15" y="17"/>
                  </a:cubicBezTo>
                  <a:cubicBezTo>
                    <a:pt x="15" y="15"/>
                    <a:pt x="15" y="14"/>
                    <a:pt x="15" y="12"/>
                  </a:cubicBezTo>
                  <a:cubicBezTo>
                    <a:pt x="15" y="9"/>
                    <a:pt x="15" y="6"/>
                    <a:pt x="14" y="4"/>
                  </a:cubicBezTo>
                  <a:cubicBezTo>
                    <a:pt x="11" y="2"/>
                    <a:pt x="9" y="1"/>
                    <a:pt x="9" y="1"/>
                  </a:cubicBezTo>
                  <a:cubicBezTo>
                    <a:pt x="8" y="0"/>
                    <a:pt x="7" y="0"/>
                    <a:pt x="6" y="0"/>
                  </a:cubicBezTo>
                </a:path>
              </a:pathLst>
            </a:custGeom>
            <a:solidFill>
              <a:srgbClr val="212121"/>
            </a:solidFill>
            <a:ln w="9525">
              <a:solidFill>
                <a:srgbClr val="21212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102"/>
            <p:cNvSpPr/>
            <p:nvPr/>
          </p:nvSpPr>
          <p:spPr bwMode="auto">
            <a:xfrm>
              <a:off x="255587" y="10493375"/>
              <a:ext cx="38100" cy="71438"/>
            </a:xfrm>
            <a:custGeom>
              <a:avLst/>
              <a:gdLst>
                <a:gd name="T0" fmla="*/ 4 w 9"/>
                <a:gd name="T1" fmla="*/ 0 h 17"/>
                <a:gd name="T2" fmla="*/ 3 w 9"/>
                <a:gd name="T3" fmla="*/ 0 h 17"/>
                <a:gd name="T4" fmla="*/ 0 w 9"/>
                <a:gd name="T5" fmla="*/ 0 h 17"/>
                <a:gd name="T6" fmla="*/ 0 w 9"/>
                <a:gd name="T7" fmla="*/ 17 h 17"/>
                <a:gd name="T8" fmla="*/ 9 w 9"/>
                <a:gd name="T9" fmla="*/ 17 h 17"/>
                <a:gd name="T10" fmla="*/ 9 w 9"/>
                <a:gd name="T11" fmla="*/ 0 h 17"/>
                <a:gd name="T12" fmla="*/ 4 w 9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7">
                  <a:moveTo>
                    <a:pt x="4" y="0"/>
                  </a:moveTo>
                  <a:cubicBezTo>
                    <a:pt x="4" y="0"/>
                    <a:pt x="4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6" y="0"/>
                    <a:pt x="4" y="0"/>
                  </a:cubicBezTo>
                </a:path>
              </a:pathLst>
            </a:custGeom>
            <a:solidFill>
              <a:srgbClr val="212121"/>
            </a:solidFill>
            <a:ln w="9525">
              <a:solidFill>
                <a:srgbClr val="21212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19" name="文本框 118"/>
          <p:cNvSpPr txBox="1"/>
          <p:nvPr/>
        </p:nvSpPr>
        <p:spPr>
          <a:xfrm>
            <a:off x="2910650" y="2511219"/>
            <a:ext cx="63754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>
                <a:solidFill>
                  <a:srgbClr val="D843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万圣节策划</a:t>
            </a:r>
            <a:r>
              <a:rPr lang="en-US" altLang="zh-CN" sz="5400" b="1" dirty="0">
                <a:solidFill>
                  <a:srgbClr val="D843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5400" b="1" dirty="0">
                <a:solidFill>
                  <a:srgbClr val="D843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模版</a:t>
            </a:r>
          </a:p>
        </p:txBody>
      </p:sp>
      <p:sp>
        <p:nvSpPr>
          <p:cNvPr id="120" name="矩形 471"/>
          <p:cNvSpPr>
            <a:spLocks noChangeArrowheads="1"/>
          </p:cNvSpPr>
          <p:nvPr/>
        </p:nvSpPr>
        <p:spPr bwMode="auto">
          <a:xfrm>
            <a:off x="3470666" y="3458671"/>
            <a:ext cx="524246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THESIS DEFENSE GENERAL PPT GUIDE TEMPLATE</a:t>
            </a:r>
          </a:p>
        </p:txBody>
      </p:sp>
      <p:cxnSp>
        <p:nvCxnSpPr>
          <p:cNvPr id="121" name="直接连接符 120"/>
          <p:cNvCxnSpPr/>
          <p:nvPr/>
        </p:nvCxnSpPr>
        <p:spPr>
          <a:xfrm>
            <a:off x="3065679" y="3448220"/>
            <a:ext cx="6050071" cy="0"/>
          </a:xfrm>
          <a:prstGeom prst="line">
            <a:avLst/>
          </a:prstGeom>
          <a:ln>
            <a:solidFill>
              <a:srgbClr val="2400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矩形 121"/>
          <p:cNvSpPr>
            <a:spLocks noChangeArrowheads="1"/>
          </p:cNvSpPr>
          <p:nvPr/>
        </p:nvSpPr>
        <p:spPr bwMode="auto">
          <a:xfrm>
            <a:off x="3688479" y="3916522"/>
            <a:ext cx="2124300" cy="40011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 smtClean="0">
                <a:solidFill>
                  <a:srgbClr val="2121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策划人：</a:t>
            </a:r>
            <a:r>
              <a:rPr lang="en-US" altLang="zh-CN" sz="2000" smtClean="0">
                <a:solidFill>
                  <a:srgbClr val="2121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PPT818</a:t>
            </a:r>
            <a:endParaRPr lang="en-US" altLang="zh-CN" sz="2000" dirty="0" smtClean="0">
              <a:solidFill>
                <a:srgbClr val="2121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3" name="矩形 122"/>
          <p:cNvSpPr>
            <a:spLocks noChangeArrowheads="1"/>
          </p:cNvSpPr>
          <p:nvPr/>
        </p:nvSpPr>
        <p:spPr bwMode="auto">
          <a:xfrm>
            <a:off x="6690559" y="3902912"/>
            <a:ext cx="1962397" cy="40011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 dirty="0">
                <a:solidFill>
                  <a:srgbClr val="2121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活动时间：</a:t>
            </a:r>
            <a:r>
              <a:rPr lang="en-US" altLang="zh-CN" sz="2000" dirty="0">
                <a:solidFill>
                  <a:srgbClr val="2121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endParaRPr lang="zh-CN" altLang="en-US" sz="2000" dirty="0">
              <a:solidFill>
                <a:srgbClr val="2121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4" name="KSO_Shape"/>
          <p:cNvSpPr/>
          <p:nvPr/>
        </p:nvSpPr>
        <p:spPr bwMode="auto">
          <a:xfrm>
            <a:off x="3630984" y="3815543"/>
            <a:ext cx="371781" cy="451556"/>
          </a:xfrm>
          <a:custGeom>
            <a:avLst/>
            <a:gdLst>
              <a:gd name="T0" fmla="*/ 440790 w 2792413"/>
              <a:gd name="T1" fmla="*/ 2575798 h 3389313"/>
              <a:gd name="T2" fmla="*/ 1147253 w 2792413"/>
              <a:gd name="T3" fmla="*/ 1201035 h 3389313"/>
              <a:gd name="T4" fmla="*/ 1223433 w 2792413"/>
              <a:gd name="T5" fmla="*/ 1473921 h 3389313"/>
              <a:gd name="T6" fmla="*/ 1315165 w 2792413"/>
              <a:gd name="T7" fmla="*/ 1458373 h 3389313"/>
              <a:gd name="T8" fmla="*/ 1462128 w 2792413"/>
              <a:gd name="T9" fmla="*/ 1368574 h 3389313"/>
              <a:gd name="T10" fmla="*/ 1552274 w 2792413"/>
              <a:gd name="T11" fmla="*/ 1517392 h 3389313"/>
              <a:gd name="T12" fmla="*/ 1632262 w 2792413"/>
              <a:gd name="T13" fmla="*/ 1262910 h 3389313"/>
              <a:gd name="T14" fmla="*/ 1689714 w 2792413"/>
              <a:gd name="T15" fmla="*/ 1093784 h 3389313"/>
              <a:gd name="T16" fmla="*/ 1947454 w 2792413"/>
              <a:gd name="T17" fmla="*/ 1176285 h 3389313"/>
              <a:gd name="T18" fmla="*/ 2040457 w 2792413"/>
              <a:gd name="T19" fmla="*/ 1240064 h 3389313"/>
              <a:gd name="T20" fmla="*/ 2124889 w 2792413"/>
              <a:gd name="T21" fmla="*/ 1394276 h 3389313"/>
              <a:gd name="T22" fmla="*/ 2358823 w 2792413"/>
              <a:gd name="T23" fmla="*/ 1575460 h 3389313"/>
              <a:gd name="T24" fmla="*/ 2669254 w 2792413"/>
              <a:gd name="T25" fmla="*/ 1240381 h 3389313"/>
              <a:gd name="T26" fmla="*/ 2738767 w 2792413"/>
              <a:gd name="T27" fmla="*/ 1227371 h 3389313"/>
              <a:gd name="T28" fmla="*/ 2783840 w 2792413"/>
              <a:gd name="T29" fmla="*/ 1283853 h 3389313"/>
              <a:gd name="T30" fmla="*/ 2705122 w 2792413"/>
              <a:gd name="T31" fmla="*/ 1422200 h 3389313"/>
              <a:gd name="T32" fmla="*/ 2761621 w 2792413"/>
              <a:gd name="T33" fmla="*/ 1492008 h 3389313"/>
              <a:gd name="T34" fmla="*/ 2775270 w 2792413"/>
              <a:gd name="T35" fmla="*/ 1582441 h 3389313"/>
              <a:gd name="T36" fmla="*/ 2740355 w 2792413"/>
              <a:gd name="T37" fmla="*/ 1669383 h 3389313"/>
              <a:gd name="T38" fmla="*/ 2438811 w 2792413"/>
              <a:gd name="T39" fmla="*/ 2001606 h 3389313"/>
              <a:gd name="T40" fmla="*/ 2326447 w 2792413"/>
              <a:gd name="T41" fmla="*/ 2083155 h 3389313"/>
              <a:gd name="T42" fmla="*/ 2234397 w 2792413"/>
              <a:gd name="T43" fmla="*/ 2095530 h 3389313"/>
              <a:gd name="T44" fmla="*/ 2140759 w 2792413"/>
              <a:gd name="T45" fmla="*/ 2059674 h 3389313"/>
              <a:gd name="T46" fmla="*/ 2049979 w 2792413"/>
              <a:gd name="T47" fmla="*/ 1965116 h 3389313"/>
              <a:gd name="T48" fmla="*/ 1428165 w 2792413"/>
              <a:gd name="T49" fmla="*/ 2143126 h 3389313"/>
              <a:gd name="T50" fmla="*/ 1429434 w 2792413"/>
              <a:gd name="T51" fmla="*/ 1759182 h 3389313"/>
              <a:gd name="T52" fmla="*/ 1368174 w 2792413"/>
              <a:gd name="T53" fmla="*/ 1755057 h 3389313"/>
              <a:gd name="T54" fmla="*/ 1337384 w 2792413"/>
              <a:gd name="T55" fmla="*/ 1826769 h 3389313"/>
              <a:gd name="T56" fmla="*/ 852376 w 2792413"/>
              <a:gd name="T57" fmla="*/ 1682710 h 3389313"/>
              <a:gd name="T58" fmla="*/ 784766 w 2792413"/>
              <a:gd name="T59" fmla="*/ 2018424 h 3389313"/>
              <a:gd name="T60" fmla="*/ 485762 w 2792413"/>
              <a:gd name="T61" fmla="*/ 1784884 h 3389313"/>
              <a:gd name="T62" fmla="*/ 583526 w 2792413"/>
              <a:gd name="T63" fmla="*/ 1432036 h 3389313"/>
              <a:gd name="T64" fmla="*/ 667641 w 2792413"/>
              <a:gd name="T65" fmla="*/ 1278141 h 3389313"/>
              <a:gd name="T66" fmla="*/ 848249 w 2792413"/>
              <a:gd name="T67" fmla="*/ 1188343 h 3389313"/>
              <a:gd name="T68" fmla="*/ 1117099 w 2792413"/>
              <a:gd name="T69" fmla="*/ 1090294 h 3389313"/>
              <a:gd name="T70" fmla="*/ 1495426 w 2792413"/>
              <a:gd name="T71" fmla="*/ 10798 h 3389313"/>
              <a:gd name="T72" fmla="*/ 1596073 w 2792413"/>
              <a:gd name="T73" fmla="*/ 50816 h 3389313"/>
              <a:gd name="T74" fmla="*/ 1679258 w 2792413"/>
              <a:gd name="T75" fmla="*/ 116241 h 3389313"/>
              <a:gd name="T76" fmla="*/ 1743076 w 2792413"/>
              <a:gd name="T77" fmla="*/ 203263 h 3389313"/>
              <a:gd name="T78" fmla="*/ 1802448 w 2792413"/>
              <a:gd name="T79" fmla="*/ 402397 h 3389313"/>
              <a:gd name="T80" fmla="*/ 1849121 w 2792413"/>
              <a:gd name="T81" fmla="*/ 458612 h 3389313"/>
              <a:gd name="T82" fmla="*/ 1861186 w 2792413"/>
              <a:gd name="T83" fmla="*/ 526260 h 3389313"/>
              <a:gd name="T84" fmla="*/ 1823086 w 2792413"/>
              <a:gd name="T85" fmla="*/ 626621 h 3389313"/>
              <a:gd name="T86" fmla="*/ 1771651 w 2792413"/>
              <a:gd name="T87" fmla="*/ 681248 h 3389313"/>
              <a:gd name="T88" fmla="*/ 1688148 w 2792413"/>
              <a:gd name="T89" fmla="*/ 863867 h 3389313"/>
              <a:gd name="T90" fmla="*/ 1552576 w 2792413"/>
              <a:gd name="T91" fmla="*/ 992176 h 3389313"/>
              <a:gd name="T92" fmla="*/ 1464628 w 2792413"/>
              <a:gd name="T93" fmla="*/ 1024254 h 3389313"/>
              <a:gd name="T94" fmla="*/ 1364933 w 2792413"/>
              <a:gd name="T95" fmla="*/ 1028383 h 3389313"/>
              <a:gd name="T96" fmla="*/ 1273493 w 2792413"/>
              <a:gd name="T97" fmla="*/ 1003928 h 3389313"/>
              <a:gd name="T98" fmla="*/ 1136333 w 2792413"/>
              <a:gd name="T99" fmla="*/ 893721 h 3389313"/>
              <a:gd name="T100" fmla="*/ 1043305 w 2792413"/>
              <a:gd name="T101" fmla="*/ 719677 h 3389313"/>
              <a:gd name="T102" fmla="*/ 984250 w 2792413"/>
              <a:gd name="T103" fmla="*/ 642183 h 3389313"/>
              <a:gd name="T104" fmla="*/ 943610 w 2792413"/>
              <a:gd name="T105" fmla="*/ 580887 h 3389313"/>
              <a:gd name="T106" fmla="*/ 930275 w 2792413"/>
              <a:gd name="T107" fmla="*/ 508792 h 3389313"/>
              <a:gd name="T108" fmla="*/ 958215 w 2792413"/>
              <a:gd name="T109" fmla="*/ 440826 h 3389313"/>
              <a:gd name="T110" fmla="*/ 1010603 w 2792413"/>
              <a:gd name="T111" fmla="*/ 336019 h 3389313"/>
              <a:gd name="T112" fmla="*/ 1081405 w 2792413"/>
              <a:gd name="T113" fmla="*/ 168327 h 3389313"/>
              <a:gd name="T114" fmla="*/ 1152525 w 2792413"/>
              <a:gd name="T115" fmla="*/ 89245 h 3389313"/>
              <a:gd name="T116" fmla="*/ 1242060 w 2792413"/>
              <a:gd name="T117" fmla="*/ 32713 h 3389313"/>
              <a:gd name="T118" fmla="*/ 1348105 w 2792413"/>
              <a:gd name="T119" fmla="*/ 3494 h 3389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792413" h="3389313">
                <a:moveTo>
                  <a:pt x="520700" y="2665413"/>
                </a:moveTo>
                <a:lnTo>
                  <a:pt x="2271713" y="2665413"/>
                </a:lnTo>
                <a:lnTo>
                  <a:pt x="2258063" y="3389313"/>
                </a:lnTo>
                <a:lnTo>
                  <a:pt x="534985" y="3389313"/>
                </a:lnTo>
                <a:lnTo>
                  <a:pt x="520700" y="2665413"/>
                </a:lnTo>
                <a:close/>
                <a:moveTo>
                  <a:pt x="0" y="2312988"/>
                </a:moveTo>
                <a:lnTo>
                  <a:pt x="2792413" y="2312988"/>
                </a:lnTo>
                <a:lnTo>
                  <a:pt x="2504058" y="3016251"/>
                </a:lnTo>
                <a:lnTo>
                  <a:pt x="2343366" y="3016251"/>
                </a:lnTo>
                <a:lnTo>
                  <a:pt x="2351623" y="2575798"/>
                </a:lnTo>
                <a:lnTo>
                  <a:pt x="440790" y="2575798"/>
                </a:lnTo>
                <a:lnTo>
                  <a:pt x="449047" y="3016251"/>
                </a:lnTo>
                <a:lnTo>
                  <a:pt x="288355" y="3016251"/>
                </a:lnTo>
                <a:lnTo>
                  <a:pt x="0" y="2312988"/>
                </a:lnTo>
                <a:close/>
                <a:moveTo>
                  <a:pt x="1131065" y="1087438"/>
                </a:moveTo>
                <a:lnTo>
                  <a:pt x="1131065" y="1087755"/>
                </a:lnTo>
                <a:lnTo>
                  <a:pt x="1131700" y="1087438"/>
                </a:lnTo>
                <a:lnTo>
                  <a:pt x="1133287" y="1104890"/>
                </a:lnTo>
                <a:lnTo>
                  <a:pt x="1135826" y="1125198"/>
                </a:lnTo>
                <a:lnTo>
                  <a:pt x="1138683" y="1148044"/>
                </a:lnTo>
                <a:lnTo>
                  <a:pt x="1142492" y="1173112"/>
                </a:lnTo>
                <a:lnTo>
                  <a:pt x="1147253" y="1201035"/>
                </a:lnTo>
                <a:lnTo>
                  <a:pt x="1153284" y="1231179"/>
                </a:lnTo>
                <a:lnTo>
                  <a:pt x="1160267" y="1262910"/>
                </a:lnTo>
                <a:lnTo>
                  <a:pt x="1168520" y="1297180"/>
                </a:lnTo>
                <a:lnTo>
                  <a:pt x="1178042" y="1333670"/>
                </a:lnTo>
                <a:lnTo>
                  <a:pt x="1183439" y="1352074"/>
                </a:lnTo>
                <a:lnTo>
                  <a:pt x="1188835" y="1371430"/>
                </a:lnTo>
                <a:lnTo>
                  <a:pt x="1195183" y="1391103"/>
                </a:lnTo>
                <a:lnTo>
                  <a:pt x="1201531" y="1411094"/>
                </a:lnTo>
                <a:lnTo>
                  <a:pt x="1208514" y="1431719"/>
                </a:lnTo>
                <a:lnTo>
                  <a:pt x="1215497" y="1452344"/>
                </a:lnTo>
                <a:lnTo>
                  <a:pt x="1223433" y="1473921"/>
                </a:lnTo>
                <a:lnTo>
                  <a:pt x="1231685" y="1495498"/>
                </a:lnTo>
                <a:lnTo>
                  <a:pt x="1240573" y="1517392"/>
                </a:lnTo>
                <a:lnTo>
                  <a:pt x="1249461" y="1539604"/>
                </a:lnTo>
                <a:lnTo>
                  <a:pt x="1258983" y="1562450"/>
                </a:lnTo>
                <a:lnTo>
                  <a:pt x="1269458" y="1585296"/>
                </a:lnTo>
                <a:lnTo>
                  <a:pt x="1279932" y="1608460"/>
                </a:lnTo>
                <a:lnTo>
                  <a:pt x="1291359" y="1632258"/>
                </a:lnTo>
                <a:lnTo>
                  <a:pt x="1294851" y="1601162"/>
                </a:lnTo>
                <a:lnTo>
                  <a:pt x="1298977" y="1571018"/>
                </a:lnTo>
                <a:lnTo>
                  <a:pt x="1306913" y="1512315"/>
                </a:lnTo>
                <a:lnTo>
                  <a:pt x="1315165" y="1458373"/>
                </a:lnTo>
                <a:lnTo>
                  <a:pt x="1323101" y="1409824"/>
                </a:lnTo>
                <a:lnTo>
                  <a:pt x="1330084" y="1368574"/>
                </a:lnTo>
                <a:lnTo>
                  <a:pt x="1336115" y="1335574"/>
                </a:lnTo>
                <a:lnTo>
                  <a:pt x="1342780" y="1300670"/>
                </a:lnTo>
                <a:lnTo>
                  <a:pt x="1298025" y="1196275"/>
                </a:lnTo>
                <a:lnTo>
                  <a:pt x="1370395" y="1127736"/>
                </a:lnTo>
                <a:lnTo>
                  <a:pt x="1421817" y="1127736"/>
                </a:lnTo>
                <a:lnTo>
                  <a:pt x="1494187" y="1196275"/>
                </a:lnTo>
                <a:lnTo>
                  <a:pt x="1449749" y="1300670"/>
                </a:lnTo>
                <a:lnTo>
                  <a:pt x="1456415" y="1335574"/>
                </a:lnTo>
                <a:lnTo>
                  <a:pt x="1462128" y="1368574"/>
                </a:lnTo>
                <a:lnTo>
                  <a:pt x="1469746" y="1409824"/>
                </a:lnTo>
                <a:lnTo>
                  <a:pt x="1477364" y="1458373"/>
                </a:lnTo>
                <a:lnTo>
                  <a:pt x="1485617" y="1512315"/>
                </a:lnTo>
                <a:lnTo>
                  <a:pt x="1493869" y="1571018"/>
                </a:lnTo>
                <a:lnTo>
                  <a:pt x="1497678" y="1601162"/>
                </a:lnTo>
                <a:lnTo>
                  <a:pt x="1501170" y="1632258"/>
                </a:lnTo>
                <a:lnTo>
                  <a:pt x="1512279" y="1608460"/>
                </a:lnTo>
                <a:lnTo>
                  <a:pt x="1523072" y="1585296"/>
                </a:lnTo>
                <a:lnTo>
                  <a:pt x="1533229" y="1562450"/>
                </a:lnTo>
                <a:lnTo>
                  <a:pt x="1542751" y="1539604"/>
                </a:lnTo>
                <a:lnTo>
                  <a:pt x="1552274" y="1517392"/>
                </a:lnTo>
                <a:lnTo>
                  <a:pt x="1560844" y="1495498"/>
                </a:lnTo>
                <a:lnTo>
                  <a:pt x="1568779" y="1473921"/>
                </a:lnTo>
                <a:lnTo>
                  <a:pt x="1576715" y="1452344"/>
                </a:lnTo>
                <a:lnTo>
                  <a:pt x="1584015" y="1431719"/>
                </a:lnTo>
                <a:lnTo>
                  <a:pt x="1590681" y="1411094"/>
                </a:lnTo>
                <a:lnTo>
                  <a:pt x="1597346" y="1391103"/>
                </a:lnTo>
                <a:lnTo>
                  <a:pt x="1603377" y="1371430"/>
                </a:lnTo>
                <a:lnTo>
                  <a:pt x="1609408" y="1352074"/>
                </a:lnTo>
                <a:lnTo>
                  <a:pt x="1614487" y="1333670"/>
                </a:lnTo>
                <a:lnTo>
                  <a:pt x="1624327" y="1297180"/>
                </a:lnTo>
                <a:lnTo>
                  <a:pt x="1632262" y="1262910"/>
                </a:lnTo>
                <a:lnTo>
                  <a:pt x="1639563" y="1231179"/>
                </a:lnTo>
                <a:lnTo>
                  <a:pt x="1644959" y="1201035"/>
                </a:lnTo>
                <a:lnTo>
                  <a:pt x="1649720" y="1173112"/>
                </a:lnTo>
                <a:lnTo>
                  <a:pt x="1653846" y="1148044"/>
                </a:lnTo>
                <a:lnTo>
                  <a:pt x="1657020" y="1125198"/>
                </a:lnTo>
                <a:lnTo>
                  <a:pt x="1659242" y="1104890"/>
                </a:lnTo>
                <a:lnTo>
                  <a:pt x="1660829" y="1087438"/>
                </a:lnTo>
                <a:lnTo>
                  <a:pt x="1661464" y="1087755"/>
                </a:lnTo>
                <a:lnTo>
                  <a:pt x="1661464" y="1087438"/>
                </a:lnTo>
                <a:lnTo>
                  <a:pt x="1675430" y="1090294"/>
                </a:lnTo>
                <a:lnTo>
                  <a:pt x="1689714" y="1093784"/>
                </a:lnTo>
                <a:lnTo>
                  <a:pt x="1703998" y="1097592"/>
                </a:lnTo>
                <a:lnTo>
                  <a:pt x="1718916" y="1101400"/>
                </a:lnTo>
                <a:lnTo>
                  <a:pt x="1749705" y="1110919"/>
                </a:lnTo>
                <a:lnTo>
                  <a:pt x="1782399" y="1120756"/>
                </a:lnTo>
                <a:lnTo>
                  <a:pt x="1812871" y="1129640"/>
                </a:lnTo>
                <a:lnTo>
                  <a:pt x="1841120" y="1138208"/>
                </a:lnTo>
                <a:lnTo>
                  <a:pt x="1866831" y="1146458"/>
                </a:lnTo>
                <a:lnTo>
                  <a:pt x="1890002" y="1154390"/>
                </a:lnTo>
                <a:lnTo>
                  <a:pt x="1911269" y="1162006"/>
                </a:lnTo>
                <a:lnTo>
                  <a:pt x="1930314" y="1168987"/>
                </a:lnTo>
                <a:lnTo>
                  <a:pt x="1947454" y="1176285"/>
                </a:lnTo>
                <a:lnTo>
                  <a:pt x="1962690" y="1183266"/>
                </a:lnTo>
                <a:lnTo>
                  <a:pt x="1976021" y="1189612"/>
                </a:lnTo>
                <a:lnTo>
                  <a:pt x="1987766" y="1195958"/>
                </a:lnTo>
                <a:lnTo>
                  <a:pt x="1998240" y="1201670"/>
                </a:lnTo>
                <a:lnTo>
                  <a:pt x="2006811" y="1207381"/>
                </a:lnTo>
                <a:lnTo>
                  <a:pt x="2014111" y="1212775"/>
                </a:lnTo>
                <a:lnTo>
                  <a:pt x="2020142" y="1218487"/>
                </a:lnTo>
                <a:lnTo>
                  <a:pt x="2025221" y="1223564"/>
                </a:lnTo>
                <a:lnTo>
                  <a:pt x="2029030" y="1228641"/>
                </a:lnTo>
                <a:lnTo>
                  <a:pt x="2035061" y="1234035"/>
                </a:lnTo>
                <a:lnTo>
                  <a:pt x="2040457" y="1240064"/>
                </a:lnTo>
                <a:lnTo>
                  <a:pt x="2046170" y="1246410"/>
                </a:lnTo>
                <a:lnTo>
                  <a:pt x="2051249" y="1252756"/>
                </a:lnTo>
                <a:lnTo>
                  <a:pt x="2056010" y="1259420"/>
                </a:lnTo>
                <a:lnTo>
                  <a:pt x="2060771" y="1266401"/>
                </a:lnTo>
                <a:lnTo>
                  <a:pt x="2065215" y="1273699"/>
                </a:lnTo>
                <a:lnTo>
                  <a:pt x="2068706" y="1281631"/>
                </a:lnTo>
                <a:lnTo>
                  <a:pt x="2069976" y="1283535"/>
                </a:lnTo>
                <a:lnTo>
                  <a:pt x="2072833" y="1289564"/>
                </a:lnTo>
                <a:lnTo>
                  <a:pt x="2083942" y="1312410"/>
                </a:lnTo>
                <a:lnTo>
                  <a:pt x="2101717" y="1348584"/>
                </a:lnTo>
                <a:lnTo>
                  <a:pt x="2124889" y="1394276"/>
                </a:lnTo>
                <a:lnTo>
                  <a:pt x="2151869" y="1446950"/>
                </a:lnTo>
                <a:lnTo>
                  <a:pt x="2182341" y="1504382"/>
                </a:lnTo>
                <a:lnTo>
                  <a:pt x="2197894" y="1534210"/>
                </a:lnTo>
                <a:lnTo>
                  <a:pt x="2214399" y="1563719"/>
                </a:lnTo>
                <a:lnTo>
                  <a:pt x="2230588" y="1593229"/>
                </a:lnTo>
                <a:lnTo>
                  <a:pt x="2247093" y="1622104"/>
                </a:lnTo>
                <a:lnTo>
                  <a:pt x="2260742" y="1645902"/>
                </a:lnTo>
                <a:lnTo>
                  <a:pt x="2274073" y="1668431"/>
                </a:lnTo>
                <a:lnTo>
                  <a:pt x="2305497" y="1634479"/>
                </a:lnTo>
                <a:lnTo>
                  <a:pt x="2332478" y="1604652"/>
                </a:lnTo>
                <a:lnTo>
                  <a:pt x="2358823" y="1575460"/>
                </a:lnTo>
                <a:lnTo>
                  <a:pt x="2406752" y="1520883"/>
                </a:lnTo>
                <a:lnTo>
                  <a:pt x="2443572" y="1478046"/>
                </a:lnTo>
                <a:lnTo>
                  <a:pt x="2465157" y="1453296"/>
                </a:lnTo>
                <a:lnTo>
                  <a:pt x="2468013" y="1449805"/>
                </a:lnTo>
                <a:lnTo>
                  <a:pt x="2471822" y="1445681"/>
                </a:lnTo>
                <a:lnTo>
                  <a:pt x="2475631" y="1441555"/>
                </a:lnTo>
                <a:lnTo>
                  <a:pt x="2483567" y="1434257"/>
                </a:lnTo>
                <a:lnTo>
                  <a:pt x="2491819" y="1427276"/>
                </a:lnTo>
                <a:lnTo>
                  <a:pt x="2500390" y="1420930"/>
                </a:lnTo>
                <a:lnTo>
                  <a:pt x="2664175" y="1245141"/>
                </a:lnTo>
                <a:lnTo>
                  <a:pt x="2669254" y="1240381"/>
                </a:lnTo>
                <a:lnTo>
                  <a:pt x="2674967" y="1235939"/>
                </a:lnTo>
                <a:lnTo>
                  <a:pt x="2680681" y="1232131"/>
                </a:lnTo>
                <a:lnTo>
                  <a:pt x="2686712" y="1229275"/>
                </a:lnTo>
                <a:lnTo>
                  <a:pt x="2693060" y="1227054"/>
                </a:lnTo>
                <a:lnTo>
                  <a:pt x="2699408" y="1225150"/>
                </a:lnTo>
                <a:lnTo>
                  <a:pt x="2706074" y="1224198"/>
                </a:lnTo>
                <a:lnTo>
                  <a:pt x="2712422" y="1223247"/>
                </a:lnTo>
                <a:lnTo>
                  <a:pt x="2719088" y="1223247"/>
                </a:lnTo>
                <a:lnTo>
                  <a:pt x="2725754" y="1224198"/>
                </a:lnTo>
                <a:lnTo>
                  <a:pt x="2732419" y="1225468"/>
                </a:lnTo>
                <a:lnTo>
                  <a:pt x="2738767" y="1227371"/>
                </a:lnTo>
                <a:lnTo>
                  <a:pt x="2745116" y="1229910"/>
                </a:lnTo>
                <a:lnTo>
                  <a:pt x="2751147" y="1233400"/>
                </a:lnTo>
                <a:lnTo>
                  <a:pt x="2757178" y="1237525"/>
                </a:lnTo>
                <a:lnTo>
                  <a:pt x="2762574" y="1241968"/>
                </a:lnTo>
                <a:lnTo>
                  <a:pt x="2767335" y="1247045"/>
                </a:lnTo>
                <a:lnTo>
                  <a:pt x="2771779" y="1252756"/>
                </a:lnTo>
                <a:lnTo>
                  <a:pt x="2775270" y="1258151"/>
                </a:lnTo>
                <a:lnTo>
                  <a:pt x="2778444" y="1264497"/>
                </a:lnTo>
                <a:lnTo>
                  <a:pt x="2780666" y="1270843"/>
                </a:lnTo>
                <a:lnTo>
                  <a:pt x="2782571" y="1277189"/>
                </a:lnTo>
                <a:lnTo>
                  <a:pt x="2783840" y="1283853"/>
                </a:lnTo>
                <a:lnTo>
                  <a:pt x="2784475" y="1290199"/>
                </a:lnTo>
                <a:lnTo>
                  <a:pt x="2784475" y="1296862"/>
                </a:lnTo>
                <a:lnTo>
                  <a:pt x="2783840" y="1303526"/>
                </a:lnTo>
                <a:lnTo>
                  <a:pt x="2782253" y="1310189"/>
                </a:lnTo>
                <a:lnTo>
                  <a:pt x="2780349" y="1316535"/>
                </a:lnTo>
                <a:lnTo>
                  <a:pt x="2777492" y="1322882"/>
                </a:lnTo>
                <a:lnTo>
                  <a:pt x="2774635" y="1328911"/>
                </a:lnTo>
                <a:lnTo>
                  <a:pt x="2770509" y="1334622"/>
                </a:lnTo>
                <a:lnTo>
                  <a:pt x="2766065" y="1340334"/>
                </a:lnTo>
                <a:lnTo>
                  <a:pt x="2694964" y="1416171"/>
                </a:lnTo>
                <a:lnTo>
                  <a:pt x="2705122" y="1422200"/>
                </a:lnTo>
                <a:lnTo>
                  <a:pt x="2709883" y="1426007"/>
                </a:lnTo>
                <a:lnTo>
                  <a:pt x="2714644" y="1429815"/>
                </a:lnTo>
                <a:lnTo>
                  <a:pt x="2721310" y="1435844"/>
                </a:lnTo>
                <a:lnTo>
                  <a:pt x="2727658" y="1441873"/>
                </a:lnTo>
                <a:lnTo>
                  <a:pt x="2733689" y="1448854"/>
                </a:lnTo>
                <a:lnTo>
                  <a:pt x="2739085" y="1455517"/>
                </a:lnTo>
                <a:lnTo>
                  <a:pt x="2744481" y="1462498"/>
                </a:lnTo>
                <a:lnTo>
                  <a:pt x="2749242" y="1469478"/>
                </a:lnTo>
                <a:lnTo>
                  <a:pt x="2753686" y="1476777"/>
                </a:lnTo>
                <a:lnTo>
                  <a:pt x="2757812" y="1484392"/>
                </a:lnTo>
                <a:lnTo>
                  <a:pt x="2761621" y="1492008"/>
                </a:lnTo>
                <a:lnTo>
                  <a:pt x="2764478" y="1499940"/>
                </a:lnTo>
                <a:lnTo>
                  <a:pt x="2767335" y="1507873"/>
                </a:lnTo>
                <a:lnTo>
                  <a:pt x="2770191" y="1515806"/>
                </a:lnTo>
                <a:lnTo>
                  <a:pt x="2771779" y="1524056"/>
                </a:lnTo>
                <a:lnTo>
                  <a:pt x="2773683" y="1532306"/>
                </a:lnTo>
                <a:lnTo>
                  <a:pt x="2774953" y="1540556"/>
                </a:lnTo>
                <a:lnTo>
                  <a:pt x="2775905" y="1548806"/>
                </a:lnTo>
                <a:lnTo>
                  <a:pt x="2776222" y="1557373"/>
                </a:lnTo>
                <a:lnTo>
                  <a:pt x="2776222" y="1565623"/>
                </a:lnTo>
                <a:lnTo>
                  <a:pt x="2775905" y="1574191"/>
                </a:lnTo>
                <a:lnTo>
                  <a:pt x="2775270" y="1582441"/>
                </a:lnTo>
                <a:lnTo>
                  <a:pt x="2774000" y="1591008"/>
                </a:lnTo>
                <a:lnTo>
                  <a:pt x="2772731" y="1598941"/>
                </a:lnTo>
                <a:lnTo>
                  <a:pt x="2770826" y="1607508"/>
                </a:lnTo>
                <a:lnTo>
                  <a:pt x="2768604" y="1615758"/>
                </a:lnTo>
                <a:lnTo>
                  <a:pt x="2765430" y="1623691"/>
                </a:lnTo>
                <a:lnTo>
                  <a:pt x="2762574" y="1631624"/>
                </a:lnTo>
                <a:lnTo>
                  <a:pt x="2758765" y="1639556"/>
                </a:lnTo>
                <a:lnTo>
                  <a:pt x="2754956" y="1647489"/>
                </a:lnTo>
                <a:lnTo>
                  <a:pt x="2750194" y="1654787"/>
                </a:lnTo>
                <a:lnTo>
                  <a:pt x="2745433" y="1662085"/>
                </a:lnTo>
                <a:lnTo>
                  <a:pt x="2740355" y="1669383"/>
                </a:lnTo>
                <a:lnTo>
                  <a:pt x="2734641" y="1676364"/>
                </a:lnTo>
                <a:lnTo>
                  <a:pt x="2716549" y="1697941"/>
                </a:lnTo>
                <a:lnTo>
                  <a:pt x="2670206" y="1751249"/>
                </a:lnTo>
                <a:lnTo>
                  <a:pt x="2639417" y="1786470"/>
                </a:lnTo>
                <a:lnTo>
                  <a:pt x="2605136" y="1824865"/>
                </a:lnTo>
                <a:lnTo>
                  <a:pt x="2569586" y="1864529"/>
                </a:lnTo>
                <a:lnTo>
                  <a:pt x="2532766" y="1904827"/>
                </a:lnTo>
                <a:lnTo>
                  <a:pt x="2508325" y="1930529"/>
                </a:lnTo>
                <a:lnTo>
                  <a:pt x="2484519" y="1955914"/>
                </a:lnTo>
                <a:lnTo>
                  <a:pt x="2461030" y="1979712"/>
                </a:lnTo>
                <a:lnTo>
                  <a:pt x="2438811" y="2001606"/>
                </a:lnTo>
                <a:lnTo>
                  <a:pt x="2426115" y="2013347"/>
                </a:lnTo>
                <a:lnTo>
                  <a:pt x="2413418" y="2025087"/>
                </a:lnTo>
                <a:lnTo>
                  <a:pt x="2400722" y="2035876"/>
                </a:lnTo>
                <a:lnTo>
                  <a:pt x="2387708" y="2046664"/>
                </a:lnTo>
                <a:lnTo>
                  <a:pt x="2380090" y="2052376"/>
                </a:lnTo>
                <a:lnTo>
                  <a:pt x="2371837" y="2058405"/>
                </a:lnTo>
                <a:lnTo>
                  <a:pt x="2362314" y="2064751"/>
                </a:lnTo>
                <a:lnTo>
                  <a:pt x="2351205" y="2071414"/>
                </a:lnTo>
                <a:lnTo>
                  <a:pt x="2343904" y="2075222"/>
                </a:lnTo>
                <a:lnTo>
                  <a:pt x="2335969" y="2079347"/>
                </a:lnTo>
                <a:lnTo>
                  <a:pt x="2326447" y="2083155"/>
                </a:lnTo>
                <a:lnTo>
                  <a:pt x="2315337" y="2087280"/>
                </a:lnTo>
                <a:lnTo>
                  <a:pt x="2307719" y="2089501"/>
                </a:lnTo>
                <a:lnTo>
                  <a:pt x="2300101" y="2091405"/>
                </a:lnTo>
                <a:lnTo>
                  <a:pt x="2292801" y="2093309"/>
                </a:lnTo>
                <a:lnTo>
                  <a:pt x="2284865" y="2094578"/>
                </a:lnTo>
                <a:lnTo>
                  <a:pt x="2277565" y="2095530"/>
                </a:lnTo>
                <a:lnTo>
                  <a:pt x="2270582" y="2096164"/>
                </a:lnTo>
                <a:lnTo>
                  <a:pt x="2262964" y="2096799"/>
                </a:lnTo>
                <a:lnTo>
                  <a:pt x="2255981" y="2097116"/>
                </a:lnTo>
                <a:lnTo>
                  <a:pt x="2244871" y="2096799"/>
                </a:lnTo>
                <a:lnTo>
                  <a:pt x="2234397" y="2095530"/>
                </a:lnTo>
                <a:lnTo>
                  <a:pt x="2224557" y="2093943"/>
                </a:lnTo>
                <a:lnTo>
                  <a:pt x="2215034" y="2092357"/>
                </a:lnTo>
                <a:lnTo>
                  <a:pt x="2206147" y="2090453"/>
                </a:lnTo>
                <a:lnTo>
                  <a:pt x="2197894" y="2087597"/>
                </a:lnTo>
                <a:lnTo>
                  <a:pt x="2190593" y="2085058"/>
                </a:lnTo>
                <a:lnTo>
                  <a:pt x="2183610" y="2082520"/>
                </a:lnTo>
                <a:lnTo>
                  <a:pt x="2176945" y="2079982"/>
                </a:lnTo>
                <a:lnTo>
                  <a:pt x="2170596" y="2077126"/>
                </a:lnTo>
                <a:lnTo>
                  <a:pt x="2159487" y="2071097"/>
                </a:lnTo>
                <a:lnTo>
                  <a:pt x="2149647" y="2065385"/>
                </a:lnTo>
                <a:lnTo>
                  <a:pt x="2140759" y="2059674"/>
                </a:lnTo>
                <a:lnTo>
                  <a:pt x="2133141" y="2053962"/>
                </a:lnTo>
                <a:lnTo>
                  <a:pt x="2125841" y="2048251"/>
                </a:lnTo>
                <a:lnTo>
                  <a:pt x="2119175" y="2043174"/>
                </a:lnTo>
                <a:lnTo>
                  <a:pt x="2113462" y="2037779"/>
                </a:lnTo>
                <a:lnTo>
                  <a:pt x="2102670" y="2027308"/>
                </a:lnTo>
                <a:lnTo>
                  <a:pt x="2092512" y="2017154"/>
                </a:lnTo>
                <a:lnTo>
                  <a:pt x="2083307" y="2006683"/>
                </a:lnTo>
                <a:lnTo>
                  <a:pt x="2074737" y="1996847"/>
                </a:lnTo>
                <a:lnTo>
                  <a:pt x="2066167" y="1986375"/>
                </a:lnTo>
                <a:lnTo>
                  <a:pt x="2057914" y="1975904"/>
                </a:lnTo>
                <a:lnTo>
                  <a:pt x="2049979" y="1965116"/>
                </a:lnTo>
                <a:lnTo>
                  <a:pt x="2042044" y="1954010"/>
                </a:lnTo>
                <a:lnTo>
                  <a:pt x="2026490" y="1931798"/>
                </a:lnTo>
                <a:lnTo>
                  <a:pt x="2013476" y="1912125"/>
                </a:lnTo>
                <a:lnTo>
                  <a:pt x="2000462" y="1891817"/>
                </a:lnTo>
                <a:lnTo>
                  <a:pt x="1987131" y="1870557"/>
                </a:lnTo>
                <a:lnTo>
                  <a:pt x="1974117" y="1848663"/>
                </a:lnTo>
                <a:lnTo>
                  <a:pt x="1961103" y="1826769"/>
                </a:lnTo>
                <a:lnTo>
                  <a:pt x="1948089" y="1803922"/>
                </a:lnTo>
                <a:lnTo>
                  <a:pt x="1922061" y="1758547"/>
                </a:lnTo>
                <a:lnTo>
                  <a:pt x="1922061" y="2143126"/>
                </a:lnTo>
                <a:lnTo>
                  <a:pt x="1428165" y="2143126"/>
                </a:lnTo>
                <a:lnTo>
                  <a:pt x="1455462" y="1826769"/>
                </a:lnTo>
                <a:lnTo>
                  <a:pt x="1455145" y="1818519"/>
                </a:lnTo>
                <a:lnTo>
                  <a:pt x="1454510" y="1810269"/>
                </a:lnTo>
                <a:lnTo>
                  <a:pt x="1452923" y="1802653"/>
                </a:lnTo>
                <a:lnTo>
                  <a:pt x="1450701" y="1795038"/>
                </a:lnTo>
                <a:lnTo>
                  <a:pt x="1448479" y="1788057"/>
                </a:lnTo>
                <a:lnTo>
                  <a:pt x="1445623" y="1781076"/>
                </a:lnTo>
                <a:lnTo>
                  <a:pt x="1441814" y="1774730"/>
                </a:lnTo>
                <a:lnTo>
                  <a:pt x="1438005" y="1769018"/>
                </a:lnTo>
                <a:lnTo>
                  <a:pt x="1433878" y="1763941"/>
                </a:lnTo>
                <a:lnTo>
                  <a:pt x="1429434" y="1759182"/>
                </a:lnTo>
                <a:lnTo>
                  <a:pt x="1424673" y="1755057"/>
                </a:lnTo>
                <a:lnTo>
                  <a:pt x="1419595" y="1751566"/>
                </a:lnTo>
                <a:lnTo>
                  <a:pt x="1413881" y="1748711"/>
                </a:lnTo>
                <a:lnTo>
                  <a:pt x="1408485" y="1746807"/>
                </a:lnTo>
                <a:lnTo>
                  <a:pt x="1402454" y="1745538"/>
                </a:lnTo>
                <a:lnTo>
                  <a:pt x="1396423" y="1744903"/>
                </a:lnTo>
                <a:lnTo>
                  <a:pt x="1390710" y="1745538"/>
                </a:lnTo>
                <a:lnTo>
                  <a:pt x="1384679" y="1746807"/>
                </a:lnTo>
                <a:lnTo>
                  <a:pt x="1378966" y="1748711"/>
                </a:lnTo>
                <a:lnTo>
                  <a:pt x="1373570" y="1751566"/>
                </a:lnTo>
                <a:lnTo>
                  <a:pt x="1368174" y="1755057"/>
                </a:lnTo>
                <a:lnTo>
                  <a:pt x="1363412" y="1759182"/>
                </a:lnTo>
                <a:lnTo>
                  <a:pt x="1358969" y="1763941"/>
                </a:lnTo>
                <a:lnTo>
                  <a:pt x="1354842" y="1769018"/>
                </a:lnTo>
                <a:lnTo>
                  <a:pt x="1351351" y="1774730"/>
                </a:lnTo>
                <a:lnTo>
                  <a:pt x="1347542" y="1781076"/>
                </a:lnTo>
                <a:lnTo>
                  <a:pt x="1344367" y="1788057"/>
                </a:lnTo>
                <a:lnTo>
                  <a:pt x="1342146" y="1795038"/>
                </a:lnTo>
                <a:lnTo>
                  <a:pt x="1339924" y="1802653"/>
                </a:lnTo>
                <a:lnTo>
                  <a:pt x="1338971" y="1810269"/>
                </a:lnTo>
                <a:lnTo>
                  <a:pt x="1337702" y="1818519"/>
                </a:lnTo>
                <a:lnTo>
                  <a:pt x="1337384" y="1826769"/>
                </a:lnTo>
                <a:lnTo>
                  <a:pt x="1364999" y="2143126"/>
                </a:lnTo>
                <a:lnTo>
                  <a:pt x="870151" y="2143126"/>
                </a:lnTo>
                <a:lnTo>
                  <a:pt x="870151" y="1651297"/>
                </a:lnTo>
                <a:lnTo>
                  <a:pt x="869833" y="1651297"/>
                </a:lnTo>
                <a:lnTo>
                  <a:pt x="868881" y="1652249"/>
                </a:lnTo>
                <a:lnTo>
                  <a:pt x="867294" y="1653201"/>
                </a:lnTo>
                <a:lnTo>
                  <a:pt x="864755" y="1656691"/>
                </a:lnTo>
                <a:lnTo>
                  <a:pt x="861581" y="1661133"/>
                </a:lnTo>
                <a:lnTo>
                  <a:pt x="858724" y="1667162"/>
                </a:lnTo>
                <a:lnTo>
                  <a:pt x="855867" y="1674143"/>
                </a:lnTo>
                <a:lnTo>
                  <a:pt x="852376" y="1682710"/>
                </a:lnTo>
                <a:lnTo>
                  <a:pt x="848884" y="1691912"/>
                </a:lnTo>
                <a:lnTo>
                  <a:pt x="845710" y="1702701"/>
                </a:lnTo>
                <a:lnTo>
                  <a:pt x="839044" y="1726816"/>
                </a:lnTo>
                <a:lnTo>
                  <a:pt x="832061" y="1755057"/>
                </a:lnTo>
                <a:lnTo>
                  <a:pt x="824443" y="1786153"/>
                </a:lnTo>
                <a:lnTo>
                  <a:pt x="817460" y="1820423"/>
                </a:lnTo>
                <a:lnTo>
                  <a:pt x="810477" y="1856913"/>
                </a:lnTo>
                <a:lnTo>
                  <a:pt x="803811" y="1895308"/>
                </a:lnTo>
                <a:lnTo>
                  <a:pt x="797145" y="1935606"/>
                </a:lnTo>
                <a:lnTo>
                  <a:pt x="790797" y="1976221"/>
                </a:lnTo>
                <a:lnTo>
                  <a:pt x="784766" y="2018424"/>
                </a:lnTo>
                <a:lnTo>
                  <a:pt x="779688" y="2060308"/>
                </a:lnTo>
                <a:lnTo>
                  <a:pt x="774609" y="2101876"/>
                </a:lnTo>
                <a:lnTo>
                  <a:pt x="771118" y="2143126"/>
                </a:lnTo>
                <a:lnTo>
                  <a:pt x="438150" y="2143126"/>
                </a:lnTo>
                <a:lnTo>
                  <a:pt x="443864" y="2084741"/>
                </a:lnTo>
                <a:lnTo>
                  <a:pt x="449894" y="2028577"/>
                </a:lnTo>
                <a:lnTo>
                  <a:pt x="455925" y="1975269"/>
                </a:lnTo>
                <a:lnTo>
                  <a:pt x="463226" y="1923865"/>
                </a:lnTo>
                <a:lnTo>
                  <a:pt x="470209" y="1875317"/>
                </a:lnTo>
                <a:lnTo>
                  <a:pt x="478144" y="1828990"/>
                </a:lnTo>
                <a:lnTo>
                  <a:pt x="485762" y="1784884"/>
                </a:lnTo>
                <a:lnTo>
                  <a:pt x="494015" y="1742682"/>
                </a:lnTo>
                <a:lnTo>
                  <a:pt x="502585" y="1702701"/>
                </a:lnTo>
                <a:lnTo>
                  <a:pt x="511155" y="1665258"/>
                </a:lnTo>
                <a:lnTo>
                  <a:pt x="520043" y="1629085"/>
                </a:lnTo>
                <a:lnTo>
                  <a:pt x="528931" y="1595450"/>
                </a:lnTo>
                <a:lnTo>
                  <a:pt x="537818" y="1563719"/>
                </a:lnTo>
                <a:lnTo>
                  <a:pt x="547023" y="1533892"/>
                </a:lnTo>
                <a:lnTo>
                  <a:pt x="556228" y="1505969"/>
                </a:lnTo>
                <a:lnTo>
                  <a:pt x="565116" y="1479632"/>
                </a:lnTo>
                <a:lnTo>
                  <a:pt x="574638" y="1454882"/>
                </a:lnTo>
                <a:lnTo>
                  <a:pt x="583526" y="1432036"/>
                </a:lnTo>
                <a:lnTo>
                  <a:pt x="592413" y="1410777"/>
                </a:lnTo>
                <a:lnTo>
                  <a:pt x="601301" y="1391420"/>
                </a:lnTo>
                <a:lnTo>
                  <a:pt x="609871" y="1373334"/>
                </a:lnTo>
                <a:lnTo>
                  <a:pt x="618124" y="1356516"/>
                </a:lnTo>
                <a:lnTo>
                  <a:pt x="626059" y="1341920"/>
                </a:lnTo>
                <a:lnTo>
                  <a:pt x="633995" y="1327959"/>
                </a:lnTo>
                <a:lnTo>
                  <a:pt x="641930" y="1315266"/>
                </a:lnTo>
                <a:lnTo>
                  <a:pt x="648913" y="1304160"/>
                </a:lnTo>
                <a:lnTo>
                  <a:pt x="655579" y="1294324"/>
                </a:lnTo>
                <a:lnTo>
                  <a:pt x="661927" y="1285756"/>
                </a:lnTo>
                <a:lnTo>
                  <a:pt x="667641" y="1278141"/>
                </a:lnTo>
                <a:lnTo>
                  <a:pt x="673037" y="1271478"/>
                </a:lnTo>
                <a:lnTo>
                  <a:pt x="677798" y="1266083"/>
                </a:lnTo>
                <a:lnTo>
                  <a:pt x="681924" y="1261641"/>
                </a:lnTo>
                <a:lnTo>
                  <a:pt x="699065" y="1252756"/>
                </a:lnTo>
                <a:lnTo>
                  <a:pt x="717475" y="1243237"/>
                </a:lnTo>
                <a:lnTo>
                  <a:pt x="737154" y="1234035"/>
                </a:lnTo>
                <a:lnTo>
                  <a:pt x="758104" y="1224833"/>
                </a:lnTo>
                <a:lnTo>
                  <a:pt x="779688" y="1215948"/>
                </a:lnTo>
                <a:lnTo>
                  <a:pt x="801907" y="1206746"/>
                </a:lnTo>
                <a:lnTo>
                  <a:pt x="824761" y="1197227"/>
                </a:lnTo>
                <a:lnTo>
                  <a:pt x="848249" y="1188343"/>
                </a:lnTo>
                <a:lnTo>
                  <a:pt x="895544" y="1170891"/>
                </a:lnTo>
                <a:lnTo>
                  <a:pt x="942204" y="1154390"/>
                </a:lnTo>
                <a:lnTo>
                  <a:pt x="987594" y="1138525"/>
                </a:lnTo>
                <a:lnTo>
                  <a:pt x="1030445" y="1124564"/>
                </a:lnTo>
                <a:lnTo>
                  <a:pt x="1041554" y="1118217"/>
                </a:lnTo>
                <a:lnTo>
                  <a:pt x="1053299" y="1112188"/>
                </a:lnTo>
                <a:lnTo>
                  <a:pt x="1065678" y="1107111"/>
                </a:lnTo>
                <a:lnTo>
                  <a:pt x="1077740" y="1102352"/>
                </a:lnTo>
                <a:lnTo>
                  <a:pt x="1090754" y="1097909"/>
                </a:lnTo>
                <a:lnTo>
                  <a:pt x="1103768" y="1094102"/>
                </a:lnTo>
                <a:lnTo>
                  <a:pt x="1117099" y="1090294"/>
                </a:lnTo>
                <a:lnTo>
                  <a:pt x="1131065" y="1087438"/>
                </a:lnTo>
                <a:close/>
                <a:moveTo>
                  <a:pt x="1401445" y="0"/>
                </a:moveTo>
                <a:lnTo>
                  <a:pt x="1412240" y="318"/>
                </a:lnTo>
                <a:lnTo>
                  <a:pt x="1423353" y="635"/>
                </a:lnTo>
                <a:lnTo>
                  <a:pt x="1433513" y="1588"/>
                </a:lnTo>
                <a:lnTo>
                  <a:pt x="1444308" y="2223"/>
                </a:lnTo>
                <a:lnTo>
                  <a:pt x="1454786" y="3494"/>
                </a:lnTo>
                <a:lnTo>
                  <a:pt x="1465263" y="4764"/>
                </a:lnTo>
                <a:lnTo>
                  <a:pt x="1475423" y="6670"/>
                </a:lnTo>
                <a:lnTo>
                  <a:pt x="1485266" y="8575"/>
                </a:lnTo>
                <a:lnTo>
                  <a:pt x="1495426" y="10798"/>
                </a:lnTo>
                <a:lnTo>
                  <a:pt x="1505268" y="13339"/>
                </a:lnTo>
                <a:lnTo>
                  <a:pt x="1515111" y="15880"/>
                </a:lnTo>
                <a:lnTo>
                  <a:pt x="1524636" y="19056"/>
                </a:lnTo>
                <a:lnTo>
                  <a:pt x="1533843" y="22232"/>
                </a:lnTo>
                <a:lnTo>
                  <a:pt x="1543368" y="25726"/>
                </a:lnTo>
                <a:lnTo>
                  <a:pt x="1552576" y="29219"/>
                </a:lnTo>
                <a:lnTo>
                  <a:pt x="1561466" y="33030"/>
                </a:lnTo>
                <a:lnTo>
                  <a:pt x="1570356" y="37159"/>
                </a:lnTo>
                <a:lnTo>
                  <a:pt x="1578928" y="41605"/>
                </a:lnTo>
                <a:lnTo>
                  <a:pt x="1587818" y="46052"/>
                </a:lnTo>
                <a:lnTo>
                  <a:pt x="1596073" y="50816"/>
                </a:lnTo>
                <a:lnTo>
                  <a:pt x="1604646" y="55897"/>
                </a:lnTo>
                <a:lnTo>
                  <a:pt x="1612583" y="60979"/>
                </a:lnTo>
                <a:lnTo>
                  <a:pt x="1620521" y="66378"/>
                </a:lnTo>
                <a:lnTo>
                  <a:pt x="1628776" y="72095"/>
                </a:lnTo>
                <a:lnTo>
                  <a:pt x="1636078" y="77812"/>
                </a:lnTo>
                <a:lnTo>
                  <a:pt x="1644016" y="83528"/>
                </a:lnTo>
                <a:lnTo>
                  <a:pt x="1651318" y="89880"/>
                </a:lnTo>
                <a:lnTo>
                  <a:pt x="1658303" y="96232"/>
                </a:lnTo>
                <a:lnTo>
                  <a:pt x="1665606" y="102902"/>
                </a:lnTo>
                <a:lnTo>
                  <a:pt x="1672591" y="109571"/>
                </a:lnTo>
                <a:lnTo>
                  <a:pt x="1679258" y="116241"/>
                </a:lnTo>
                <a:lnTo>
                  <a:pt x="1685926" y="123546"/>
                </a:lnTo>
                <a:lnTo>
                  <a:pt x="1692593" y="130851"/>
                </a:lnTo>
                <a:lnTo>
                  <a:pt x="1698943" y="138155"/>
                </a:lnTo>
                <a:lnTo>
                  <a:pt x="1704976" y="145778"/>
                </a:lnTo>
                <a:lnTo>
                  <a:pt x="1710691" y="153400"/>
                </a:lnTo>
                <a:lnTo>
                  <a:pt x="1716723" y="161658"/>
                </a:lnTo>
                <a:lnTo>
                  <a:pt x="1722438" y="169597"/>
                </a:lnTo>
                <a:lnTo>
                  <a:pt x="1727836" y="177537"/>
                </a:lnTo>
                <a:lnTo>
                  <a:pt x="1733233" y="186113"/>
                </a:lnTo>
                <a:lnTo>
                  <a:pt x="1738313" y="194688"/>
                </a:lnTo>
                <a:lnTo>
                  <a:pt x="1743076" y="203263"/>
                </a:lnTo>
                <a:lnTo>
                  <a:pt x="1747838" y="212156"/>
                </a:lnTo>
                <a:lnTo>
                  <a:pt x="1752283" y="221048"/>
                </a:lnTo>
                <a:lnTo>
                  <a:pt x="1760856" y="239469"/>
                </a:lnTo>
                <a:lnTo>
                  <a:pt x="1768793" y="258207"/>
                </a:lnTo>
                <a:lnTo>
                  <a:pt x="1776096" y="277581"/>
                </a:lnTo>
                <a:lnTo>
                  <a:pt x="1782446" y="297272"/>
                </a:lnTo>
                <a:lnTo>
                  <a:pt x="1788161" y="317916"/>
                </a:lnTo>
                <a:lnTo>
                  <a:pt x="1792923" y="338560"/>
                </a:lnTo>
                <a:lnTo>
                  <a:pt x="1797051" y="359521"/>
                </a:lnTo>
                <a:lnTo>
                  <a:pt x="1799908" y="380800"/>
                </a:lnTo>
                <a:lnTo>
                  <a:pt x="1802448" y="402397"/>
                </a:lnTo>
                <a:lnTo>
                  <a:pt x="1804036" y="424946"/>
                </a:lnTo>
                <a:lnTo>
                  <a:pt x="1809751" y="426534"/>
                </a:lnTo>
                <a:lnTo>
                  <a:pt x="1815148" y="428758"/>
                </a:lnTo>
                <a:lnTo>
                  <a:pt x="1819911" y="431616"/>
                </a:lnTo>
                <a:lnTo>
                  <a:pt x="1825308" y="434474"/>
                </a:lnTo>
                <a:lnTo>
                  <a:pt x="1829753" y="437968"/>
                </a:lnTo>
                <a:lnTo>
                  <a:pt x="1834198" y="441144"/>
                </a:lnTo>
                <a:lnTo>
                  <a:pt x="1838326" y="445273"/>
                </a:lnTo>
                <a:lnTo>
                  <a:pt x="1842453" y="449401"/>
                </a:lnTo>
                <a:lnTo>
                  <a:pt x="1845628" y="453848"/>
                </a:lnTo>
                <a:lnTo>
                  <a:pt x="1849121" y="458612"/>
                </a:lnTo>
                <a:lnTo>
                  <a:pt x="1851978" y="463693"/>
                </a:lnTo>
                <a:lnTo>
                  <a:pt x="1854201" y="469728"/>
                </a:lnTo>
                <a:lnTo>
                  <a:pt x="1856423" y="475762"/>
                </a:lnTo>
                <a:lnTo>
                  <a:pt x="1858328" y="482114"/>
                </a:lnTo>
                <a:lnTo>
                  <a:pt x="1859916" y="488784"/>
                </a:lnTo>
                <a:lnTo>
                  <a:pt x="1860868" y="496088"/>
                </a:lnTo>
                <a:lnTo>
                  <a:pt x="1861503" y="502123"/>
                </a:lnTo>
                <a:lnTo>
                  <a:pt x="1862138" y="507839"/>
                </a:lnTo>
                <a:lnTo>
                  <a:pt x="1862138" y="513874"/>
                </a:lnTo>
                <a:lnTo>
                  <a:pt x="1861503" y="519908"/>
                </a:lnTo>
                <a:lnTo>
                  <a:pt x="1861186" y="526260"/>
                </a:lnTo>
                <a:lnTo>
                  <a:pt x="1860868" y="532294"/>
                </a:lnTo>
                <a:lnTo>
                  <a:pt x="1858963" y="544998"/>
                </a:lnTo>
                <a:lnTo>
                  <a:pt x="1856106" y="557385"/>
                </a:lnTo>
                <a:lnTo>
                  <a:pt x="1852296" y="569771"/>
                </a:lnTo>
                <a:lnTo>
                  <a:pt x="1847851" y="582157"/>
                </a:lnTo>
                <a:lnTo>
                  <a:pt x="1842771" y="593908"/>
                </a:lnTo>
                <a:lnTo>
                  <a:pt x="1836738" y="605342"/>
                </a:lnTo>
                <a:lnTo>
                  <a:pt x="1833881" y="611059"/>
                </a:lnTo>
                <a:lnTo>
                  <a:pt x="1830071" y="616140"/>
                </a:lnTo>
                <a:lnTo>
                  <a:pt x="1826578" y="621540"/>
                </a:lnTo>
                <a:lnTo>
                  <a:pt x="1823086" y="626621"/>
                </a:lnTo>
                <a:lnTo>
                  <a:pt x="1818958" y="631385"/>
                </a:lnTo>
                <a:lnTo>
                  <a:pt x="1814831" y="635831"/>
                </a:lnTo>
                <a:lnTo>
                  <a:pt x="1810703" y="640278"/>
                </a:lnTo>
                <a:lnTo>
                  <a:pt x="1806258" y="644407"/>
                </a:lnTo>
                <a:lnTo>
                  <a:pt x="1801813" y="648218"/>
                </a:lnTo>
                <a:lnTo>
                  <a:pt x="1797051" y="652029"/>
                </a:lnTo>
                <a:lnTo>
                  <a:pt x="1792288" y="655205"/>
                </a:lnTo>
                <a:lnTo>
                  <a:pt x="1787208" y="658063"/>
                </a:lnTo>
                <a:lnTo>
                  <a:pt x="1782128" y="660922"/>
                </a:lnTo>
                <a:lnTo>
                  <a:pt x="1777048" y="663145"/>
                </a:lnTo>
                <a:lnTo>
                  <a:pt x="1771651" y="681248"/>
                </a:lnTo>
                <a:lnTo>
                  <a:pt x="1766571" y="699033"/>
                </a:lnTo>
                <a:lnTo>
                  <a:pt x="1760538" y="716501"/>
                </a:lnTo>
                <a:lnTo>
                  <a:pt x="1754188" y="733969"/>
                </a:lnTo>
                <a:lnTo>
                  <a:pt x="1747521" y="751437"/>
                </a:lnTo>
                <a:lnTo>
                  <a:pt x="1740218" y="768587"/>
                </a:lnTo>
                <a:lnTo>
                  <a:pt x="1732598" y="785420"/>
                </a:lnTo>
                <a:lnTo>
                  <a:pt x="1724661" y="801618"/>
                </a:lnTo>
                <a:lnTo>
                  <a:pt x="1716406" y="817497"/>
                </a:lnTo>
                <a:lnTo>
                  <a:pt x="1707516" y="833695"/>
                </a:lnTo>
                <a:lnTo>
                  <a:pt x="1698308" y="848940"/>
                </a:lnTo>
                <a:lnTo>
                  <a:pt x="1688148" y="863867"/>
                </a:lnTo>
                <a:lnTo>
                  <a:pt x="1677988" y="878159"/>
                </a:lnTo>
                <a:lnTo>
                  <a:pt x="1667511" y="892451"/>
                </a:lnTo>
                <a:lnTo>
                  <a:pt x="1656716" y="905790"/>
                </a:lnTo>
                <a:lnTo>
                  <a:pt x="1644968" y="918811"/>
                </a:lnTo>
                <a:lnTo>
                  <a:pt x="1633221" y="931515"/>
                </a:lnTo>
                <a:lnTo>
                  <a:pt x="1620838" y="943266"/>
                </a:lnTo>
                <a:lnTo>
                  <a:pt x="1607821" y="954382"/>
                </a:lnTo>
                <a:lnTo>
                  <a:pt x="1594803" y="964863"/>
                </a:lnTo>
                <a:lnTo>
                  <a:pt x="1581151" y="974709"/>
                </a:lnTo>
                <a:lnTo>
                  <a:pt x="1567181" y="983919"/>
                </a:lnTo>
                <a:lnTo>
                  <a:pt x="1552576" y="992176"/>
                </a:lnTo>
                <a:lnTo>
                  <a:pt x="1545273" y="996305"/>
                </a:lnTo>
                <a:lnTo>
                  <a:pt x="1537336" y="1000116"/>
                </a:lnTo>
                <a:lnTo>
                  <a:pt x="1530033" y="1003610"/>
                </a:lnTo>
                <a:lnTo>
                  <a:pt x="1522096" y="1006786"/>
                </a:lnTo>
                <a:lnTo>
                  <a:pt x="1513841" y="1010279"/>
                </a:lnTo>
                <a:lnTo>
                  <a:pt x="1506221" y="1012820"/>
                </a:lnTo>
                <a:lnTo>
                  <a:pt x="1497966" y="1015679"/>
                </a:lnTo>
                <a:lnTo>
                  <a:pt x="1489711" y="1017902"/>
                </a:lnTo>
                <a:lnTo>
                  <a:pt x="1481456" y="1020443"/>
                </a:lnTo>
                <a:lnTo>
                  <a:pt x="1473201" y="1022348"/>
                </a:lnTo>
                <a:lnTo>
                  <a:pt x="1464628" y="1024254"/>
                </a:lnTo>
                <a:lnTo>
                  <a:pt x="1455738" y="1025842"/>
                </a:lnTo>
                <a:lnTo>
                  <a:pt x="1447166" y="1027112"/>
                </a:lnTo>
                <a:lnTo>
                  <a:pt x="1438276" y="1028383"/>
                </a:lnTo>
                <a:lnTo>
                  <a:pt x="1429068" y="1029018"/>
                </a:lnTo>
                <a:lnTo>
                  <a:pt x="1419860" y="1029971"/>
                </a:lnTo>
                <a:lnTo>
                  <a:pt x="1410653" y="1030288"/>
                </a:lnTo>
                <a:lnTo>
                  <a:pt x="1401445" y="1030288"/>
                </a:lnTo>
                <a:lnTo>
                  <a:pt x="1391920" y="1030288"/>
                </a:lnTo>
                <a:lnTo>
                  <a:pt x="1382713" y="1029971"/>
                </a:lnTo>
                <a:lnTo>
                  <a:pt x="1373823" y="1029018"/>
                </a:lnTo>
                <a:lnTo>
                  <a:pt x="1364933" y="1028383"/>
                </a:lnTo>
                <a:lnTo>
                  <a:pt x="1356043" y="1027112"/>
                </a:lnTo>
                <a:lnTo>
                  <a:pt x="1347153" y="1025842"/>
                </a:lnTo>
                <a:lnTo>
                  <a:pt x="1338580" y="1024254"/>
                </a:lnTo>
                <a:lnTo>
                  <a:pt x="1330008" y="1022348"/>
                </a:lnTo>
                <a:lnTo>
                  <a:pt x="1321753" y="1020443"/>
                </a:lnTo>
                <a:lnTo>
                  <a:pt x="1313180" y="1018219"/>
                </a:lnTo>
                <a:lnTo>
                  <a:pt x="1305243" y="1015679"/>
                </a:lnTo>
                <a:lnTo>
                  <a:pt x="1297305" y="1013138"/>
                </a:lnTo>
                <a:lnTo>
                  <a:pt x="1289050" y="1010279"/>
                </a:lnTo>
                <a:lnTo>
                  <a:pt x="1281430" y="1007104"/>
                </a:lnTo>
                <a:lnTo>
                  <a:pt x="1273493" y="1003928"/>
                </a:lnTo>
                <a:lnTo>
                  <a:pt x="1266190" y="1000434"/>
                </a:lnTo>
                <a:lnTo>
                  <a:pt x="1250950" y="992812"/>
                </a:lnTo>
                <a:lnTo>
                  <a:pt x="1236345" y="984554"/>
                </a:lnTo>
                <a:lnTo>
                  <a:pt x="1222693" y="975344"/>
                </a:lnTo>
                <a:lnTo>
                  <a:pt x="1209040" y="965498"/>
                </a:lnTo>
                <a:lnTo>
                  <a:pt x="1196023" y="955017"/>
                </a:lnTo>
                <a:lnTo>
                  <a:pt x="1183005" y="943901"/>
                </a:lnTo>
                <a:lnTo>
                  <a:pt x="1170623" y="932150"/>
                </a:lnTo>
                <a:lnTo>
                  <a:pt x="1158875" y="919764"/>
                </a:lnTo>
                <a:lnTo>
                  <a:pt x="1147128" y="907378"/>
                </a:lnTo>
                <a:lnTo>
                  <a:pt x="1136333" y="893721"/>
                </a:lnTo>
                <a:lnTo>
                  <a:pt x="1125538" y="879747"/>
                </a:lnTo>
                <a:lnTo>
                  <a:pt x="1115695" y="865455"/>
                </a:lnTo>
                <a:lnTo>
                  <a:pt x="1105853" y="850845"/>
                </a:lnTo>
                <a:lnTo>
                  <a:pt x="1096645" y="835601"/>
                </a:lnTo>
                <a:lnTo>
                  <a:pt x="1087755" y="820038"/>
                </a:lnTo>
                <a:lnTo>
                  <a:pt x="1079183" y="803841"/>
                </a:lnTo>
                <a:lnTo>
                  <a:pt x="1070928" y="787643"/>
                </a:lnTo>
                <a:lnTo>
                  <a:pt x="1063625" y="770811"/>
                </a:lnTo>
                <a:lnTo>
                  <a:pt x="1056323" y="753978"/>
                </a:lnTo>
                <a:lnTo>
                  <a:pt x="1049655" y="737145"/>
                </a:lnTo>
                <a:lnTo>
                  <a:pt x="1043305" y="719677"/>
                </a:lnTo>
                <a:lnTo>
                  <a:pt x="1037273" y="702209"/>
                </a:lnTo>
                <a:lnTo>
                  <a:pt x="1031558" y="684106"/>
                </a:lnTo>
                <a:lnTo>
                  <a:pt x="1026795" y="666321"/>
                </a:lnTo>
                <a:lnTo>
                  <a:pt x="1020763" y="664415"/>
                </a:lnTo>
                <a:lnTo>
                  <a:pt x="1015365" y="662827"/>
                </a:lnTo>
                <a:lnTo>
                  <a:pt x="1009650" y="659969"/>
                </a:lnTo>
                <a:lnTo>
                  <a:pt x="1004253" y="657110"/>
                </a:lnTo>
                <a:lnTo>
                  <a:pt x="998855" y="653617"/>
                </a:lnTo>
                <a:lnTo>
                  <a:pt x="993775" y="650441"/>
                </a:lnTo>
                <a:lnTo>
                  <a:pt x="989013" y="646312"/>
                </a:lnTo>
                <a:lnTo>
                  <a:pt x="984250" y="642183"/>
                </a:lnTo>
                <a:lnTo>
                  <a:pt x="979805" y="637737"/>
                </a:lnTo>
                <a:lnTo>
                  <a:pt x="975360" y="632973"/>
                </a:lnTo>
                <a:lnTo>
                  <a:pt x="970598" y="627891"/>
                </a:lnTo>
                <a:lnTo>
                  <a:pt x="966788" y="622492"/>
                </a:lnTo>
                <a:lnTo>
                  <a:pt x="962978" y="617411"/>
                </a:lnTo>
                <a:lnTo>
                  <a:pt x="959168" y="611376"/>
                </a:lnTo>
                <a:lnTo>
                  <a:pt x="955358" y="605660"/>
                </a:lnTo>
                <a:lnTo>
                  <a:pt x="952500" y="599625"/>
                </a:lnTo>
                <a:lnTo>
                  <a:pt x="949325" y="593591"/>
                </a:lnTo>
                <a:lnTo>
                  <a:pt x="946468" y="587239"/>
                </a:lnTo>
                <a:lnTo>
                  <a:pt x="943610" y="580887"/>
                </a:lnTo>
                <a:lnTo>
                  <a:pt x="941388" y="574535"/>
                </a:lnTo>
                <a:lnTo>
                  <a:pt x="939165" y="567865"/>
                </a:lnTo>
                <a:lnTo>
                  <a:pt x="937260" y="561196"/>
                </a:lnTo>
                <a:lnTo>
                  <a:pt x="935355" y="554526"/>
                </a:lnTo>
                <a:lnTo>
                  <a:pt x="934085" y="547857"/>
                </a:lnTo>
                <a:lnTo>
                  <a:pt x="932815" y="541505"/>
                </a:lnTo>
                <a:lnTo>
                  <a:pt x="931863" y="534835"/>
                </a:lnTo>
                <a:lnTo>
                  <a:pt x="930910" y="528166"/>
                </a:lnTo>
                <a:lnTo>
                  <a:pt x="930593" y="521496"/>
                </a:lnTo>
                <a:lnTo>
                  <a:pt x="930275" y="515144"/>
                </a:lnTo>
                <a:lnTo>
                  <a:pt x="930275" y="508792"/>
                </a:lnTo>
                <a:lnTo>
                  <a:pt x="930593" y="502440"/>
                </a:lnTo>
                <a:lnTo>
                  <a:pt x="931228" y="496088"/>
                </a:lnTo>
                <a:lnTo>
                  <a:pt x="932498" y="488148"/>
                </a:lnTo>
                <a:lnTo>
                  <a:pt x="934403" y="480526"/>
                </a:lnTo>
                <a:lnTo>
                  <a:pt x="936625" y="473539"/>
                </a:lnTo>
                <a:lnTo>
                  <a:pt x="939165" y="466869"/>
                </a:lnTo>
                <a:lnTo>
                  <a:pt x="942023" y="460835"/>
                </a:lnTo>
                <a:lnTo>
                  <a:pt x="945515" y="455436"/>
                </a:lnTo>
                <a:lnTo>
                  <a:pt x="949325" y="450037"/>
                </a:lnTo>
                <a:lnTo>
                  <a:pt x="953770" y="445273"/>
                </a:lnTo>
                <a:lnTo>
                  <a:pt x="958215" y="440826"/>
                </a:lnTo>
                <a:lnTo>
                  <a:pt x="962978" y="437015"/>
                </a:lnTo>
                <a:lnTo>
                  <a:pt x="968058" y="433204"/>
                </a:lnTo>
                <a:lnTo>
                  <a:pt x="973773" y="430345"/>
                </a:lnTo>
                <a:lnTo>
                  <a:pt x="979805" y="427805"/>
                </a:lnTo>
                <a:lnTo>
                  <a:pt x="985520" y="425264"/>
                </a:lnTo>
                <a:lnTo>
                  <a:pt x="992188" y="423358"/>
                </a:lnTo>
                <a:lnTo>
                  <a:pt x="998855" y="421453"/>
                </a:lnTo>
                <a:lnTo>
                  <a:pt x="1000443" y="399538"/>
                </a:lnTo>
                <a:lnTo>
                  <a:pt x="1002983" y="377942"/>
                </a:lnTo>
                <a:lnTo>
                  <a:pt x="1006475" y="356663"/>
                </a:lnTo>
                <a:lnTo>
                  <a:pt x="1010603" y="336019"/>
                </a:lnTo>
                <a:lnTo>
                  <a:pt x="1015365" y="315057"/>
                </a:lnTo>
                <a:lnTo>
                  <a:pt x="1020763" y="295049"/>
                </a:lnTo>
                <a:lnTo>
                  <a:pt x="1027748" y="275358"/>
                </a:lnTo>
                <a:lnTo>
                  <a:pt x="1034733" y="256302"/>
                </a:lnTo>
                <a:lnTo>
                  <a:pt x="1042353" y="237564"/>
                </a:lnTo>
                <a:lnTo>
                  <a:pt x="1051243" y="219143"/>
                </a:lnTo>
                <a:lnTo>
                  <a:pt x="1060768" y="201675"/>
                </a:lnTo>
                <a:lnTo>
                  <a:pt x="1065530" y="193417"/>
                </a:lnTo>
                <a:lnTo>
                  <a:pt x="1070610" y="184842"/>
                </a:lnTo>
                <a:lnTo>
                  <a:pt x="1076008" y="176585"/>
                </a:lnTo>
                <a:lnTo>
                  <a:pt x="1081405" y="168327"/>
                </a:lnTo>
                <a:lnTo>
                  <a:pt x="1087120" y="160070"/>
                </a:lnTo>
                <a:lnTo>
                  <a:pt x="1092835" y="152447"/>
                </a:lnTo>
                <a:lnTo>
                  <a:pt x="1098868" y="144507"/>
                </a:lnTo>
                <a:lnTo>
                  <a:pt x="1104900" y="137202"/>
                </a:lnTo>
                <a:lnTo>
                  <a:pt x="1111250" y="129580"/>
                </a:lnTo>
                <a:lnTo>
                  <a:pt x="1117600" y="122593"/>
                </a:lnTo>
                <a:lnTo>
                  <a:pt x="1124268" y="115606"/>
                </a:lnTo>
                <a:lnTo>
                  <a:pt x="1131253" y="108619"/>
                </a:lnTo>
                <a:lnTo>
                  <a:pt x="1137920" y="101949"/>
                </a:lnTo>
                <a:lnTo>
                  <a:pt x="1144905" y="95597"/>
                </a:lnTo>
                <a:lnTo>
                  <a:pt x="1152525" y="89245"/>
                </a:lnTo>
                <a:lnTo>
                  <a:pt x="1159828" y="82893"/>
                </a:lnTo>
                <a:lnTo>
                  <a:pt x="1167130" y="76859"/>
                </a:lnTo>
                <a:lnTo>
                  <a:pt x="1175068" y="71460"/>
                </a:lnTo>
                <a:lnTo>
                  <a:pt x="1183005" y="65743"/>
                </a:lnTo>
                <a:lnTo>
                  <a:pt x="1190943" y="60661"/>
                </a:lnTo>
                <a:lnTo>
                  <a:pt x="1198880" y="55262"/>
                </a:lnTo>
                <a:lnTo>
                  <a:pt x="1207453" y="50498"/>
                </a:lnTo>
                <a:lnTo>
                  <a:pt x="1216025" y="45734"/>
                </a:lnTo>
                <a:lnTo>
                  <a:pt x="1224598" y="41288"/>
                </a:lnTo>
                <a:lnTo>
                  <a:pt x="1233170" y="36841"/>
                </a:lnTo>
                <a:lnTo>
                  <a:pt x="1242060" y="32713"/>
                </a:lnTo>
                <a:lnTo>
                  <a:pt x="1250950" y="28902"/>
                </a:lnTo>
                <a:lnTo>
                  <a:pt x="1260158" y="25408"/>
                </a:lnTo>
                <a:lnTo>
                  <a:pt x="1269365" y="21914"/>
                </a:lnTo>
                <a:lnTo>
                  <a:pt x="1278890" y="19056"/>
                </a:lnTo>
                <a:lnTo>
                  <a:pt x="1288415" y="15880"/>
                </a:lnTo>
                <a:lnTo>
                  <a:pt x="1297940" y="13339"/>
                </a:lnTo>
                <a:lnTo>
                  <a:pt x="1307783" y="10798"/>
                </a:lnTo>
                <a:lnTo>
                  <a:pt x="1317625" y="8575"/>
                </a:lnTo>
                <a:lnTo>
                  <a:pt x="1327785" y="6670"/>
                </a:lnTo>
                <a:lnTo>
                  <a:pt x="1337945" y="4764"/>
                </a:lnTo>
                <a:lnTo>
                  <a:pt x="1348105" y="3494"/>
                </a:lnTo>
                <a:lnTo>
                  <a:pt x="1358583" y="2223"/>
                </a:lnTo>
                <a:lnTo>
                  <a:pt x="1369060" y="1588"/>
                </a:lnTo>
                <a:lnTo>
                  <a:pt x="1379855" y="635"/>
                </a:lnTo>
                <a:lnTo>
                  <a:pt x="1390650" y="318"/>
                </a:lnTo>
                <a:lnTo>
                  <a:pt x="1401445" y="0"/>
                </a:lnTo>
                <a:close/>
              </a:path>
            </a:pathLst>
          </a:custGeom>
          <a:solidFill>
            <a:srgbClr val="D84315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25" name="KSO_Shape"/>
          <p:cNvSpPr/>
          <p:nvPr/>
        </p:nvSpPr>
        <p:spPr bwMode="auto">
          <a:xfrm>
            <a:off x="6303808" y="3927080"/>
            <a:ext cx="354398" cy="354989"/>
          </a:xfrm>
          <a:custGeom>
            <a:avLst/>
            <a:gdLst>
              <a:gd name="T0" fmla="*/ 923363 w 1752600"/>
              <a:gd name="T1" fmla="*/ 1417153 h 1754188"/>
              <a:gd name="T2" fmla="*/ 958587 w 1752600"/>
              <a:gd name="T3" fmla="*/ 1476612 h 1754188"/>
              <a:gd name="T4" fmla="*/ 945181 w 1752600"/>
              <a:gd name="T5" fmla="*/ 1530763 h 1754188"/>
              <a:gd name="T6" fmla="*/ 886299 w 1752600"/>
              <a:gd name="T7" fmla="*/ 1566067 h 1754188"/>
              <a:gd name="T8" fmla="*/ 832675 w 1752600"/>
              <a:gd name="T9" fmla="*/ 1552795 h 1754188"/>
              <a:gd name="T10" fmla="*/ 797714 w 1752600"/>
              <a:gd name="T11" fmla="*/ 1493335 h 1754188"/>
              <a:gd name="T12" fmla="*/ 810857 w 1752600"/>
              <a:gd name="T13" fmla="*/ 1439185 h 1754188"/>
              <a:gd name="T14" fmla="*/ 869739 w 1752600"/>
              <a:gd name="T15" fmla="*/ 1403616 h 1754188"/>
              <a:gd name="T16" fmla="*/ 1526266 w 1752600"/>
              <a:gd name="T17" fmla="*/ 809406 h 1754188"/>
              <a:gd name="T18" fmla="*/ 1561836 w 1752600"/>
              <a:gd name="T19" fmla="*/ 868866 h 1754188"/>
              <a:gd name="T20" fmla="*/ 1548298 w 1752600"/>
              <a:gd name="T21" fmla="*/ 923016 h 1754188"/>
              <a:gd name="T22" fmla="*/ 1488839 w 1752600"/>
              <a:gd name="T23" fmla="*/ 958586 h 1754188"/>
              <a:gd name="T24" fmla="*/ 1434954 w 1752600"/>
              <a:gd name="T25" fmla="*/ 945048 h 1754188"/>
              <a:gd name="T26" fmla="*/ 1399385 w 1752600"/>
              <a:gd name="T27" fmla="*/ 885589 h 1754188"/>
              <a:gd name="T28" fmla="*/ 1412922 w 1752600"/>
              <a:gd name="T29" fmla="*/ 831438 h 1754188"/>
              <a:gd name="T30" fmla="*/ 1472116 w 1752600"/>
              <a:gd name="T31" fmla="*/ 795869 h 1754188"/>
              <a:gd name="T32" fmla="*/ 931422 w 1752600"/>
              <a:gd name="T33" fmla="*/ 210375 h 1754188"/>
              <a:gd name="T34" fmla="*/ 985331 w 1752600"/>
              <a:gd name="T35" fmla="*/ 812351 h 1754188"/>
              <a:gd name="T36" fmla="*/ 997223 w 1752600"/>
              <a:gd name="T37" fmla="*/ 915108 h 1754188"/>
              <a:gd name="T38" fmla="*/ 946749 w 1752600"/>
              <a:gd name="T39" fmla="*/ 982906 h 1754188"/>
              <a:gd name="T40" fmla="*/ 857693 w 1752600"/>
              <a:gd name="T41" fmla="*/ 1003564 h 1754188"/>
              <a:gd name="T42" fmla="*/ 763351 w 1752600"/>
              <a:gd name="T43" fmla="*/ 937354 h 1754188"/>
              <a:gd name="T44" fmla="*/ 353480 w 1752600"/>
              <a:gd name="T45" fmla="*/ 893921 h 1754188"/>
              <a:gd name="T46" fmla="*/ 383342 w 1752600"/>
              <a:gd name="T47" fmla="*/ 820296 h 1754188"/>
              <a:gd name="T48" fmla="*/ 815147 w 1752600"/>
              <a:gd name="T49" fmla="*/ 764945 h 1754188"/>
              <a:gd name="T50" fmla="*/ 858486 w 1752600"/>
              <a:gd name="T51" fmla="*/ 180713 h 1754188"/>
              <a:gd name="T52" fmla="*/ 670516 w 1752600"/>
              <a:gd name="T53" fmla="*/ 152975 h 1754188"/>
              <a:gd name="T54" fmla="*/ 441192 w 1752600"/>
              <a:gd name="T55" fmla="*/ 263340 h 1754188"/>
              <a:gd name="T56" fmla="*/ 263181 w 1752600"/>
              <a:gd name="T57" fmla="*/ 441458 h 1754188"/>
              <a:gd name="T58" fmla="*/ 152883 w 1752600"/>
              <a:gd name="T59" fmla="*/ 670921 h 1754188"/>
              <a:gd name="T60" fmla="*/ 126168 w 1752600"/>
              <a:gd name="T61" fmla="*/ 934791 h 1754188"/>
              <a:gd name="T62" fmla="*/ 190707 w 1752600"/>
              <a:gd name="T63" fmla="*/ 1186485 h 1754188"/>
              <a:gd name="T64" fmla="*/ 332216 w 1752600"/>
              <a:gd name="T65" fmla="*/ 1396099 h 1754188"/>
              <a:gd name="T66" fmla="*/ 534297 w 1752600"/>
              <a:gd name="T67" fmla="*/ 1547221 h 1754188"/>
              <a:gd name="T68" fmla="*/ 780550 w 1752600"/>
              <a:gd name="T69" fmla="*/ 1623709 h 1754188"/>
              <a:gd name="T70" fmla="*/ 1045847 w 1752600"/>
              <a:gd name="T71" fmla="*/ 1610476 h 1754188"/>
              <a:gd name="T72" fmla="*/ 1281255 w 1752600"/>
              <a:gd name="T73" fmla="*/ 1511227 h 1754188"/>
              <a:gd name="T74" fmla="*/ 1467730 w 1752600"/>
              <a:gd name="T75" fmla="*/ 1341578 h 1754188"/>
              <a:gd name="T76" fmla="*/ 1588873 w 1752600"/>
              <a:gd name="T77" fmla="*/ 1118202 h 1754188"/>
              <a:gd name="T78" fmla="*/ 1628019 w 1752600"/>
              <a:gd name="T79" fmla="*/ 857509 h 1754188"/>
              <a:gd name="T80" fmla="*/ 1576176 w 1752600"/>
              <a:gd name="T81" fmla="*/ 601315 h 1754188"/>
              <a:gd name="T82" fmla="*/ 1444718 w 1752600"/>
              <a:gd name="T83" fmla="*/ 384820 h 1754188"/>
              <a:gd name="T84" fmla="*/ 1250573 w 1752600"/>
              <a:gd name="T85" fmla="*/ 224170 h 1754188"/>
              <a:gd name="T86" fmla="*/ 1009345 w 1752600"/>
              <a:gd name="T87" fmla="*/ 136037 h 1754188"/>
              <a:gd name="T88" fmla="*/ 987656 w 1752600"/>
              <a:gd name="T89" fmla="*/ 7146 h 1754188"/>
              <a:gd name="T90" fmla="*/ 1274907 w 1752600"/>
              <a:gd name="T91" fmla="*/ 96337 h 1754188"/>
              <a:gd name="T92" fmla="*/ 1510315 w 1752600"/>
              <a:gd name="T93" fmla="*/ 272074 h 1754188"/>
              <a:gd name="T94" fmla="*/ 1675101 w 1752600"/>
              <a:gd name="T95" fmla="*/ 516358 h 1754188"/>
              <a:gd name="T96" fmla="*/ 1749955 w 1752600"/>
              <a:gd name="T97" fmla="*/ 809605 h 1754188"/>
              <a:gd name="T98" fmla="*/ 1719273 w 1752600"/>
              <a:gd name="T99" fmla="*/ 1116879 h 1754188"/>
              <a:gd name="T100" fmla="*/ 1590724 w 1752600"/>
              <a:gd name="T101" fmla="*/ 1384453 h 1754188"/>
              <a:gd name="T102" fmla="*/ 1383353 w 1752600"/>
              <a:gd name="T103" fmla="*/ 1591949 h 1754188"/>
              <a:gd name="T104" fmla="*/ 1115940 w 1752600"/>
              <a:gd name="T105" fmla="*/ 1720576 h 1754188"/>
              <a:gd name="T106" fmla="*/ 809116 w 1752600"/>
              <a:gd name="T107" fmla="*/ 1751277 h 1754188"/>
              <a:gd name="T108" fmla="*/ 516046 w 1752600"/>
              <a:gd name="T109" fmla="*/ 1676377 h 1754188"/>
              <a:gd name="T110" fmla="*/ 271909 w 1752600"/>
              <a:gd name="T111" fmla="*/ 1511492 h 1754188"/>
              <a:gd name="T112" fmla="*/ 95750 w 1752600"/>
              <a:gd name="T113" fmla="*/ 1275941 h 1754188"/>
              <a:gd name="T114" fmla="*/ 6877 w 1752600"/>
              <a:gd name="T115" fmla="*/ 988782 h 1754188"/>
              <a:gd name="T116" fmla="*/ 22483 w 1752600"/>
              <a:gd name="T117" fmla="*/ 679126 h 1754188"/>
              <a:gd name="T118" fmla="*/ 138071 w 1752600"/>
              <a:gd name="T119" fmla="*/ 404935 h 1754188"/>
              <a:gd name="T120" fmla="*/ 335655 w 1752600"/>
              <a:gd name="T121" fmla="*/ 187117 h 1754188"/>
              <a:gd name="T122" fmla="*/ 595662 w 1752600"/>
              <a:gd name="T123" fmla="*/ 46051 h 1754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52600" h="1754188">
                <a:moveTo>
                  <a:pt x="873945" y="1403350"/>
                </a:moveTo>
                <a:lnTo>
                  <a:pt x="877888" y="1403350"/>
                </a:lnTo>
                <a:lnTo>
                  <a:pt x="882356" y="1403350"/>
                </a:lnTo>
                <a:lnTo>
                  <a:pt x="886299" y="1403616"/>
                </a:lnTo>
                <a:lnTo>
                  <a:pt x="890505" y="1404146"/>
                </a:lnTo>
                <a:lnTo>
                  <a:pt x="894448" y="1404943"/>
                </a:lnTo>
                <a:lnTo>
                  <a:pt x="898128" y="1405739"/>
                </a:lnTo>
                <a:lnTo>
                  <a:pt x="901808" y="1406801"/>
                </a:lnTo>
                <a:lnTo>
                  <a:pt x="906014" y="1408393"/>
                </a:lnTo>
                <a:lnTo>
                  <a:pt x="909432" y="1409455"/>
                </a:lnTo>
                <a:lnTo>
                  <a:pt x="913112" y="1411048"/>
                </a:lnTo>
                <a:lnTo>
                  <a:pt x="916529" y="1412906"/>
                </a:lnTo>
                <a:lnTo>
                  <a:pt x="919946" y="1415030"/>
                </a:lnTo>
                <a:lnTo>
                  <a:pt x="923363" y="1417153"/>
                </a:lnTo>
                <a:lnTo>
                  <a:pt x="929672" y="1421931"/>
                </a:lnTo>
                <a:lnTo>
                  <a:pt x="935192" y="1427240"/>
                </a:lnTo>
                <a:lnTo>
                  <a:pt x="940450" y="1432814"/>
                </a:lnTo>
                <a:lnTo>
                  <a:pt x="945181" y="1439185"/>
                </a:lnTo>
                <a:lnTo>
                  <a:pt x="947284" y="1442636"/>
                </a:lnTo>
                <a:lnTo>
                  <a:pt x="949124" y="1446086"/>
                </a:lnTo>
                <a:lnTo>
                  <a:pt x="951227" y="1449537"/>
                </a:lnTo>
                <a:lnTo>
                  <a:pt x="952804" y="1452988"/>
                </a:lnTo>
                <a:lnTo>
                  <a:pt x="953856" y="1456704"/>
                </a:lnTo>
                <a:lnTo>
                  <a:pt x="955433" y="1460420"/>
                </a:lnTo>
                <a:lnTo>
                  <a:pt x="956484" y="1464667"/>
                </a:lnTo>
                <a:lnTo>
                  <a:pt x="957273" y="1468384"/>
                </a:lnTo>
                <a:lnTo>
                  <a:pt x="958062" y="1472365"/>
                </a:lnTo>
                <a:lnTo>
                  <a:pt x="958587" y="1476612"/>
                </a:lnTo>
                <a:lnTo>
                  <a:pt x="958850" y="1480594"/>
                </a:lnTo>
                <a:lnTo>
                  <a:pt x="958850" y="1485107"/>
                </a:lnTo>
                <a:lnTo>
                  <a:pt x="958850" y="1489088"/>
                </a:lnTo>
                <a:lnTo>
                  <a:pt x="958587" y="1493335"/>
                </a:lnTo>
                <a:lnTo>
                  <a:pt x="958062" y="1497317"/>
                </a:lnTo>
                <a:lnTo>
                  <a:pt x="957273" y="1501299"/>
                </a:lnTo>
                <a:lnTo>
                  <a:pt x="956484" y="1505546"/>
                </a:lnTo>
                <a:lnTo>
                  <a:pt x="955433" y="1509262"/>
                </a:lnTo>
                <a:lnTo>
                  <a:pt x="953856" y="1512978"/>
                </a:lnTo>
                <a:lnTo>
                  <a:pt x="952804" y="1516694"/>
                </a:lnTo>
                <a:lnTo>
                  <a:pt x="951227" y="1520145"/>
                </a:lnTo>
                <a:lnTo>
                  <a:pt x="949124" y="1524127"/>
                </a:lnTo>
                <a:lnTo>
                  <a:pt x="947284" y="1527312"/>
                </a:lnTo>
                <a:lnTo>
                  <a:pt x="945181" y="1530763"/>
                </a:lnTo>
                <a:lnTo>
                  <a:pt x="940450" y="1536868"/>
                </a:lnTo>
                <a:lnTo>
                  <a:pt x="935192" y="1542973"/>
                </a:lnTo>
                <a:lnTo>
                  <a:pt x="929672" y="1548017"/>
                </a:lnTo>
                <a:lnTo>
                  <a:pt x="923363" y="1552795"/>
                </a:lnTo>
                <a:lnTo>
                  <a:pt x="919946" y="1554918"/>
                </a:lnTo>
                <a:lnTo>
                  <a:pt x="916529" y="1556776"/>
                </a:lnTo>
                <a:lnTo>
                  <a:pt x="913112" y="1558634"/>
                </a:lnTo>
                <a:lnTo>
                  <a:pt x="909432" y="1560227"/>
                </a:lnTo>
                <a:lnTo>
                  <a:pt x="906014" y="1561820"/>
                </a:lnTo>
                <a:lnTo>
                  <a:pt x="901808" y="1563147"/>
                </a:lnTo>
                <a:lnTo>
                  <a:pt x="898128" y="1564209"/>
                </a:lnTo>
                <a:lnTo>
                  <a:pt x="894448" y="1565005"/>
                </a:lnTo>
                <a:lnTo>
                  <a:pt x="890505" y="1565801"/>
                </a:lnTo>
                <a:lnTo>
                  <a:pt x="886299" y="1566067"/>
                </a:lnTo>
                <a:lnTo>
                  <a:pt x="882356" y="1566598"/>
                </a:lnTo>
                <a:lnTo>
                  <a:pt x="877888" y="1566863"/>
                </a:lnTo>
                <a:lnTo>
                  <a:pt x="873945" y="1566598"/>
                </a:lnTo>
                <a:lnTo>
                  <a:pt x="869739" y="1566067"/>
                </a:lnTo>
                <a:lnTo>
                  <a:pt x="865796" y="1565801"/>
                </a:lnTo>
                <a:lnTo>
                  <a:pt x="861853" y="1565005"/>
                </a:lnTo>
                <a:lnTo>
                  <a:pt x="857647" y="1564209"/>
                </a:lnTo>
                <a:lnTo>
                  <a:pt x="853967" y="1563147"/>
                </a:lnTo>
                <a:lnTo>
                  <a:pt x="850287" y="1561820"/>
                </a:lnTo>
                <a:lnTo>
                  <a:pt x="846607" y="1560227"/>
                </a:lnTo>
                <a:lnTo>
                  <a:pt x="842664" y="1558634"/>
                </a:lnTo>
                <a:lnTo>
                  <a:pt x="839247" y="1556776"/>
                </a:lnTo>
                <a:lnTo>
                  <a:pt x="835829" y="1554918"/>
                </a:lnTo>
                <a:lnTo>
                  <a:pt x="832675" y="1552795"/>
                </a:lnTo>
                <a:lnTo>
                  <a:pt x="826629" y="1548017"/>
                </a:lnTo>
                <a:lnTo>
                  <a:pt x="820583" y="1542973"/>
                </a:lnTo>
                <a:lnTo>
                  <a:pt x="815589" y="1536868"/>
                </a:lnTo>
                <a:lnTo>
                  <a:pt x="810857" y="1530763"/>
                </a:lnTo>
                <a:lnTo>
                  <a:pt x="808754" y="1527312"/>
                </a:lnTo>
                <a:lnTo>
                  <a:pt x="806914" y="1524127"/>
                </a:lnTo>
                <a:lnTo>
                  <a:pt x="805074" y="1520145"/>
                </a:lnTo>
                <a:lnTo>
                  <a:pt x="803497" y="1516694"/>
                </a:lnTo>
                <a:lnTo>
                  <a:pt x="801920" y="1512978"/>
                </a:lnTo>
                <a:lnTo>
                  <a:pt x="800605" y="1509262"/>
                </a:lnTo>
                <a:lnTo>
                  <a:pt x="799554" y="1505546"/>
                </a:lnTo>
                <a:lnTo>
                  <a:pt x="798765" y="1501299"/>
                </a:lnTo>
                <a:lnTo>
                  <a:pt x="797977" y="1497317"/>
                </a:lnTo>
                <a:lnTo>
                  <a:pt x="797714" y="1493335"/>
                </a:lnTo>
                <a:lnTo>
                  <a:pt x="797188" y="1489088"/>
                </a:lnTo>
                <a:lnTo>
                  <a:pt x="796925" y="1485107"/>
                </a:lnTo>
                <a:lnTo>
                  <a:pt x="797188" y="1480594"/>
                </a:lnTo>
                <a:lnTo>
                  <a:pt x="797714" y="1476612"/>
                </a:lnTo>
                <a:lnTo>
                  <a:pt x="797977" y="1472365"/>
                </a:lnTo>
                <a:lnTo>
                  <a:pt x="798765" y="1468384"/>
                </a:lnTo>
                <a:lnTo>
                  <a:pt x="799554" y="1464667"/>
                </a:lnTo>
                <a:lnTo>
                  <a:pt x="800605" y="1460420"/>
                </a:lnTo>
                <a:lnTo>
                  <a:pt x="801920" y="1456704"/>
                </a:lnTo>
                <a:lnTo>
                  <a:pt x="803497" y="1452988"/>
                </a:lnTo>
                <a:lnTo>
                  <a:pt x="805074" y="1449537"/>
                </a:lnTo>
                <a:lnTo>
                  <a:pt x="806914" y="1446086"/>
                </a:lnTo>
                <a:lnTo>
                  <a:pt x="808754" y="1442636"/>
                </a:lnTo>
                <a:lnTo>
                  <a:pt x="810857" y="1439185"/>
                </a:lnTo>
                <a:lnTo>
                  <a:pt x="815589" y="1432814"/>
                </a:lnTo>
                <a:lnTo>
                  <a:pt x="820583" y="1427240"/>
                </a:lnTo>
                <a:lnTo>
                  <a:pt x="826629" y="1421931"/>
                </a:lnTo>
                <a:lnTo>
                  <a:pt x="832675" y="1417153"/>
                </a:lnTo>
                <a:lnTo>
                  <a:pt x="835829" y="1415030"/>
                </a:lnTo>
                <a:lnTo>
                  <a:pt x="839247" y="1412906"/>
                </a:lnTo>
                <a:lnTo>
                  <a:pt x="842664" y="1411048"/>
                </a:lnTo>
                <a:lnTo>
                  <a:pt x="846607" y="1409455"/>
                </a:lnTo>
                <a:lnTo>
                  <a:pt x="850287" y="1408393"/>
                </a:lnTo>
                <a:lnTo>
                  <a:pt x="853967" y="1406801"/>
                </a:lnTo>
                <a:lnTo>
                  <a:pt x="857647" y="1405739"/>
                </a:lnTo>
                <a:lnTo>
                  <a:pt x="861853" y="1404943"/>
                </a:lnTo>
                <a:lnTo>
                  <a:pt x="865796" y="1404146"/>
                </a:lnTo>
                <a:lnTo>
                  <a:pt x="869739" y="1403616"/>
                </a:lnTo>
                <a:lnTo>
                  <a:pt x="873945" y="1403350"/>
                </a:lnTo>
                <a:close/>
                <a:moveTo>
                  <a:pt x="1480345" y="795338"/>
                </a:moveTo>
                <a:lnTo>
                  <a:pt x="1484857" y="795603"/>
                </a:lnTo>
                <a:lnTo>
                  <a:pt x="1488839" y="795869"/>
                </a:lnTo>
                <a:lnTo>
                  <a:pt x="1493086" y="796134"/>
                </a:lnTo>
                <a:lnTo>
                  <a:pt x="1497068" y="797196"/>
                </a:lnTo>
                <a:lnTo>
                  <a:pt x="1500784" y="797727"/>
                </a:lnTo>
                <a:lnTo>
                  <a:pt x="1505031" y="799054"/>
                </a:lnTo>
                <a:lnTo>
                  <a:pt x="1508747" y="800381"/>
                </a:lnTo>
                <a:lnTo>
                  <a:pt x="1512198" y="801974"/>
                </a:lnTo>
                <a:lnTo>
                  <a:pt x="1515914" y="803567"/>
                </a:lnTo>
                <a:lnTo>
                  <a:pt x="1519365" y="805425"/>
                </a:lnTo>
                <a:lnTo>
                  <a:pt x="1522816" y="807283"/>
                </a:lnTo>
                <a:lnTo>
                  <a:pt x="1526266" y="809406"/>
                </a:lnTo>
                <a:lnTo>
                  <a:pt x="1532637" y="814184"/>
                </a:lnTo>
                <a:lnTo>
                  <a:pt x="1538211" y="819228"/>
                </a:lnTo>
                <a:lnTo>
                  <a:pt x="1543520" y="825068"/>
                </a:lnTo>
                <a:lnTo>
                  <a:pt x="1548298" y="831438"/>
                </a:lnTo>
                <a:lnTo>
                  <a:pt x="1550422" y="834624"/>
                </a:lnTo>
                <a:lnTo>
                  <a:pt x="1552545" y="838074"/>
                </a:lnTo>
                <a:lnTo>
                  <a:pt x="1554403" y="841791"/>
                </a:lnTo>
                <a:lnTo>
                  <a:pt x="1555996" y="845241"/>
                </a:lnTo>
                <a:lnTo>
                  <a:pt x="1557589" y="848958"/>
                </a:lnTo>
                <a:lnTo>
                  <a:pt x="1558650" y="852939"/>
                </a:lnTo>
                <a:lnTo>
                  <a:pt x="1559712" y="856655"/>
                </a:lnTo>
                <a:lnTo>
                  <a:pt x="1560509" y="860637"/>
                </a:lnTo>
                <a:lnTo>
                  <a:pt x="1561305" y="864884"/>
                </a:lnTo>
                <a:lnTo>
                  <a:pt x="1561836" y="868866"/>
                </a:lnTo>
                <a:lnTo>
                  <a:pt x="1562101" y="872847"/>
                </a:lnTo>
                <a:lnTo>
                  <a:pt x="1562101" y="877094"/>
                </a:lnTo>
                <a:lnTo>
                  <a:pt x="1562101" y="881342"/>
                </a:lnTo>
                <a:lnTo>
                  <a:pt x="1561836" y="885589"/>
                </a:lnTo>
                <a:lnTo>
                  <a:pt x="1561305" y="889570"/>
                </a:lnTo>
                <a:lnTo>
                  <a:pt x="1560509" y="893817"/>
                </a:lnTo>
                <a:lnTo>
                  <a:pt x="1559712" y="897534"/>
                </a:lnTo>
                <a:lnTo>
                  <a:pt x="1558650" y="901515"/>
                </a:lnTo>
                <a:lnTo>
                  <a:pt x="1557589" y="905497"/>
                </a:lnTo>
                <a:lnTo>
                  <a:pt x="1555996" y="908948"/>
                </a:lnTo>
                <a:lnTo>
                  <a:pt x="1554403" y="912664"/>
                </a:lnTo>
                <a:lnTo>
                  <a:pt x="1552545" y="916115"/>
                </a:lnTo>
                <a:lnTo>
                  <a:pt x="1550422" y="919565"/>
                </a:lnTo>
                <a:lnTo>
                  <a:pt x="1548298" y="923016"/>
                </a:lnTo>
                <a:lnTo>
                  <a:pt x="1543520" y="929387"/>
                </a:lnTo>
                <a:lnTo>
                  <a:pt x="1538211" y="934961"/>
                </a:lnTo>
                <a:lnTo>
                  <a:pt x="1532637" y="940270"/>
                </a:lnTo>
                <a:lnTo>
                  <a:pt x="1526266" y="945048"/>
                </a:lnTo>
                <a:lnTo>
                  <a:pt x="1522816" y="947171"/>
                </a:lnTo>
                <a:lnTo>
                  <a:pt x="1519365" y="949030"/>
                </a:lnTo>
                <a:lnTo>
                  <a:pt x="1515914" y="950888"/>
                </a:lnTo>
                <a:lnTo>
                  <a:pt x="1512198" y="952480"/>
                </a:lnTo>
                <a:lnTo>
                  <a:pt x="1508747" y="953808"/>
                </a:lnTo>
                <a:lnTo>
                  <a:pt x="1505031" y="955400"/>
                </a:lnTo>
                <a:lnTo>
                  <a:pt x="1500784" y="956197"/>
                </a:lnTo>
                <a:lnTo>
                  <a:pt x="1497068" y="957258"/>
                </a:lnTo>
                <a:lnTo>
                  <a:pt x="1493086" y="957789"/>
                </a:lnTo>
                <a:lnTo>
                  <a:pt x="1488839" y="958586"/>
                </a:lnTo>
                <a:lnTo>
                  <a:pt x="1484857" y="958851"/>
                </a:lnTo>
                <a:lnTo>
                  <a:pt x="1480345" y="958851"/>
                </a:lnTo>
                <a:lnTo>
                  <a:pt x="1476363" y="958851"/>
                </a:lnTo>
                <a:lnTo>
                  <a:pt x="1472116" y="958586"/>
                </a:lnTo>
                <a:lnTo>
                  <a:pt x="1468134" y="957789"/>
                </a:lnTo>
                <a:lnTo>
                  <a:pt x="1464153" y="957258"/>
                </a:lnTo>
                <a:lnTo>
                  <a:pt x="1459906" y="956197"/>
                </a:lnTo>
                <a:lnTo>
                  <a:pt x="1456189" y="955400"/>
                </a:lnTo>
                <a:lnTo>
                  <a:pt x="1452473" y="953808"/>
                </a:lnTo>
                <a:lnTo>
                  <a:pt x="1448757" y="952480"/>
                </a:lnTo>
                <a:lnTo>
                  <a:pt x="1445306" y="950888"/>
                </a:lnTo>
                <a:lnTo>
                  <a:pt x="1441325" y="949030"/>
                </a:lnTo>
                <a:lnTo>
                  <a:pt x="1437874" y="947171"/>
                </a:lnTo>
                <a:lnTo>
                  <a:pt x="1434954" y="945048"/>
                </a:lnTo>
                <a:lnTo>
                  <a:pt x="1428583" y="940270"/>
                </a:lnTo>
                <a:lnTo>
                  <a:pt x="1422478" y="934961"/>
                </a:lnTo>
                <a:lnTo>
                  <a:pt x="1417435" y="929387"/>
                </a:lnTo>
                <a:lnTo>
                  <a:pt x="1412922" y="923016"/>
                </a:lnTo>
                <a:lnTo>
                  <a:pt x="1410533" y="919565"/>
                </a:lnTo>
                <a:lnTo>
                  <a:pt x="1408675" y="916115"/>
                </a:lnTo>
                <a:lnTo>
                  <a:pt x="1406817" y="912664"/>
                </a:lnTo>
                <a:lnTo>
                  <a:pt x="1405224" y="908948"/>
                </a:lnTo>
                <a:lnTo>
                  <a:pt x="1403632" y="905497"/>
                </a:lnTo>
                <a:lnTo>
                  <a:pt x="1402304" y="901515"/>
                </a:lnTo>
                <a:lnTo>
                  <a:pt x="1401243" y="897534"/>
                </a:lnTo>
                <a:lnTo>
                  <a:pt x="1400446" y="893817"/>
                </a:lnTo>
                <a:lnTo>
                  <a:pt x="1399650" y="889570"/>
                </a:lnTo>
                <a:lnTo>
                  <a:pt x="1399385" y="885589"/>
                </a:lnTo>
                <a:lnTo>
                  <a:pt x="1398854" y="881342"/>
                </a:lnTo>
                <a:lnTo>
                  <a:pt x="1398588" y="877094"/>
                </a:lnTo>
                <a:lnTo>
                  <a:pt x="1398854" y="872847"/>
                </a:lnTo>
                <a:lnTo>
                  <a:pt x="1399385" y="868866"/>
                </a:lnTo>
                <a:lnTo>
                  <a:pt x="1399650" y="864884"/>
                </a:lnTo>
                <a:lnTo>
                  <a:pt x="1400446" y="860637"/>
                </a:lnTo>
                <a:lnTo>
                  <a:pt x="1401243" y="856655"/>
                </a:lnTo>
                <a:lnTo>
                  <a:pt x="1402304" y="852939"/>
                </a:lnTo>
                <a:lnTo>
                  <a:pt x="1403632" y="848958"/>
                </a:lnTo>
                <a:lnTo>
                  <a:pt x="1405224" y="845241"/>
                </a:lnTo>
                <a:lnTo>
                  <a:pt x="1406817" y="841791"/>
                </a:lnTo>
                <a:lnTo>
                  <a:pt x="1408675" y="838074"/>
                </a:lnTo>
                <a:lnTo>
                  <a:pt x="1410533" y="834624"/>
                </a:lnTo>
                <a:lnTo>
                  <a:pt x="1412922" y="831438"/>
                </a:lnTo>
                <a:lnTo>
                  <a:pt x="1417435" y="825068"/>
                </a:lnTo>
                <a:lnTo>
                  <a:pt x="1422478" y="819228"/>
                </a:lnTo>
                <a:lnTo>
                  <a:pt x="1428583" y="814184"/>
                </a:lnTo>
                <a:lnTo>
                  <a:pt x="1434954" y="809406"/>
                </a:lnTo>
                <a:lnTo>
                  <a:pt x="1437874" y="807283"/>
                </a:lnTo>
                <a:lnTo>
                  <a:pt x="1441325" y="805425"/>
                </a:lnTo>
                <a:lnTo>
                  <a:pt x="1445306" y="803567"/>
                </a:lnTo>
                <a:lnTo>
                  <a:pt x="1448757" y="801974"/>
                </a:lnTo>
                <a:lnTo>
                  <a:pt x="1452473" y="800381"/>
                </a:lnTo>
                <a:lnTo>
                  <a:pt x="1456189" y="799054"/>
                </a:lnTo>
                <a:lnTo>
                  <a:pt x="1459906" y="797727"/>
                </a:lnTo>
                <a:lnTo>
                  <a:pt x="1464153" y="797196"/>
                </a:lnTo>
                <a:lnTo>
                  <a:pt x="1468134" y="796134"/>
                </a:lnTo>
                <a:lnTo>
                  <a:pt x="1472116" y="795869"/>
                </a:lnTo>
                <a:lnTo>
                  <a:pt x="1476363" y="795603"/>
                </a:lnTo>
                <a:lnTo>
                  <a:pt x="1480345" y="795338"/>
                </a:lnTo>
                <a:close/>
                <a:moveTo>
                  <a:pt x="876984" y="177800"/>
                </a:moveTo>
                <a:lnTo>
                  <a:pt x="883326" y="178065"/>
                </a:lnTo>
                <a:lnTo>
                  <a:pt x="889669" y="179124"/>
                </a:lnTo>
                <a:lnTo>
                  <a:pt x="895482" y="180713"/>
                </a:lnTo>
                <a:lnTo>
                  <a:pt x="901032" y="182832"/>
                </a:lnTo>
                <a:lnTo>
                  <a:pt x="906581" y="185215"/>
                </a:lnTo>
                <a:lnTo>
                  <a:pt x="911867" y="188393"/>
                </a:lnTo>
                <a:lnTo>
                  <a:pt x="916359" y="191836"/>
                </a:lnTo>
                <a:lnTo>
                  <a:pt x="920851" y="196074"/>
                </a:lnTo>
                <a:lnTo>
                  <a:pt x="924815" y="200311"/>
                </a:lnTo>
                <a:lnTo>
                  <a:pt x="928251" y="205078"/>
                </a:lnTo>
                <a:lnTo>
                  <a:pt x="931422" y="210375"/>
                </a:lnTo>
                <a:lnTo>
                  <a:pt x="934065" y="215672"/>
                </a:lnTo>
                <a:lnTo>
                  <a:pt x="936179" y="221498"/>
                </a:lnTo>
                <a:lnTo>
                  <a:pt x="937764" y="227325"/>
                </a:lnTo>
                <a:lnTo>
                  <a:pt x="938821" y="233681"/>
                </a:lnTo>
                <a:lnTo>
                  <a:pt x="939086" y="240037"/>
                </a:lnTo>
                <a:lnTo>
                  <a:pt x="939086" y="766534"/>
                </a:lnTo>
                <a:lnTo>
                  <a:pt x="945956" y="770772"/>
                </a:lnTo>
                <a:lnTo>
                  <a:pt x="952827" y="775539"/>
                </a:lnTo>
                <a:lnTo>
                  <a:pt x="959169" y="780835"/>
                </a:lnTo>
                <a:lnTo>
                  <a:pt x="964983" y="786397"/>
                </a:lnTo>
                <a:lnTo>
                  <a:pt x="971061" y="792488"/>
                </a:lnTo>
                <a:lnTo>
                  <a:pt x="976082" y="798844"/>
                </a:lnTo>
                <a:lnTo>
                  <a:pt x="980839" y="805465"/>
                </a:lnTo>
                <a:lnTo>
                  <a:pt x="985331" y="812351"/>
                </a:lnTo>
                <a:lnTo>
                  <a:pt x="989295" y="819502"/>
                </a:lnTo>
                <a:lnTo>
                  <a:pt x="992995" y="826917"/>
                </a:lnTo>
                <a:lnTo>
                  <a:pt x="995902" y="834862"/>
                </a:lnTo>
                <a:lnTo>
                  <a:pt x="998545" y="843072"/>
                </a:lnTo>
                <a:lnTo>
                  <a:pt x="1000394" y="851282"/>
                </a:lnTo>
                <a:lnTo>
                  <a:pt x="1001980" y="859757"/>
                </a:lnTo>
                <a:lnTo>
                  <a:pt x="1002773" y="868497"/>
                </a:lnTo>
                <a:lnTo>
                  <a:pt x="1003301" y="877236"/>
                </a:lnTo>
                <a:lnTo>
                  <a:pt x="1002773" y="883857"/>
                </a:lnTo>
                <a:lnTo>
                  <a:pt x="1002244" y="889948"/>
                </a:lnTo>
                <a:lnTo>
                  <a:pt x="1001716" y="896569"/>
                </a:lnTo>
                <a:lnTo>
                  <a:pt x="1000394" y="902925"/>
                </a:lnTo>
                <a:lnTo>
                  <a:pt x="999073" y="909017"/>
                </a:lnTo>
                <a:lnTo>
                  <a:pt x="997223" y="915108"/>
                </a:lnTo>
                <a:lnTo>
                  <a:pt x="995373" y="921199"/>
                </a:lnTo>
                <a:lnTo>
                  <a:pt x="993259" y="926761"/>
                </a:lnTo>
                <a:lnTo>
                  <a:pt x="990352" y="932322"/>
                </a:lnTo>
                <a:lnTo>
                  <a:pt x="987445" y="938149"/>
                </a:lnTo>
                <a:lnTo>
                  <a:pt x="984803" y="943446"/>
                </a:lnTo>
                <a:lnTo>
                  <a:pt x="981367" y="948478"/>
                </a:lnTo>
                <a:lnTo>
                  <a:pt x="977932" y="953509"/>
                </a:lnTo>
                <a:lnTo>
                  <a:pt x="973968" y="958541"/>
                </a:lnTo>
                <a:lnTo>
                  <a:pt x="970004" y="962779"/>
                </a:lnTo>
                <a:lnTo>
                  <a:pt x="965512" y="967281"/>
                </a:lnTo>
                <a:lnTo>
                  <a:pt x="961284" y="971783"/>
                </a:lnTo>
                <a:lnTo>
                  <a:pt x="956527" y="975756"/>
                </a:lnTo>
                <a:lnTo>
                  <a:pt x="951770" y="979464"/>
                </a:lnTo>
                <a:lnTo>
                  <a:pt x="946749" y="982906"/>
                </a:lnTo>
                <a:lnTo>
                  <a:pt x="941728" y="986349"/>
                </a:lnTo>
                <a:lnTo>
                  <a:pt x="936443" y="989527"/>
                </a:lnTo>
                <a:lnTo>
                  <a:pt x="930893" y="992441"/>
                </a:lnTo>
                <a:lnTo>
                  <a:pt x="925344" y="994824"/>
                </a:lnTo>
                <a:lnTo>
                  <a:pt x="919530" y="996943"/>
                </a:lnTo>
                <a:lnTo>
                  <a:pt x="913716" y="999062"/>
                </a:lnTo>
                <a:lnTo>
                  <a:pt x="907374" y="1000915"/>
                </a:lnTo>
                <a:lnTo>
                  <a:pt x="901560" y="1001975"/>
                </a:lnTo>
                <a:lnTo>
                  <a:pt x="895218" y="1003299"/>
                </a:lnTo>
                <a:lnTo>
                  <a:pt x="888611" y="1004358"/>
                </a:lnTo>
                <a:lnTo>
                  <a:pt x="882269" y="1004623"/>
                </a:lnTo>
                <a:lnTo>
                  <a:pt x="875663" y="1004888"/>
                </a:lnTo>
                <a:lnTo>
                  <a:pt x="866678" y="1004623"/>
                </a:lnTo>
                <a:lnTo>
                  <a:pt x="857693" y="1003564"/>
                </a:lnTo>
                <a:lnTo>
                  <a:pt x="849236" y="1001975"/>
                </a:lnTo>
                <a:lnTo>
                  <a:pt x="840780" y="999856"/>
                </a:lnTo>
                <a:lnTo>
                  <a:pt x="832324" y="997473"/>
                </a:lnTo>
                <a:lnTo>
                  <a:pt x="824396" y="994030"/>
                </a:lnTo>
                <a:lnTo>
                  <a:pt x="816732" y="990587"/>
                </a:lnTo>
                <a:lnTo>
                  <a:pt x="809333" y="986084"/>
                </a:lnTo>
                <a:lnTo>
                  <a:pt x="802198" y="981317"/>
                </a:lnTo>
                <a:lnTo>
                  <a:pt x="795591" y="976286"/>
                </a:lnTo>
                <a:lnTo>
                  <a:pt x="788984" y="970724"/>
                </a:lnTo>
                <a:lnTo>
                  <a:pt x="783170" y="964633"/>
                </a:lnTo>
                <a:lnTo>
                  <a:pt x="777357" y="958541"/>
                </a:lnTo>
                <a:lnTo>
                  <a:pt x="772600" y="951920"/>
                </a:lnTo>
                <a:lnTo>
                  <a:pt x="767843" y="944770"/>
                </a:lnTo>
                <a:lnTo>
                  <a:pt x="763351" y="937354"/>
                </a:lnTo>
                <a:lnTo>
                  <a:pt x="413204" y="937354"/>
                </a:lnTo>
                <a:lnTo>
                  <a:pt x="406597" y="937090"/>
                </a:lnTo>
                <a:lnTo>
                  <a:pt x="400519" y="936295"/>
                </a:lnTo>
                <a:lnTo>
                  <a:pt x="394705" y="934706"/>
                </a:lnTo>
                <a:lnTo>
                  <a:pt x="388627" y="932322"/>
                </a:lnTo>
                <a:lnTo>
                  <a:pt x="383342" y="929939"/>
                </a:lnTo>
                <a:lnTo>
                  <a:pt x="378321" y="926761"/>
                </a:lnTo>
                <a:lnTo>
                  <a:pt x="373564" y="923053"/>
                </a:lnTo>
                <a:lnTo>
                  <a:pt x="368808" y="919345"/>
                </a:lnTo>
                <a:lnTo>
                  <a:pt x="365108" y="914843"/>
                </a:lnTo>
                <a:lnTo>
                  <a:pt x="361408" y="909811"/>
                </a:lnTo>
                <a:lnTo>
                  <a:pt x="358237" y="904779"/>
                </a:lnTo>
                <a:lnTo>
                  <a:pt x="355859" y="899483"/>
                </a:lnTo>
                <a:lnTo>
                  <a:pt x="353480" y="893921"/>
                </a:lnTo>
                <a:lnTo>
                  <a:pt x="352159" y="887830"/>
                </a:lnTo>
                <a:lnTo>
                  <a:pt x="351102" y="881474"/>
                </a:lnTo>
                <a:lnTo>
                  <a:pt x="350838" y="875382"/>
                </a:lnTo>
                <a:lnTo>
                  <a:pt x="351102" y="868761"/>
                </a:lnTo>
                <a:lnTo>
                  <a:pt x="352159" y="862670"/>
                </a:lnTo>
                <a:lnTo>
                  <a:pt x="353480" y="856844"/>
                </a:lnTo>
                <a:lnTo>
                  <a:pt x="355859" y="850752"/>
                </a:lnTo>
                <a:lnTo>
                  <a:pt x="358237" y="845456"/>
                </a:lnTo>
                <a:lnTo>
                  <a:pt x="361408" y="840424"/>
                </a:lnTo>
                <a:lnTo>
                  <a:pt x="365108" y="835392"/>
                </a:lnTo>
                <a:lnTo>
                  <a:pt x="368808" y="831154"/>
                </a:lnTo>
                <a:lnTo>
                  <a:pt x="373564" y="827447"/>
                </a:lnTo>
                <a:lnTo>
                  <a:pt x="378321" y="823474"/>
                </a:lnTo>
                <a:lnTo>
                  <a:pt x="383342" y="820296"/>
                </a:lnTo>
                <a:lnTo>
                  <a:pt x="388627" y="817913"/>
                </a:lnTo>
                <a:lnTo>
                  <a:pt x="394705" y="815794"/>
                </a:lnTo>
                <a:lnTo>
                  <a:pt x="400519" y="814205"/>
                </a:lnTo>
                <a:lnTo>
                  <a:pt x="406597" y="813146"/>
                </a:lnTo>
                <a:lnTo>
                  <a:pt x="413204" y="812881"/>
                </a:lnTo>
                <a:lnTo>
                  <a:pt x="765465" y="812881"/>
                </a:lnTo>
                <a:lnTo>
                  <a:pt x="770222" y="805730"/>
                </a:lnTo>
                <a:lnTo>
                  <a:pt x="775507" y="798579"/>
                </a:lnTo>
                <a:lnTo>
                  <a:pt x="780792" y="791959"/>
                </a:lnTo>
                <a:lnTo>
                  <a:pt x="786870" y="785602"/>
                </a:lnTo>
                <a:lnTo>
                  <a:pt x="793477" y="779511"/>
                </a:lnTo>
                <a:lnTo>
                  <a:pt x="800348" y="774214"/>
                </a:lnTo>
                <a:lnTo>
                  <a:pt x="807483" y="769183"/>
                </a:lnTo>
                <a:lnTo>
                  <a:pt x="815147" y="764945"/>
                </a:lnTo>
                <a:lnTo>
                  <a:pt x="815147" y="240037"/>
                </a:lnTo>
                <a:lnTo>
                  <a:pt x="815411" y="233681"/>
                </a:lnTo>
                <a:lnTo>
                  <a:pt x="816204" y="227325"/>
                </a:lnTo>
                <a:lnTo>
                  <a:pt x="817789" y="221498"/>
                </a:lnTo>
                <a:lnTo>
                  <a:pt x="819639" y="215672"/>
                </a:lnTo>
                <a:lnTo>
                  <a:pt x="822546" y="210375"/>
                </a:lnTo>
                <a:lnTo>
                  <a:pt x="825717" y="205078"/>
                </a:lnTo>
                <a:lnTo>
                  <a:pt x="829153" y="200311"/>
                </a:lnTo>
                <a:lnTo>
                  <a:pt x="833116" y="196074"/>
                </a:lnTo>
                <a:lnTo>
                  <a:pt x="837609" y="191836"/>
                </a:lnTo>
                <a:lnTo>
                  <a:pt x="842366" y="188393"/>
                </a:lnTo>
                <a:lnTo>
                  <a:pt x="847387" y="185215"/>
                </a:lnTo>
                <a:lnTo>
                  <a:pt x="852936" y="182832"/>
                </a:lnTo>
                <a:lnTo>
                  <a:pt x="858486" y="180713"/>
                </a:lnTo>
                <a:lnTo>
                  <a:pt x="864564" y="179124"/>
                </a:lnTo>
                <a:lnTo>
                  <a:pt x="870642" y="178065"/>
                </a:lnTo>
                <a:lnTo>
                  <a:pt x="876984" y="177800"/>
                </a:lnTo>
                <a:close/>
                <a:moveTo>
                  <a:pt x="856991" y="124392"/>
                </a:moveTo>
                <a:lnTo>
                  <a:pt x="837683" y="125450"/>
                </a:lnTo>
                <a:lnTo>
                  <a:pt x="818374" y="126774"/>
                </a:lnTo>
                <a:lnTo>
                  <a:pt x="799594" y="128362"/>
                </a:lnTo>
                <a:lnTo>
                  <a:pt x="780550" y="130479"/>
                </a:lnTo>
                <a:lnTo>
                  <a:pt x="762034" y="132861"/>
                </a:lnTo>
                <a:lnTo>
                  <a:pt x="743255" y="136037"/>
                </a:lnTo>
                <a:lnTo>
                  <a:pt x="725004" y="139478"/>
                </a:lnTo>
                <a:lnTo>
                  <a:pt x="706489" y="143712"/>
                </a:lnTo>
                <a:lnTo>
                  <a:pt x="688502" y="147947"/>
                </a:lnTo>
                <a:lnTo>
                  <a:pt x="670516" y="152975"/>
                </a:lnTo>
                <a:lnTo>
                  <a:pt x="653059" y="158269"/>
                </a:lnTo>
                <a:lnTo>
                  <a:pt x="635337" y="164091"/>
                </a:lnTo>
                <a:lnTo>
                  <a:pt x="617880" y="169914"/>
                </a:lnTo>
                <a:lnTo>
                  <a:pt x="600687" y="176530"/>
                </a:lnTo>
                <a:lnTo>
                  <a:pt x="583759" y="183412"/>
                </a:lnTo>
                <a:lnTo>
                  <a:pt x="567095" y="191087"/>
                </a:lnTo>
                <a:lnTo>
                  <a:pt x="550432" y="198762"/>
                </a:lnTo>
                <a:lnTo>
                  <a:pt x="534297" y="206967"/>
                </a:lnTo>
                <a:lnTo>
                  <a:pt x="517898" y="215436"/>
                </a:lnTo>
                <a:lnTo>
                  <a:pt x="502292" y="224170"/>
                </a:lnTo>
                <a:lnTo>
                  <a:pt x="486686" y="233698"/>
                </a:lnTo>
                <a:lnTo>
                  <a:pt x="471345" y="242961"/>
                </a:lnTo>
                <a:lnTo>
                  <a:pt x="456268" y="253018"/>
                </a:lnTo>
                <a:lnTo>
                  <a:pt x="441192" y="263340"/>
                </a:lnTo>
                <a:lnTo>
                  <a:pt x="426379" y="274191"/>
                </a:lnTo>
                <a:lnTo>
                  <a:pt x="412361" y="285042"/>
                </a:lnTo>
                <a:lnTo>
                  <a:pt x="398342" y="296423"/>
                </a:lnTo>
                <a:lnTo>
                  <a:pt x="384588" y="308333"/>
                </a:lnTo>
                <a:lnTo>
                  <a:pt x="371098" y="320243"/>
                </a:lnTo>
                <a:lnTo>
                  <a:pt x="357608" y="332417"/>
                </a:lnTo>
                <a:lnTo>
                  <a:pt x="344648" y="344856"/>
                </a:lnTo>
                <a:lnTo>
                  <a:pt x="332216" y="358089"/>
                </a:lnTo>
                <a:lnTo>
                  <a:pt x="319784" y="371323"/>
                </a:lnTo>
                <a:lnTo>
                  <a:pt x="307617" y="384820"/>
                </a:lnTo>
                <a:lnTo>
                  <a:pt x="295979" y="398583"/>
                </a:lnTo>
                <a:lnTo>
                  <a:pt x="284870" y="412610"/>
                </a:lnTo>
                <a:lnTo>
                  <a:pt x="273761" y="427167"/>
                </a:lnTo>
                <a:lnTo>
                  <a:pt x="263181" y="441458"/>
                </a:lnTo>
                <a:lnTo>
                  <a:pt x="252865" y="456544"/>
                </a:lnTo>
                <a:lnTo>
                  <a:pt x="242814" y="471630"/>
                </a:lnTo>
                <a:lnTo>
                  <a:pt x="233027" y="486980"/>
                </a:lnTo>
                <a:lnTo>
                  <a:pt x="224034" y="502596"/>
                </a:lnTo>
                <a:lnTo>
                  <a:pt x="215041" y="518740"/>
                </a:lnTo>
                <a:lnTo>
                  <a:pt x="206577" y="534620"/>
                </a:lnTo>
                <a:lnTo>
                  <a:pt x="198377" y="551029"/>
                </a:lnTo>
                <a:lnTo>
                  <a:pt x="190707" y="567438"/>
                </a:lnTo>
                <a:lnTo>
                  <a:pt x="183301" y="584112"/>
                </a:lnTo>
                <a:lnTo>
                  <a:pt x="176424" y="601315"/>
                </a:lnTo>
                <a:lnTo>
                  <a:pt x="169811" y="618253"/>
                </a:lnTo>
                <a:lnTo>
                  <a:pt x="163992" y="635986"/>
                </a:lnTo>
                <a:lnTo>
                  <a:pt x="157908" y="653454"/>
                </a:lnTo>
                <a:lnTo>
                  <a:pt x="152883" y="670921"/>
                </a:lnTo>
                <a:lnTo>
                  <a:pt x="147857" y="689183"/>
                </a:lnTo>
                <a:lnTo>
                  <a:pt x="143625" y="707180"/>
                </a:lnTo>
                <a:lnTo>
                  <a:pt x="139393" y="725707"/>
                </a:lnTo>
                <a:lnTo>
                  <a:pt x="135955" y="743704"/>
                </a:lnTo>
                <a:lnTo>
                  <a:pt x="132781" y="762495"/>
                </a:lnTo>
                <a:lnTo>
                  <a:pt x="130400" y="781551"/>
                </a:lnTo>
                <a:lnTo>
                  <a:pt x="128019" y="800342"/>
                </a:lnTo>
                <a:lnTo>
                  <a:pt x="126168" y="819133"/>
                </a:lnTo>
                <a:lnTo>
                  <a:pt x="125110" y="838189"/>
                </a:lnTo>
                <a:lnTo>
                  <a:pt x="124316" y="857509"/>
                </a:lnTo>
                <a:lnTo>
                  <a:pt x="124052" y="877094"/>
                </a:lnTo>
                <a:lnTo>
                  <a:pt x="124316" y="896414"/>
                </a:lnTo>
                <a:lnTo>
                  <a:pt x="125110" y="915735"/>
                </a:lnTo>
                <a:lnTo>
                  <a:pt x="126168" y="934791"/>
                </a:lnTo>
                <a:lnTo>
                  <a:pt x="128019" y="953846"/>
                </a:lnTo>
                <a:lnTo>
                  <a:pt x="130400" y="972637"/>
                </a:lnTo>
                <a:lnTo>
                  <a:pt x="132781" y="991428"/>
                </a:lnTo>
                <a:lnTo>
                  <a:pt x="135955" y="1009955"/>
                </a:lnTo>
                <a:lnTo>
                  <a:pt x="139393" y="1028481"/>
                </a:lnTo>
                <a:lnTo>
                  <a:pt x="143625" y="1046743"/>
                </a:lnTo>
                <a:lnTo>
                  <a:pt x="147857" y="1065005"/>
                </a:lnTo>
                <a:lnTo>
                  <a:pt x="152883" y="1082737"/>
                </a:lnTo>
                <a:lnTo>
                  <a:pt x="157908" y="1100734"/>
                </a:lnTo>
                <a:lnTo>
                  <a:pt x="163992" y="1118202"/>
                </a:lnTo>
                <a:lnTo>
                  <a:pt x="169811" y="1135405"/>
                </a:lnTo>
                <a:lnTo>
                  <a:pt x="176424" y="1152608"/>
                </a:lnTo>
                <a:lnTo>
                  <a:pt x="183301" y="1169547"/>
                </a:lnTo>
                <a:lnTo>
                  <a:pt x="190707" y="1186485"/>
                </a:lnTo>
                <a:lnTo>
                  <a:pt x="198377" y="1203159"/>
                </a:lnTo>
                <a:lnTo>
                  <a:pt x="206577" y="1219568"/>
                </a:lnTo>
                <a:lnTo>
                  <a:pt x="215041" y="1235448"/>
                </a:lnTo>
                <a:lnTo>
                  <a:pt x="224034" y="1251592"/>
                </a:lnTo>
                <a:lnTo>
                  <a:pt x="233027" y="1267208"/>
                </a:lnTo>
                <a:lnTo>
                  <a:pt x="242814" y="1282558"/>
                </a:lnTo>
                <a:lnTo>
                  <a:pt x="252865" y="1297644"/>
                </a:lnTo>
                <a:lnTo>
                  <a:pt x="263181" y="1312200"/>
                </a:lnTo>
                <a:lnTo>
                  <a:pt x="273761" y="1327021"/>
                </a:lnTo>
                <a:lnTo>
                  <a:pt x="284870" y="1341578"/>
                </a:lnTo>
                <a:lnTo>
                  <a:pt x="295979" y="1355605"/>
                </a:lnTo>
                <a:lnTo>
                  <a:pt x="307617" y="1369368"/>
                </a:lnTo>
                <a:lnTo>
                  <a:pt x="319784" y="1382865"/>
                </a:lnTo>
                <a:lnTo>
                  <a:pt x="332216" y="1396099"/>
                </a:lnTo>
                <a:lnTo>
                  <a:pt x="344648" y="1408803"/>
                </a:lnTo>
                <a:lnTo>
                  <a:pt x="357608" y="1421771"/>
                </a:lnTo>
                <a:lnTo>
                  <a:pt x="371098" y="1433946"/>
                </a:lnTo>
                <a:lnTo>
                  <a:pt x="384588" y="1445855"/>
                </a:lnTo>
                <a:lnTo>
                  <a:pt x="398342" y="1457501"/>
                </a:lnTo>
                <a:lnTo>
                  <a:pt x="412361" y="1469146"/>
                </a:lnTo>
                <a:lnTo>
                  <a:pt x="426379" y="1479997"/>
                </a:lnTo>
                <a:lnTo>
                  <a:pt x="441192" y="1490848"/>
                </a:lnTo>
                <a:lnTo>
                  <a:pt x="456268" y="1501170"/>
                </a:lnTo>
                <a:lnTo>
                  <a:pt x="471345" y="1511227"/>
                </a:lnTo>
                <a:lnTo>
                  <a:pt x="486686" y="1520490"/>
                </a:lnTo>
                <a:lnTo>
                  <a:pt x="502292" y="1530018"/>
                </a:lnTo>
                <a:lnTo>
                  <a:pt x="517898" y="1538752"/>
                </a:lnTo>
                <a:lnTo>
                  <a:pt x="534297" y="1547221"/>
                </a:lnTo>
                <a:lnTo>
                  <a:pt x="550432" y="1555426"/>
                </a:lnTo>
                <a:lnTo>
                  <a:pt x="567095" y="1563101"/>
                </a:lnTo>
                <a:lnTo>
                  <a:pt x="583759" y="1570512"/>
                </a:lnTo>
                <a:lnTo>
                  <a:pt x="600687" y="1577393"/>
                </a:lnTo>
                <a:lnTo>
                  <a:pt x="617880" y="1583745"/>
                </a:lnTo>
                <a:lnTo>
                  <a:pt x="635337" y="1590097"/>
                </a:lnTo>
                <a:lnTo>
                  <a:pt x="653059" y="1595655"/>
                </a:lnTo>
                <a:lnTo>
                  <a:pt x="670516" y="1601213"/>
                </a:lnTo>
                <a:lnTo>
                  <a:pt x="688502" y="1605712"/>
                </a:lnTo>
                <a:lnTo>
                  <a:pt x="706489" y="1610476"/>
                </a:lnTo>
                <a:lnTo>
                  <a:pt x="725004" y="1614181"/>
                </a:lnTo>
                <a:lnTo>
                  <a:pt x="743255" y="1618151"/>
                </a:lnTo>
                <a:lnTo>
                  <a:pt x="762034" y="1620798"/>
                </a:lnTo>
                <a:lnTo>
                  <a:pt x="780550" y="1623709"/>
                </a:lnTo>
                <a:lnTo>
                  <a:pt x="799594" y="1625826"/>
                </a:lnTo>
                <a:lnTo>
                  <a:pt x="818374" y="1627414"/>
                </a:lnTo>
                <a:lnTo>
                  <a:pt x="837683" y="1628738"/>
                </a:lnTo>
                <a:lnTo>
                  <a:pt x="856991" y="1629267"/>
                </a:lnTo>
                <a:lnTo>
                  <a:pt x="876300" y="1629532"/>
                </a:lnTo>
                <a:lnTo>
                  <a:pt x="895873" y="1629267"/>
                </a:lnTo>
                <a:lnTo>
                  <a:pt x="914918" y="1628738"/>
                </a:lnTo>
                <a:lnTo>
                  <a:pt x="933962" y="1627414"/>
                </a:lnTo>
                <a:lnTo>
                  <a:pt x="953271" y="1625826"/>
                </a:lnTo>
                <a:lnTo>
                  <a:pt x="972050" y="1623709"/>
                </a:lnTo>
                <a:lnTo>
                  <a:pt x="990830" y="1620798"/>
                </a:lnTo>
                <a:lnTo>
                  <a:pt x="1009345" y="1618151"/>
                </a:lnTo>
                <a:lnTo>
                  <a:pt x="1027861" y="1614181"/>
                </a:lnTo>
                <a:lnTo>
                  <a:pt x="1045847" y="1610476"/>
                </a:lnTo>
                <a:lnTo>
                  <a:pt x="1064098" y="1605712"/>
                </a:lnTo>
                <a:lnTo>
                  <a:pt x="1082084" y="1601213"/>
                </a:lnTo>
                <a:lnTo>
                  <a:pt x="1099806" y="1595655"/>
                </a:lnTo>
                <a:lnTo>
                  <a:pt x="1117263" y="1590097"/>
                </a:lnTo>
                <a:lnTo>
                  <a:pt x="1134720" y="1583745"/>
                </a:lnTo>
                <a:lnTo>
                  <a:pt x="1151913" y="1577393"/>
                </a:lnTo>
                <a:lnTo>
                  <a:pt x="1168841" y="1570512"/>
                </a:lnTo>
                <a:lnTo>
                  <a:pt x="1185769" y="1563101"/>
                </a:lnTo>
                <a:lnTo>
                  <a:pt x="1201904" y="1555426"/>
                </a:lnTo>
                <a:lnTo>
                  <a:pt x="1218568" y="1547221"/>
                </a:lnTo>
                <a:lnTo>
                  <a:pt x="1234702" y="1538752"/>
                </a:lnTo>
                <a:lnTo>
                  <a:pt x="1250573" y="1530018"/>
                </a:lnTo>
                <a:lnTo>
                  <a:pt x="1265914" y="1520490"/>
                </a:lnTo>
                <a:lnTo>
                  <a:pt x="1281255" y="1511227"/>
                </a:lnTo>
                <a:lnTo>
                  <a:pt x="1296596" y="1501170"/>
                </a:lnTo>
                <a:lnTo>
                  <a:pt x="1311408" y="1490848"/>
                </a:lnTo>
                <a:lnTo>
                  <a:pt x="1325956" y="1479997"/>
                </a:lnTo>
                <a:lnTo>
                  <a:pt x="1340504" y="1469146"/>
                </a:lnTo>
                <a:lnTo>
                  <a:pt x="1354522" y="1457501"/>
                </a:lnTo>
                <a:lnTo>
                  <a:pt x="1368277" y="1445855"/>
                </a:lnTo>
                <a:lnTo>
                  <a:pt x="1381766" y="1433946"/>
                </a:lnTo>
                <a:lnTo>
                  <a:pt x="1394991" y="1421771"/>
                </a:lnTo>
                <a:lnTo>
                  <a:pt x="1407952" y="1408803"/>
                </a:lnTo>
                <a:lnTo>
                  <a:pt x="1420384" y="1396099"/>
                </a:lnTo>
                <a:lnTo>
                  <a:pt x="1432815" y="1382865"/>
                </a:lnTo>
                <a:lnTo>
                  <a:pt x="1444718" y="1369368"/>
                </a:lnTo>
                <a:lnTo>
                  <a:pt x="1456356" y="1355605"/>
                </a:lnTo>
                <a:lnTo>
                  <a:pt x="1467730" y="1341578"/>
                </a:lnTo>
                <a:lnTo>
                  <a:pt x="1479104" y="1327021"/>
                </a:lnTo>
                <a:lnTo>
                  <a:pt x="1489684" y="1312200"/>
                </a:lnTo>
                <a:lnTo>
                  <a:pt x="1499735" y="1297644"/>
                </a:lnTo>
                <a:lnTo>
                  <a:pt x="1509786" y="1282558"/>
                </a:lnTo>
                <a:lnTo>
                  <a:pt x="1519308" y="1267208"/>
                </a:lnTo>
                <a:lnTo>
                  <a:pt x="1528830" y="1251592"/>
                </a:lnTo>
                <a:lnTo>
                  <a:pt x="1537559" y="1235448"/>
                </a:lnTo>
                <a:lnTo>
                  <a:pt x="1546023" y="1219568"/>
                </a:lnTo>
                <a:lnTo>
                  <a:pt x="1554223" y="1203159"/>
                </a:lnTo>
                <a:lnTo>
                  <a:pt x="1561893" y="1186485"/>
                </a:lnTo>
                <a:lnTo>
                  <a:pt x="1569299" y="1169547"/>
                </a:lnTo>
                <a:lnTo>
                  <a:pt x="1576176" y="1152608"/>
                </a:lnTo>
                <a:lnTo>
                  <a:pt x="1582789" y="1135405"/>
                </a:lnTo>
                <a:lnTo>
                  <a:pt x="1588873" y="1118202"/>
                </a:lnTo>
                <a:lnTo>
                  <a:pt x="1594692" y="1100734"/>
                </a:lnTo>
                <a:lnTo>
                  <a:pt x="1599982" y="1082737"/>
                </a:lnTo>
                <a:lnTo>
                  <a:pt x="1604743" y="1065005"/>
                </a:lnTo>
                <a:lnTo>
                  <a:pt x="1608975" y="1046743"/>
                </a:lnTo>
                <a:lnTo>
                  <a:pt x="1613207" y="1028481"/>
                </a:lnTo>
                <a:lnTo>
                  <a:pt x="1616645" y="1009955"/>
                </a:lnTo>
                <a:lnTo>
                  <a:pt x="1619555" y="991428"/>
                </a:lnTo>
                <a:lnTo>
                  <a:pt x="1622464" y="972637"/>
                </a:lnTo>
                <a:lnTo>
                  <a:pt x="1624581" y="953846"/>
                </a:lnTo>
                <a:lnTo>
                  <a:pt x="1626168" y="934791"/>
                </a:lnTo>
                <a:lnTo>
                  <a:pt x="1627490" y="915735"/>
                </a:lnTo>
                <a:lnTo>
                  <a:pt x="1628019" y="896414"/>
                </a:lnTo>
                <a:lnTo>
                  <a:pt x="1628548" y="877094"/>
                </a:lnTo>
                <a:lnTo>
                  <a:pt x="1628019" y="857509"/>
                </a:lnTo>
                <a:lnTo>
                  <a:pt x="1627490" y="838189"/>
                </a:lnTo>
                <a:lnTo>
                  <a:pt x="1626168" y="819133"/>
                </a:lnTo>
                <a:lnTo>
                  <a:pt x="1624581" y="800342"/>
                </a:lnTo>
                <a:lnTo>
                  <a:pt x="1622464" y="781551"/>
                </a:lnTo>
                <a:lnTo>
                  <a:pt x="1619555" y="762495"/>
                </a:lnTo>
                <a:lnTo>
                  <a:pt x="1616645" y="743704"/>
                </a:lnTo>
                <a:lnTo>
                  <a:pt x="1613207" y="725707"/>
                </a:lnTo>
                <a:lnTo>
                  <a:pt x="1608975" y="707180"/>
                </a:lnTo>
                <a:lnTo>
                  <a:pt x="1604743" y="689183"/>
                </a:lnTo>
                <a:lnTo>
                  <a:pt x="1599982" y="670921"/>
                </a:lnTo>
                <a:lnTo>
                  <a:pt x="1594692" y="653454"/>
                </a:lnTo>
                <a:lnTo>
                  <a:pt x="1588873" y="635986"/>
                </a:lnTo>
                <a:lnTo>
                  <a:pt x="1582789" y="618253"/>
                </a:lnTo>
                <a:lnTo>
                  <a:pt x="1576176" y="601315"/>
                </a:lnTo>
                <a:lnTo>
                  <a:pt x="1569299" y="584112"/>
                </a:lnTo>
                <a:lnTo>
                  <a:pt x="1561893" y="567438"/>
                </a:lnTo>
                <a:lnTo>
                  <a:pt x="1554223" y="551029"/>
                </a:lnTo>
                <a:lnTo>
                  <a:pt x="1546023" y="534620"/>
                </a:lnTo>
                <a:lnTo>
                  <a:pt x="1537559" y="518740"/>
                </a:lnTo>
                <a:lnTo>
                  <a:pt x="1528830" y="502596"/>
                </a:lnTo>
                <a:lnTo>
                  <a:pt x="1519308" y="486980"/>
                </a:lnTo>
                <a:lnTo>
                  <a:pt x="1509786" y="471630"/>
                </a:lnTo>
                <a:lnTo>
                  <a:pt x="1499735" y="456544"/>
                </a:lnTo>
                <a:lnTo>
                  <a:pt x="1489684" y="441458"/>
                </a:lnTo>
                <a:lnTo>
                  <a:pt x="1479104" y="427167"/>
                </a:lnTo>
                <a:lnTo>
                  <a:pt x="1467730" y="412610"/>
                </a:lnTo>
                <a:lnTo>
                  <a:pt x="1456356" y="398583"/>
                </a:lnTo>
                <a:lnTo>
                  <a:pt x="1444718" y="384820"/>
                </a:lnTo>
                <a:lnTo>
                  <a:pt x="1432815" y="371323"/>
                </a:lnTo>
                <a:lnTo>
                  <a:pt x="1420384" y="358089"/>
                </a:lnTo>
                <a:lnTo>
                  <a:pt x="1407952" y="344856"/>
                </a:lnTo>
                <a:lnTo>
                  <a:pt x="1394991" y="332417"/>
                </a:lnTo>
                <a:lnTo>
                  <a:pt x="1381766" y="320243"/>
                </a:lnTo>
                <a:lnTo>
                  <a:pt x="1368277" y="308333"/>
                </a:lnTo>
                <a:lnTo>
                  <a:pt x="1354522" y="296423"/>
                </a:lnTo>
                <a:lnTo>
                  <a:pt x="1340504" y="285042"/>
                </a:lnTo>
                <a:lnTo>
                  <a:pt x="1325956" y="274191"/>
                </a:lnTo>
                <a:lnTo>
                  <a:pt x="1311408" y="263340"/>
                </a:lnTo>
                <a:lnTo>
                  <a:pt x="1296596" y="253018"/>
                </a:lnTo>
                <a:lnTo>
                  <a:pt x="1281255" y="242961"/>
                </a:lnTo>
                <a:lnTo>
                  <a:pt x="1265914" y="233698"/>
                </a:lnTo>
                <a:lnTo>
                  <a:pt x="1250573" y="224170"/>
                </a:lnTo>
                <a:lnTo>
                  <a:pt x="1234702" y="215436"/>
                </a:lnTo>
                <a:lnTo>
                  <a:pt x="1218568" y="206967"/>
                </a:lnTo>
                <a:lnTo>
                  <a:pt x="1201904" y="198762"/>
                </a:lnTo>
                <a:lnTo>
                  <a:pt x="1185769" y="191087"/>
                </a:lnTo>
                <a:lnTo>
                  <a:pt x="1168841" y="183412"/>
                </a:lnTo>
                <a:lnTo>
                  <a:pt x="1151913" y="176530"/>
                </a:lnTo>
                <a:lnTo>
                  <a:pt x="1134720" y="169914"/>
                </a:lnTo>
                <a:lnTo>
                  <a:pt x="1117263" y="164091"/>
                </a:lnTo>
                <a:lnTo>
                  <a:pt x="1099806" y="158269"/>
                </a:lnTo>
                <a:lnTo>
                  <a:pt x="1082084" y="152975"/>
                </a:lnTo>
                <a:lnTo>
                  <a:pt x="1064098" y="147947"/>
                </a:lnTo>
                <a:lnTo>
                  <a:pt x="1045847" y="143712"/>
                </a:lnTo>
                <a:lnTo>
                  <a:pt x="1027861" y="139478"/>
                </a:lnTo>
                <a:lnTo>
                  <a:pt x="1009345" y="136037"/>
                </a:lnTo>
                <a:lnTo>
                  <a:pt x="990830" y="132861"/>
                </a:lnTo>
                <a:lnTo>
                  <a:pt x="972050" y="130479"/>
                </a:lnTo>
                <a:lnTo>
                  <a:pt x="953271" y="128362"/>
                </a:lnTo>
                <a:lnTo>
                  <a:pt x="933962" y="126774"/>
                </a:lnTo>
                <a:lnTo>
                  <a:pt x="914918" y="125450"/>
                </a:lnTo>
                <a:lnTo>
                  <a:pt x="895873" y="124392"/>
                </a:lnTo>
                <a:lnTo>
                  <a:pt x="876300" y="124392"/>
                </a:lnTo>
                <a:lnTo>
                  <a:pt x="856991" y="124392"/>
                </a:lnTo>
                <a:close/>
                <a:moveTo>
                  <a:pt x="876300" y="0"/>
                </a:moveTo>
                <a:lnTo>
                  <a:pt x="899048" y="265"/>
                </a:lnTo>
                <a:lnTo>
                  <a:pt x="921266" y="1323"/>
                </a:lnTo>
                <a:lnTo>
                  <a:pt x="943749" y="2382"/>
                </a:lnTo>
                <a:lnTo>
                  <a:pt x="965702" y="4764"/>
                </a:lnTo>
                <a:lnTo>
                  <a:pt x="987656" y="7146"/>
                </a:lnTo>
                <a:lnTo>
                  <a:pt x="1009610" y="10057"/>
                </a:lnTo>
                <a:lnTo>
                  <a:pt x="1031299" y="13763"/>
                </a:lnTo>
                <a:lnTo>
                  <a:pt x="1052724" y="17997"/>
                </a:lnTo>
                <a:lnTo>
                  <a:pt x="1074149" y="22496"/>
                </a:lnTo>
                <a:lnTo>
                  <a:pt x="1095045" y="27525"/>
                </a:lnTo>
                <a:lnTo>
                  <a:pt x="1115940" y="33348"/>
                </a:lnTo>
                <a:lnTo>
                  <a:pt x="1136572" y="39435"/>
                </a:lnTo>
                <a:lnTo>
                  <a:pt x="1157203" y="46051"/>
                </a:lnTo>
                <a:lnTo>
                  <a:pt x="1177305" y="53197"/>
                </a:lnTo>
                <a:lnTo>
                  <a:pt x="1197407" y="60873"/>
                </a:lnTo>
                <a:lnTo>
                  <a:pt x="1216981" y="69077"/>
                </a:lnTo>
                <a:lnTo>
                  <a:pt x="1236818" y="77811"/>
                </a:lnTo>
                <a:lnTo>
                  <a:pt x="1255863" y="86545"/>
                </a:lnTo>
                <a:lnTo>
                  <a:pt x="1274907" y="96337"/>
                </a:lnTo>
                <a:lnTo>
                  <a:pt x="1293687" y="105865"/>
                </a:lnTo>
                <a:lnTo>
                  <a:pt x="1312202" y="116452"/>
                </a:lnTo>
                <a:lnTo>
                  <a:pt x="1330453" y="127303"/>
                </a:lnTo>
                <a:lnTo>
                  <a:pt x="1348439" y="138154"/>
                </a:lnTo>
                <a:lnTo>
                  <a:pt x="1365896" y="149799"/>
                </a:lnTo>
                <a:lnTo>
                  <a:pt x="1383353" y="162239"/>
                </a:lnTo>
                <a:lnTo>
                  <a:pt x="1400282" y="174413"/>
                </a:lnTo>
                <a:lnTo>
                  <a:pt x="1416945" y="187117"/>
                </a:lnTo>
                <a:lnTo>
                  <a:pt x="1433609" y="200615"/>
                </a:lnTo>
                <a:lnTo>
                  <a:pt x="1449479" y="214113"/>
                </a:lnTo>
                <a:lnTo>
                  <a:pt x="1465085" y="228404"/>
                </a:lnTo>
                <a:lnTo>
                  <a:pt x="1480426" y="242432"/>
                </a:lnTo>
                <a:lnTo>
                  <a:pt x="1495503" y="257253"/>
                </a:lnTo>
                <a:lnTo>
                  <a:pt x="1510315" y="272074"/>
                </a:lnTo>
                <a:lnTo>
                  <a:pt x="1524863" y="287424"/>
                </a:lnTo>
                <a:lnTo>
                  <a:pt x="1538881" y="303569"/>
                </a:lnTo>
                <a:lnTo>
                  <a:pt x="1552371" y="319449"/>
                </a:lnTo>
                <a:lnTo>
                  <a:pt x="1565596" y="335858"/>
                </a:lnTo>
                <a:lnTo>
                  <a:pt x="1578292" y="352796"/>
                </a:lnTo>
                <a:lnTo>
                  <a:pt x="1590724" y="369735"/>
                </a:lnTo>
                <a:lnTo>
                  <a:pt x="1602627" y="386938"/>
                </a:lnTo>
                <a:lnTo>
                  <a:pt x="1614265" y="404935"/>
                </a:lnTo>
                <a:lnTo>
                  <a:pt x="1625639" y="422667"/>
                </a:lnTo>
                <a:lnTo>
                  <a:pt x="1636219" y="440929"/>
                </a:lnTo>
                <a:lnTo>
                  <a:pt x="1646534" y="459455"/>
                </a:lnTo>
                <a:lnTo>
                  <a:pt x="1656585" y="478247"/>
                </a:lnTo>
                <a:lnTo>
                  <a:pt x="1666108" y="497038"/>
                </a:lnTo>
                <a:lnTo>
                  <a:pt x="1675101" y="516358"/>
                </a:lnTo>
                <a:lnTo>
                  <a:pt x="1683565" y="535943"/>
                </a:lnTo>
                <a:lnTo>
                  <a:pt x="1691764" y="555528"/>
                </a:lnTo>
                <a:lnTo>
                  <a:pt x="1699170" y="575643"/>
                </a:lnTo>
                <a:lnTo>
                  <a:pt x="1706577" y="596022"/>
                </a:lnTo>
                <a:lnTo>
                  <a:pt x="1712925" y="616401"/>
                </a:lnTo>
                <a:lnTo>
                  <a:pt x="1719273" y="637309"/>
                </a:lnTo>
                <a:lnTo>
                  <a:pt x="1725092" y="658218"/>
                </a:lnTo>
                <a:lnTo>
                  <a:pt x="1730382" y="679126"/>
                </a:lnTo>
                <a:lnTo>
                  <a:pt x="1734614" y="700564"/>
                </a:lnTo>
                <a:lnTo>
                  <a:pt x="1739111" y="721737"/>
                </a:lnTo>
                <a:lnTo>
                  <a:pt x="1742549" y="743439"/>
                </a:lnTo>
                <a:lnTo>
                  <a:pt x="1745723" y="765406"/>
                </a:lnTo>
                <a:lnTo>
                  <a:pt x="1748104" y="787373"/>
                </a:lnTo>
                <a:lnTo>
                  <a:pt x="1749955" y="809605"/>
                </a:lnTo>
                <a:lnTo>
                  <a:pt x="1751542" y="831837"/>
                </a:lnTo>
                <a:lnTo>
                  <a:pt x="1752336" y="854598"/>
                </a:lnTo>
                <a:lnTo>
                  <a:pt x="1752600" y="877094"/>
                </a:lnTo>
                <a:lnTo>
                  <a:pt x="1752336" y="899590"/>
                </a:lnTo>
                <a:lnTo>
                  <a:pt x="1751542" y="922351"/>
                </a:lnTo>
                <a:lnTo>
                  <a:pt x="1749955" y="944583"/>
                </a:lnTo>
                <a:lnTo>
                  <a:pt x="1748104" y="966550"/>
                </a:lnTo>
                <a:lnTo>
                  <a:pt x="1745723" y="988782"/>
                </a:lnTo>
                <a:lnTo>
                  <a:pt x="1742549" y="1010220"/>
                </a:lnTo>
                <a:lnTo>
                  <a:pt x="1739111" y="1031922"/>
                </a:lnTo>
                <a:lnTo>
                  <a:pt x="1734614" y="1053624"/>
                </a:lnTo>
                <a:lnTo>
                  <a:pt x="1730382" y="1075062"/>
                </a:lnTo>
                <a:lnTo>
                  <a:pt x="1725092" y="1095970"/>
                </a:lnTo>
                <a:lnTo>
                  <a:pt x="1719273" y="1116879"/>
                </a:lnTo>
                <a:lnTo>
                  <a:pt x="1712925" y="1137523"/>
                </a:lnTo>
                <a:lnTo>
                  <a:pt x="1706577" y="1157902"/>
                </a:lnTo>
                <a:lnTo>
                  <a:pt x="1699170" y="1178016"/>
                </a:lnTo>
                <a:lnTo>
                  <a:pt x="1691764" y="1198130"/>
                </a:lnTo>
                <a:lnTo>
                  <a:pt x="1683565" y="1217980"/>
                </a:lnTo>
                <a:lnTo>
                  <a:pt x="1675101" y="1237565"/>
                </a:lnTo>
                <a:lnTo>
                  <a:pt x="1666108" y="1256886"/>
                </a:lnTo>
                <a:lnTo>
                  <a:pt x="1656585" y="1275941"/>
                </a:lnTo>
                <a:lnTo>
                  <a:pt x="1646534" y="1294733"/>
                </a:lnTo>
                <a:lnTo>
                  <a:pt x="1636219" y="1313259"/>
                </a:lnTo>
                <a:lnTo>
                  <a:pt x="1625639" y="1331521"/>
                </a:lnTo>
                <a:lnTo>
                  <a:pt x="1614265" y="1349253"/>
                </a:lnTo>
                <a:lnTo>
                  <a:pt x="1602627" y="1366986"/>
                </a:lnTo>
                <a:lnTo>
                  <a:pt x="1590724" y="1384453"/>
                </a:lnTo>
                <a:lnTo>
                  <a:pt x="1578292" y="1401392"/>
                </a:lnTo>
                <a:lnTo>
                  <a:pt x="1565596" y="1418066"/>
                </a:lnTo>
                <a:lnTo>
                  <a:pt x="1552371" y="1434475"/>
                </a:lnTo>
                <a:lnTo>
                  <a:pt x="1538881" y="1450619"/>
                </a:lnTo>
                <a:lnTo>
                  <a:pt x="1524863" y="1466234"/>
                </a:lnTo>
                <a:lnTo>
                  <a:pt x="1510315" y="1481585"/>
                </a:lnTo>
                <a:lnTo>
                  <a:pt x="1495503" y="1496671"/>
                </a:lnTo>
                <a:lnTo>
                  <a:pt x="1480426" y="1511492"/>
                </a:lnTo>
                <a:lnTo>
                  <a:pt x="1465085" y="1525784"/>
                </a:lnTo>
                <a:lnTo>
                  <a:pt x="1449479" y="1540075"/>
                </a:lnTo>
                <a:lnTo>
                  <a:pt x="1433609" y="1553573"/>
                </a:lnTo>
                <a:lnTo>
                  <a:pt x="1416945" y="1566542"/>
                </a:lnTo>
                <a:lnTo>
                  <a:pt x="1400282" y="1579510"/>
                </a:lnTo>
                <a:lnTo>
                  <a:pt x="1383353" y="1591949"/>
                </a:lnTo>
                <a:lnTo>
                  <a:pt x="1365896" y="1603859"/>
                </a:lnTo>
                <a:lnTo>
                  <a:pt x="1348439" y="1615505"/>
                </a:lnTo>
                <a:lnTo>
                  <a:pt x="1330453" y="1626885"/>
                </a:lnTo>
                <a:lnTo>
                  <a:pt x="1312202" y="1637472"/>
                </a:lnTo>
                <a:lnTo>
                  <a:pt x="1293687" y="1647793"/>
                </a:lnTo>
                <a:lnTo>
                  <a:pt x="1274907" y="1657851"/>
                </a:lnTo>
                <a:lnTo>
                  <a:pt x="1255863" y="1667379"/>
                </a:lnTo>
                <a:lnTo>
                  <a:pt x="1236818" y="1676377"/>
                </a:lnTo>
                <a:lnTo>
                  <a:pt x="1216981" y="1684846"/>
                </a:lnTo>
                <a:lnTo>
                  <a:pt x="1197407" y="1693051"/>
                </a:lnTo>
                <a:lnTo>
                  <a:pt x="1177305" y="1700726"/>
                </a:lnTo>
                <a:lnTo>
                  <a:pt x="1157203" y="1707607"/>
                </a:lnTo>
                <a:lnTo>
                  <a:pt x="1136572" y="1714753"/>
                </a:lnTo>
                <a:lnTo>
                  <a:pt x="1115940" y="1720576"/>
                </a:lnTo>
                <a:lnTo>
                  <a:pt x="1095045" y="1726134"/>
                </a:lnTo>
                <a:lnTo>
                  <a:pt x="1074149" y="1731427"/>
                </a:lnTo>
                <a:lnTo>
                  <a:pt x="1052724" y="1736191"/>
                </a:lnTo>
                <a:lnTo>
                  <a:pt x="1031299" y="1740426"/>
                </a:lnTo>
                <a:lnTo>
                  <a:pt x="1009610" y="1743866"/>
                </a:lnTo>
                <a:lnTo>
                  <a:pt x="987656" y="1747042"/>
                </a:lnTo>
                <a:lnTo>
                  <a:pt x="965702" y="1749424"/>
                </a:lnTo>
                <a:lnTo>
                  <a:pt x="943749" y="1751277"/>
                </a:lnTo>
                <a:lnTo>
                  <a:pt x="921266" y="1752865"/>
                </a:lnTo>
                <a:lnTo>
                  <a:pt x="899048" y="1753923"/>
                </a:lnTo>
                <a:lnTo>
                  <a:pt x="876300" y="1754188"/>
                </a:lnTo>
                <a:lnTo>
                  <a:pt x="853817" y="1753923"/>
                </a:lnTo>
                <a:lnTo>
                  <a:pt x="831335" y="1752865"/>
                </a:lnTo>
                <a:lnTo>
                  <a:pt x="809116" y="1751277"/>
                </a:lnTo>
                <a:lnTo>
                  <a:pt x="786898" y="1749424"/>
                </a:lnTo>
                <a:lnTo>
                  <a:pt x="764944" y="1747042"/>
                </a:lnTo>
                <a:lnTo>
                  <a:pt x="742990" y="1743866"/>
                </a:lnTo>
                <a:lnTo>
                  <a:pt x="721301" y="1740426"/>
                </a:lnTo>
                <a:lnTo>
                  <a:pt x="699876" y="1736191"/>
                </a:lnTo>
                <a:lnTo>
                  <a:pt x="678716" y="1731427"/>
                </a:lnTo>
                <a:lnTo>
                  <a:pt x="657820" y="1726134"/>
                </a:lnTo>
                <a:lnTo>
                  <a:pt x="636660" y="1720576"/>
                </a:lnTo>
                <a:lnTo>
                  <a:pt x="616028" y="1714753"/>
                </a:lnTo>
                <a:lnTo>
                  <a:pt x="595662" y="1707607"/>
                </a:lnTo>
                <a:lnTo>
                  <a:pt x="575295" y="1700726"/>
                </a:lnTo>
                <a:lnTo>
                  <a:pt x="555193" y="1693051"/>
                </a:lnTo>
                <a:lnTo>
                  <a:pt x="535619" y="1684846"/>
                </a:lnTo>
                <a:lnTo>
                  <a:pt x="516046" y="1676377"/>
                </a:lnTo>
                <a:lnTo>
                  <a:pt x="496737" y="1667379"/>
                </a:lnTo>
                <a:lnTo>
                  <a:pt x="477958" y="1657851"/>
                </a:lnTo>
                <a:lnTo>
                  <a:pt x="458913" y="1647793"/>
                </a:lnTo>
                <a:lnTo>
                  <a:pt x="440663" y="1637472"/>
                </a:lnTo>
                <a:lnTo>
                  <a:pt x="422412" y="1626885"/>
                </a:lnTo>
                <a:lnTo>
                  <a:pt x="404161" y="1615505"/>
                </a:lnTo>
                <a:lnTo>
                  <a:pt x="386704" y="1603859"/>
                </a:lnTo>
                <a:lnTo>
                  <a:pt x="369511" y="1591949"/>
                </a:lnTo>
                <a:lnTo>
                  <a:pt x="352318" y="1579510"/>
                </a:lnTo>
                <a:lnTo>
                  <a:pt x="335655" y="1566542"/>
                </a:lnTo>
                <a:lnTo>
                  <a:pt x="319255" y="1553573"/>
                </a:lnTo>
                <a:lnTo>
                  <a:pt x="303121" y="1540075"/>
                </a:lnTo>
                <a:lnTo>
                  <a:pt x="287251" y="1525784"/>
                </a:lnTo>
                <a:lnTo>
                  <a:pt x="271909" y="1511492"/>
                </a:lnTo>
                <a:lnTo>
                  <a:pt x="256833" y="1496671"/>
                </a:lnTo>
                <a:lnTo>
                  <a:pt x="242285" y="1481585"/>
                </a:lnTo>
                <a:lnTo>
                  <a:pt x="227737" y="1466234"/>
                </a:lnTo>
                <a:lnTo>
                  <a:pt x="213983" y="1450619"/>
                </a:lnTo>
                <a:lnTo>
                  <a:pt x="200229" y="1434475"/>
                </a:lnTo>
                <a:lnTo>
                  <a:pt x="187004" y="1418066"/>
                </a:lnTo>
                <a:lnTo>
                  <a:pt x="174308" y="1401392"/>
                </a:lnTo>
                <a:lnTo>
                  <a:pt x="161876" y="1384453"/>
                </a:lnTo>
                <a:lnTo>
                  <a:pt x="149709" y="1366986"/>
                </a:lnTo>
                <a:lnTo>
                  <a:pt x="138071" y="1349253"/>
                </a:lnTo>
                <a:lnTo>
                  <a:pt x="126961" y="1331521"/>
                </a:lnTo>
                <a:lnTo>
                  <a:pt x="116117" y="1313259"/>
                </a:lnTo>
                <a:lnTo>
                  <a:pt x="105801" y="1294733"/>
                </a:lnTo>
                <a:lnTo>
                  <a:pt x="95750" y="1275941"/>
                </a:lnTo>
                <a:lnTo>
                  <a:pt x="86492" y="1256886"/>
                </a:lnTo>
                <a:lnTo>
                  <a:pt x="77499" y="1237565"/>
                </a:lnTo>
                <a:lnTo>
                  <a:pt x="69035" y="1217980"/>
                </a:lnTo>
                <a:lnTo>
                  <a:pt x="60836" y="1198130"/>
                </a:lnTo>
                <a:lnTo>
                  <a:pt x="53165" y="1178016"/>
                </a:lnTo>
                <a:lnTo>
                  <a:pt x="46023" y="1157902"/>
                </a:lnTo>
                <a:lnTo>
                  <a:pt x="39411" y="1137523"/>
                </a:lnTo>
                <a:lnTo>
                  <a:pt x="33327" y="1116879"/>
                </a:lnTo>
                <a:lnTo>
                  <a:pt x="27508" y="1095970"/>
                </a:lnTo>
                <a:lnTo>
                  <a:pt x="22483" y="1075062"/>
                </a:lnTo>
                <a:lnTo>
                  <a:pt x="17721" y="1053624"/>
                </a:lnTo>
                <a:lnTo>
                  <a:pt x="13754" y="1031922"/>
                </a:lnTo>
                <a:lnTo>
                  <a:pt x="10051" y="1010220"/>
                </a:lnTo>
                <a:lnTo>
                  <a:pt x="6877" y="988782"/>
                </a:lnTo>
                <a:lnTo>
                  <a:pt x="4496" y="966550"/>
                </a:lnTo>
                <a:lnTo>
                  <a:pt x="2380" y="944583"/>
                </a:lnTo>
                <a:lnTo>
                  <a:pt x="1322" y="922351"/>
                </a:lnTo>
                <a:lnTo>
                  <a:pt x="264" y="899590"/>
                </a:lnTo>
                <a:lnTo>
                  <a:pt x="0" y="877094"/>
                </a:lnTo>
                <a:lnTo>
                  <a:pt x="264" y="854598"/>
                </a:lnTo>
                <a:lnTo>
                  <a:pt x="1322" y="831837"/>
                </a:lnTo>
                <a:lnTo>
                  <a:pt x="2380" y="809605"/>
                </a:lnTo>
                <a:lnTo>
                  <a:pt x="4496" y="787373"/>
                </a:lnTo>
                <a:lnTo>
                  <a:pt x="6877" y="765406"/>
                </a:lnTo>
                <a:lnTo>
                  <a:pt x="10051" y="743439"/>
                </a:lnTo>
                <a:lnTo>
                  <a:pt x="13754" y="721737"/>
                </a:lnTo>
                <a:lnTo>
                  <a:pt x="17721" y="700564"/>
                </a:lnTo>
                <a:lnTo>
                  <a:pt x="22483" y="679126"/>
                </a:lnTo>
                <a:lnTo>
                  <a:pt x="27508" y="658218"/>
                </a:lnTo>
                <a:lnTo>
                  <a:pt x="33327" y="637309"/>
                </a:lnTo>
                <a:lnTo>
                  <a:pt x="39411" y="616401"/>
                </a:lnTo>
                <a:lnTo>
                  <a:pt x="46023" y="596022"/>
                </a:lnTo>
                <a:lnTo>
                  <a:pt x="53165" y="575643"/>
                </a:lnTo>
                <a:lnTo>
                  <a:pt x="60836" y="555528"/>
                </a:lnTo>
                <a:lnTo>
                  <a:pt x="69035" y="535943"/>
                </a:lnTo>
                <a:lnTo>
                  <a:pt x="77499" y="516358"/>
                </a:lnTo>
                <a:lnTo>
                  <a:pt x="86492" y="497038"/>
                </a:lnTo>
                <a:lnTo>
                  <a:pt x="95750" y="478247"/>
                </a:lnTo>
                <a:lnTo>
                  <a:pt x="105801" y="459455"/>
                </a:lnTo>
                <a:lnTo>
                  <a:pt x="116117" y="440929"/>
                </a:lnTo>
                <a:lnTo>
                  <a:pt x="126961" y="422667"/>
                </a:lnTo>
                <a:lnTo>
                  <a:pt x="138071" y="404935"/>
                </a:lnTo>
                <a:lnTo>
                  <a:pt x="149709" y="386938"/>
                </a:lnTo>
                <a:lnTo>
                  <a:pt x="161876" y="369735"/>
                </a:lnTo>
                <a:lnTo>
                  <a:pt x="174308" y="352796"/>
                </a:lnTo>
                <a:lnTo>
                  <a:pt x="187004" y="335858"/>
                </a:lnTo>
                <a:lnTo>
                  <a:pt x="200229" y="319449"/>
                </a:lnTo>
                <a:lnTo>
                  <a:pt x="213983" y="303569"/>
                </a:lnTo>
                <a:lnTo>
                  <a:pt x="227737" y="287424"/>
                </a:lnTo>
                <a:lnTo>
                  <a:pt x="242285" y="272074"/>
                </a:lnTo>
                <a:lnTo>
                  <a:pt x="256833" y="257253"/>
                </a:lnTo>
                <a:lnTo>
                  <a:pt x="271909" y="242432"/>
                </a:lnTo>
                <a:lnTo>
                  <a:pt x="287251" y="228404"/>
                </a:lnTo>
                <a:lnTo>
                  <a:pt x="303121" y="214113"/>
                </a:lnTo>
                <a:lnTo>
                  <a:pt x="319255" y="200615"/>
                </a:lnTo>
                <a:lnTo>
                  <a:pt x="335655" y="187117"/>
                </a:lnTo>
                <a:lnTo>
                  <a:pt x="352318" y="174413"/>
                </a:lnTo>
                <a:lnTo>
                  <a:pt x="369511" y="162239"/>
                </a:lnTo>
                <a:lnTo>
                  <a:pt x="386704" y="149799"/>
                </a:lnTo>
                <a:lnTo>
                  <a:pt x="404161" y="138154"/>
                </a:lnTo>
                <a:lnTo>
                  <a:pt x="422412" y="127303"/>
                </a:lnTo>
                <a:lnTo>
                  <a:pt x="440663" y="116452"/>
                </a:lnTo>
                <a:lnTo>
                  <a:pt x="458913" y="105865"/>
                </a:lnTo>
                <a:lnTo>
                  <a:pt x="477958" y="96337"/>
                </a:lnTo>
                <a:lnTo>
                  <a:pt x="496737" y="86545"/>
                </a:lnTo>
                <a:lnTo>
                  <a:pt x="516046" y="77811"/>
                </a:lnTo>
                <a:lnTo>
                  <a:pt x="535619" y="69077"/>
                </a:lnTo>
                <a:lnTo>
                  <a:pt x="555193" y="60873"/>
                </a:lnTo>
                <a:lnTo>
                  <a:pt x="575295" y="53197"/>
                </a:lnTo>
                <a:lnTo>
                  <a:pt x="595662" y="46051"/>
                </a:lnTo>
                <a:lnTo>
                  <a:pt x="616028" y="39435"/>
                </a:lnTo>
                <a:lnTo>
                  <a:pt x="636660" y="33348"/>
                </a:lnTo>
                <a:lnTo>
                  <a:pt x="657820" y="27525"/>
                </a:lnTo>
                <a:lnTo>
                  <a:pt x="678716" y="22496"/>
                </a:lnTo>
                <a:lnTo>
                  <a:pt x="699876" y="17997"/>
                </a:lnTo>
                <a:lnTo>
                  <a:pt x="721301" y="13763"/>
                </a:lnTo>
                <a:lnTo>
                  <a:pt x="742990" y="10057"/>
                </a:lnTo>
                <a:lnTo>
                  <a:pt x="764944" y="7146"/>
                </a:lnTo>
                <a:lnTo>
                  <a:pt x="786898" y="4764"/>
                </a:lnTo>
                <a:lnTo>
                  <a:pt x="809116" y="2382"/>
                </a:lnTo>
                <a:lnTo>
                  <a:pt x="831335" y="1323"/>
                </a:lnTo>
                <a:lnTo>
                  <a:pt x="853817" y="265"/>
                </a:lnTo>
                <a:lnTo>
                  <a:pt x="876300" y="0"/>
                </a:lnTo>
                <a:close/>
              </a:path>
            </a:pathLst>
          </a:custGeom>
          <a:solidFill>
            <a:srgbClr val="D84315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27" name="自由: 形状 126"/>
          <p:cNvSpPr/>
          <p:nvPr/>
        </p:nvSpPr>
        <p:spPr>
          <a:xfrm>
            <a:off x="0" y="0"/>
            <a:ext cx="12192000" cy="6860934"/>
          </a:xfrm>
          <a:custGeom>
            <a:avLst/>
            <a:gdLst>
              <a:gd name="connsiteX0" fmla="*/ 203593 w 12192000"/>
              <a:gd name="connsiteY0" fmla="*/ 78057 h 6860934"/>
              <a:gd name="connsiteX1" fmla="*/ 78059 w 12192000"/>
              <a:gd name="connsiteY1" fmla="*/ 203591 h 6860934"/>
              <a:gd name="connsiteX2" fmla="*/ 78059 w 12192000"/>
              <a:gd name="connsiteY2" fmla="*/ 6665559 h 6860934"/>
              <a:gd name="connsiteX3" fmla="*/ 203593 w 12192000"/>
              <a:gd name="connsiteY3" fmla="*/ 6791093 h 6860934"/>
              <a:gd name="connsiteX4" fmla="*/ 11984690 w 12192000"/>
              <a:gd name="connsiteY4" fmla="*/ 6791093 h 6860934"/>
              <a:gd name="connsiteX5" fmla="*/ 12110224 w 12192000"/>
              <a:gd name="connsiteY5" fmla="*/ 6665559 h 6860934"/>
              <a:gd name="connsiteX6" fmla="*/ 12110224 w 12192000"/>
              <a:gd name="connsiteY6" fmla="*/ 203591 h 6860934"/>
              <a:gd name="connsiteX7" fmla="*/ 11984690 w 12192000"/>
              <a:gd name="connsiteY7" fmla="*/ 78057 h 6860934"/>
              <a:gd name="connsiteX8" fmla="*/ 0 w 12192000"/>
              <a:gd name="connsiteY8" fmla="*/ 0 h 6860934"/>
              <a:gd name="connsiteX9" fmla="*/ 12192000 w 12192000"/>
              <a:gd name="connsiteY9" fmla="*/ 0 h 6860934"/>
              <a:gd name="connsiteX10" fmla="*/ 12192000 w 12192000"/>
              <a:gd name="connsiteY10" fmla="*/ 6860934 h 6860934"/>
              <a:gd name="connsiteX11" fmla="*/ 0 w 12192000"/>
              <a:gd name="connsiteY11" fmla="*/ 6860934 h 6860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60934">
                <a:moveTo>
                  <a:pt x="203593" y="78057"/>
                </a:moveTo>
                <a:cubicBezTo>
                  <a:pt x="134262" y="78057"/>
                  <a:pt x="78059" y="134260"/>
                  <a:pt x="78059" y="203591"/>
                </a:cubicBezTo>
                <a:lnTo>
                  <a:pt x="78059" y="6665559"/>
                </a:lnTo>
                <a:cubicBezTo>
                  <a:pt x="78059" y="6734890"/>
                  <a:pt x="134262" y="6791093"/>
                  <a:pt x="203593" y="6791093"/>
                </a:cubicBezTo>
                <a:lnTo>
                  <a:pt x="11984690" y="6791093"/>
                </a:lnTo>
                <a:cubicBezTo>
                  <a:pt x="12054021" y="6791093"/>
                  <a:pt x="12110224" y="6734890"/>
                  <a:pt x="12110224" y="6665559"/>
                </a:cubicBezTo>
                <a:lnTo>
                  <a:pt x="12110224" y="203591"/>
                </a:lnTo>
                <a:cubicBezTo>
                  <a:pt x="12110224" y="134260"/>
                  <a:pt x="12054021" y="78057"/>
                  <a:pt x="11984690" y="78057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60934"/>
                </a:lnTo>
                <a:lnTo>
                  <a:pt x="0" y="6860934"/>
                </a:lnTo>
                <a:close/>
              </a:path>
            </a:pathLst>
          </a:custGeom>
          <a:solidFill>
            <a:srgbClr val="2400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120" grpId="0"/>
      <p:bldP spid="122" grpId="0"/>
      <p:bldP spid="123" grpId="0"/>
      <p:bldP spid="124" grpId="0" animBg="1"/>
      <p:bldP spid="12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自由: 形状 3"/>
          <p:cNvSpPr/>
          <p:nvPr/>
        </p:nvSpPr>
        <p:spPr>
          <a:xfrm>
            <a:off x="0" y="0"/>
            <a:ext cx="12192000" cy="6860934"/>
          </a:xfrm>
          <a:custGeom>
            <a:avLst/>
            <a:gdLst>
              <a:gd name="connsiteX0" fmla="*/ 203593 w 12192000"/>
              <a:gd name="connsiteY0" fmla="*/ 78057 h 6860934"/>
              <a:gd name="connsiteX1" fmla="*/ 78059 w 12192000"/>
              <a:gd name="connsiteY1" fmla="*/ 203591 h 6860934"/>
              <a:gd name="connsiteX2" fmla="*/ 78059 w 12192000"/>
              <a:gd name="connsiteY2" fmla="*/ 6665559 h 6860934"/>
              <a:gd name="connsiteX3" fmla="*/ 203593 w 12192000"/>
              <a:gd name="connsiteY3" fmla="*/ 6791093 h 6860934"/>
              <a:gd name="connsiteX4" fmla="*/ 11984690 w 12192000"/>
              <a:gd name="connsiteY4" fmla="*/ 6791093 h 6860934"/>
              <a:gd name="connsiteX5" fmla="*/ 12110224 w 12192000"/>
              <a:gd name="connsiteY5" fmla="*/ 6665559 h 6860934"/>
              <a:gd name="connsiteX6" fmla="*/ 12110224 w 12192000"/>
              <a:gd name="connsiteY6" fmla="*/ 203591 h 6860934"/>
              <a:gd name="connsiteX7" fmla="*/ 11984690 w 12192000"/>
              <a:gd name="connsiteY7" fmla="*/ 78057 h 6860934"/>
              <a:gd name="connsiteX8" fmla="*/ 0 w 12192000"/>
              <a:gd name="connsiteY8" fmla="*/ 0 h 6860934"/>
              <a:gd name="connsiteX9" fmla="*/ 12192000 w 12192000"/>
              <a:gd name="connsiteY9" fmla="*/ 0 h 6860934"/>
              <a:gd name="connsiteX10" fmla="*/ 12192000 w 12192000"/>
              <a:gd name="connsiteY10" fmla="*/ 6860934 h 6860934"/>
              <a:gd name="connsiteX11" fmla="*/ 0 w 12192000"/>
              <a:gd name="connsiteY11" fmla="*/ 6860934 h 6860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60934">
                <a:moveTo>
                  <a:pt x="203593" y="78057"/>
                </a:moveTo>
                <a:cubicBezTo>
                  <a:pt x="134262" y="78057"/>
                  <a:pt x="78059" y="134260"/>
                  <a:pt x="78059" y="203591"/>
                </a:cubicBezTo>
                <a:lnTo>
                  <a:pt x="78059" y="6665559"/>
                </a:lnTo>
                <a:cubicBezTo>
                  <a:pt x="78059" y="6734890"/>
                  <a:pt x="134262" y="6791093"/>
                  <a:pt x="203593" y="6791093"/>
                </a:cubicBezTo>
                <a:lnTo>
                  <a:pt x="11984690" y="6791093"/>
                </a:lnTo>
                <a:cubicBezTo>
                  <a:pt x="12054021" y="6791093"/>
                  <a:pt x="12110224" y="6734890"/>
                  <a:pt x="12110224" y="6665559"/>
                </a:cubicBezTo>
                <a:lnTo>
                  <a:pt x="12110224" y="203591"/>
                </a:lnTo>
                <a:cubicBezTo>
                  <a:pt x="12110224" y="134260"/>
                  <a:pt x="12054021" y="78057"/>
                  <a:pt x="11984690" y="78057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60934"/>
                </a:lnTo>
                <a:lnTo>
                  <a:pt x="0" y="6860934"/>
                </a:lnTo>
                <a:close/>
              </a:path>
            </a:pathLst>
          </a:custGeom>
          <a:solidFill>
            <a:srgbClr val="2400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MH_Entry_1"/>
          <p:cNvSpPr/>
          <p:nvPr>
            <p:custDataLst>
              <p:tags r:id="rId1"/>
            </p:custDataLst>
          </p:nvPr>
        </p:nvSpPr>
        <p:spPr>
          <a:xfrm>
            <a:off x="741878" y="142331"/>
            <a:ext cx="2383287" cy="498614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r>
              <a:rPr lang="zh-CN" altLang="en-US" sz="2400" spc="200" dirty="0">
                <a:solidFill>
                  <a:srgbClr val="38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活动背景介绍</a:t>
            </a:r>
          </a:p>
        </p:txBody>
      </p:sp>
      <p:sp>
        <p:nvSpPr>
          <p:cNvPr id="6" name="MH_Number_1"/>
          <p:cNvSpPr/>
          <p:nvPr>
            <p:custDataLst>
              <p:tags r:id="rId2"/>
            </p:custDataLst>
          </p:nvPr>
        </p:nvSpPr>
        <p:spPr>
          <a:xfrm>
            <a:off x="151338" y="128184"/>
            <a:ext cx="498951" cy="498614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endParaRPr lang="zh-CN" alt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KSO_Shape"/>
          <p:cNvSpPr/>
          <p:nvPr/>
        </p:nvSpPr>
        <p:spPr bwMode="auto">
          <a:xfrm>
            <a:off x="1800225" y="2051050"/>
            <a:ext cx="906463" cy="1011238"/>
          </a:xfrm>
          <a:custGeom>
            <a:avLst/>
            <a:gdLst>
              <a:gd name="T0" fmla="*/ 527033 w 2960688"/>
              <a:gd name="T1" fmla="*/ 1877159 h 3298826"/>
              <a:gd name="T2" fmla="*/ 409443 w 2960688"/>
              <a:gd name="T3" fmla="*/ 2000501 h 3298826"/>
              <a:gd name="T4" fmla="*/ 411355 w 2960688"/>
              <a:gd name="T5" fmla="*/ 2233197 h 3298826"/>
              <a:gd name="T6" fmla="*/ 351125 w 2960688"/>
              <a:gd name="T7" fmla="*/ 2312034 h 3298826"/>
              <a:gd name="T8" fmla="*/ 273369 w 2960688"/>
              <a:gd name="T9" fmla="*/ 2124161 h 3298826"/>
              <a:gd name="T10" fmla="*/ 346027 w 2960688"/>
              <a:gd name="T11" fmla="*/ 1891464 h 3298826"/>
              <a:gd name="T12" fmla="*/ 896304 w 2960688"/>
              <a:gd name="T13" fmla="*/ 1785321 h 3298826"/>
              <a:gd name="T14" fmla="*/ 1068706 w 2960688"/>
              <a:gd name="T15" fmla="*/ 2016555 h 3298826"/>
              <a:gd name="T16" fmla="*/ 1068071 w 2960688"/>
              <a:gd name="T17" fmla="*/ 2228732 h 3298826"/>
              <a:gd name="T18" fmla="*/ 959169 w 2960688"/>
              <a:gd name="T19" fmla="*/ 2409781 h 3298826"/>
              <a:gd name="T20" fmla="*/ 713741 w 2960688"/>
              <a:gd name="T21" fmla="*/ 2518728 h 3298826"/>
              <a:gd name="T22" fmla="*/ 693421 w 2960688"/>
              <a:gd name="T23" fmla="*/ 1957476 h 3298826"/>
              <a:gd name="T24" fmla="*/ 640080 w 2960688"/>
              <a:gd name="T25" fmla="*/ 1634173 h 3298826"/>
              <a:gd name="T26" fmla="*/ 392430 w 2960688"/>
              <a:gd name="T27" fmla="*/ 1729423 h 3298826"/>
              <a:gd name="T28" fmla="*/ 232092 w 2960688"/>
              <a:gd name="T29" fmla="*/ 1935163 h 3298826"/>
              <a:gd name="T30" fmla="*/ 200025 w 2960688"/>
              <a:gd name="T31" fmla="*/ 2188846 h 3298826"/>
              <a:gd name="T32" fmla="*/ 307658 w 2960688"/>
              <a:gd name="T33" fmla="*/ 2432368 h 3298826"/>
              <a:gd name="T34" fmla="*/ 520065 w 2960688"/>
              <a:gd name="T35" fmla="*/ 2581276 h 3298826"/>
              <a:gd name="T36" fmla="*/ 775335 w 2960688"/>
              <a:gd name="T37" fmla="*/ 2601279 h 3298826"/>
              <a:gd name="T38" fmla="*/ 1014095 w 2960688"/>
              <a:gd name="T39" fmla="*/ 2481581 h 3298826"/>
              <a:gd name="T40" fmla="*/ 1151890 w 2960688"/>
              <a:gd name="T41" fmla="*/ 2263141 h 3298826"/>
              <a:gd name="T42" fmla="*/ 1159510 w 2960688"/>
              <a:gd name="T43" fmla="*/ 2006283 h 3298826"/>
              <a:gd name="T44" fmla="*/ 1027748 w 2960688"/>
              <a:gd name="T45" fmla="*/ 1773556 h 3298826"/>
              <a:gd name="T46" fmla="*/ 803275 w 2960688"/>
              <a:gd name="T47" fmla="*/ 1647190 h 3298826"/>
              <a:gd name="T48" fmla="*/ 1574800 w 2960688"/>
              <a:gd name="T49" fmla="*/ 2092842 h 3298826"/>
              <a:gd name="T50" fmla="*/ 2153920 w 2960688"/>
              <a:gd name="T51" fmla="*/ 1496357 h 3298826"/>
              <a:gd name="T52" fmla="*/ 2773363 w 2960688"/>
              <a:gd name="T53" fmla="*/ 1705761 h 3298826"/>
              <a:gd name="T54" fmla="*/ 2930208 w 2960688"/>
              <a:gd name="T55" fmla="*/ 2034463 h 3298826"/>
              <a:gd name="T56" fmla="*/ 2534285 w 2960688"/>
              <a:gd name="T57" fmla="*/ 2333022 h 3298826"/>
              <a:gd name="T58" fmla="*/ 2062798 w 2960688"/>
              <a:gd name="T59" fmla="*/ 2832102 h 3298826"/>
              <a:gd name="T60" fmla="*/ 1393825 w 2960688"/>
              <a:gd name="T61" fmla="*/ 2435503 h 3298826"/>
              <a:gd name="T62" fmla="*/ 1449705 w 2960688"/>
              <a:gd name="T63" fmla="*/ 1990995 h 3298826"/>
              <a:gd name="T64" fmla="*/ 1293813 w 2960688"/>
              <a:gd name="T65" fmla="*/ 1642623 h 3298826"/>
              <a:gd name="T66" fmla="*/ 818833 w 2960688"/>
              <a:gd name="T67" fmla="*/ 1450340 h 3298826"/>
              <a:gd name="T68" fmla="*/ 1141095 w 2960688"/>
              <a:gd name="T69" fmla="*/ 1611630 h 3298826"/>
              <a:gd name="T70" fmla="*/ 1340803 w 2960688"/>
              <a:gd name="T71" fmla="*/ 1927861 h 3298826"/>
              <a:gd name="T72" fmla="*/ 1348423 w 2960688"/>
              <a:gd name="T73" fmla="*/ 2284731 h 3298826"/>
              <a:gd name="T74" fmla="*/ 1223010 w 2960688"/>
              <a:gd name="T75" fmla="*/ 2541906 h 3298826"/>
              <a:gd name="T76" fmla="*/ 1473200 w 2960688"/>
              <a:gd name="T77" fmla="*/ 3188336 h 3298826"/>
              <a:gd name="T78" fmla="*/ 1409700 w 2960688"/>
              <a:gd name="T79" fmla="*/ 3287079 h 3298826"/>
              <a:gd name="T80" fmla="*/ 1293813 w 2960688"/>
              <a:gd name="T81" fmla="*/ 3278189 h 3298826"/>
              <a:gd name="T82" fmla="*/ 780415 w 2960688"/>
              <a:gd name="T83" fmla="*/ 2798129 h 3298826"/>
              <a:gd name="T84" fmla="*/ 485775 w 2960688"/>
              <a:gd name="T85" fmla="*/ 2775904 h 3298826"/>
              <a:gd name="T86" fmla="*/ 179387 w 2960688"/>
              <a:gd name="T87" fmla="*/ 2582863 h 3298826"/>
              <a:gd name="T88" fmla="*/ 11747 w 2960688"/>
              <a:gd name="T89" fmla="*/ 2248853 h 3298826"/>
              <a:gd name="T90" fmla="*/ 39687 w 2960688"/>
              <a:gd name="T91" fmla="*/ 1891666 h 3298826"/>
              <a:gd name="T92" fmla="*/ 248285 w 2960688"/>
              <a:gd name="T93" fmla="*/ 1593533 h 3298826"/>
              <a:gd name="T94" fmla="*/ 589598 w 2960688"/>
              <a:gd name="T95" fmla="*/ 1443356 h 3298826"/>
              <a:gd name="T96" fmla="*/ 2009571 w 2960688"/>
              <a:gd name="T97" fmla="*/ 44471 h 3298826"/>
              <a:gd name="T98" fmla="*/ 2211293 w 2960688"/>
              <a:gd name="T99" fmla="*/ 227752 h 3298826"/>
              <a:gd name="T100" fmla="*/ 2308501 w 2960688"/>
              <a:gd name="T101" fmla="*/ 511410 h 3298826"/>
              <a:gd name="T102" fmla="*/ 2385695 w 2960688"/>
              <a:gd name="T103" fmla="*/ 681985 h 3298826"/>
              <a:gd name="T104" fmla="*/ 2326608 w 2960688"/>
              <a:gd name="T105" fmla="*/ 854149 h 3298826"/>
              <a:gd name="T106" fmla="*/ 2142358 w 2960688"/>
              <a:gd name="T107" fmla="*/ 1198477 h 3298826"/>
              <a:gd name="T108" fmla="*/ 1940000 w 2960688"/>
              <a:gd name="T109" fmla="*/ 1360477 h 3298826"/>
              <a:gd name="T110" fmla="*/ 1698569 w 2960688"/>
              <a:gd name="T111" fmla="*/ 1367782 h 3298826"/>
              <a:gd name="T112" fmla="*/ 1505106 w 2960688"/>
              <a:gd name="T113" fmla="*/ 1235642 h 3298826"/>
              <a:gd name="T114" fmla="*/ 1298619 w 2960688"/>
              <a:gd name="T115" fmla="*/ 873208 h 3298826"/>
              <a:gd name="T116" fmla="*/ 1219200 w 2960688"/>
              <a:gd name="T117" fmla="*/ 700409 h 3298826"/>
              <a:gd name="T118" fmla="*/ 1306560 w 2960688"/>
              <a:gd name="T119" fmla="*/ 536504 h 3298826"/>
              <a:gd name="T120" fmla="*/ 1394873 w 2960688"/>
              <a:gd name="T121" fmla="*/ 248081 h 3298826"/>
              <a:gd name="T122" fmla="*/ 1587383 w 2960688"/>
              <a:gd name="T123" fmla="*/ 54953 h 3298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960688" h="3298826">
                <a:moveTo>
                  <a:pt x="472859" y="1797050"/>
                </a:moveTo>
                <a:lnTo>
                  <a:pt x="478276" y="1797050"/>
                </a:lnTo>
                <a:lnTo>
                  <a:pt x="483375" y="1797686"/>
                </a:lnTo>
                <a:lnTo>
                  <a:pt x="488792" y="1798640"/>
                </a:lnTo>
                <a:lnTo>
                  <a:pt x="493891" y="1800229"/>
                </a:lnTo>
                <a:lnTo>
                  <a:pt x="499309" y="1802454"/>
                </a:lnTo>
                <a:lnTo>
                  <a:pt x="503770" y="1804679"/>
                </a:lnTo>
                <a:lnTo>
                  <a:pt x="508550" y="1807858"/>
                </a:lnTo>
                <a:lnTo>
                  <a:pt x="512693" y="1811355"/>
                </a:lnTo>
                <a:lnTo>
                  <a:pt x="516836" y="1815170"/>
                </a:lnTo>
                <a:lnTo>
                  <a:pt x="520341" y="1819302"/>
                </a:lnTo>
                <a:lnTo>
                  <a:pt x="523846" y="1824071"/>
                </a:lnTo>
                <a:lnTo>
                  <a:pt x="526396" y="1829157"/>
                </a:lnTo>
                <a:lnTo>
                  <a:pt x="528945" y="1834561"/>
                </a:lnTo>
                <a:lnTo>
                  <a:pt x="530220" y="1839648"/>
                </a:lnTo>
                <a:lnTo>
                  <a:pt x="531495" y="1845370"/>
                </a:lnTo>
                <a:lnTo>
                  <a:pt x="531813" y="1850774"/>
                </a:lnTo>
                <a:lnTo>
                  <a:pt x="531813" y="1855860"/>
                </a:lnTo>
                <a:lnTo>
                  <a:pt x="531495" y="1861264"/>
                </a:lnTo>
                <a:lnTo>
                  <a:pt x="530220" y="1866668"/>
                </a:lnTo>
                <a:lnTo>
                  <a:pt x="528945" y="1871755"/>
                </a:lnTo>
                <a:lnTo>
                  <a:pt x="527033" y="1877159"/>
                </a:lnTo>
                <a:lnTo>
                  <a:pt x="524165" y="1881609"/>
                </a:lnTo>
                <a:lnTo>
                  <a:pt x="520978" y="1886378"/>
                </a:lnTo>
                <a:lnTo>
                  <a:pt x="517792" y="1890510"/>
                </a:lnTo>
                <a:lnTo>
                  <a:pt x="513968" y="1894643"/>
                </a:lnTo>
                <a:lnTo>
                  <a:pt x="509506" y="1898140"/>
                </a:lnTo>
                <a:lnTo>
                  <a:pt x="504726" y="1901636"/>
                </a:lnTo>
                <a:lnTo>
                  <a:pt x="495803" y="1907358"/>
                </a:lnTo>
                <a:lnTo>
                  <a:pt x="486880" y="1913080"/>
                </a:lnTo>
                <a:lnTo>
                  <a:pt x="478913" y="1918803"/>
                </a:lnTo>
                <a:lnTo>
                  <a:pt x="471265" y="1924842"/>
                </a:lnTo>
                <a:lnTo>
                  <a:pt x="463936" y="1931200"/>
                </a:lnTo>
                <a:lnTo>
                  <a:pt x="457244" y="1937240"/>
                </a:lnTo>
                <a:lnTo>
                  <a:pt x="450870" y="1943280"/>
                </a:lnTo>
                <a:lnTo>
                  <a:pt x="444815" y="1949320"/>
                </a:lnTo>
                <a:lnTo>
                  <a:pt x="439398" y="1955678"/>
                </a:lnTo>
                <a:lnTo>
                  <a:pt x="433980" y="1962036"/>
                </a:lnTo>
                <a:lnTo>
                  <a:pt x="429519" y="1968076"/>
                </a:lnTo>
                <a:lnTo>
                  <a:pt x="424739" y="1974751"/>
                </a:lnTo>
                <a:lnTo>
                  <a:pt x="420596" y="1980791"/>
                </a:lnTo>
                <a:lnTo>
                  <a:pt x="416453" y="1987467"/>
                </a:lnTo>
                <a:lnTo>
                  <a:pt x="412948" y="1993825"/>
                </a:lnTo>
                <a:lnTo>
                  <a:pt x="409443" y="2000501"/>
                </a:lnTo>
                <a:lnTo>
                  <a:pt x="406256" y="2006858"/>
                </a:lnTo>
                <a:lnTo>
                  <a:pt x="403388" y="2013534"/>
                </a:lnTo>
                <a:lnTo>
                  <a:pt x="400838" y="2019892"/>
                </a:lnTo>
                <a:lnTo>
                  <a:pt x="398608" y="2026886"/>
                </a:lnTo>
                <a:lnTo>
                  <a:pt x="394465" y="2039919"/>
                </a:lnTo>
                <a:lnTo>
                  <a:pt x="391278" y="2053271"/>
                </a:lnTo>
                <a:lnTo>
                  <a:pt x="388729" y="2066622"/>
                </a:lnTo>
                <a:lnTo>
                  <a:pt x="387135" y="2079974"/>
                </a:lnTo>
                <a:lnTo>
                  <a:pt x="386498" y="2093007"/>
                </a:lnTo>
                <a:lnTo>
                  <a:pt x="385861" y="2106041"/>
                </a:lnTo>
                <a:lnTo>
                  <a:pt x="385861" y="2118439"/>
                </a:lnTo>
                <a:lnTo>
                  <a:pt x="386817" y="2130518"/>
                </a:lnTo>
                <a:lnTo>
                  <a:pt x="387773" y="2141962"/>
                </a:lnTo>
                <a:lnTo>
                  <a:pt x="389366" y="2153724"/>
                </a:lnTo>
                <a:lnTo>
                  <a:pt x="391278" y="2164215"/>
                </a:lnTo>
                <a:lnTo>
                  <a:pt x="393190" y="2174705"/>
                </a:lnTo>
                <a:lnTo>
                  <a:pt x="395421" y="2184242"/>
                </a:lnTo>
                <a:lnTo>
                  <a:pt x="397970" y="2193461"/>
                </a:lnTo>
                <a:lnTo>
                  <a:pt x="402432" y="2209038"/>
                </a:lnTo>
                <a:lnTo>
                  <a:pt x="406574" y="2221435"/>
                </a:lnTo>
                <a:lnTo>
                  <a:pt x="409761" y="2229383"/>
                </a:lnTo>
                <a:lnTo>
                  <a:pt x="411355" y="2233197"/>
                </a:lnTo>
                <a:lnTo>
                  <a:pt x="413585" y="2238602"/>
                </a:lnTo>
                <a:lnTo>
                  <a:pt x="415179" y="2244006"/>
                </a:lnTo>
                <a:lnTo>
                  <a:pt x="416453" y="2249728"/>
                </a:lnTo>
                <a:lnTo>
                  <a:pt x="416772" y="2255132"/>
                </a:lnTo>
                <a:lnTo>
                  <a:pt x="416772" y="2260536"/>
                </a:lnTo>
                <a:lnTo>
                  <a:pt x="415816" y="2265940"/>
                </a:lnTo>
                <a:lnTo>
                  <a:pt x="414860" y="2271026"/>
                </a:lnTo>
                <a:lnTo>
                  <a:pt x="413267" y="2276113"/>
                </a:lnTo>
                <a:lnTo>
                  <a:pt x="411036" y="2281199"/>
                </a:lnTo>
                <a:lnTo>
                  <a:pt x="408168" y="2285967"/>
                </a:lnTo>
                <a:lnTo>
                  <a:pt x="405300" y="2290736"/>
                </a:lnTo>
                <a:lnTo>
                  <a:pt x="401794" y="2294868"/>
                </a:lnTo>
                <a:lnTo>
                  <a:pt x="397970" y="2298683"/>
                </a:lnTo>
                <a:lnTo>
                  <a:pt x="393509" y="2302180"/>
                </a:lnTo>
                <a:lnTo>
                  <a:pt x="389047" y="2305359"/>
                </a:lnTo>
                <a:lnTo>
                  <a:pt x="383630" y="2307902"/>
                </a:lnTo>
                <a:lnTo>
                  <a:pt x="378213" y="2309809"/>
                </a:lnTo>
                <a:lnTo>
                  <a:pt x="372795" y="2311717"/>
                </a:lnTo>
                <a:lnTo>
                  <a:pt x="367696" y="2312670"/>
                </a:lnTo>
                <a:lnTo>
                  <a:pt x="361642" y="2312988"/>
                </a:lnTo>
                <a:lnTo>
                  <a:pt x="356543" y="2312988"/>
                </a:lnTo>
                <a:lnTo>
                  <a:pt x="351125" y="2312034"/>
                </a:lnTo>
                <a:lnTo>
                  <a:pt x="345708" y="2311081"/>
                </a:lnTo>
                <a:lnTo>
                  <a:pt x="340609" y="2309491"/>
                </a:lnTo>
                <a:lnTo>
                  <a:pt x="335829" y="2307584"/>
                </a:lnTo>
                <a:lnTo>
                  <a:pt x="330730" y="2304723"/>
                </a:lnTo>
                <a:lnTo>
                  <a:pt x="326587" y="2301862"/>
                </a:lnTo>
                <a:lnTo>
                  <a:pt x="322126" y="2298365"/>
                </a:lnTo>
                <a:lnTo>
                  <a:pt x="318302" y="2294550"/>
                </a:lnTo>
                <a:lnTo>
                  <a:pt x="314478" y="2289782"/>
                </a:lnTo>
                <a:lnTo>
                  <a:pt x="311610" y="2285332"/>
                </a:lnTo>
                <a:lnTo>
                  <a:pt x="308742" y="2280245"/>
                </a:lnTo>
                <a:lnTo>
                  <a:pt x="306830" y="2275795"/>
                </a:lnTo>
                <a:lnTo>
                  <a:pt x="302687" y="2264987"/>
                </a:lnTo>
                <a:lnTo>
                  <a:pt x="296951" y="2249092"/>
                </a:lnTo>
                <a:lnTo>
                  <a:pt x="293764" y="2239237"/>
                </a:lnTo>
                <a:lnTo>
                  <a:pt x="290259" y="2228111"/>
                </a:lnTo>
                <a:lnTo>
                  <a:pt x="287391" y="2216349"/>
                </a:lnTo>
                <a:lnTo>
                  <a:pt x="284204" y="2202998"/>
                </a:lnTo>
                <a:lnTo>
                  <a:pt x="281017" y="2189328"/>
                </a:lnTo>
                <a:lnTo>
                  <a:pt x="278468" y="2173752"/>
                </a:lnTo>
                <a:lnTo>
                  <a:pt x="276556" y="2158175"/>
                </a:lnTo>
                <a:lnTo>
                  <a:pt x="274644" y="2141645"/>
                </a:lnTo>
                <a:lnTo>
                  <a:pt x="273369" y="2124161"/>
                </a:lnTo>
                <a:lnTo>
                  <a:pt x="273050" y="2106041"/>
                </a:lnTo>
                <a:lnTo>
                  <a:pt x="273369" y="2088239"/>
                </a:lnTo>
                <a:lnTo>
                  <a:pt x="274325" y="2078384"/>
                </a:lnTo>
                <a:lnTo>
                  <a:pt x="274962" y="2069483"/>
                </a:lnTo>
                <a:lnTo>
                  <a:pt x="275918" y="2059629"/>
                </a:lnTo>
                <a:lnTo>
                  <a:pt x="277193" y="2049774"/>
                </a:lnTo>
                <a:lnTo>
                  <a:pt x="278786" y="2040237"/>
                </a:lnTo>
                <a:lnTo>
                  <a:pt x="280698" y="2030382"/>
                </a:lnTo>
                <a:lnTo>
                  <a:pt x="282929" y="2020846"/>
                </a:lnTo>
                <a:lnTo>
                  <a:pt x="285479" y="2010673"/>
                </a:lnTo>
                <a:lnTo>
                  <a:pt x="288347" y="2000819"/>
                </a:lnTo>
                <a:lnTo>
                  <a:pt x="291533" y="1990328"/>
                </a:lnTo>
                <a:lnTo>
                  <a:pt x="295039" y="1980473"/>
                </a:lnTo>
                <a:lnTo>
                  <a:pt x="299181" y="1970619"/>
                </a:lnTo>
                <a:lnTo>
                  <a:pt x="303324" y="1960446"/>
                </a:lnTo>
                <a:lnTo>
                  <a:pt x="308423" y="1950274"/>
                </a:lnTo>
                <a:lnTo>
                  <a:pt x="313522" y="1940419"/>
                </a:lnTo>
                <a:lnTo>
                  <a:pt x="319258" y="1930247"/>
                </a:lnTo>
                <a:lnTo>
                  <a:pt x="325313" y="1920710"/>
                </a:lnTo>
                <a:lnTo>
                  <a:pt x="331368" y="1910855"/>
                </a:lnTo>
                <a:lnTo>
                  <a:pt x="338697" y="1901318"/>
                </a:lnTo>
                <a:lnTo>
                  <a:pt x="346027" y="1891464"/>
                </a:lnTo>
                <a:lnTo>
                  <a:pt x="353675" y="1881927"/>
                </a:lnTo>
                <a:lnTo>
                  <a:pt x="362279" y="1872708"/>
                </a:lnTo>
                <a:lnTo>
                  <a:pt x="370883" y="1863807"/>
                </a:lnTo>
                <a:lnTo>
                  <a:pt x="380125" y="1854906"/>
                </a:lnTo>
                <a:lnTo>
                  <a:pt x="389685" y="1846005"/>
                </a:lnTo>
                <a:lnTo>
                  <a:pt x="400201" y="1837740"/>
                </a:lnTo>
                <a:lnTo>
                  <a:pt x="411036" y="1829157"/>
                </a:lnTo>
                <a:lnTo>
                  <a:pt x="422190" y="1820892"/>
                </a:lnTo>
                <a:lnTo>
                  <a:pt x="433980" y="1813263"/>
                </a:lnTo>
                <a:lnTo>
                  <a:pt x="446409" y="1805315"/>
                </a:lnTo>
                <a:lnTo>
                  <a:pt x="451189" y="1802772"/>
                </a:lnTo>
                <a:lnTo>
                  <a:pt x="456606" y="1800547"/>
                </a:lnTo>
                <a:lnTo>
                  <a:pt x="461705" y="1798957"/>
                </a:lnTo>
                <a:lnTo>
                  <a:pt x="467441" y="1797686"/>
                </a:lnTo>
                <a:lnTo>
                  <a:pt x="472859" y="1797050"/>
                </a:lnTo>
                <a:close/>
                <a:moveTo>
                  <a:pt x="799783" y="1741488"/>
                </a:moveTo>
                <a:lnTo>
                  <a:pt x="816611" y="1747205"/>
                </a:lnTo>
                <a:lnTo>
                  <a:pt x="833438" y="1753558"/>
                </a:lnTo>
                <a:lnTo>
                  <a:pt x="849631" y="1760228"/>
                </a:lnTo>
                <a:lnTo>
                  <a:pt x="865506" y="1767851"/>
                </a:lnTo>
                <a:lnTo>
                  <a:pt x="881064" y="1776427"/>
                </a:lnTo>
                <a:lnTo>
                  <a:pt x="896304" y="1785321"/>
                </a:lnTo>
                <a:lnTo>
                  <a:pt x="910909" y="1795167"/>
                </a:lnTo>
                <a:lnTo>
                  <a:pt x="925514" y="1805332"/>
                </a:lnTo>
                <a:lnTo>
                  <a:pt x="939166" y="1816131"/>
                </a:lnTo>
                <a:lnTo>
                  <a:pt x="952819" y="1827566"/>
                </a:lnTo>
                <a:lnTo>
                  <a:pt x="965201" y="1839953"/>
                </a:lnTo>
                <a:lnTo>
                  <a:pt x="977584" y="1852976"/>
                </a:lnTo>
                <a:lnTo>
                  <a:pt x="989331" y="1866317"/>
                </a:lnTo>
                <a:lnTo>
                  <a:pt x="1000444" y="1879975"/>
                </a:lnTo>
                <a:lnTo>
                  <a:pt x="1011239" y="1894586"/>
                </a:lnTo>
                <a:lnTo>
                  <a:pt x="1021081" y="1909514"/>
                </a:lnTo>
                <a:lnTo>
                  <a:pt x="1026479" y="1918090"/>
                </a:lnTo>
                <a:lnTo>
                  <a:pt x="1031559" y="1926666"/>
                </a:lnTo>
                <a:lnTo>
                  <a:pt x="1036004" y="1935242"/>
                </a:lnTo>
                <a:lnTo>
                  <a:pt x="1040766" y="1944136"/>
                </a:lnTo>
                <a:lnTo>
                  <a:pt x="1044894" y="1952712"/>
                </a:lnTo>
                <a:lnTo>
                  <a:pt x="1049021" y="1961605"/>
                </a:lnTo>
                <a:lnTo>
                  <a:pt x="1052831" y="1970817"/>
                </a:lnTo>
                <a:lnTo>
                  <a:pt x="1056324" y="1979710"/>
                </a:lnTo>
                <a:lnTo>
                  <a:pt x="1059816" y="1988922"/>
                </a:lnTo>
                <a:lnTo>
                  <a:pt x="1062991" y="1997815"/>
                </a:lnTo>
                <a:lnTo>
                  <a:pt x="1065849" y="2007026"/>
                </a:lnTo>
                <a:lnTo>
                  <a:pt x="1068706" y="2016555"/>
                </a:lnTo>
                <a:lnTo>
                  <a:pt x="1070929" y="2025767"/>
                </a:lnTo>
                <a:lnTo>
                  <a:pt x="1073151" y="2035295"/>
                </a:lnTo>
                <a:lnTo>
                  <a:pt x="1075056" y="2044507"/>
                </a:lnTo>
                <a:lnTo>
                  <a:pt x="1076961" y="2054353"/>
                </a:lnTo>
                <a:lnTo>
                  <a:pt x="1078549" y="2063882"/>
                </a:lnTo>
                <a:lnTo>
                  <a:pt x="1079819" y="2073411"/>
                </a:lnTo>
                <a:lnTo>
                  <a:pt x="1080771" y="2082940"/>
                </a:lnTo>
                <a:lnTo>
                  <a:pt x="1081724" y="2092786"/>
                </a:lnTo>
                <a:lnTo>
                  <a:pt x="1082359" y="2102315"/>
                </a:lnTo>
                <a:lnTo>
                  <a:pt x="1082676" y="2111844"/>
                </a:lnTo>
                <a:lnTo>
                  <a:pt x="1082676" y="2122008"/>
                </a:lnTo>
                <a:lnTo>
                  <a:pt x="1082676" y="2131537"/>
                </a:lnTo>
                <a:lnTo>
                  <a:pt x="1082359" y="2141066"/>
                </a:lnTo>
                <a:lnTo>
                  <a:pt x="1081724" y="2150913"/>
                </a:lnTo>
                <a:lnTo>
                  <a:pt x="1080771" y="2160442"/>
                </a:lnTo>
                <a:lnTo>
                  <a:pt x="1079819" y="2170606"/>
                </a:lnTo>
                <a:lnTo>
                  <a:pt x="1078231" y="2180135"/>
                </a:lnTo>
                <a:lnTo>
                  <a:pt x="1076644" y="2189981"/>
                </a:lnTo>
                <a:lnTo>
                  <a:pt x="1075056" y="2199510"/>
                </a:lnTo>
                <a:lnTo>
                  <a:pt x="1072834" y="2209674"/>
                </a:lnTo>
                <a:lnTo>
                  <a:pt x="1070611" y="2219203"/>
                </a:lnTo>
                <a:lnTo>
                  <a:pt x="1068071" y="2228732"/>
                </a:lnTo>
                <a:lnTo>
                  <a:pt x="1065214" y="2238261"/>
                </a:lnTo>
                <a:lnTo>
                  <a:pt x="1062356" y="2247472"/>
                </a:lnTo>
                <a:lnTo>
                  <a:pt x="1058864" y="2257001"/>
                </a:lnTo>
                <a:lnTo>
                  <a:pt x="1055689" y="2266212"/>
                </a:lnTo>
                <a:lnTo>
                  <a:pt x="1052196" y="2275106"/>
                </a:lnTo>
                <a:lnTo>
                  <a:pt x="1048386" y="2284317"/>
                </a:lnTo>
                <a:lnTo>
                  <a:pt x="1044259" y="2292893"/>
                </a:lnTo>
                <a:lnTo>
                  <a:pt x="1039814" y="2301787"/>
                </a:lnTo>
                <a:lnTo>
                  <a:pt x="1035369" y="2310045"/>
                </a:lnTo>
                <a:lnTo>
                  <a:pt x="1030606" y="2318621"/>
                </a:lnTo>
                <a:lnTo>
                  <a:pt x="1025844" y="2327197"/>
                </a:lnTo>
                <a:lnTo>
                  <a:pt x="1020764" y="2335456"/>
                </a:lnTo>
                <a:lnTo>
                  <a:pt x="1015366" y="2343396"/>
                </a:lnTo>
                <a:lnTo>
                  <a:pt x="1009969" y="2351655"/>
                </a:lnTo>
                <a:lnTo>
                  <a:pt x="1004254" y="2359278"/>
                </a:lnTo>
                <a:lnTo>
                  <a:pt x="998539" y="2366901"/>
                </a:lnTo>
                <a:lnTo>
                  <a:pt x="992506" y="2374524"/>
                </a:lnTo>
                <a:lnTo>
                  <a:pt x="985839" y="2381830"/>
                </a:lnTo>
                <a:lnTo>
                  <a:pt x="979806" y="2389135"/>
                </a:lnTo>
                <a:lnTo>
                  <a:pt x="972821" y="2396440"/>
                </a:lnTo>
                <a:lnTo>
                  <a:pt x="966471" y="2403111"/>
                </a:lnTo>
                <a:lnTo>
                  <a:pt x="959169" y="2409781"/>
                </a:lnTo>
                <a:lnTo>
                  <a:pt x="952184" y="2416451"/>
                </a:lnTo>
                <a:lnTo>
                  <a:pt x="944564" y="2423121"/>
                </a:lnTo>
                <a:lnTo>
                  <a:pt x="937261" y="2429156"/>
                </a:lnTo>
                <a:lnTo>
                  <a:pt x="929641" y="2435191"/>
                </a:lnTo>
                <a:lnTo>
                  <a:pt x="921704" y="2441544"/>
                </a:lnTo>
                <a:lnTo>
                  <a:pt x="913766" y="2447261"/>
                </a:lnTo>
                <a:lnTo>
                  <a:pt x="905511" y="2452661"/>
                </a:lnTo>
                <a:lnTo>
                  <a:pt x="897256" y="2458061"/>
                </a:lnTo>
                <a:lnTo>
                  <a:pt x="884874" y="2465684"/>
                </a:lnTo>
                <a:lnTo>
                  <a:pt x="872809" y="2472354"/>
                </a:lnTo>
                <a:lnTo>
                  <a:pt x="860426" y="2478707"/>
                </a:lnTo>
                <a:lnTo>
                  <a:pt x="847726" y="2484742"/>
                </a:lnTo>
                <a:lnTo>
                  <a:pt x="834708" y="2490141"/>
                </a:lnTo>
                <a:lnTo>
                  <a:pt x="821691" y="2495541"/>
                </a:lnTo>
                <a:lnTo>
                  <a:pt x="808991" y="2499988"/>
                </a:lnTo>
                <a:lnTo>
                  <a:pt x="795338" y="2503799"/>
                </a:lnTo>
                <a:lnTo>
                  <a:pt x="782003" y="2507611"/>
                </a:lnTo>
                <a:lnTo>
                  <a:pt x="768668" y="2510787"/>
                </a:lnTo>
                <a:lnTo>
                  <a:pt x="755016" y="2513328"/>
                </a:lnTo>
                <a:lnTo>
                  <a:pt x="741046" y="2515552"/>
                </a:lnTo>
                <a:lnTo>
                  <a:pt x="727393" y="2517140"/>
                </a:lnTo>
                <a:lnTo>
                  <a:pt x="713741" y="2518728"/>
                </a:lnTo>
                <a:lnTo>
                  <a:pt x="699771" y="2519363"/>
                </a:lnTo>
                <a:lnTo>
                  <a:pt x="685801" y="2519363"/>
                </a:lnTo>
                <a:lnTo>
                  <a:pt x="675958" y="2519363"/>
                </a:lnTo>
                <a:lnTo>
                  <a:pt x="666116" y="2519046"/>
                </a:lnTo>
                <a:lnTo>
                  <a:pt x="646113" y="2517140"/>
                </a:lnTo>
                <a:lnTo>
                  <a:pt x="647701" y="2406922"/>
                </a:lnTo>
                <a:lnTo>
                  <a:pt x="648971" y="2312586"/>
                </a:lnTo>
                <a:lnTo>
                  <a:pt x="650241" y="2242708"/>
                </a:lnTo>
                <a:lnTo>
                  <a:pt x="650876" y="2220156"/>
                </a:lnTo>
                <a:lnTo>
                  <a:pt x="651193" y="2207133"/>
                </a:lnTo>
                <a:lnTo>
                  <a:pt x="653416" y="2182040"/>
                </a:lnTo>
                <a:lnTo>
                  <a:pt x="656273" y="2157583"/>
                </a:lnTo>
                <a:lnTo>
                  <a:pt x="658813" y="2134078"/>
                </a:lnTo>
                <a:lnTo>
                  <a:pt x="661988" y="2111209"/>
                </a:lnTo>
                <a:lnTo>
                  <a:pt x="665481" y="2089293"/>
                </a:lnTo>
                <a:lnTo>
                  <a:pt x="668973" y="2068329"/>
                </a:lnTo>
                <a:lnTo>
                  <a:pt x="672148" y="2048001"/>
                </a:lnTo>
                <a:lnTo>
                  <a:pt x="675958" y="2028625"/>
                </a:lnTo>
                <a:lnTo>
                  <a:pt x="680403" y="2009885"/>
                </a:lnTo>
                <a:lnTo>
                  <a:pt x="684531" y="1991463"/>
                </a:lnTo>
                <a:lnTo>
                  <a:pt x="688658" y="1974311"/>
                </a:lnTo>
                <a:lnTo>
                  <a:pt x="693421" y="1957476"/>
                </a:lnTo>
                <a:lnTo>
                  <a:pt x="697866" y="1941595"/>
                </a:lnTo>
                <a:lnTo>
                  <a:pt x="702946" y="1926031"/>
                </a:lnTo>
                <a:lnTo>
                  <a:pt x="707708" y="1911420"/>
                </a:lnTo>
                <a:lnTo>
                  <a:pt x="712788" y="1897444"/>
                </a:lnTo>
                <a:lnTo>
                  <a:pt x="717868" y="1883786"/>
                </a:lnTo>
                <a:lnTo>
                  <a:pt x="723266" y="1870763"/>
                </a:lnTo>
                <a:lnTo>
                  <a:pt x="728663" y="1858693"/>
                </a:lnTo>
                <a:lnTo>
                  <a:pt x="733743" y="1846941"/>
                </a:lnTo>
                <a:lnTo>
                  <a:pt x="739141" y="1835824"/>
                </a:lnTo>
                <a:lnTo>
                  <a:pt x="744538" y="1825025"/>
                </a:lnTo>
                <a:lnTo>
                  <a:pt x="750253" y="1814543"/>
                </a:lnTo>
                <a:lnTo>
                  <a:pt x="755651" y="1804696"/>
                </a:lnTo>
                <a:lnTo>
                  <a:pt x="761366" y="1795485"/>
                </a:lnTo>
                <a:lnTo>
                  <a:pt x="766763" y="1786591"/>
                </a:lnTo>
                <a:lnTo>
                  <a:pt x="777876" y="1770392"/>
                </a:lnTo>
                <a:lnTo>
                  <a:pt x="788988" y="1755464"/>
                </a:lnTo>
                <a:lnTo>
                  <a:pt x="799783" y="1741488"/>
                </a:lnTo>
                <a:close/>
                <a:moveTo>
                  <a:pt x="687070" y="1632268"/>
                </a:moveTo>
                <a:lnTo>
                  <a:pt x="675640" y="1632585"/>
                </a:lnTo>
                <a:lnTo>
                  <a:pt x="663575" y="1632585"/>
                </a:lnTo>
                <a:lnTo>
                  <a:pt x="651828" y="1633538"/>
                </a:lnTo>
                <a:lnTo>
                  <a:pt x="640080" y="1634173"/>
                </a:lnTo>
                <a:lnTo>
                  <a:pt x="628015" y="1635760"/>
                </a:lnTo>
                <a:lnTo>
                  <a:pt x="616585" y="1637348"/>
                </a:lnTo>
                <a:lnTo>
                  <a:pt x="604838" y="1638935"/>
                </a:lnTo>
                <a:lnTo>
                  <a:pt x="592773" y="1641158"/>
                </a:lnTo>
                <a:lnTo>
                  <a:pt x="581343" y="1643381"/>
                </a:lnTo>
                <a:lnTo>
                  <a:pt x="569595" y="1645920"/>
                </a:lnTo>
                <a:lnTo>
                  <a:pt x="558165" y="1649095"/>
                </a:lnTo>
                <a:lnTo>
                  <a:pt x="546735" y="1652270"/>
                </a:lnTo>
                <a:lnTo>
                  <a:pt x="534670" y="1655763"/>
                </a:lnTo>
                <a:lnTo>
                  <a:pt x="523240" y="1659573"/>
                </a:lnTo>
                <a:lnTo>
                  <a:pt x="512128" y="1663700"/>
                </a:lnTo>
                <a:lnTo>
                  <a:pt x="500698" y="1668145"/>
                </a:lnTo>
                <a:lnTo>
                  <a:pt x="489268" y="1672908"/>
                </a:lnTo>
                <a:lnTo>
                  <a:pt x="478155" y="1678305"/>
                </a:lnTo>
                <a:lnTo>
                  <a:pt x="467043" y="1683703"/>
                </a:lnTo>
                <a:lnTo>
                  <a:pt x="455930" y="1689418"/>
                </a:lnTo>
                <a:lnTo>
                  <a:pt x="444818" y="1695133"/>
                </a:lnTo>
                <a:lnTo>
                  <a:pt x="434023" y="1701483"/>
                </a:lnTo>
                <a:lnTo>
                  <a:pt x="423545" y="1708150"/>
                </a:lnTo>
                <a:lnTo>
                  <a:pt x="412750" y="1714818"/>
                </a:lnTo>
                <a:lnTo>
                  <a:pt x="402273" y="1721803"/>
                </a:lnTo>
                <a:lnTo>
                  <a:pt x="392430" y="1729423"/>
                </a:lnTo>
                <a:lnTo>
                  <a:pt x="382588" y="1736726"/>
                </a:lnTo>
                <a:lnTo>
                  <a:pt x="373063" y="1744663"/>
                </a:lnTo>
                <a:lnTo>
                  <a:pt x="363220" y="1752283"/>
                </a:lnTo>
                <a:lnTo>
                  <a:pt x="354330" y="1760856"/>
                </a:lnTo>
                <a:lnTo>
                  <a:pt x="345440" y="1768793"/>
                </a:lnTo>
                <a:lnTo>
                  <a:pt x="336550" y="1777683"/>
                </a:lnTo>
                <a:lnTo>
                  <a:pt x="328295" y="1785938"/>
                </a:lnTo>
                <a:lnTo>
                  <a:pt x="320040" y="1795146"/>
                </a:lnTo>
                <a:lnTo>
                  <a:pt x="312103" y="1804036"/>
                </a:lnTo>
                <a:lnTo>
                  <a:pt x="304483" y="1813243"/>
                </a:lnTo>
                <a:lnTo>
                  <a:pt x="297180" y="1822768"/>
                </a:lnTo>
                <a:lnTo>
                  <a:pt x="289878" y="1832293"/>
                </a:lnTo>
                <a:lnTo>
                  <a:pt x="282893" y="1841818"/>
                </a:lnTo>
                <a:lnTo>
                  <a:pt x="276225" y="1851978"/>
                </a:lnTo>
                <a:lnTo>
                  <a:pt x="269875" y="1861821"/>
                </a:lnTo>
                <a:lnTo>
                  <a:pt x="263842" y="1871663"/>
                </a:lnTo>
                <a:lnTo>
                  <a:pt x="257810" y="1882141"/>
                </a:lnTo>
                <a:lnTo>
                  <a:pt x="252095" y="1892301"/>
                </a:lnTo>
                <a:lnTo>
                  <a:pt x="246697" y="1903096"/>
                </a:lnTo>
                <a:lnTo>
                  <a:pt x="241617" y="1913573"/>
                </a:lnTo>
                <a:lnTo>
                  <a:pt x="236855" y="1924051"/>
                </a:lnTo>
                <a:lnTo>
                  <a:pt x="232092" y="1935163"/>
                </a:lnTo>
                <a:lnTo>
                  <a:pt x="227965" y="1945958"/>
                </a:lnTo>
                <a:lnTo>
                  <a:pt x="223837" y="1957071"/>
                </a:lnTo>
                <a:lnTo>
                  <a:pt x="220027" y="1968183"/>
                </a:lnTo>
                <a:lnTo>
                  <a:pt x="216535" y="1979296"/>
                </a:lnTo>
                <a:lnTo>
                  <a:pt x="213360" y="1990726"/>
                </a:lnTo>
                <a:lnTo>
                  <a:pt x="210502" y="2001838"/>
                </a:lnTo>
                <a:lnTo>
                  <a:pt x="207645" y="2013268"/>
                </a:lnTo>
                <a:lnTo>
                  <a:pt x="205105" y="2024698"/>
                </a:lnTo>
                <a:lnTo>
                  <a:pt x="203200" y="2036763"/>
                </a:lnTo>
                <a:lnTo>
                  <a:pt x="201295" y="2048193"/>
                </a:lnTo>
                <a:lnTo>
                  <a:pt x="199390" y="2059623"/>
                </a:lnTo>
                <a:lnTo>
                  <a:pt x="198120" y="2071371"/>
                </a:lnTo>
                <a:lnTo>
                  <a:pt x="196850" y="2082801"/>
                </a:lnTo>
                <a:lnTo>
                  <a:pt x="196215" y="2094866"/>
                </a:lnTo>
                <a:lnTo>
                  <a:pt x="195897" y="2106613"/>
                </a:lnTo>
                <a:lnTo>
                  <a:pt x="195580" y="2118043"/>
                </a:lnTo>
                <a:lnTo>
                  <a:pt x="195580" y="2129791"/>
                </a:lnTo>
                <a:lnTo>
                  <a:pt x="195897" y="2141856"/>
                </a:lnTo>
                <a:lnTo>
                  <a:pt x="196532" y="2153603"/>
                </a:lnTo>
                <a:lnTo>
                  <a:pt x="197485" y="2165668"/>
                </a:lnTo>
                <a:lnTo>
                  <a:pt x="198437" y="2177098"/>
                </a:lnTo>
                <a:lnTo>
                  <a:pt x="200025" y="2188846"/>
                </a:lnTo>
                <a:lnTo>
                  <a:pt x="201930" y="2200593"/>
                </a:lnTo>
                <a:lnTo>
                  <a:pt x="203835" y="2212023"/>
                </a:lnTo>
                <a:lnTo>
                  <a:pt x="206057" y="2224088"/>
                </a:lnTo>
                <a:lnTo>
                  <a:pt x="208915" y="2235518"/>
                </a:lnTo>
                <a:lnTo>
                  <a:pt x="211772" y="2247266"/>
                </a:lnTo>
                <a:lnTo>
                  <a:pt x="215265" y="2258696"/>
                </a:lnTo>
                <a:lnTo>
                  <a:pt x="218757" y="2270443"/>
                </a:lnTo>
                <a:lnTo>
                  <a:pt x="222567" y="2281873"/>
                </a:lnTo>
                <a:lnTo>
                  <a:pt x="226695" y="2293303"/>
                </a:lnTo>
                <a:lnTo>
                  <a:pt x="231140" y="2304733"/>
                </a:lnTo>
                <a:lnTo>
                  <a:pt x="235902" y="2315846"/>
                </a:lnTo>
                <a:lnTo>
                  <a:pt x="240982" y="2327276"/>
                </a:lnTo>
                <a:lnTo>
                  <a:pt x="246380" y="2338388"/>
                </a:lnTo>
                <a:lnTo>
                  <a:pt x="252095" y="2349501"/>
                </a:lnTo>
                <a:lnTo>
                  <a:pt x="257810" y="2360296"/>
                </a:lnTo>
                <a:lnTo>
                  <a:pt x="264160" y="2371408"/>
                </a:lnTo>
                <a:lnTo>
                  <a:pt x="270827" y="2381886"/>
                </a:lnTo>
                <a:lnTo>
                  <a:pt x="277813" y="2392681"/>
                </a:lnTo>
                <a:lnTo>
                  <a:pt x="284798" y="2403158"/>
                </a:lnTo>
                <a:lnTo>
                  <a:pt x="292100" y="2413001"/>
                </a:lnTo>
                <a:lnTo>
                  <a:pt x="299720" y="2422843"/>
                </a:lnTo>
                <a:lnTo>
                  <a:pt x="307658" y="2432368"/>
                </a:lnTo>
                <a:lnTo>
                  <a:pt x="315595" y="2442211"/>
                </a:lnTo>
                <a:lnTo>
                  <a:pt x="323533" y="2451101"/>
                </a:lnTo>
                <a:lnTo>
                  <a:pt x="332105" y="2459991"/>
                </a:lnTo>
                <a:lnTo>
                  <a:pt x="340360" y="2468881"/>
                </a:lnTo>
                <a:lnTo>
                  <a:pt x="349250" y="2477136"/>
                </a:lnTo>
                <a:lnTo>
                  <a:pt x="358140" y="2485391"/>
                </a:lnTo>
                <a:lnTo>
                  <a:pt x="367348" y="2493328"/>
                </a:lnTo>
                <a:lnTo>
                  <a:pt x="376238" y="2500948"/>
                </a:lnTo>
                <a:lnTo>
                  <a:pt x="385445" y="2508251"/>
                </a:lnTo>
                <a:lnTo>
                  <a:pt x="394970" y="2515553"/>
                </a:lnTo>
                <a:lnTo>
                  <a:pt x="405130" y="2522538"/>
                </a:lnTo>
                <a:lnTo>
                  <a:pt x="414655" y="2528888"/>
                </a:lnTo>
                <a:lnTo>
                  <a:pt x="424498" y="2535556"/>
                </a:lnTo>
                <a:lnTo>
                  <a:pt x="434975" y="2541588"/>
                </a:lnTo>
                <a:lnTo>
                  <a:pt x="445135" y="2547621"/>
                </a:lnTo>
                <a:lnTo>
                  <a:pt x="455613" y="2553018"/>
                </a:lnTo>
                <a:lnTo>
                  <a:pt x="465773" y="2558416"/>
                </a:lnTo>
                <a:lnTo>
                  <a:pt x="476568" y="2563813"/>
                </a:lnTo>
                <a:lnTo>
                  <a:pt x="487363" y="2568258"/>
                </a:lnTo>
                <a:lnTo>
                  <a:pt x="498158" y="2573021"/>
                </a:lnTo>
                <a:lnTo>
                  <a:pt x="509270" y="2577466"/>
                </a:lnTo>
                <a:lnTo>
                  <a:pt x="520065" y="2581276"/>
                </a:lnTo>
                <a:lnTo>
                  <a:pt x="531178" y="2585086"/>
                </a:lnTo>
                <a:lnTo>
                  <a:pt x="542290" y="2588896"/>
                </a:lnTo>
                <a:lnTo>
                  <a:pt x="553720" y="2592071"/>
                </a:lnTo>
                <a:lnTo>
                  <a:pt x="564833" y="2594928"/>
                </a:lnTo>
                <a:lnTo>
                  <a:pt x="576580" y="2597786"/>
                </a:lnTo>
                <a:lnTo>
                  <a:pt x="588010" y="2600326"/>
                </a:lnTo>
                <a:lnTo>
                  <a:pt x="599440" y="2602231"/>
                </a:lnTo>
                <a:lnTo>
                  <a:pt x="611188" y="2604136"/>
                </a:lnTo>
                <a:lnTo>
                  <a:pt x="622618" y="2605724"/>
                </a:lnTo>
                <a:lnTo>
                  <a:pt x="634683" y="2607311"/>
                </a:lnTo>
                <a:lnTo>
                  <a:pt x="646113" y="2608581"/>
                </a:lnTo>
                <a:lnTo>
                  <a:pt x="657860" y="2609216"/>
                </a:lnTo>
                <a:lnTo>
                  <a:pt x="669925" y="2609534"/>
                </a:lnTo>
                <a:lnTo>
                  <a:pt x="681355" y="2609851"/>
                </a:lnTo>
                <a:lnTo>
                  <a:pt x="693103" y="2609851"/>
                </a:lnTo>
                <a:lnTo>
                  <a:pt x="704850" y="2609534"/>
                </a:lnTo>
                <a:lnTo>
                  <a:pt x="716915" y="2608899"/>
                </a:lnTo>
                <a:lnTo>
                  <a:pt x="728345" y="2607946"/>
                </a:lnTo>
                <a:lnTo>
                  <a:pt x="740093" y="2606676"/>
                </a:lnTo>
                <a:lnTo>
                  <a:pt x="752158" y="2605406"/>
                </a:lnTo>
                <a:lnTo>
                  <a:pt x="763905" y="2603501"/>
                </a:lnTo>
                <a:lnTo>
                  <a:pt x="775335" y="2601279"/>
                </a:lnTo>
                <a:lnTo>
                  <a:pt x="787083" y="2598738"/>
                </a:lnTo>
                <a:lnTo>
                  <a:pt x="798830" y="2596198"/>
                </a:lnTo>
                <a:lnTo>
                  <a:pt x="810578" y="2593658"/>
                </a:lnTo>
                <a:lnTo>
                  <a:pt x="822008" y="2590166"/>
                </a:lnTo>
                <a:lnTo>
                  <a:pt x="833438" y="2586673"/>
                </a:lnTo>
                <a:lnTo>
                  <a:pt x="844868" y="2582863"/>
                </a:lnTo>
                <a:lnTo>
                  <a:pt x="856615" y="2578736"/>
                </a:lnTo>
                <a:lnTo>
                  <a:pt x="867410" y="2573973"/>
                </a:lnTo>
                <a:lnTo>
                  <a:pt x="879158" y="2569528"/>
                </a:lnTo>
                <a:lnTo>
                  <a:pt x="890270" y="2564131"/>
                </a:lnTo>
                <a:lnTo>
                  <a:pt x="901383" y="2558733"/>
                </a:lnTo>
                <a:lnTo>
                  <a:pt x="912178" y="2553336"/>
                </a:lnTo>
                <a:lnTo>
                  <a:pt x="923290" y="2547303"/>
                </a:lnTo>
                <a:lnTo>
                  <a:pt x="934085" y="2540636"/>
                </a:lnTo>
                <a:lnTo>
                  <a:pt x="944880" y="2534286"/>
                </a:lnTo>
                <a:lnTo>
                  <a:pt x="955675" y="2527301"/>
                </a:lnTo>
                <a:lnTo>
                  <a:pt x="965835" y="2520633"/>
                </a:lnTo>
                <a:lnTo>
                  <a:pt x="976313" y="2512696"/>
                </a:lnTo>
                <a:lnTo>
                  <a:pt x="986155" y="2505711"/>
                </a:lnTo>
                <a:lnTo>
                  <a:pt x="995680" y="2497456"/>
                </a:lnTo>
                <a:lnTo>
                  <a:pt x="1005205" y="2489836"/>
                </a:lnTo>
                <a:lnTo>
                  <a:pt x="1014095" y="2481581"/>
                </a:lnTo>
                <a:lnTo>
                  <a:pt x="1023303" y="2473326"/>
                </a:lnTo>
                <a:lnTo>
                  <a:pt x="1031558" y="2464753"/>
                </a:lnTo>
                <a:lnTo>
                  <a:pt x="1040130" y="2456181"/>
                </a:lnTo>
                <a:lnTo>
                  <a:pt x="1048385" y="2446973"/>
                </a:lnTo>
                <a:lnTo>
                  <a:pt x="1056640" y="2438083"/>
                </a:lnTo>
                <a:lnTo>
                  <a:pt x="1064260" y="2429193"/>
                </a:lnTo>
                <a:lnTo>
                  <a:pt x="1071563" y="2419351"/>
                </a:lnTo>
                <a:lnTo>
                  <a:pt x="1078865" y="2409826"/>
                </a:lnTo>
                <a:lnTo>
                  <a:pt x="1085533" y="2400301"/>
                </a:lnTo>
                <a:lnTo>
                  <a:pt x="1092200" y="2390458"/>
                </a:lnTo>
                <a:lnTo>
                  <a:pt x="1098550" y="2380616"/>
                </a:lnTo>
                <a:lnTo>
                  <a:pt x="1104583" y="2370456"/>
                </a:lnTo>
                <a:lnTo>
                  <a:pt x="1110933" y="2360296"/>
                </a:lnTo>
                <a:lnTo>
                  <a:pt x="1116330" y="2349818"/>
                </a:lnTo>
                <a:lnTo>
                  <a:pt x="1121728" y="2339023"/>
                </a:lnTo>
                <a:lnTo>
                  <a:pt x="1126808" y="2328863"/>
                </a:lnTo>
                <a:lnTo>
                  <a:pt x="1131570" y="2318068"/>
                </a:lnTo>
                <a:lnTo>
                  <a:pt x="1136015" y="2306956"/>
                </a:lnTo>
                <a:lnTo>
                  <a:pt x="1140778" y="2296478"/>
                </a:lnTo>
                <a:lnTo>
                  <a:pt x="1144588" y="2285366"/>
                </a:lnTo>
                <a:lnTo>
                  <a:pt x="1148398" y="2274253"/>
                </a:lnTo>
                <a:lnTo>
                  <a:pt x="1151890" y="2263141"/>
                </a:lnTo>
                <a:lnTo>
                  <a:pt x="1155383" y="2251711"/>
                </a:lnTo>
                <a:lnTo>
                  <a:pt x="1158240" y="2240598"/>
                </a:lnTo>
                <a:lnTo>
                  <a:pt x="1161098" y="2228851"/>
                </a:lnTo>
                <a:lnTo>
                  <a:pt x="1163320" y="2217421"/>
                </a:lnTo>
                <a:lnTo>
                  <a:pt x="1165543" y="2205673"/>
                </a:lnTo>
                <a:lnTo>
                  <a:pt x="1167448" y="2194243"/>
                </a:lnTo>
                <a:lnTo>
                  <a:pt x="1169035" y="2182813"/>
                </a:lnTo>
                <a:lnTo>
                  <a:pt x="1170305" y="2170748"/>
                </a:lnTo>
                <a:lnTo>
                  <a:pt x="1171258" y="2159318"/>
                </a:lnTo>
                <a:lnTo>
                  <a:pt x="1172210" y="2147571"/>
                </a:lnTo>
                <a:lnTo>
                  <a:pt x="1172845" y="2135823"/>
                </a:lnTo>
                <a:lnTo>
                  <a:pt x="1172845" y="2123758"/>
                </a:lnTo>
                <a:lnTo>
                  <a:pt x="1172845" y="2112328"/>
                </a:lnTo>
                <a:lnTo>
                  <a:pt x="1172528" y="2100581"/>
                </a:lnTo>
                <a:lnTo>
                  <a:pt x="1172210" y="2088516"/>
                </a:lnTo>
                <a:lnTo>
                  <a:pt x="1170940" y="2076768"/>
                </a:lnTo>
                <a:lnTo>
                  <a:pt x="1169670" y="2065021"/>
                </a:lnTo>
                <a:lnTo>
                  <a:pt x="1168083" y="2053591"/>
                </a:lnTo>
                <a:lnTo>
                  <a:pt x="1166813" y="2041526"/>
                </a:lnTo>
                <a:lnTo>
                  <a:pt x="1164273" y="2029778"/>
                </a:lnTo>
                <a:lnTo>
                  <a:pt x="1162050" y="2018348"/>
                </a:lnTo>
                <a:lnTo>
                  <a:pt x="1159510" y="2006283"/>
                </a:lnTo>
                <a:lnTo>
                  <a:pt x="1156335" y="1994853"/>
                </a:lnTo>
                <a:lnTo>
                  <a:pt x="1153478" y="1983423"/>
                </a:lnTo>
                <a:lnTo>
                  <a:pt x="1149985" y="1971993"/>
                </a:lnTo>
                <a:lnTo>
                  <a:pt x="1145540" y="1960563"/>
                </a:lnTo>
                <a:lnTo>
                  <a:pt x="1141730" y="1949133"/>
                </a:lnTo>
                <a:lnTo>
                  <a:pt x="1137285" y="1937386"/>
                </a:lnTo>
                <a:lnTo>
                  <a:pt x="1132205" y="1926591"/>
                </a:lnTo>
                <a:lnTo>
                  <a:pt x="1127443" y="1914843"/>
                </a:lnTo>
                <a:lnTo>
                  <a:pt x="1122045" y="1903731"/>
                </a:lnTo>
                <a:lnTo>
                  <a:pt x="1116330" y="1892936"/>
                </a:lnTo>
                <a:lnTo>
                  <a:pt x="1110615" y="1882141"/>
                </a:lnTo>
                <a:lnTo>
                  <a:pt x="1103948" y="1871028"/>
                </a:lnTo>
                <a:lnTo>
                  <a:pt x="1097598" y="1860233"/>
                </a:lnTo>
                <a:lnTo>
                  <a:pt x="1090613" y="1849438"/>
                </a:lnTo>
                <a:lnTo>
                  <a:pt x="1083310" y="1839278"/>
                </a:lnTo>
                <a:lnTo>
                  <a:pt x="1076008" y="1829436"/>
                </a:lnTo>
                <a:lnTo>
                  <a:pt x="1068388" y="1819276"/>
                </a:lnTo>
                <a:lnTo>
                  <a:pt x="1060768" y="1809751"/>
                </a:lnTo>
                <a:lnTo>
                  <a:pt x="1053148" y="1800226"/>
                </a:lnTo>
                <a:lnTo>
                  <a:pt x="1044575" y="1791018"/>
                </a:lnTo>
                <a:lnTo>
                  <a:pt x="1036320" y="1782128"/>
                </a:lnTo>
                <a:lnTo>
                  <a:pt x="1027748" y="1773556"/>
                </a:lnTo>
                <a:lnTo>
                  <a:pt x="1019175" y="1764983"/>
                </a:lnTo>
                <a:lnTo>
                  <a:pt x="1010285" y="1757046"/>
                </a:lnTo>
                <a:lnTo>
                  <a:pt x="1001395" y="1749108"/>
                </a:lnTo>
                <a:lnTo>
                  <a:pt x="992188" y="1741171"/>
                </a:lnTo>
                <a:lnTo>
                  <a:pt x="982663" y="1734186"/>
                </a:lnTo>
                <a:lnTo>
                  <a:pt x="973138" y="1726883"/>
                </a:lnTo>
                <a:lnTo>
                  <a:pt x="963613" y="1719898"/>
                </a:lnTo>
                <a:lnTo>
                  <a:pt x="953770" y="1713230"/>
                </a:lnTo>
                <a:lnTo>
                  <a:pt x="943610" y="1706880"/>
                </a:lnTo>
                <a:lnTo>
                  <a:pt x="933768" y="1700848"/>
                </a:lnTo>
                <a:lnTo>
                  <a:pt x="923290" y="1695133"/>
                </a:lnTo>
                <a:lnTo>
                  <a:pt x="913130" y="1689418"/>
                </a:lnTo>
                <a:lnTo>
                  <a:pt x="902335" y="1684020"/>
                </a:lnTo>
                <a:lnTo>
                  <a:pt x="892175" y="1678623"/>
                </a:lnTo>
                <a:lnTo>
                  <a:pt x="881380" y="1673860"/>
                </a:lnTo>
                <a:lnTo>
                  <a:pt x="870268" y="1669415"/>
                </a:lnTo>
                <a:lnTo>
                  <a:pt x="859473" y="1664653"/>
                </a:lnTo>
                <a:lnTo>
                  <a:pt x="848360" y="1660843"/>
                </a:lnTo>
                <a:lnTo>
                  <a:pt x="837248" y="1657033"/>
                </a:lnTo>
                <a:lnTo>
                  <a:pt x="825818" y="1653858"/>
                </a:lnTo>
                <a:lnTo>
                  <a:pt x="814705" y="1650365"/>
                </a:lnTo>
                <a:lnTo>
                  <a:pt x="803275" y="1647190"/>
                </a:lnTo>
                <a:lnTo>
                  <a:pt x="791845" y="1644651"/>
                </a:lnTo>
                <a:lnTo>
                  <a:pt x="780415" y="1642111"/>
                </a:lnTo>
                <a:lnTo>
                  <a:pt x="768985" y="1639888"/>
                </a:lnTo>
                <a:lnTo>
                  <a:pt x="757238" y="1637983"/>
                </a:lnTo>
                <a:lnTo>
                  <a:pt x="745490" y="1636395"/>
                </a:lnTo>
                <a:lnTo>
                  <a:pt x="734060" y="1635125"/>
                </a:lnTo>
                <a:lnTo>
                  <a:pt x="722313" y="1633855"/>
                </a:lnTo>
                <a:lnTo>
                  <a:pt x="710565" y="1632903"/>
                </a:lnTo>
                <a:lnTo>
                  <a:pt x="698818" y="1632585"/>
                </a:lnTo>
                <a:lnTo>
                  <a:pt x="687070" y="1632268"/>
                </a:lnTo>
                <a:close/>
                <a:moveTo>
                  <a:pt x="1446848" y="1466850"/>
                </a:moveTo>
                <a:lnTo>
                  <a:pt x="1448435" y="1479858"/>
                </a:lnTo>
                <a:lnTo>
                  <a:pt x="1450658" y="1496357"/>
                </a:lnTo>
                <a:lnTo>
                  <a:pt x="1453833" y="1515711"/>
                </a:lnTo>
                <a:lnTo>
                  <a:pt x="1457960" y="1538238"/>
                </a:lnTo>
                <a:lnTo>
                  <a:pt x="1468120" y="1591541"/>
                </a:lnTo>
                <a:lnTo>
                  <a:pt x="1480185" y="1653093"/>
                </a:lnTo>
                <a:lnTo>
                  <a:pt x="1494155" y="1721308"/>
                </a:lnTo>
                <a:lnTo>
                  <a:pt x="1509713" y="1794282"/>
                </a:lnTo>
                <a:lnTo>
                  <a:pt x="1525905" y="1870112"/>
                </a:lnTo>
                <a:lnTo>
                  <a:pt x="1542098" y="1946576"/>
                </a:lnTo>
                <a:lnTo>
                  <a:pt x="1574800" y="2092842"/>
                </a:lnTo>
                <a:lnTo>
                  <a:pt x="1602740" y="2217533"/>
                </a:lnTo>
                <a:lnTo>
                  <a:pt x="1629410" y="2336830"/>
                </a:lnTo>
                <a:lnTo>
                  <a:pt x="1730693" y="1746690"/>
                </a:lnTo>
                <a:lnTo>
                  <a:pt x="1671003" y="1606453"/>
                </a:lnTo>
                <a:lnTo>
                  <a:pt x="1768475" y="1514442"/>
                </a:lnTo>
                <a:lnTo>
                  <a:pt x="1798955" y="1514442"/>
                </a:lnTo>
                <a:lnTo>
                  <a:pt x="1806258" y="1514442"/>
                </a:lnTo>
                <a:lnTo>
                  <a:pt x="1836420" y="1514442"/>
                </a:lnTo>
                <a:lnTo>
                  <a:pt x="1933575" y="1606453"/>
                </a:lnTo>
                <a:lnTo>
                  <a:pt x="1873885" y="1746690"/>
                </a:lnTo>
                <a:lnTo>
                  <a:pt x="1975168" y="2336830"/>
                </a:lnTo>
                <a:lnTo>
                  <a:pt x="2002155" y="2217533"/>
                </a:lnTo>
                <a:lnTo>
                  <a:pt x="2030095" y="2092842"/>
                </a:lnTo>
                <a:lnTo>
                  <a:pt x="2062480" y="1946576"/>
                </a:lnTo>
                <a:lnTo>
                  <a:pt x="2078990" y="1870112"/>
                </a:lnTo>
                <a:lnTo>
                  <a:pt x="2094865" y="1794282"/>
                </a:lnTo>
                <a:lnTo>
                  <a:pt x="2110740" y="1721308"/>
                </a:lnTo>
                <a:lnTo>
                  <a:pt x="2124393" y="1653093"/>
                </a:lnTo>
                <a:lnTo>
                  <a:pt x="2136775" y="1591541"/>
                </a:lnTo>
                <a:lnTo>
                  <a:pt x="2146618" y="1538238"/>
                </a:lnTo>
                <a:lnTo>
                  <a:pt x="2150428" y="1515711"/>
                </a:lnTo>
                <a:lnTo>
                  <a:pt x="2153920" y="1496357"/>
                </a:lnTo>
                <a:lnTo>
                  <a:pt x="2156143" y="1479858"/>
                </a:lnTo>
                <a:lnTo>
                  <a:pt x="2157730" y="1466850"/>
                </a:lnTo>
                <a:lnTo>
                  <a:pt x="2164398" y="1469071"/>
                </a:lnTo>
                <a:lnTo>
                  <a:pt x="2173923" y="1471609"/>
                </a:lnTo>
                <a:lnTo>
                  <a:pt x="2226628" y="1488108"/>
                </a:lnTo>
                <a:lnTo>
                  <a:pt x="2293620" y="1509683"/>
                </a:lnTo>
                <a:lnTo>
                  <a:pt x="2331085" y="1522374"/>
                </a:lnTo>
                <a:lnTo>
                  <a:pt x="2370455" y="1535700"/>
                </a:lnTo>
                <a:lnTo>
                  <a:pt x="2411730" y="1549660"/>
                </a:lnTo>
                <a:lnTo>
                  <a:pt x="2453323" y="1564255"/>
                </a:lnTo>
                <a:lnTo>
                  <a:pt x="2495868" y="1579801"/>
                </a:lnTo>
                <a:lnTo>
                  <a:pt x="2538413" y="1595665"/>
                </a:lnTo>
                <a:lnTo>
                  <a:pt x="2580005" y="1612164"/>
                </a:lnTo>
                <a:lnTo>
                  <a:pt x="2620645" y="1628345"/>
                </a:lnTo>
                <a:lnTo>
                  <a:pt x="2659698" y="1644844"/>
                </a:lnTo>
                <a:lnTo>
                  <a:pt x="2678430" y="1653410"/>
                </a:lnTo>
                <a:lnTo>
                  <a:pt x="2696210" y="1661342"/>
                </a:lnTo>
                <a:lnTo>
                  <a:pt x="2713990" y="1669909"/>
                </a:lnTo>
                <a:lnTo>
                  <a:pt x="2730818" y="1678158"/>
                </a:lnTo>
                <a:lnTo>
                  <a:pt x="2747010" y="1686090"/>
                </a:lnTo>
                <a:lnTo>
                  <a:pt x="2761933" y="1694339"/>
                </a:lnTo>
                <a:lnTo>
                  <a:pt x="2773363" y="1705761"/>
                </a:lnTo>
                <a:lnTo>
                  <a:pt x="2785110" y="1718770"/>
                </a:lnTo>
                <a:lnTo>
                  <a:pt x="2798128" y="1733364"/>
                </a:lnTo>
                <a:lnTo>
                  <a:pt x="2805113" y="1741296"/>
                </a:lnTo>
                <a:lnTo>
                  <a:pt x="2811780" y="1749546"/>
                </a:lnTo>
                <a:lnTo>
                  <a:pt x="2818766" y="1758747"/>
                </a:lnTo>
                <a:lnTo>
                  <a:pt x="2825750" y="1768265"/>
                </a:lnTo>
                <a:lnTo>
                  <a:pt x="2833053" y="1778735"/>
                </a:lnTo>
                <a:lnTo>
                  <a:pt x="2839720" y="1789840"/>
                </a:lnTo>
                <a:lnTo>
                  <a:pt x="2847023" y="1801262"/>
                </a:lnTo>
                <a:lnTo>
                  <a:pt x="2854326" y="1813636"/>
                </a:lnTo>
                <a:lnTo>
                  <a:pt x="2861310" y="1826962"/>
                </a:lnTo>
                <a:lnTo>
                  <a:pt x="2867978" y="1840922"/>
                </a:lnTo>
                <a:lnTo>
                  <a:pt x="2874963" y="1855517"/>
                </a:lnTo>
                <a:lnTo>
                  <a:pt x="2881948" y="1871698"/>
                </a:lnTo>
                <a:lnTo>
                  <a:pt x="2888933" y="1887880"/>
                </a:lnTo>
                <a:lnTo>
                  <a:pt x="2895283" y="1905964"/>
                </a:lnTo>
                <a:lnTo>
                  <a:pt x="2901316" y="1924367"/>
                </a:lnTo>
                <a:lnTo>
                  <a:pt x="2907666" y="1944355"/>
                </a:lnTo>
                <a:lnTo>
                  <a:pt x="2913698" y="1964978"/>
                </a:lnTo>
                <a:lnTo>
                  <a:pt x="2919413" y="1986871"/>
                </a:lnTo>
                <a:lnTo>
                  <a:pt x="2924810" y="2010032"/>
                </a:lnTo>
                <a:lnTo>
                  <a:pt x="2930208" y="2034463"/>
                </a:lnTo>
                <a:lnTo>
                  <a:pt x="2934653" y="2059528"/>
                </a:lnTo>
                <a:lnTo>
                  <a:pt x="2939416" y="2086496"/>
                </a:lnTo>
                <a:lnTo>
                  <a:pt x="2943543" y="2114734"/>
                </a:lnTo>
                <a:lnTo>
                  <a:pt x="2947353" y="2144241"/>
                </a:lnTo>
                <a:lnTo>
                  <a:pt x="2950846" y="2175017"/>
                </a:lnTo>
                <a:lnTo>
                  <a:pt x="2953703" y="2207062"/>
                </a:lnTo>
                <a:lnTo>
                  <a:pt x="2954338" y="2215946"/>
                </a:lnTo>
                <a:lnTo>
                  <a:pt x="2954656" y="2230858"/>
                </a:lnTo>
                <a:lnTo>
                  <a:pt x="2955608" y="2275595"/>
                </a:lnTo>
                <a:lnTo>
                  <a:pt x="2957196" y="2411390"/>
                </a:lnTo>
                <a:lnTo>
                  <a:pt x="2959100" y="2583673"/>
                </a:lnTo>
                <a:lnTo>
                  <a:pt x="2960688" y="2760715"/>
                </a:lnTo>
                <a:lnTo>
                  <a:pt x="2908936" y="2767695"/>
                </a:lnTo>
                <a:lnTo>
                  <a:pt x="2857818" y="2773723"/>
                </a:lnTo>
                <a:lnTo>
                  <a:pt x="2806383" y="2779434"/>
                </a:lnTo>
                <a:lnTo>
                  <a:pt x="2755266" y="2784511"/>
                </a:lnTo>
                <a:lnTo>
                  <a:pt x="2702878" y="2788952"/>
                </a:lnTo>
                <a:lnTo>
                  <a:pt x="2649220" y="2793712"/>
                </a:lnTo>
                <a:lnTo>
                  <a:pt x="2536825" y="2802278"/>
                </a:lnTo>
                <a:lnTo>
                  <a:pt x="2535555" y="2668704"/>
                </a:lnTo>
                <a:lnTo>
                  <a:pt x="2534920" y="2527832"/>
                </a:lnTo>
                <a:lnTo>
                  <a:pt x="2534285" y="2333022"/>
                </a:lnTo>
                <a:lnTo>
                  <a:pt x="2534285" y="2318745"/>
                </a:lnTo>
                <a:lnTo>
                  <a:pt x="2533333" y="2305102"/>
                </a:lnTo>
                <a:lnTo>
                  <a:pt x="2531745" y="2291776"/>
                </a:lnTo>
                <a:lnTo>
                  <a:pt x="2530475" y="2279085"/>
                </a:lnTo>
                <a:lnTo>
                  <a:pt x="2527935" y="2266711"/>
                </a:lnTo>
                <a:lnTo>
                  <a:pt x="2525713" y="2254654"/>
                </a:lnTo>
                <a:lnTo>
                  <a:pt x="2522538" y="2243232"/>
                </a:lnTo>
                <a:lnTo>
                  <a:pt x="2519680" y="2232127"/>
                </a:lnTo>
                <a:lnTo>
                  <a:pt x="2515870" y="2221340"/>
                </a:lnTo>
                <a:lnTo>
                  <a:pt x="2512060" y="2210870"/>
                </a:lnTo>
                <a:lnTo>
                  <a:pt x="2508250" y="2200717"/>
                </a:lnTo>
                <a:lnTo>
                  <a:pt x="2503488" y="2191198"/>
                </a:lnTo>
                <a:lnTo>
                  <a:pt x="2499360" y="2181680"/>
                </a:lnTo>
                <a:lnTo>
                  <a:pt x="2494280" y="2172796"/>
                </a:lnTo>
                <a:lnTo>
                  <a:pt x="2489835" y="2163912"/>
                </a:lnTo>
                <a:lnTo>
                  <a:pt x="2484755" y="2155346"/>
                </a:lnTo>
                <a:lnTo>
                  <a:pt x="2484755" y="2813383"/>
                </a:lnTo>
                <a:lnTo>
                  <a:pt x="2405698" y="2818459"/>
                </a:lnTo>
                <a:lnTo>
                  <a:pt x="2323148" y="2822584"/>
                </a:lnTo>
                <a:lnTo>
                  <a:pt x="2238058" y="2826391"/>
                </a:lnTo>
                <a:lnTo>
                  <a:pt x="2150745" y="2829881"/>
                </a:lnTo>
                <a:lnTo>
                  <a:pt x="2062798" y="2832102"/>
                </a:lnTo>
                <a:lnTo>
                  <a:pt x="1974850" y="2834006"/>
                </a:lnTo>
                <a:lnTo>
                  <a:pt x="1887538" y="2835275"/>
                </a:lnTo>
                <a:lnTo>
                  <a:pt x="1802448" y="2835275"/>
                </a:lnTo>
                <a:lnTo>
                  <a:pt x="1750378" y="2835275"/>
                </a:lnTo>
                <a:lnTo>
                  <a:pt x="1697673" y="2834958"/>
                </a:lnTo>
                <a:lnTo>
                  <a:pt x="1644333" y="2834006"/>
                </a:lnTo>
                <a:lnTo>
                  <a:pt x="1590358" y="2833372"/>
                </a:lnTo>
                <a:lnTo>
                  <a:pt x="1536065" y="2832102"/>
                </a:lnTo>
                <a:lnTo>
                  <a:pt x="1482090" y="2830516"/>
                </a:lnTo>
                <a:lnTo>
                  <a:pt x="1427798" y="2829247"/>
                </a:lnTo>
                <a:lnTo>
                  <a:pt x="1374775" y="2826709"/>
                </a:lnTo>
                <a:lnTo>
                  <a:pt x="1257300" y="2643639"/>
                </a:lnTo>
                <a:lnTo>
                  <a:pt x="1274128" y="2624919"/>
                </a:lnTo>
                <a:lnTo>
                  <a:pt x="1290003" y="2605882"/>
                </a:lnTo>
                <a:lnTo>
                  <a:pt x="1305560" y="2585894"/>
                </a:lnTo>
                <a:lnTo>
                  <a:pt x="1319848" y="2565588"/>
                </a:lnTo>
                <a:lnTo>
                  <a:pt x="1334135" y="2544965"/>
                </a:lnTo>
                <a:lnTo>
                  <a:pt x="1347470" y="2524024"/>
                </a:lnTo>
                <a:lnTo>
                  <a:pt x="1360170" y="2502132"/>
                </a:lnTo>
                <a:lnTo>
                  <a:pt x="1371918" y="2480557"/>
                </a:lnTo>
                <a:lnTo>
                  <a:pt x="1383348" y="2458348"/>
                </a:lnTo>
                <a:lnTo>
                  <a:pt x="1393825" y="2435503"/>
                </a:lnTo>
                <a:lnTo>
                  <a:pt x="1403668" y="2412342"/>
                </a:lnTo>
                <a:lnTo>
                  <a:pt x="1412558" y="2389181"/>
                </a:lnTo>
                <a:lnTo>
                  <a:pt x="1420813" y="2365385"/>
                </a:lnTo>
                <a:lnTo>
                  <a:pt x="1428115" y="2341589"/>
                </a:lnTo>
                <a:lnTo>
                  <a:pt x="1435100" y="2317158"/>
                </a:lnTo>
                <a:lnTo>
                  <a:pt x="1441133" y="2293045"/>
                </a:lnTo>
                <a:lnTo>
                  <a:pt x="1444943" y="2274008"/>
                </a:lnTo>
                <a:lnTo>
                  <a:pt x="1448753" y="2254972"/>
                </a:lnTo>
                <a:lnTo>
                  <a:pt x="1451928" y="2236252"/>
                </a:lnTo>
                <a:lnTo>
                  <a:pt x="1454785" y="2217215"/>
                </a:lnTo>
                <a:lnTo>
                  <a:pt x="1456690" y="2198179"/>
                </a:lnTo>
                <a:lnTo>
                  <a:pt x="1458595" y="2179142"/>
                </a:lnTo>
                <a:lnTo>
                  <a:pt x="1459548" y="2160105"/>
                </a:lnTo>
                <a:lnTo>
                  <a:pt x="1460500" y="2141068"/>
                </a:lnTo>
                <a:lnTo>
                  <a:pt x="1460818" y="2122349"/>
                </a:lnTo>
                <a:lnTo>
                  <a:pt x="1460500" y="2103312"/>
                </a:lnTo>
                <a:lnTo>
                  <a:pt x="1459548" y="2084593"/>
                </a:lnTo>
                <a:lnTo>
                  <a:pt x="1458913" y="2065873"/>
                </a:lnTo>
                <a:lnTo>
                  <a:pt x="1457008" y="2046519"/>
                </a:lnTo>
                <a:lnTo>
                  <a:pt x="1455103" y="2027800"/>
                </a:lnTo>
                <a:lnTo>
                  <a:pt x="1452880" y="2009715"/>
                </a:lnTo>
                <a:lnTo>
                  <a:pt x="1449705" y="1990995"/>
                </a:lnTo>
                <a:lnTo>
                  <a:pt x="1446213" y="1971958"/>
                </a:lnTo>
                <a:lnTo>
                  <a:pt x="1442403" y="1953874"/>
                </a:lnTo>
                <a:lnTo>
                  <a:pt x="1437958" y="1935471"/>
                </a:lnTo>
                <a:lnTo>
                  <a:pt x="1433195" y="1917069"/>
                </a:lnTo>
                <a:lnTo>
                  <a:pt x="1427798" y="1898984"/>
                </a:lnTo>
                <a:lnTo>
                  <a:pt x="1422083" y="1881217"/>
                </a:lnTo>
                <a:lnTo>
                  <a:pt x="1416050" y="1863132"/>
                </a:lnTo>
                <a:lnTo>
                  <a:pt x="1409383" y="1845364"/>
                </a:lnTo>
                <a:lnTo>
                  <a:pt x="1402715" y="1827596"/>
                </a:lnTo>
                <a:lnTo>
                  <a:pt x="1395095" y="1810146"/>
                </a:lnTo>
                <a:lnTo>
                  <a:pt x="1386840" y="1792696"/>
                </a:lnTo>
                <a:lnTo>
                  <a:pt x="1378585" y="1775563"/>
                </a:lnTo>
                <a:lnTo>
                  <a:pt x="1369695" y="1758429"/>
                </a:lnTo>
                <a:lnTo>
                  <a:pt x="1360488" y="1741614"/>
                </a:lnTo>
                <a:lnTo>
                  <a:pt x="1350963" y="1724798"/>
                </a:lnTo>
                <a:lnTo>
                  <a:pt x="1340485" y="1708299"/>
                </a:lnTo>
                <a:lnTo>
                  <a:pt x="1333500" y="1696877"/>
                </a:lnTo>
                <a:lnTo>
                  <a:pt x="1325563" y="1685773"/>
                </a:lnTo>
                <a:lnTo>
                  <a:pt x="1317943" y="1674668"/>
                </a:lnTo>
                <a:lnTo>
                  <a:pt x="1310323" y="1663563"/>
                </a:lnTo>
                <a:lnTo>
                  <a:pt x="1302385" y="1653093"/>
                </a:lnTo>
                <a:lnTo>
                  <a:pt x="1293813" y="1642623"/>
                </a:lnTo>
                <a:lnTo>
                  <a:pt x="1285558" y="1632152"/>
                </a:lnTo>
                <a:lnTo>
                  <a:pt x="1276985" y="1621999"/>
                </a:lnTo>
                <a:lnTo>
                  <a:pt x="1259523" y="1602011"/>
                </a:lnTo>
                <a:lnTo>
                  <a:pt x="1241425" y="1582657"/>
                </a:lnTo>
                <a:lnTo>
                  <a:pt x="1222693" y="1564255"/>
                </a:lnTo>
                <a:lnTo>
                  <a:pt x="1203325" y="1546170"/>
                </a:lnTo>
                <a:lnTo>
                  <a:pt x="1270953" y="1523008"/>
                </a:lnTo>
                <a:lnTo>
                  <a:pt x="1332865" y="1502702"/>
                </a:lnTo>
                <a:lnTo>
                  <a:pt x="1386840" y="1485569"/>
                </a:lnTo>
                <a:lnTo>
                  <a:pt x="1430655" y="1471609"/>
                </a:lnTo>
                <a:lnTo>
                  <a:pt x="1440815" y="1468754"/>
                </a:lnTo>
                <a:lnTo>
                  <a:pt x="1446848" y="1466850"/>
                </a:lnTo>
                <a:close/>
                <a:moveTo>
                  <a:pt x="671830" y="1436688"/>
                </a:moveTo>
                <a:lnTo>
                  <a:pt x="688658" y="1436688"/>
                </a:lnTo>
                <a:lnTo>
                  <a:pt x="704850" y="1437323"/>
                </a:lnTo>
                <a:lnTo>
                  <a:pt x="721360" y="1437958"/>
                </a:lnTo>
                <a:lnTo>
                  <a:pt x="737870" y="1439228"/>
                </a:lnTo>
                <a:lnTo>
                  <a:pt x="754380" y="1440816"/>
                </a:lnTo>
                <a:lnTo>
                  <a:pt x="770255" y="1442721"/>
                </a:lnTo>
                <a:lnTo>
                  <a:pt x="786765" y="1444943"/>
                </a:lnTo>
                <a:lnTo>
                  <a:pt x="802958" y="1447483"/>
                </a:lnTo>
                <a:lnTo>
                  <a:pt x="818833" y="1450340"/>
                </a:lnTo>
                <a:lnTo>
                  <a:pt x="835025" y="1453515"/>
                </a:lnTo>
                <a:lnTo>
                  <a:pt x="851218" y="1457643"/>
                </a:lnTo>
                <a:lnTo>
                  <a:pt x="866775" y="1461771"/>
                </a:lnTo>
                <a:lnTo>
                  <a:pt x="882333" y="1466215"/>
                </a:lnTo>
                <a:lnTo>
                  <a:pt x="898208" y="1471295"/>
                </a:lnTo>
                <a:lnTo>
                  <a:pt x="913765" y="1476693"/>
                </a:lnTo>
                <a:lnTo>
                  <a:pt x="929005" y="1482408"/>
                </a:lnTo>
                <a:lnTo>
                  <a:pt x="944563" y="1488440"/>
                </a:lnTo>
                <a:lnTo>
                  <a:pt x="959803" y="1495108"/>
                </a:lnTo>
                <a:lnTo>
                  <a:pt x="974725" y="1501458"/>
                </a:lnTo>
                <a:lnTo>
                  <a:pt x="989648" y="1508760"/>
                </a:lnTo>
                <a:lnTo>
                  <a:pt x="1004253" y="1516380"/>
                </a:lnTo>
                <a:lnTo>
                  <a:pt x="1018540" y="1524318"/>
                </a:lnTo>
                <a:lnTo>
                  <a:pt x="1033145" y="1532573"/>
                </a:lnTo>
                <a:lnTo>
                  <a:pt x="1047433" y="1541146"/>
                </a:lnTo>
                <a:lnTo>
                  <a:pt x="1061085" y="1550035"/>
                </a:lnTo>
                <a:lnTo>
                  <a:pt x="1075373" y="1559560"/>
                </a:lnTo>
                <a:lnTo>
                  <a:pt x="1088708" y="1569085"/>
                </a:lnTo>
                <a:lnTo>
                  <a:pt x="1102043" y="1579245"/>
                </a:lnTo>
                <a:lnTo>
                  <a:pt x="1115378" y="1589723"/>
                </a:lnTo>
                <a:lnTo>
                  <a:pt x="1128078" y="1600518"/>
                </a:lnTo>
                <a:lnTo>
                  <a:pt x="1141095" y="1611630"/>
                </a:lnTo>
                <a:lnTo>
                  <a:pt x="1153478" y="1623061"/>
                </a:lnTo>
                <a:lnTo>
                  <a:pt x="1165543" y="1634490"/>
                </a:lnTo>
                <a:lnTo>
                  <a:pt x="1177290" y="1646873"/>
                </a:lnTo>
                <a:lnTo>
                  <a:pt x="1189355" y="1659573"/>
                </a:lnTo>
                <a:lnTo>
                  <a:pt x="1200785" y="1671955"/>
                </a:lnTo>
                <a:lnTo>
                  <a:pt x="1211898" y="1685608"/>
                </a:lnTo>
                <a:lnTo>
                  <a:pt x="1222693" y="1698943"/>
                </a:lnTo>
                <a:lnTo>
                  <a:pt x="1233170" y="1712595"/>
                </a:lnTo>
                <a:lnTo>
                  <a:pt x="1243330" y="1726883"/>
                </a:lnTo>
                <a:lnTo>
                  <a:pt x="1253173" y="1741171"/>
                </a:lnTo>
                <a:lnTo>
                  <a:pt x="1262698" y="1755776"/>
                </a:lnTo>
                <a:lnTo>
                  <a:pt x="1272223" y="1771016"/>
                </a:lnTo>
                <a:lnTo>
                  <a:pt x="1280795" y="1785938"/>
                </a:lnTo>
                <a:lnTo>
                  <a:pt x="1289050" y="1801496"/>
                </a:lnTo>
                <a:lnTo>
                  <a:pt x="1297305" y="1817053"/>
                </a:lnTo>
                <a:lnTo>
                  <a:pt x="1304925" y="1832293"/>
                </a:lnTo>
                <a:lnTo>
                  <a:pt x="1311593" y="1848168"/>
                </a:lnTo>
                <a:lnTo>
                  <a:pt x="1318578" y="1864043"/>
                </a:lnTo>
                <a:lnTo>
                  <a:pt x="1324610" y="1879918"/>
                </a:lnTo>
                <a:lnTo>
                  <a:pt x="1330325" y="1895793"/>
                </a:lnTo>
                <a:lnTo>
                  <a:pt x="1335723" y="1911986"/>
                </a:lnTo>
                <a:lnTo>
                  <a:pt x="1340803" y="1927861"/>
                </a:lnTo>
                <a:lnTo>
                  <a:pt x="1345248" y="1944371"/>
                </a:lnTo>
                <a:lnTo>
                  <a:pt x="1349693" y="1960881"/>
                </a:lnTo>
                <a:lnTo>
                  <a:pt x="1353503" y="1977073"/>
                </a:lnTo>
                <a:lnTo>
                  <a:pt x="1356360" y="1993266"/>
                </a:lnTo>
                <a:lnTo>
                  <a:pt x="1359535" y="2009776"/>
                </a:lnTo>
                <a:lnTo>
                  <a:pt x="1361758" y="2026286"/>
                </a:lnTo>
                <a:lnTo>
                  <a:pt x="1363980" y="2042796"/>
                </a:lnTo>
                <a:lnTo>
                  <a:pt x="1365568" y="2059623"/>
                </a:lnTo>
                <a:lnTo>
                  <a:pt x="1367155" y="2076133"/>
                </a:lnTo>
                <a:lnTo>
                  <a:pt x="1367790" y="2092326"/>
                </a:lnTo>
                <a:lnTo>
                  <a:pt x="1368425" y="2108836"/>
                </a:lnTo>
                <a:lnTo>
                  <a:pt x="1368425" y="2125346"/>
                </a:lnTo>
                <a:lnTo>
                  <a:pt x="1368425" y="2141856"/>
                </a:lnTo>
                <a:lnTo>
                  <a:pt x="1367473" y="2158366"/>
                </a:lnTo>
                <a:lnTo>
                  <a:pt x="1366520" y="2174558"/>
                </a:lnTo>
                <a:lnTo>
                  <a:pt x="1364933" y="2191068"/>
                </a:lnTo>
                <a:lnTo>
                  <a:pt x="1363028" y="2207578"/>
                </a:lnTo>
                <a:lnTo>
                  <a:pt x="1360805" y="2223771"/>
                </a:lnTo>
                <a:lnTo>
                  <a:pt x="1357948" y="2239963"/>
                </a:lnTo>
                <a:lnTo>
                  <a:pt x="1354773" y="2256156"/>
                </a:lnTo>
                <a:lnTo>
                  <a:pt x="1351598" y="2272348"/>
                </a:lnTo>
                <a:lnTo>
                  <a:pt x="1348423" y="2284731"/>
                </a:lnTo>
                <a:lnTo>
                  <a:pt x="1345248" y="2297431"/>
                </a:lnTo>
                <a:lnTo>
                  <a:pt x="1342073" y="2309813"/>
                </a:lnTo>
                <a:lnTo>
                  <a:pt x="1337945" y="2322196"/>
                </a:lnTo>
                <a:lnTo>
                  <a:pt x="1334135" y="2334578"/>
                </a:lnTo>
                <a:lnTo>
                  <a:pt x="1330008" y="2347278"/>
                </a:lnTo>
                <a:lnTo>
                  <a:pt x="1325563" y="2359343"/>
                </a:lnTo>
                <a:lnTo>
                  <a:pt x="1320800" y="2371408"/>
                </a:lnTo>
                <a:lnTo>
                  <a:pt x="1316038" y="2383473"/>
                </a:lnTo>
                <a:lnTo>
                  <a:pt x="1310958" y="2395538"/>
                </a:lnTo>
                <a:lnTo>
                  <a:pt x="1305560" y="2407286"/>
                </a:lnTo>
                <a:lnTo>
                  <a:pt x="1299845" y="2419033"/>
                </a:lnTo>
                <a:lnTo>
                  <a:pt x="1294130" y="2431098"/>
                </a:lnTo>
                <a:lnTo>
                  <a:pt x="1288098" y="2442528"/>
                </a:lnTo>
                <a:lnTo>
                  <a:pt x="1281430" y="2453958"/>
                </a:lnTo>
                <a:lnTo>
                  <a:pt x="1275080" y="2465388"/>
                </a:lnTo>
                <a:lnTo>
                  <a:pt x="1268413" y="2476818"/>
                </a:lnTo>
                <a:lnTo>
                  <a:pt x="1261110" y="2487931"/>
                </a:lnTo>
                <a:lnTo>
                  <a:pt x="1253808" y="2499043"/>
                </a:lnTo>
                <a:lnTo>
                  <a:pt x="1246505" y="2509838"/>
                </a:lnTo>
                <a:lnTo>
                  <a:pt x="1238885" y="2520951"/>
                </a:lnTo>
                <a:lnTo>
                  <a:pt x="1230948" y="2531428"/>
                </a:lnTo>
                <a:lnTo>
                  <a:pt x="1223010" y="2541906"/>
                </a:lnTo>
                <a:lnTo>
                  <a:pt x="1214438" y="2552383"/>
                </a:lnTo>
                <a:lnTo>
                  <a:pt x="1206183" y="2562543"/>
                </a:lnTo>
                <a:lnTo>
                  <a:pt x="1197293" y="2573021"/>
                </a:lnTo>
                <a:lnTo>
                  <a:pt x="1188403" y="2582863"/>
                </a:lnTo>
                <a:lnTo>
                  <a:pt x="1179195" y="2592388"/>
                </a:lnTo>
                <a:lnTo>
                  <a:pt x="1169670" y="2602231"/>
                </a:lnTo>
                <a:lnTo>
                  <a:pt x="1160145" y="2611439"/>
                </a:lnTo>
                <a:lnTo>
                  <a:pt x="1150303" y="2620964"/>
                </a:lnTo>
                <a:lnTo>
                  <a:pt x="1140460" y="2630171"/>
                </a:lnTo>
                <a:lnTo>
                  <a:pt x="1455420" y="3124201"/>
                </a:lnTo>
                <a:lnTo>
                  <a:pt x="1458595" y="3128964"/>
                </a:lnTo>
                <a:lnTo>
                  <a:pt x="1461135" y="3134044"/>
                </a:lnTo>
                <a:lnTo>
                  <a:pt x="1463675" y="3139441"/>
                </a:lnTo>
                <a:lnTo>
                  <a:pt x="1465898" y="3144839"/>
                </a:lnTo>
                <a:lnTo>
                  <a:pt x="1467803" y="3150236"/>
                </a:lnTo>
                <a:lnTo>
                  <a:pt x="1469390" y="3155316"/>
                </a:lnTo>
                <a:lnTo>
                  <a:pt x="1470343" y="3160714"/>
                </a:lnTo>
                <a:lnTo>
                  <a:pt x="1471613" y="3166111"/>
                </a:lnTo>
                <a:lnTo>
                  <a:pt x="1472248" y="3171826"/>
                </a:lnTo>
                <a:lnTo>
                  <a:pt x="1472883" y="3177224"/>
                </a:lnTo>
                <a:lnTo>
                  <a:pt x="1473200" y="3182621"/>
                </a:lnTo>
                <a:lnTo>
                  <a:pt x="1473200" y="3188336"/>
                </a:lnTo>
                <a:lnTo>
                  <a:pt x="1472883" y="3193734"/>
                </a:lnTo>
                <a:lnTo>
                  <a:pt x="1471930" y="3199131"/>
                </a:lnTo>
                <a:lnTo>
                  <a:pt x="1471295" y="3204529"/>
                </a:lnTo>
                <a:lnTo>
                  <a:pt x="1470025" y="3209609"/>
                </a:lnTo>
                <a:lnTo>
                  <a:pt x="1469073" y="3215006"/>
                </a:lnTo>
                <a:lnTo>
                  <a:pt x="1467485" y="3220404"/>
                </a:lnTo>
                <a:lnTo>
                  <a:pt x="1465580" y="3225484"/>
                </a:lnTo>
                <a:lnTo>
                  <a:pt x="1463675" y="3230881"/>
                </a:lnTo>
                <a:lnTo>
                  <a:pt x="1461135" y="3235644"/>
                </a:lnTo>
                <a:lnTo>
                  <a:pt x="1458595" y="3240406"/>
                </a:lnTo>
                <a:lnTo>
                  <a:pt x="1455420" y="3245486"/>
                </a:lnTo>
                <a:lnTo>
                  <a:pt x="1452563" y="3249931"/>
                </a:lnTo>
                <a:lnTo>
                  <a:pt x="1449388" y="3254376"/>
                </a:lnTo>
                <a:lnTo>
                  <a:pt x="1445895" y="3258821"/>
                </a:lnTo>
                <a:lnTo>
                  <a:pt x="1442085" y="3262949"/>
                </a:lnTo>
                <a:lnTo>
                  <a:pt x="1437958" y="3266759"/>
                </a:lnTo>
                <a:lnTo>
                  <a:pt x="1433830" y="3270886"/>
                </a:lnTo>
                <a:lnTo>
                  <a:pt x="1429385" y="3274379"/>
                </a:lnTo>
                <a:lnTo>
                  <a:pt x="1424940" y="3277871"/>
                </a:lnTo>
                <a:lnTo>
                  <a:pt x="1419860" y="3281364"/>
                </a:lnTo>
                <a:lnTo>
                  <a:pt x="1415098" y="3283904"/>
                </a:lnTo>
                <a:lnTo>
                  <a:pt x="1409700" y="3287079"/>
                </a:lnTo>
                <a:lnTo>
                  <a:pt x="1404620" y="3289301"/>
                </a:lnTo>
                <a:lnTo>
                  <a:pt x="1399223" y="3291524"/>
                </a:lnTo>
                <a:lnTo>
                  <a:pt x="1393825" y="3293429"/>
                </a:lnTo>
                <a:lnTo>
                  <a:pt x="1388428" y="3295016"/>
                </a:lnTo>
                <a:lnTo>
                  <a:pt x="1382713" y="3296286"/>
                </a:lnTo>
                <a:lnTo>
                  <a:pt x="1377633" y="3297239"/>
                </a:lnTo>
                <a:lnTo>
                  <a:pt x="1372235" y="3298191"/>
                </a:lnTo>
                <a:lnTo>
                  <a:pt x="1366520" y="3298509"/>
                </a:lnTo>
                <a:lnTo>
                  <a:pt x="1361123" y="3298826"/>
                </a:lnTo>
                <a:lnTo>
                  <a:pt x="1355725" y="3298826"/>
                </a:lnTo>
                <a:lnTo>
                  <a:pt x="1350010" y="3298509"/>
                </a:lnTo>
                <a:lnTo>
                  <a:pt x="1344613" y="3297874"/>
                </a:lnTo>
                <a:lnTo>
                  <a:pt x="1339215" y="3296921"/>
                </a:lnTo>
                <a:lnTo>
                  <a:pt x="1333818" y="3295969"/>
                </a:lnTo>
                <a:lnTo>
                  <a:pt x="1328420" y="3294699"/>
                </a:lnTo>
                <a:lnTo>
                  <a:pt x="1323658" y="3293111"/>
                </a:lnTo>
                <a:lnTo>
                  <a:pt x="1318260" y="3291206"/>
                </a:lnTo>
                <a:lnTo>
                  <a:pt x="1313180" y="3289301"/>
                </a:lnTo>
                <a:lnTo>
                  <a:pt x="1308100" y="3287079"/>
                </a:lnTo>
                <a:lnTo>
                  <a:pt x="1303338" y="3284221"/>
                </a:lnTo>
                <a:lnTo>
                  <a:pt x="1298575" y="3281364"/>
                </a:lnTo>
                <a:lnTo>
                  <a:pt x="1293813" y="3278189"/>
                </a:lnTo>
                <a:lnTo>
                  <a:pt x="1289368" y="3275014"/>
                </a:lnTo>
                <a:lnTo>
                  <a:pt x="1284923" y="3271839"/>
                </a:lnTo>
                <a:lnTo>
                  <a:pt x="1280795" y="3268029"/>
                </a:lnTo>
                <a:lnTo>
                  <a:pt x="1276985" y="3263584"/>
                </a:lnTo>
                <a:lnTo>
                  <a:pt x="1273175" y="3259456"/>
                </a:lnTo>
                <a:lnTo>
                  <a:pt x="1269365" y="3255329"/>
                </a:lnTo>
                <a:lnTo>
                  <a:pt x="1265873" y="3250249"/>
                </a:lnTo>
                <a:lnTo>
                  <a:pt x="1262698" y="3245804"/>
                </a:lnTo>
                <a:lnTo>
                  <a:pt x="947420" y="2751774"/>
                </a:lnTo>
                <a:lnTo>
                  <a:pt x="935038" y="2756854"/>
                </a:lnTo>
                <a:lnTo>
                  <a:pt x="922338" y="2761934"/>
                </a:lnTo>
                <a:lnTo>
                  <a:pt x="909638" y="2766379"/>
                </a:lnTo>
                <a:lnTo>
                  <a:pt x="896938" y="2770506"/>
                </a:lnTo>
                <a:lnTo>
                  <a:pt x="883920" y="2774951"/>
                </a:lnTo>
                <a:lnTo>
                  <a:pt x="871538" y="2778761"/>
                </a:lnTo>
                <a:lnTo>
                  <a:pt x="858520" y="2782254"/>
                </a:lnTo>
                <a:lnTo>
                  <a:pt x="845503" y="2785429"/>
                </a:lnTo>
                <a:lnTo>
                  <a:pt x="832485" y="2788604"/>
                </a:lnTo>
                <a:lnTo>
                  <a:pt x="819468" y="2791144"/>
                </a:lnTo>
                <a:lnTo>
                  <a:pt x="806450" y="2794001"/>
                </a:lnTo>
                <a:lnTo>
                  <a:pt x="793433" y="2796224"/>
                </a:lnTo>
                <a:lnTo>
                  <a:pt x="780415" y="2798129"/>
                </a:lnTo>
                <a:lnTo>
                  <a:pt x="767398" y="2799716"/>
                </a:lnTo>
                <a:lnTo>
                  <a:pt x="754063" y="2801304"/>
                </a:lnTo>
                <a:lnTo>
                  <a:pt x="741045" y="2802891"/>
                </a:lnTo>
                <a:lnTo>
                  <a:pt x="728028" y="2803526"/>
                </a:lnTo>
                <a:lnTo>
                  <a:pt x="715010" y="2804161"/>
                </a:lnTo>
                <a:lnTo>
                  <a:pt x="701675" y="2804796"/>
                </a:lnTo>
                <a:lnTo>
                  <a:pt x="688658" y="2805114"/>
                </a:lnTo>
                <a:lnTo>
                  <a:pt x="675640" y="2805114"/>
                </a:lnTo>
                <a:lnTo>
                  <a:pt x="662623" y="2804796"/>
                </a:lnTo>
                <a:lnTo>
                  <a:pt x="649605" y="2804161"/>
                </a:lnTo>
                <a:lnTo>
                  <a:pt x="636588" y="2803526"/>
                </a:lnTo>
                <a:lnTo>
                  <a:pt x="623570" y="2802256"/>
                </a:lnTo>
                <a:lnTo>
                  <a:pt x="610553" y="2801304"/>
                </a:lnTo>
                <a:lnTo>
                  <a:pt x="597535" y="2799716"/>
                </a:lnTo>
                <a:lnTo>
                  <a:pt x="584518" y="2797811"/>
                </a:lnTo>
                <a:lnTo>
                  <a:pt x="571818" y="2795906"/>
                </a:lnTo>
                <a:lnTo>
                  <a:pt x="558800" y="2793684"/>
                </a:lnTo>
                <a:lnTo>
                  <a:pt x="546100" y="2791144"/>
                </a:lnTo>
                <a:lnTo>
                  <a:pt x="533718" y="2788286"/>
                </a:lnTo>
                <a:lnTo>
                  <a:pt x="517525" y="2784794"/>
                </a:lnTo>
                <a:lnTo>
                  <a:pt x="501968" y="2780666"/>
                </a:lnTo>
                <a:lnTo>
                  <a:pt x="485775" y="2775904"/>
                </a:lnTo>
                <a:lnTo>
                  <a:pt x="470218" y="2771141"/>
                </a:lnTo>
                <a:lnTo>
                  <a:pt x="454660" y="2765744"/>
                </a:lnTo>
                <a:lnTo>
                  <a:pt x="439103" y="2760029"/>
                </a:lnTo>
                <a:lnTo>
                  <a:pt x="424180" y="2753679"/>
                </a:lnTo>
                <a:lnTo>
                  <a:pt x="408940" y="2747329"/>
                </a:lnTo>
                <a:lnTo>
                  <a:pt x="394018" y="2740661"/>
                </a:lnTo>
                <a:lnTo>
                  <a:pt x="379095" y="2733676"/>
                </a:lnTo>
                <a:lnTo>
                  <a:pt x="364173" y="2725739"/>
                </a:lnTo>
                <a:lnTo>
                  <a:pt x="349568" y="2717801"/>
                </a:lnTo>
                <a:lnTo>
                  <a:pt x="335598" y="2709864"/>
                </a:lnTo>
                <a:lnTo>
                  <a:pt x="321310" y="2700974"/>
                </a:lnTo>
                <a:lnTo>
                  <a:pt x="307023" y="2692084"/>
                </a:lnTo>
                <a:lnTo>
                  <a:pt x="293370" y="2682559"/>
                </a:lnTo>
                <a:lnTo>
                  <a:pt x="279718" y="2673034"/>
                </a:lnTo>
                <a:lnTo>
                  <a:pt x="266065" y="2663191"/>
                </a:lnTo>
                <a:lnTo>
                  <a:pt x="253047" y="2652396"/>
                </a:lnTo>
                <a:lnTo>
                  <a:pt x="240347" y="2641601"/>
                </a:lnTo>
                <a:lnTo>
                  <a:pt x="227647" y="2630489"/>
                </a:lnTo>
                <a:lnTo>
                  <a:pt x="214947" y="2619059"/>
                </a:lnTo>
                <a:lnTo>
                  <a:pt x="203200" y="2607629"/>
                </a:lnTo>
                <a:lnTo>
                  <a:pt x="190817" y="2595563"/>
                </a:lnTo>
                <a:lnTo>
                  <a:pt x="179387" y="2582863"/>
                </a:lnTo>
                <a:lnTo>
                  <a:pt x="167957" y="2570163"/>
                </a:lnTo>
                <a:lnTo>
                  <a:pt x="156845" y="2556828"/>
                </a:lnTo>
                <a:lnTo>
                  <a:pt x="146050" y="2543493"/>
                </a:lnTo>
                <a:lnTo>
                  <a:pt x="135255" y="2529523"/>
                </a:lnTo>
                <a:lnTo>
                  <a:pt x="125095" y="2515553"/>
                </a:lnTo>
                <a:lnTo>
                  <a:pt x="115252" y="2500948"/>
                </a:lnTo>
                <a:lnTo>
                  <a:pt x="105410" y="2486343"/>
                </a:lnTo>
                <a:lnTo>
                  <a:pt x="96202" y="2471103"/>
                </a:lnTo>
                <a:lnTo>
                  <a:pt x="87630" y="2456181"/>
                </a:lnTo>
                <a:lnTo>
                  <a:pt x="79057" y="2440941"/>
                </a:lnTo>
                <a:lnTo>
                  <a:pt x="71437" y="2425383"/>
                </a:lnTo>
                <a:lnTo>
                  <a:pt x="63817" y="2409826"/>
                </a:lnTo>
                <a:lnTo>
                  <a:pt x="56515" y="2394268"/>
                </a:lnTo>
                <a:lnTo>
                  <a:pt x="50165" y="2378076"/>
                </a:lnTo>
                <a:lnTo>
                  <a:pt x="43815" y="2362518"/>
                </a:lnTo>
                <a:lnTo>
                  <a:pt x="38100" y="2346326"/>
                </a:lnTo>
                <a:lnTo>
                  <a:pt x="32385" y="2330451"/>
                </a:lnTo>
                <a:lnTo>
                  <a:pt x="27622" y="2313941"/>
                </a:lnTo>
                <a:lnTo>
                  <a:pt x="23177" y="2297748"/>
                </a:lnTo>
                <a:lnTo>
                  <a:pt x="19050" y="2281556"/>
                </a:lnTo>
                <a:lnTo>
                  <a:pt x="15240" y="2265363"/>
                </a:lnTo>
                <a:lnTo>
                  <a:pt x="11747" y="2248853"/>
                </a:lnTo>
                <a:lnTo>
                  <a:pt x="9207" y="2232343"/>
                </a:lnTo>
                <a:lnTo>
                  <a:pt x="6350" y="2216151"/>
                </a:lnTo>
                <a:lnTo>
                  <a:pt x="4445" y="2199641"/>
                </a:lnTo>
                <a:lnTo>
                  <a:pt x="2540" y="2182813"/>
                </a:lnTo>
                <a:lnTo>
                  <a:pt x="1587" y="2166303"/>
                </a:lnTo>
                <a:lnTo>
                  <a:pt x="635" y="2149793"/>
                </a:lnTo>
                <a:lnTo>
                  <a:pt x="0" y="2133283"/>
                </a:lnTo>
                <a:lnTo>
                  <a:pt x="0" y="2117091"/>
                </a:lnTo>
                <a:lnTo>
                  <a:pt x="317" y="2100581"/>
                </a:lnTo>
                <a:lnTo>
                  <a:pt x="952" y="2084071"/>
                </a:lnTo>
                <a:lnTo>
                  <a:pt x="2222" y="2067561"/>
                </a:lnTo>
                <a:lnTo>
                  <a:pt x="3810" y="2051051"/>
                </a:lnTo>
                <a:lnTo>
                  <a:pt x="5715" y="2034541"/>
                </a:lnTo>
                <a:lnTo>
                  <a:pt x="7937" y="2018666"/>
                </a:lnTo>
                <a:lnTo>
                  <a:pt x="10795" y="2002473"/>
                </a:lnTo>
                <a:lnTo>
                  <a:pt x="13652" y="1986598"/>
                </a:lnTo>
                <a:lnTo>
                  <a:pt x="17145" y="1970406"/>
                </a:lnTo>
                <a:lnTo>
                  <a:pt x="20955" y="1954213"/>
                </a:lnTo>
                <a:lnTo>
                  <a:pt x="24765" y="1938656"/>
                </a:lnTo>
                <a:lnTo>
                  <a:pt x="29527" y="1922463"/>
                </a:lnTo>
                <a:lnTo>
                  <a:pt x="34290" y="1906906"/>
                </a:lnTo>
                <a:lnTo>
                  <a:pt x="39687" y="1891666"/>
                </a:lnTo>
                <a:lnTo>
                  <a:pt x="45402" y="1876426"/>
                </a:lnTo>
                <a:lnTo>
                  <a:pt x="51752" y="1861186"/>
                </a:lnTo>
                <a:lnTo>
                  <a:pt x="58102" y="1845628"/>
                </a:lnTo>
                <a:lnTo>
                  <a:pt x="64452" y="1830706"/>
                </a:lnTo>
                <a:lnTo>
                  <a:pt x="71755" y="1815783"/>
                </a:lnTo>
                <a:lnTo>
                  <a:pt x="79375" y="1800861"/>
                </a:lnTo>
                <a:lnTo>
                  <a:pt x="87630" y="1786573"/>
                </a:lnTo>
                <a:lnTo>
                  <a:pt x="95567" y="1772286"/>
                </a:lnTo>
                <a:lnTo>
                  <a:pt x="104457" y="1757998"/>
                </a:lnTo>
                <a:lnTo>
                  <a:pt x="113030" y="1744028"/>
                </a:lnTo>
                <a:lnTo>
                  <a:pt x="122872" y="1730376"/>
                </a:lnTo>
                <a:lnTo>
                  <a:pt x="132397" y="1716723"/>
                </a:lnTo>
                <a:lnTo>
                  <a:pt x="142240" y="1703388"/>
                </a:lnTo>
                <a:lnTo>
                  <a:pt x="152717" y="1690053"/>
                </a:lnTo>
                <a:lnTo>
                  <a:pt x="163195" y="1677353"/>
                </a:lnTo>
                <a:lnTo>
                  <a:pt x="174307" y="1664335"/>
                </a:lnTo>
                <a:lnTo>
                  <a:pt x="185737" y="1652270"/>
                </a:lnTo>
                <a:lnTo>
                  <a:pt x="197802" y="1639888"/>
                </a:lnTo>
                <a:lnTo>
                  <a:pt x="209867" y="1628140"/>
                </a:lnTo>
                <a:lnTo>
                  <a:pt x="222250" y="1616075"/>
                </a:lnTo>
                <a:lnTo>
                  <a:pt x="235267" y="1604646"/>
                </a:lnTo>
                <a:lnTo>
                  <a:pt x="248285" y="1593533"/>
                </a:lnTo>
                <a:lnTo>
                  <a:pt x="261937" y="1583056"/>
                </a:lnTo>
                <a:lnTo>
                  <a:pt x="275908" y="1572260"/>
                </a:lnTo>
                <a:lnTo>
                  <a:pt x="289878" y="1561783"/>
                </a:lnTo>
                <a:lnTo>
                  <a:pt x="304165" y="1552258"/>
                </a:lnTo>
                <a:lnTo>
                  <a:pt x="319088" y="1542416"/>
                </a:lnTo>
                <a:lnTo>
                  <a:pt x="334010" y="1533208"/>
                </a:lnTo>
                <a:lnTo>
                  <a:pt x="349250" y="1524318"/>
                </a:lnTo>
                <a:lnTo>
                  <a:pt x="364490" y="1516063"/>
                </a:lnTo>
                <a:lnTo>
                  <a:pt x="379730" y="1508443"/>
                </a:lnTo>
                <a:lnTo>
                  <a:pt x="395605" y="1500823"/>
                </a:lnTo>
                <a:lnTo>
                  <a:pt x="411163" y="1493838"/>
                </a:lnTo>
                <a:lnTo>
                  <a:pt x="426720" y="1486853"/>
                </a:lnTo>
                <a:lnTo>
                  <a:pt x="442913" y="1480821"/>
                </a:lnTo>
                <a:lnTo>
                  <a:pt x="459105" y="1475105"/>
                </a:lnTo>
                <a:lnTo>
                  <a:pt x="474980" y="1469708"/>
                </a:lnTo>
                <a:lnTo>
                  <a:pt x="491173" y="1464628"/>
                </a:lnTo>
                <a:lnTo>
                  <a:pt x="507365" y="1460183"/>
                </a:lnTo>
                <a:lnTo>
                  <a:pt x="523558" y="1456055"/>
                </a:lnTo>
                <a:lnTo>
                  <a:pt x="540068" y="1452245"/>
                </a:lnTo>
                <a:lnTo>
                  <a:pt x="556578" y="1449070"/>
                </a:lnTo>
                <a:lnTo>
                  <a:pt x="573088" y="1445895"/>
                </a:lnTo>
                <a:lnTo>
                  <a:pt x="589598" y="1443356"/>
                </a:lnTo>
                <a:lnTo>
                  <a:pt x="605790" y="1441451"/>
                </a:lnTo>
                <a:lnTo>
                  <a:pt x="622300" y="1439546"/>
                </a:lnTo>
                <a:lnTo>
                  <a:pt x="638810" y="1438275"/>
                </a:lnTo>
                <a:lnTo>
                  <a:pt x="655320" y="1437640"/>
                </a:lnTo>
                <a:lnTo>
                  <a:pt x="671830" y="1436688"/>
                </a:lnTo>
                <a:close/>
                <a:moveTo>
                  <a:pt x="1808801" y="0"/>
                </a:moveTo>
                <a:lnTo>
                  <a:pt x="1822779" y="318"/>
                </a:lnTo>
                <a:lnTo>
                  <a:pt x="1836121" y="635"/>
                </a:lnTo>
                <a:lnTo>
                  <a:pt x="1849463" y="1588"/>
                </a:lnTo>
                <a:lnTo>
                  <a:pt x="1862806" y="3177"/>
                </a:lnTo>
                <a:lnTo>
                  <a:pt x="1875830" y="4447"/>
                </a:lnTo>
                <a:lnTo>
                  <a:pt x="1888855" y="6353"/>
                </a:lnTo>
                <a:lnTo>
                  <a:pt x="1901562" y="8894"/>
                </a:lnTo>
                <a:lnTo>
                  <a:pt x="1914269" y="11435"/>
                </a:lnTo>
                <a:lnTo>
                  <a:pt x="1926658" y="14612"/>
                </a:lnTo>
                <a:lnTo>
                  <a:pt x="1939047" y="17471"/>
                </a:lnTo>
                <a:lnTo>
                  <a:pt x="1951119" y="21282"/>
                </a:lnTo>
                <a:lnTo>
                  <a:pt x="1963190" y="25412"/>
                </a:lnTo>
                <a:lnTo>
                  <a:pt x="1974944" y="29859"/>
                </a:lnTo>
                <a:lnTo>
                  <a:pt x="1986698" y="34306"/>
                </a:lnTo>
                <a:lnTo>
                  <a:pt x="1998452" y="39071"/>
                </a:lnTo>
                <a:lnTo>
                  <a:pt x="2009571" y="44471"/>
                </a:lnTo>
                <a:lnTo>
                  <a:pt x="2020689" y="49870"/>
                </a:lnTo>
                <a:lnTo>
                  <a:pt x="2031490" y="55906"/>
                </a:lnTo>
                <a:lnTo>
                  <a:pt x="2042291" y="61941"/>
                </a:lnTo>
                <a:lnTo>
                  <a:pt x="2053092" y="67976"/>
                </a:lnTo>
                <a:lnTo>
                  <a:pt x="2063257" y="74964"/>
                </a:lnTo>
                <a:lnTo>
                  <a:pt x="2073741" y="81953"/>
                </a:lnTo>
                <a:lnTo>
                  <a:pt x="2083589" y="89259"/>
                </a:lnTo>
                <a:lnTo>
                  <a:pt x="2093754" y="96564"/>
                </a:lnTo>
                <a:lnTo>
                  <a:pt x="2103284" y="104506"/>
                </a:lnTo>
                <a:lnTo>
                  <a:pt x="2112814" y="112447"/>
                </a:lnTo>
                <a:lnTo>
                  <a:pt x="2122027" y="120388"/>
                </a:lnTo>
                <a:lnTo>
                  <a:pt x="2131239" y="129282"/>
                </a:lnTo>
                <a:lnTo>
                  <a:pt x="2139816" y="138176"/>
                </a:lnTo>
                <a:lnTo>
                  <a:pt x="2148711" y="147070"/>
                </a:lnTo>
                <a:lnTo>
                  <a:pt x="2157288" y="156282"/>
                </a:lnTo>
                <a:lnTo>
                  <a:pt x="2165548" y="165811"/>
                </a:lnTo>
                <a:lnTo>
                  <a:pt x="2173490" y="175658"/>
                </a:lnTo>
                <a:lnTo>
                  <a:pt x="2181749" y="185505"/>
                </a:lnTo>
                <a:lnTo>
                  <a:pt x="2189373" y="195987"/>
                </a:lnTo>
                <a:lnTo>
                  <a:pt x="2196680" y="206152"/>
                </a:lnTo>
                <a:lnTo>
                  <a:pt x="2203986" y="216952"/>
                </a:lnTo>
                <a:lnTo>
                  <a:pt x="2211293" y="227752"/>
                </a:lnTo>
                <a:lnTo>
                  <a:pt x="2217646" y="238870"/>
                </a:lnTo>
                <a:lnTo>
                  <a:pt x="2224635" y="249987"/>
                </a:lnTo>
                <a:lnTo>
                  <a:pt x="2230671" y="261423"/>
                </a:lnTo>
                <a:lnTo>
                  <a:pt x="2237024" y="273175"/>
                </a:lnTo>
                <a:lnTo>
                  <a:pt x="2243060" y="285246"/>
                </a:lnTo>
                <a:lnTo>
                  <a:pt x="2248778" y="296999"/>
                </a:lnTo>
                <a:lnTo>
                  <a:pt x="2253861" y="309069"/>
                </a:lnTo>
                <a:lnTo>
                  <a:pt x="2259261" y="321458"/>
                </a:lnTo>
                <a:lnTo>
                  <a:pt x="2264344" y="334163"/>
                </a:lnTo>
                <a:lnTo>
                  <a:pt x="2269427" y="347187"/>
                </a:lnTo>
                <a:lnTo>
                  <a:pt x="2273874" y="359575"/>
                </a:lnTo>
                <a:lnTo>
                  <a:pt x="2278004" y="372599"/>
                </a:lnTo>
                <a:lnTo>
                  <a:pt x="2282452" y="386257"/>
                </a:lnTo>
                <a:lnTo>
                  <a:pt x="2286264" y="399598"/>
                </a:lnTo>
                <a:lnTo>
                  <a:pt x="2290076" y="412939"/>
                </a:lnTo>
                <a:lnTo>
                  <a:pt x="2292935" y="426598"/>
                </a:lnTo>
                <a:lnTo>
                  <a:pt x="2296429" y="440575"/>
                </a:lnTo>
                <a:lnTo>
                  <a:pt x="2299288" y="454233"/>
                </a:lnTo>
                <a:lnTo>
                  <a:pt x="2301830" y="468527"/>
                </a:lnTo>
                <a:lnTo>
                  <a:pt x="2304053" y="482504"/>
                </a:lnTo>
                <a:lnTo>
                  <a:pt x="2306595" y="497116"/>
                </a:lnTo>
                <a:lnTo>
                  <a:pt x="2308501" y="511410"/>
                </a:lnTo>
                <a:lnTo>
                  <a:pt x="2309772" y="526339"/>
                </a:lnTo>
                <a:lnTo>
                  <a:pt x="2311360" y="540633"/>
                </a:lnTo>
                <a:lnTo>
                  <a:pt x="2312630" y="555245"/>
                </a:lnTo>
                <a:lnTo>
                  <a:pt x="2313266" y="570174"/>
                </a:lnTo>
                <a:lnTo>
                  <a:pt x="2320255" y="573033"/>
                </a:lnTo>
                <a:lnTo>
                  <a:pt x="2327244" y="576209"/>
                </a:lnTo>
                <a:lnTo>
                  <a:pt x="2333597" y="579704"/>
                </a:lnTo>
                <a:lnTo>
                  <a:pt x="2339633" y="583515"/>
                </a:lnTo>
                <a:lnTo>
                  <a:pt x="2345351" y="587645"/>
                </a:lnTo>
                <a:lnTo>
                  <a:pt x="2350751" y="592727"/>
                </a:lnTo>
                <a:lnTo>
                  <a:pt x="2356152" y="597809"/>
                </a:lnTo>
                <a:lnTo>
                  <a:pt x="2361234" y="603527"/>
                </a:lnTo>
                <a:lnTo>
                  <a:pt x="2365364" y="609562"/>
                </a:lnTo>
                <a:lnTo>
                  <a:pt x="2369494" y="616233"/>
                </a:lnTo>
                <a:lnTo>
                  <a:pt x="2372988" y="622903"/>
                </a:lnTo>
                <a:lnTo>
                  <a:pt x="2376483" y="630527"/>
                </a:lnTo>
                <a:lnTo>
                  <a:pt x="2379024" y="638786"/>
                </a:lnTo>
                <a:lnTo>
                  <a:pt x="2381566" y="647362"/>
                </a:lnTo>
                <a:lnTo>
                  <a:pt x="2383472" y="656574"/>
                </a:lnTo>
                <a:lnTo>
                  <a:pt x="2384425" y="666103"/>
                </a:lnTo>
                <a:lnTo>
                  <a:pt x="2385378" y="674362"/>
                </a:lnTo>
                <a:lnTo>
                  <a:pt x="2385695" y="681985"/>
                </a:lnTo>
                <a:lnTo>
                  <a:pt x="2386013" y="689927"/>
                </a:lnTo>
                <a:lnTo>
                  <a:pt x="2385695" y="698503"/>
                </a:lnTo>
                <a:lnTo>
                  <a:pt x="2385378" y="706444"/>
                </a:lnTo>
                <a:lnTo>
                  <a:pt x="2384425" y="714703"/>
                </a:lnTo>
                <a:lnTo>
                  <a:pt x="2383472" y="723279"/>
                </a:lnTo>
                <a:lnTo>
                  <a:pt x="2381883" y="731538"/>
                </a:lnTo>
                <a:lnTo>
                  <a:pt x="2380295" y="740115"/>
                </a:lnTo>
                <a:lnTo>
                  <a:pt x="2378389" y="748373"/>
                </a:lnTo>
                <a:lnTo>
                  <a:pt x="2376483" y="756950"/>
                </a:lnTo>
                <a:lnTo>
                  <a:pt x="2374259" y="765526"/>
                </a:lnTo>
                <a:lnTo>
                  <a:pt x="2371400" y="773467"/>
                </a:lnTo>
                <a:lnTo>
                  <a:pt x="2368541" y="781726"/>
                </a:lnTo>
                <a:lnTo>
                  <a:pt x="2365364" y="789985"/>
                </a:lnTo>
                <a:lnTo>
                  <a:pt x="2361870" y="797926"/>
                </a:lnTo>
                <a:lnTo>
                  <a:pt x="2358376" y="805550"/>
                </a:lnTo>
                <a:lnTo>
                  <a:pt x="2354563" y="813173"/>
                </a:lnTo>
                <a:lnTo>
                  <a:pt x="2350434" y="820479"/>
                </a:lnTo>
                <a:lnTo>
                  <a:pt x="2346304" y="827785"/>
                </a:lnTo>
                <a:lnTo>
                  <a:pt x="2341539" y="834773"/>
                </a:lnTo>
                <a:lnTo>
                  <a:pt x="2337091" y="841444"/>
                </a:lnTo>
                <a:lnTo>
                  <a:pt x="2332009" y="848114"/>
                </a:lnTo>
                <a:lnTo>
                  <a:pt x="2326608" y="854149"/>
                </a:lnTo>
                <a:lnTo>
                  <a:pt x="2321843" y="859867"/>
                </a:lnTo>
                <a:lnTo>
                  <a:pt x="2316125" y="865585"/>
                </a:lnTo>
                <a:lnTo>
                  <a:pt x="2310407" y="870667"/>
                </a:lnTo>
                <a:lnTo>
                  <a:pt x="2304689" y="875432"/>
                </a:lnTo>
                <a:lnTo>
                  <a:pt x="2298335" y="879879"/>
                </a:lnTo>
                <a:lnTo>
                  <a:pt x="2292300" y="884008"/>
                </a:lnTo>
                <a:lnTo>
                  <a:pt x="2285628" y="887502"/>
                </a:lnTo>
                <a:lnTo>
                  <a:pt x="2279275" y="890996"/>
                </a:lnTo>
                <a:lnTo>
                  <a:pt x="2273239" y="915137"/>
                </a:lnTo>
                <a:lnTo>
                  <a:pt x="2266250" y="938643"/>
                </a:lnTo>
                <a:lnTo>
                  <a:pt x="2258626" y="962467"/>
                </a:lnTo>
                <a:lnTo>
                  <a:pt x="2251002" y="986290"/>
                </a:lnTo>
                <a:lnTo>
                  <a:pt x="2242425" y="1009161"/>
                </a:lnTo>
                <a:lnTo>
                  <a:pt x="2233212" y="1032031"/>
                </a:lnTo>
                <a:lnTo>
                  <a:pt x="2223682" y="1054584"/>
                </a:lnTo>
                <a:lnTo>
                  <a:pt x="2213834" y="1076819"/>
                </a:lnTo>
                <a:lnTo>
                  <a:pt x="2203351" y="1098419"/>
                </a:lnTo>
                <a:lnTo>
                  <a:pt x="2192232" y="1119701"/>
                </a:lnTo>
                <a:lnTo>
                  <a:pt x="2180479" y="1140348"/>
                </a:lnTo>
                <a:lnTo>
                  <a:pt x="2168407" y="1160360"/>
                </a:lnTo>
                <a:lnTo>
                  <a:pt x="2155700" y="1179736"/>
                </a:lnTo>
                <a:lnTo>
                  <a:pt x="2142358" y="1198477"/>
                </a:lnTo>
                <a:lnTo>
                  <a:pt x="2128380" y="1216901"/>
                </a:lnTo>
                <a:lnTo>
                  <a:pt x="2114403" y="1234054"/>
                </a:lnTo>
                <a:lnTo>
                  <a:pt x="2106779" y="1242630"/>
                </a:lnTo>
                <a:lnTo>
                  <a:pt x="2099472" y="1250889"/>
                </a:lnTo>
                <a:lnTo>
                  <a:pt x="2091848" y="1259148"/>
                </a:lnTo>
                <a:lnTo>
                  <a:pt x="2083589" y="1266771"/>
                </a:lnTo>
                <a:lnTo>
                  <a:pt x="2075647" y="1274395"/>
                </a:lnTo>
                <a:lnTo>
                  <a:pt x="2067705" y="1282018"/>
                </a:lnTo>
                <a:lnTo>
                  <a:pt x="2059445" y="1289006"/>
                </a:lnTo>
                <a:lnTo>
                  <a:pt x="2051186" y="1295994"/>
                </a:lnTo>
                <a:lnTo>
                  <a:pt x="2042609" y="1302665"/>
                </a:lnTo>
                <a:lnTo>
                  <a:pt x="2034032" y="1309018"/>
                </a:lnTo>
                <a:lnTo>
                  <a:pt x="2025137" y="1315688"/>
                </a:lnTo>
                <a:lnTo>
                  <a:pt x="2016242" y="1321724"/>
                </a:lnTo>
                <a:lnTo>
                  <a:pt x="2007029" y="1327441"/>
                </a:lnTo>
                <a:lnTo>
                  <a:pt x="1997817" y="1332841"/>
                </a:lnTo>
                <a:lnTo>
                  <a:pt x="1988922" y="1338241"/>
                </a:lnTo>
                <a:lnTo>
                  <a:pt x="1979074" y="1343324"/>
                </a:lnTo>
                <a:lnTo>
                  <a:pt x="1969544" y="1348088"/>
                </a:lnTo>
                <a:lnTo>
                  <a:pt x="1960014" y="1352535"/>
                </a:lnTo>
                <a:lnTo>
                  <a:pt x="1950166" y="1356665"/>
                </a:lnTo>
                <a:lnTo>
                  <a:pt x="1940000" y="1360477"/>
                </a:lnTo>
                <a:lnTo>
                  <a:pt x="1929835" y="1364288"/>
                </a:lnTo>
                <a:lnTo>
                  <a:pt x="1919352" y="1367782"/>
                </a:lnTo>
                <a:lnTo>
                  <a:pt x="1909186" y="1370641"/>
                </a:lnTo>
                <a:lnTo>
                  <a:pt x="1898703" y="1373500"/>
                </a:lnTo>
                <a:lnTo>
                  <a:pt x="1888220" y="1375724"/>
                </a:lnTo>
                <a:lnTo>
                  <a:pt x="1877101" y="1377947"/>
                </a:lnTo>
                <a:lnTo>
                  <a:pt x="1865982" y="1379853"/>
                </a:lnTo>
                <a:lnTo>
                  <a:pt x="1854864" y="1381123"/>
                </a:lnTo>
                <a:lnTo>
                  <a:pt x="1843745" y="1382712"/>
                </a:lnTo>
                <a:lnTo>
                  <a:pt x="1832309" y="1383347"/>
                </a:lnTo>
                <a:lnTo>
                  <a:pt x="1820873" y="1383665"/>
                </a:lnTo>
                <a:lnTo>
                  <a:pt x="1808801" y="1384300"/>
                </a:lnTo>
                <a:lnTo>
                  <a:pt x="1797365" y="1383665"/>
                </a:lnTo>
                <a:lnTo>
                  <a:pt x="1785929" y="1383347"/>
                </a:lnTo>
                <a:lnTo>
                  <a:pt x="1774493" y="1382712"/>
                </a:lnTo>
                <a:lnTo>
                  <a:pt x="1763374" y="1381441"/>
                </a:lnTo>
                <a:lnTo>
                  <a:pt x="1752256" y="1379853"/>
                </a:lnTo>
                <a:lnTo>
                  <a:pt x="1741137" y="1377947"/>
                </a:lnTo>
                <a:lnTo>
                  <a:pt x="1730336" y="1375724"/>
                </a:lnTo>
                <a:lnTo>
                  <a:pt x="1719535" y="1373500"/>
                </a:lnTo>
                <a:lnTo>
                  <a:pt x="1709052" y="1370641"/>
                </a:lnTo>
                <a:lnTo>
                  <a:pt x="1698569" y="1367782"/>
                </a:lnTo>
                <a:lnTo>
                  <a:pt x="1688721" y="1364606"/>
                </a:lnTo>
                <a:lnTo>
                  <a:pt x="1678238" y="1360794"/>
                </a:lnTo>
                <a:lnTo>
                  <a:pt x="1668390" y="1356982"/>
                </a:lnTo>
                <a:lnTo>
                  <a:pt x="1658542" y="1352853"/>
                </a:lnTo>
                <a:lnTo>
                  <a:pt x="1649012" y="1348088"/>
                </a:lnTo>
                <a:lnTo>
                  <a:pt x="1639164" y="1343641"/>
                </a:lnTo>
                <a:lnTo>
                  <a:pt x="1630269" y="1338559"/>
                </a:lnTo>
                <a:lnTo>
                  <a:pt x="1620421" y="1333794"/>
                </a:lnTo>
                <a:lnTo>
                  <a:pt x="1611526" y="1327759"/>
                </a:lnTo>
                <a:lnTo>
                  <a:pt x="1602632" y="1322042"/>
                </a:lnTo>
                <a:lnTo>
                  <a:pt x="1593737" y="1316324"/>
                </a:lnTo>
                <a:lnTo>
                  <a:pt x="1584842" y="1309971"/>
                </a:lnTo>
                <a:lnTo>
                  <a:pt x="1576265" y="1303936"/>
                </a:lnTo>
                <a:lnTo>
                  <a:pt x="1567688" y="1296947"/>
                </a:lnTo>
                <a:lnTo>
                  <a:pt x="1559746" y="1289959"/>
                </a:lnTo>
                <a:lnTo>
                  <a:pt x="1551169" y="1282653"/>
                </a:lnTo>
                <a:lnTo>
                  <a:pt x="1543227" y="1275348"/>
                </a:lnTo>
                <a:lnTo>
                  <a:pt x="1535285" y="1267724"/>
                </a:lnTo>
                <a:lnTo>
                  <a:pt x="1527661" y="1260100"/>
                </a:lnTo>
                <a:lnTo>
                  <a:pt x="1520037" y="1252159"/>
                </a:lnTo>
                <a:lnTo>
                  <a:pt x="1512095" y="1244218"/>
                </a:lnTo>
                <a:lnTo>
                  <a:pt x="1505106" y="1235642"/>
                </a:lnTo>
                <a:lnTo>
                  <a:pt x="1490811" y="1218489"/>
                </a:lnTo>
                <a:lnTo>
                  <a:pt x="1477151" y="1200383"/>
                </a:lnTo>
                <a:lnTo>
                  <a:pt x="1463491" y="1181642"/>
                </a:lnTo>
                <a:lnTo>
                  <a:pt x="1451102" y="1162583"/>
                </a:lnTo>
                <a:lnTo>
                  <a:pt x="1438712" y="1142572"/>
                </a:lnTo>
                <a:lnTo>
                  <a:pt x="1426958" y="1121925"/>
                </a:lnTo>
                <a:lnTo>
                  <a:pt x="1415840" y="1101278"/>
                </a:lnTo>
                <a:lnTo>
                  <a:pt x="1405357" y="1079678"/>
                </a:lnTo>
                <a:lnTo>
                  <a:pt x="1395191" y="1057760"/>
                </a:lnTo>
                <a:lnTo>
                  <a:pt x="1385979" y="1035525"/>
                </a:lnTo>
                <a:lnTo>
                  <a:pt x="1376766" y="1012972"/>
                </a:lnTo>
                <a:lnTo>
                  <a:pt x="1368189" y="989467"/>
                </a:lnTo>
                <a:lnTo>
                  <a:pt x="1360247" y="966278"/>
                </a:lnTo>
                <a:lnTo>
                  <a:pt x="1352941" y="943090"/>
                </a:lnTo>
                <a:lnTo>
                  <a:pt x="1346269" y="919267"/>
                </a:lnTo>
                <a:lnTo>
                  <a:pt x="1339598" y="895126"/>
                </a:lnTo>
                <a:lnTo>
                  <a:pt x="1332292" y="892902"/>
                </a:lnTo>
                <a:lnTo>
                  <a:pt x="1324985" y="889726"/>
                </a:lnTo>
                <a:lnTo>
                  <a:pt x="1318314" y="886232"/>
                </a:lnTo>
                <a:lnTo>
                  <a:pt x="1311325" y="882420"/>
                </a:lnTo>
                <a:lnTo>
                  <a:pt x="1304654" y="878290"/>
                </a:lnTo>
                <a:lnTo>
                  <a:pt x="1298619" y="873208"/>
                </a:lnTo>
                <a:lnTo>
                  <a:pt x="1292265" y="867808"/>
                </a:lnTo>
                <a:lnTo>
                  <a:pt x="1286547" y="862726"/>
                </a:lnTo>
                <a:lnTo>
                  <a:pt x="1280829" y="856373"/>
                </a:lnTo>
                <a:lnTo>
                  <a:pt x="1274793" y="850020"/>
                </a:lnTo>
                <a:lnTo>
                  <a:pt x="1269710" y="843032"/>
                </a:lnTo>
                <a:lnTo>
                  <a:pt x="1264627" y="836044"/>
                </a:lnTo>
                <a:lnTo>
                  <a:pt x="1259545" y="828738"/>
                </a:lnTo>
                <a:lnTo>
                  <a:pt x="1255097" y="821114"/>
                </a:lnTo>
                <a:lnTo>
                  <a:pt x="1250968" y="813491"/>
                </a:lnTo>
                <a:lnTo>
                  <a:pt x="1246520" y="805550"/>
                </a:lnTo>
                <a:lnTo>
                  <a:pt x="1242708" y="796973"/>
                </a:lnTo>
                <a:lnTo>
                  <a:pt x="1239214" y="788714"/>
                </a:lnTo>
                <a:lnTo>
                  <a:pt x="1236037" y="780138"/>
                </a:lnTo>
                <a:lnTo>
                  <a:pt x="1232860" y="771562"/>
                </a:lnTo>
                <a:lnTo>
                  <a:pt x="1230001" y="762667"/>
                </a:lnTo>
                <a:lnTo>
                  <a:pt x="1227460" y="753773"/>
                </a:lnTo>
                <a:lnTo>
                  <a:pt x="1225554" y="745197"/>
                </a:lnTo>
                <a:lnTo>
                  <a:pt x="1223648" y="735985"/>
                </a:lnTo>
                <a:lnTo>
                  <a:pt x="1222059" y="727091"/>
                </a:lnTo>
                <a:lnTo>
                  <a:pt x="1220471" y="718197"/>
                </a:lnTo>
                <a:lnTo>
                  <a:pt x="1219836" y="708985"/>
                </a:lnTo>
                <a:lnTo>
                  <a:pt x="1219200" y="700409"/>
                </a:lnTo>
                <a:lnTo>
                  <a:pt x="1219200" y="691832"/>
                </a:lnTo>
                <a:lnTo>
                  <a:pt x="1219200" y="682938"/>
                </a:lnTo>
                <a:lnTo>
                  <a:pt x="1219518" y="674680"/>
                </a:lnTo>
                <a:lnTo>
                  <a:pt x="1220153" y="666103"/>
                </a:lnTo>
                <a:lnTo>
                  <a:pt x="1221742" y="655621"/>
                </a:lnTo>
                <a:lnTo>
                  <a:pt x="1223648" y="645456"/>
                </a:lnTo>
                <a:lnTo>
                  <a:pt x="1226824" y="635927"/>
                </a:lnTo>
                <a:lnTo>
                  <a:pt x="1229683" y="627350"/>
                </a:lnTo>
                <a:lnTo>
                  <a:pt x="1233496" y="618774"/>
                </a:lnTo>
                <a:lnTo>
                  <a:pt x="1237943" y="611468"/>
                </a:lnTo>
                <a:lnTo>
                  <a:pt x="1242708" y="604162"/>
                </a:lnTo>
                <a:lnTo>
                  <a:pt x="1248108" y="598127"/>
                </a:lnTo>
                <a:lnTo>
                  <a:pt x="1253827" y="592409"/>
                </a:lnTo>
                <a:lnTo>
                  <a:pt x="1259862" y="587009"/>
                </a:lnTo>
                <a:lnTo>
                  <a:pt x="1266534" y="581927"/>
                </a:lnTo>
                <a:lnTo>
                  <a:pt x="1273522" y="577798"/>
                </a:lnTo>
                <a:lnTo>
                  <a:pt x="1280829" y="574304"/>
                </a:lnTo>
                <a:lnTo>
                  <a:pt x="1288453" y="570809"/>
                </a:lnTo>
                <a:lnTo>
                  <a:pt x="1296395" y="568268"/>
                </a:lnTo>
                <a:lnTo>
                  <a:pt x="1304654" y="566045"/>
                </a:lnTo>
                <a:lnTo>
                  <a:pt x="1305607" y="551115"/>
                </a:lnTo>
                <a:lnTo>
                  <a:pt x="1306560" y="536504"/>
                </a:lnTo>
                <a:lnTo>
                  <a:pt x="1308149" y="521892"/>
                </a:lnTo>
                <a:lnTo>
                  <a:pt x="1310055" y="507598"/>
                </a:lnTo>
                <a:lnTo>
                  <a:pt x="1311961" y="493304"/>
                </a:lnTo>
                <a:lnTo>
                  <a:pt x="1314502" y="479010"/>
                </a:lnTo>
                <a:lnTo>
                  <a:pt x="1316726" y="465033"/>
                </a:lnTo>
                <a:lnTo>
                  <a:pt x="1319267" y="450739"/>
                </a:lnTo>
                <a:lnTo>
                  <a:pt x="1322444" y="437081"/>
                </a:lnTo>
                <a:lnTo>
                  <a:pt x="1325303" y="423104"/>
                </a:lnTo>
                <a:lnTo>
                  <a:pt x="1328797" y="409763"/>
                </a:lnTo>
                <a:lnTo>
                  <a:pt x="1332610" y="396422"/>
                </a:lnTo>
                <a:lnTo>
                  <a:pt x="1336422" y="383081"/>
                </a:lnTo>
                <a:lnTo>
                  <a:pt x="1340869" y="370057"/>
                </a:lnTo>
                <a:lnTo>
                  <a:pt x="1344999" y="357034"/>
                </a:lnTo>
                <a:lnTo>
                  <a:pt x="1349446" y="344010"/>
                </a:lnTo>
                <a:lnTo>
                  <a:pt x="1354529" y="331305"/>
                </a:lnTo>
                <a:lnTo>
                  <a:pt x="1359612" y="319234"/>
                </a:lnTo>
                <a:lnTo>
                  <a:pt x="1365012" y="306528"/>
                </a:lnTo>
                <a:lnTo>
                  <a:pt x="1370095" y="294775"/>
                </a:lnTo>
                <a:lnTo>
                  <a:pt x="1376131" y="282705"/>
                </a:lnTo>
                <a:lnTo>
                  <a:pt x="1382167" y="270952"/>
                </a:lnTo>
                <a:lnTo>
                  <a:pt x="1388202" y="259517"/>
                </a:lnTo>
                <a:lnTo>
                  <a:pt x="1394873" y="248081"/>
                </a:lnTo>
                <a:lnTo>
                  <a:pt x="1401227" y="236964"/>
                </a:lnTo>
                <a:lnTo>
                  <a:pt x="1408216" y="225846"/>
                </a:lnTo>
                <a:lnTo>
                  <a:pt x="1414887" y="215046"/>
                </a:lnTo>
                <a:lnTo>
                  <a:pt x="1422193" y="204246"/>
                </a:lnTo>
                <a:lnTo>
                  <a:pt x="1429817" y="194082"/>
                </a:lnTo>
                <a:lnTo>
                  <a:pt x="1437759" y="183917"/>
                </a:lnTo>
                <a:lnTo>
                  <a:pt x="1445701" y="174070"/>
                </a:lnTo>
                <a:lnTo>
                  <a:pt x="1453643" y="164541"/>
                </a:lnTo>
                <a:lnTo>
                  <a:pt x="1461585" y="155011"/>
                </a:lnTo>
                <a:lnTo>
                  <a:pt x="1470480" y="145799"/>
                </a:lnTo>
                <a:lnTo>
                  <a:pt x="1479057" y="136588"/>
                </a:lnTo>
                <a:lnTo>
                  <a:pt x="1488269" y="128329"/>
                </a:lnTo>
                <a:lnTo>
                  <a:pt x="1496846" y="119753"/>
                </a:lnTo>
                <a:lnTo>
                  <a:pt x="1506377" y="111494"/>
                </a:lnTo>
                <a:lnTo>
                  <a:pt x="1515589" y="103235"/>
                </a:lnTo>
                <a:lnTo>
                  <a:pt x="1525755" y="95611"/>
                </a:lnTo>
                <a:lnTo>
                  <a:pt x="1535285" y="88306"/>
                </a:lnTo>
                <a:lnTo>
                  <a:pt x="1545133" y="81000"/>
                </a:lnTo>
                <a:lnTo>
                  <a:pt x="1555616" y="74329"/>
                </a:lnTo>
                <a:lnTo>
                  <a:pt x="1565781" y="67659"/>
                </a:lnTo>
                <a:lnTo>
                  <a:pt x="1576582" y="61306"/>
                </a:lnTo>
                <a:lnTo>
                  <a:pt x="1587383" y="54953"/>
                </a:lnTo>
                <a:lnTo>
                  <a:pt x="1597866" y="49235"/>
                </a:lnTo>
                <a:lnTo>
                  <a:pt x="1608985" y="44153"/>
                </a:lnTo>
                <a:lnTo>
                  <a:pt x="1620421" y="38753"/>
                </a:lnTo>
                <a:lnTo>
                  <a:pt x="1632175" y="33988"/>
                </a:lnTo>
                <a:lnTo>
                  <a:pt x="1643611" y="29541"/>
                </a:lnTo>
                <a:lnTo>
                  <a:pt x="1655365" y="25412"/>
                </a:lnTo>
                <a:lnTo>
                  <a:pt x="1667119" y="20965"/>
                </a:lnTo>
                <a:lnTo>
                  <a:pt x="1679508" y="17471"/>
                </a:lnTo>
                <a:lnTo>
                  <a:pt x="1691898" y="14294"/>
                </a:lnTo>
                <a:lnTo>
                  <a:pt x="1703969" y="11435"/>
                </a:lnTo>
                <a:lnTo>
                  <a:pt x="1716676" y="8894"/>
                </a:lnTo>
                <a:lnTo>
                  <a:pt x="1729383" y="6353"/>
                </a:lnTo>
                <a:lnTo>
                  <a:pt x="1742408" y="4447"/>
                </a:lnTo>
                <a:lnTo>
                  <a:pt x="1755432" y="3177"/>
                </a:lnTo>
                <a:lnTo>
                  <a:pt x="1768457" y="1588"/>
                </a:lnTo>
                <a:lnTo>
                  <a:pt x="1781799" y="635"/>
                </a:lnTo>
                <a:lnTo>
                  <a:pt x="1795459" y="318"/>
                </a:lnTo>
                <a:lnTo>
                  <a:pt x="180880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" name="KSO_Shape"/>
          <p:cNvSpPr/>
          <p:nvPr/>
        </p:nvSpPr>
        <p:spPr bwMode="auto">
          <a:xfrm>
            <a:off x="5591175" y="2084388"/>
            <a:ext cx="1009650" cy="944562"/>
          </a:xfrm>
          <a:custGeom>
            <a:avLst/>
            <a:gdLst>
              <a:gd name="T0" fmla="*/ 1264650 w 2063750"/>
              <a:gd name="T1" fmla="*/ 933236 h 1925638"/>
              <a:gd name="T2" fmla="*/ 1205010 w 2063750"/>
              <a:gd name="T3" fmla="*/ 981200 h 1925638"/>
              <a:gd name="T4" fmla="*/ 1169637 w 2063750"/>
              <a:gd name="T5" fmla="*/ 913641 h 1925638"/>
              <a:gd name="T6" fmla="*/ 1863628 w 2063750"/>
              <a:gd name="T7" fmla="*/ 619424 h 1925638"/>
              <a:gd name="T8" fmla="*/ 1873035 w 2063750"/>
              <a:gd name="T9" fmla="*/ 667280 h 1925638"/>
              <a:gd name="T10" fmla="*/ 1691374 w 2063750"/>
              <a:gd name="T11" fmla="*/ 669322 h 1925638"/>
              <a:gd name="T12" fmla="*/ 1696077 w 2063750"/>
              <a:gd name="T13" fmla="*/ 621175 h 1925638"/>
              <a:gd name="T14" fmla="*/ 742063 w 2063750"/>
              <a:gd name="T15" fmla="*/ 629637 h 1925638"/>
              <a:gd name="T16" fmla="*/ 727975 w 2063750"/>
              <a:gd name="T17" fmla="*/ 676034 h 1925638"/>
              <a:gd name="T18" fmla="*/ 550987 w 2063750"/>
              <a:gd name="T19" fmla="*/ 656483 h 1925638"/>
              <a:gd name="T20" fmla="*/ 577990 w 2063750"/>
              <a:gd name="T21" fmla="*/ 615922 h 1925638"/>
              <a:gd name="T22" fmla="*/ 1273128 w 2063750"/>
              <a:gd name="T23" fmla="*/ 560052 h 1925638"/>
              <a:gd name="T24" fmla="*/ 1196826 w 2063750"/>
              <a:gd name="T25" fmla="*/ 846374 h 1925638"/>
              <a:gd name="T26" fmla="*/ 1157651 w 2063750"/>
              <a:gd name="T27" fmla="*/ 551279 h 1925638"/>
              <a:gd name="T28" fmla="*/ 1196634 w 2063750"/>
              <a:gd name="T29" fmla="*/ 394965 h 1925638"/>
              <a:gd name="T30" fmla="*/ 1004375 w 2063750"/>
              <a:gd name="T31" fmla="*/ 453667 h 1925638"/>
              <a:gd name="T32" fmla="*/ 916159 w 2063750"/>
              <a:gd name="T33" fmla="*/ 617446 h 1925638"/>
              <a:gd name="T34" fmla="*/ 942243 w 2063750"/>
              <a:gd name="T35" fmla="*/ 775648 h 1925638"/>
              <a:gd name="T36" fmla="*/ 1065042 w 2063750"/>
              <a:gd name="T37" fmla="*/ 952636 h 1925638"/>
              <a:gd name="T38" fmla="*/ 1352258 w 2063750"/>
              <a:gd name="T39" fmla="*/ 1009577 h 1925638"/>
              <a:gd name="T40" fmla="*/ 1456007 w 2063750"/>
              <a:gd name="T41" fmla="*/ 831122 h 1925638"/>
              <a:gd name="T42" fmla="*/ 1514915 w 2063750"/>
              <a:gd name="T43" fmla="*/ 694346 h 1925638"/>
              <a:gd name="T44" fmla="*/ 1484729 w 2063750"/>
              <a:gd name="T45" fmla="*/ 506499 h 1925638"/>
              <a:gd name="T46" fmla="*/ 1323829 w 2063750"/>
              <a:gd name="T47" fmla="*/ 407879 h 1925638"/>
              <a:gd name="T48" fmla="*/ 1277230 w 2063750"/>
              <a:gd name="T49" fmla="*/ 330686 h 1925638"/>
              <a:gd name="T50" fmla="*/ 1483556 w 2063750"/>
              <a:gd name="T51" fmla="*/ 408467 h 1925638"/>
              <a:gd name="T52" fmla="*/ 1585840 w 2063750"/>
              <a:gd name="T53" fmla="*/ 598074 h 1925638"/>
              <a:gd name="T54" fmla="*/ 1556532 w 2063750"/>
              <a:gd name="T55" fmla="*/ 799717 h 1925638"/>
              <a:gd name="T56" fmla="*/ 1444577 w 2063750"/>
              <a:gd name="T57" fmla="*/ 953809 h 1925638"/>
              <a:gd name="T58" fmla="*/ 1379514 w 2063750"/>
              <a:gd name="T59" fmla="*/ 1234993 h 1925638"/>
              <a:gd name="T60" fmla="*/ 1224769 w 2063750"/>
              <a:gd name="T61" fmla="*/ 1299859 h 1925638"/>
              <a:gd name="T62" fmla="*/ 973458 w 2063750"/>
              <a:gd name="T63" fmla="*/ 1301550 h 1925638"/>
              <a:gd name="T64" fmla="*/ 884643 w 2063750"/>
              <a:gd name="T65" fmla="*/ 1352828 h 1925638"/>
              <a:gd name="T66" fmla="*/ 1171315 w 2063750"/>
              <a:gd name="T67" fmla="*/ 1381250 h 1925638"/>
              <a:gd name="T68" fmla="*/ 1609826 w 2063750"/>
              <a:gd name="T69" fmla="*/ 1205732 h 1925638"/>
              <a:gd name="T70" fmla="*/ 1769285 w 2063750"/>
              <a:gd name="T71" fmla="*/ 1202215 h 1925638"/>
              <a:gd name="T72" fmla="*/ 1698033 w 2063750"/>
              <a:gd name="T73" fmla="*/ 1343539 h 1925638"/>
              <a:gd name="T74" fmla="*/ 1830840 w 2063750"/>
              <a:gd name="T75" fmla="*/ 1309461 h 1925638"/>
              <a:gd name="T76" fmla="*/ 1902362 w 2063750"/>
              <a:gd name="T77" fmla="*/ 1344330 h 1925638"/>
              <a:gd name="T78" fmla="*/ 1805632 w 2063750"/>
              <a:gd name="T79" fmla="*/ 1426962 h 1925638"/>
              <a:gd name="T80" fmla="*/ 1115916 w 2063750"/>
              <a:gd name="T81" fmla="*/ 1759833 h 1925638"/>
              <a:gd name="T82" fmla="*/ 544327 w 2063750"/>
              <a:gd name="T83" fmla="*/ 1713829 h 1925638"/>
              <a:gd name="T84" fmla="*/ 50124 w 2063750"/>
              <a:gd name="T85" fmla="*/ 1388576 h 1925638"/>
              <a:gd name="T86" fmla="*/ 277587 w 2063750"/>
              <a:gd name="T87" fmla="*/ 1364841 h 1925638"/>
              <a:gd name="T88" fmla="*/ 557812 w 2063750"/>
              <a:gd name="T89" fmla="*/ 1209541 h 1925638"/>
              <a:gd name="T90" fmla="*/ 1023426 w 2063750"/>
              <a:gd name="T91" fmla="*/ 1057126 h 1925638"/>
              <a:gd name="T92" fmla="*/ 919090 w 2063750"/>
              <a:gd name="T93" fmla="*/ 864876 h 1925638"/>
              <a:gd name="T94" fmla="*/ 854320 w 2063750"/>
              <a:gd name="T95" fmla="*/ 707847 h 1925638"/>
              <a:gd name="T96" fmla="*/ 887730 w 2063750"/>
              <a:gd name="T97" fmla="*/ 478909 h 1925638"/>
              <a:gd name="T98" fmla="*/ 1065042 w 2063750"/>
              <a:gd name="T99" fmla="*/ 350938 h 1925638"/>
              <a:gd name="T100" fmla="*/ 1690144 w 2063750"/>
              <a:gd name="T101" fmla="*/ 203159 h 1925638"/>
              <a:gd name="T102" fmla="*/ 1700127 w 2063750"/>
              <a:gd name="T103" fmla="*/ 250943 h 1925638"/>
              <a:gd name="T104" fmla="*/ 1558014 w 2063750"/>
              <a:gd name="T105" fmla="*/ 348271 h 1925638"/>
              <a:gd name="T106" fmla="*/ 1655497 w 2063750"/>
              <a:gd name="T107" fmla="*/ 206383 h 1925638"/>
              <a:gd name="T108" fmla="*/ 904489 w 2063750"/>
              <a:gd name="T109" fmla="*/ 306056 h 1925638"/>
              <a:gd name="T110" fmla="*/ 895180 w 2063750"/>
              <a:gd name="T111" fmla="*/ 353841 h 1925638"/>
              <a:gd name="T112" fmla="*/ 757001 w 2063750"/>
              <a:gd name="T113" fmla="*/ 243028 h 1925638"/>
              <a:gd name="T114" fmla="*/ 779982 w 2063750"/>
              <a:gd name="T115" fmla="*/ 199933 h 1925638"/>
              <a:gd name="T116" fmla="*/ 1248509 w 2063750"/>
              <a:gd name="T117" fmla="*/ 28478 h 1925638"/>
              <a:gd name="T118" fmla="*/ 1217149 w 2063750"/>
              <a:gd name="T119" fmla="*/ 197882 h 1925638"/>
              <a:gd name="T120" fmla="*/ 1185497 w 2063750"/>
              <a:gd name="T121" fmla="*/ 28478 h 192563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063750" h="1925638">
                <a:moveTo>
                  <a:pt x="1310496" y="957198"/>
                </a:moveTo>
                <a:lnTo>
                  <a:pt x="1315880" y="957198"/>
                </a:lnTo>
                <a:lnTo>
                  <a:pt x="1321581" y="957198"/>
                </a:lnTo>
                <a:lnTo>
                  <a:pt x="1326965" y="958465"/>
                </a:lnTo>
                <a:lnTo>
                  <a:pt x="1332032" y="959732"/>
                </a:lnTo>
                <a:lnTo>
                  <a:pt x="1337099" y="961316"/>
                </a:lnTo>
                <a:lnTo>
                  <a:pt x="1341850" y="963533"/>
                </a:lnTo>
                <a:lnTo>
                  <a:pt x="1346284" y="966383"/>
                </a:lnTo>
                <a:lnTo>
                  <a:pt x="1350718" y="969234"/>
                </a:lnTo>
                <a:lnTo>
                  <a:pt x="1354202" y="973035"/>
                </a:lnTo>
                <a:lnTo>
                  <a:pt x="1357685" y="976519"/>
                </a:lnTo>
                <a:lnTo>
                  <a:pt x="1360536" y="980637"/>
                </a:lnTo>
                <a:lnTo>
                  <a:pt x="1363386" y="985072"/>
                </a:lnTo>
                <a:lnTo>
                  <a:pt x="1365603" y="989506"/>
                </a:lnTo>
                <a:lnTo>
                  <a:pt x="1367503" y="994574"/>
                </a:lnTo>
                <a:lnTo>
                  <a:pt x="1369087" y="999959"/>
                </a:lnTo>
                <a:lnTo>
                  <a:pt x="1369720" y="1005344"/>
                </a:lnTo>
                <a:lnTo>
                  <a:pt x="1370037" y="1010728"/>
                </a:lnTo>
                <a:lnTo>
                  <a:pt x="1369720" y="1016113"/>
                </a:lnTo>
                <a:lnTo>
                  <a:pt x="1369087" y="1021181"/>
                </a:lnTo>
                <a:lnTo>
                  <a:pt x="1367503" y="1026566"/>
                </a:lnTo>
                <a:lnTo>
                  <a:pt x="1365603" y="1031634"/>
                </a:lnTo>
                <a:lnTo>
                  <a:pt x="1363386" y="1036385"/>
                </a:lnTo>
                <a:lnTo>
                  <a:pt x="1360536" y="1040503"/>
                </a:lnTo>
                <a:lnTo>
                  <a:pt x="1357685" y="1044620"/>
                </a:lnTo>
                <a:lnTo>
                  <a:pt x="1354202" y="1048738"/>
                </a:lnTo>
                <a:lnTo>
                  <a:pt x="1350718" y="1051906"/>
                </a:lnTo>
                <a:lnTo>
                  <a:pt x="1346284" y="1055073"/>
                </a:lnTo>
                <a:lnTo>
                  <a:pt x="1341850" y="1057290"/>
                </a:lnTo>
                <a:lnTo>
                  <a:pt x="1337099" y="1059507"/>
                </a:lnTo>
                <a:lnTo>
                  <a:pt x="1332032" y="1061408"/>
                </a:lnTo>
                <a:lnTo>
                  <a:pt x="1326965" y="1062675"/>
                </a:lnTo>
                <a:lnTo>
                  <a:pt x="1321581" y="1063308"/>
                </a:lnTo>
                <a:lnTo>
                  <a:pt x="1315880" y="1063625"/>
                </a:lnTo>
                <a:lnTo>
                  <a:pt x="1310496" y="1063308"/>
                </a:lnTo>
                <a:lnTo>
                  <a:pt x="1305428" y="1062675"/>
                </a:lnTo>
                <a:lnTo>
                  <a:pt x="1300361" y="1061408"/>
                </a:lnTo>
                <a:lnTo>
                  <a:pt x="1295294" y="1059507"/>
                </a:lnTo>
                <a:lnTo>
                  <a:pt x="1290543" y="1057290"/>
                </a:lnTo>
                <a:lnTo>
                  <a:pt x="1286109" y="1055073"/>
                </a:lnTo>
                <a:lnTo>
                  <a:pt x="1281992" y="1051906"/>
                </a:lnTo>
                <a:lnTo>
                  <a:pt x="1278191" y="1048738"/>
                </a:lnTo>
                <a:lnTo>
                  <a:pt x="1275024" y="1044620"/>
                </a:lnTo>
                <a:lnTo>
                  <a:pt x="1271857" y="1040503"/>
                </a:lnTo>
                <a:lnTo>
                  <a:pt x="1269324" y="1036385"/>
                </a:lnTo>
                <a:lnTo>
                  <a:pt x="1267107" y="1031634"/>
                </a:lnTo>
                <a:lnTo>
                  <a:pt x="1265206" y="1026566"/>
                </a:lnTo>
                <a:lnTo>
                  <a:pt x="1263940" y="1021181"/>
                </a:lnTo>
                <a:lnTo>
                  <a:pt x="1263306" y="1016113"/>
                </a:lnTo>
                <a:lnTo>
                  <a:pt x="1262989" y="1010728"/>
                </a:lnTo>
                <a:lnTo>
                  <a:pt x="1263306" y="1005344"/>
                </a:lnTo>
                <a:lnTo>
                  <a:pt x="1263940" y="999959"/>
                </a:lnTo>
                <a:lnTo>
                  <a:pt x="1265206" y="994574"/>
                </a:lnTo>
                <a:lnTo>
                  <a:pt x="1267107" y="989506"/>
                </a:lnTo>
                <a:lnTo>
                  <a:pt x="1269324" y="985072"/>
                </a:lnTo>
                <a:lnTo>
                  <a:pt x="1271857" y="980637"/>
                </a:lnTo>
                <a:lnTo>
                  <a:pt x="1275024" y="976519"/>
                </a:lnTo>
                <a:lnTo>
                  <a:pt x="1278191" y="973035"/>
                </a:lnTo>
                <a:lnTo>
                  <a:pt x="1281992" y="969234"/>
                </a:lnTo>
                <a:lnTo>
                  <a:pt x="1286109" y="966383"/>
                </a:lnTo>
                <a:lnTo>
                  <a:pt x="1290543" y="963533"/>
                </a:lnTo>
                <a:lnTo>
                  <a:pt x="1295294" y="961316"/>
                </a:lnTo>
                <a:lnTo>
                  <a:pt x="1300361" y="959732"/>
                </a:lnTo>
                <a:lnTo>
                  <a:pt x="1305428" y="958465"/>
                </a:lnTo>
                <a:lnTo>
                  <a:pt x="1310496" y="957198"/>
                </a:lnTo>
                <a:close/>
                <a:moveTo>
                  <a:pt x="1856524" y="666750"/>
                </a:moveTo>
                <a:lnTo>
                  <a:pt x="2002690" y="666750"/>
                </a:lnTo>
                <a:lnTo>
                  <a:pt x="2005874" y="667066"/>
                </a:lnTo>
                <a:lnTo>
                  <a:pt x="2009695" y="667382"/>
                </a:lnTo>
                <a:lnTo>
                  <a:pt x="2012561" y="668330"/>
                </a:lnTo>
                <a:lnTo>
                  <a:pt x="2016064" y="669595"/>
                </a:lnTo>
                <a:lnTo>
                  <a:pt x="2018930" y="670859"/>
                </a:lnTo>
                <a:lnTo>
                  <a:pt x="2021796" y="672755"/>
                </a:lnTo>
                <a:lnTo>
                  <a:pt x="2024344" y="674335"/>
                </a:lnTo>
                <a:lnTo>
                  <a:pt x="2026891" y="676863"/>
                </a:lnTo>
                <a:lnTo>
                  <a:pt x="2029121" y="679076"/>
                </a:lnTo>
                <a:lnTo>
                  <a:pt x="2031031" y="681920"/>
                </a:lnTo>
                <a:lnTo>
                  <a:pt x="2032623" y="684764"/>
                </a:lnTo>
                <a:lnTo>
                  <a:pt x="2034216" y="687292"/>
                </a:lnTo>
                <a:lnTo>
                  <a:pt x="2035489" y="690769"/>
                </a:lnTo>
                <a:lnTo>
                  <a:pt x="2036126" y="693929"/>
                </a:lnTo>
                <a:lnTo>
                  <a:pt x="2036763" y="697405"/>
                </a:lnTo>
                <a:lnTo>
                  <a:pt x="2036763" y="700566"/>
                </a:lnTo>
                <a:lnTo>
                  <a:pt x="2036763" y="704358"/>
                </a:lnTo>
                <a:lnTo>
                  <a:pt x="2036126" y="707834"/>
                </a:lnTo>
                <a:lnTo>
                  <a:pt x="2035489" y="710995"/>
                </a:lnTo>
                <a:lnTo>
                  <a:pt x="2034216" y="714155"/>
                </a:lnTo>
                <a:lnTo>
                  <a:pt x="2032623" y="716999"/>
                </a:lnTo>
                <a:lnTo>
                  <a:pt x="2031031" y="720160"/>
                </a:lnTo>
                <a:lnTo>
                  <a:pt x="2029121" y="722688"/>
                </a:lnTo>
                <a:lnTo>
                  <a:pt x="2026891" y="724900"/>
                </a:lnTo>
                <a:lnTo>
                  <a:pt x="2024344" y="727112"/>
                </a:lnTo>
                <a:lnTo>
                  <a:pt x="2021796" y="729009"/>
                </a:lnTo>
                <a:lnTo>
                  <a:pt x="2018930" y="730905"/>
                </a:lnTo>
                <a:lnTo>
                  <a:pt x="2016064" y="732169"/>
                </a:lnTo>
                <a:lnTo>
                  <a:pt x="2012561" y="733433"/>
                </a:lnTo>
                <a:lnTo>
                  <a:pt x="2009695" y="734381"/>
                </a:lnTo>
                <a:lnTo>
                  <a:pt x="2005874" y="734697"/>
                </a:lnTo>
                <a:lnTo>
                  <a:pt x="2002690" y="735013"/>
                </a:lnTo>
                <a:lnTo>
                  <a:pt x="1856524" y="735013"/>
                </a:lnTo>
                <a:lnTo>
                  <a:pt x="1853339" y="734697"/>
                </a:lnTo>
                <a:lnTo>
                  <a:pt x="1849518" y="734381"/>
                </a:lnTo>
                <a:lnTo>
                  <a:pt x="1846652" y="733433"/>
                </a:lnTo>
                <a:lnTo>
                  <a:pt x="1843149" y="732169"/>
                </a:lnTo>
                <a:lnTo>
                  <a:pt x="1840283" y="730905"/>
                </a:lnTo>
                <a:lnTo>
                  <a:pt x="1837417" y="729009"/>
                </a:lnTo>
                <a:lnTo>
                  <a:pt x="1834870" y="727112"/>
                </a:lnTo>
                <a:lnTo>
                  <a:pt x="1832322" y="724900"/>
                </a:lnTo>
                <a:lnTo>
                  <a:pt x="1830093" y="722688"/>
                </a:lnTo>
                <a:lnTo>
                  <a:pt x="1828182" y="720160"/>
                </a:lnTo>
                <a:lnTo>
                  <a:pt x="1826590" y="716999"/>
                </a:lnTo>
                <a:lnTo>
                  <a:pt x="1824998" y="714155"/>
                </a:lnTo>
                <a:lnTo>
                  <a:pt x="1823724" y="710995"/>
                </a:lnTo>
                <a:lnTo>
                  <a:pt x="1823087" y="707834"/>
                </a:lnTo>
                <a:lnTo>
                  <a:pt x="1822450" y="704358"/>
                </a:lnTo>
                <a:lnTo>
                  <a:pt x="1822450" y="700566"/>
                </a:lnTo>
                <a:lnTo>
                  <a:pt x="1822450" y="697405"/>
                </a:lnTo>
                <a:lnTo>
                  <a:pt x="1823087" y="693929"/>
                </a:lnTo>
                <a:lnTo>
                  <a:pt x="1823724" y="690769"/>
                </a:lnTo>
                <a:lnTo>
                  <a:pt x="1824998" y="687292"/>
                </a:lnTo>
                <a:lnTo>
                  <a:pt x="1826590" y="684764"/>
                </a:lnTo>
                <a:lnTo>
                  <a:pt x="1828182" y="681920"/>
                </a:lnTo>
                <a:lnTo>
                  <a:pt x="1830093" y="679076"/>
                </a:lnTo>
                <a:lnTo>
                  <a:pt x="1832322" y="676863"/>
                </a:lnTo>
                <a:lnTo>
                  <a:pt x="1834870" y="674335"/>
                </a:lnTo>
                <a:lnTo>
                  <a:pt x="1837417" y="672755"/>
                </a:lnTo>
                <a:lnTo>
                  <a:pt x="1840283" y="670859"/>
                </a:lnTo>
                <a:lnTo>
                  <a:pt x="1843149" y="669595"/>
                </a:lnTo>
                <a:lnTo>
                  <a:pt x="1846652" y="668330"/>
                </a:lnTo>
                <a:lnTo>
                  <a:pt x="1849518" y="667382"/>
                </a:lnTo>
                <a:lnTo>
                  <a:pt x="1853339" y="667066"/>
                </a:lnTo>
                <a:lnTo>
                  <a:pt x="1856524" y="666750"/>
                </a:lnTo>
                <a:close/>
                <a:moveTo>
                  <a:pt x="629654" y="666750"/>
                </a:moveTo>
                <a:lnTo>
                  <a:pt x="775285" y="666750"/>
                </a:lnTo>
                <a:lnTo>
                  <a:pt x="778783" y="667066"/>
                </a:lnTo>
                <a:lnTo>
                  <a:pt x="781962" y="667382"/>
                </a:lnTo>
                <a:lnTo>
                  <a:pt x="785460" y="668330"/>
                </a:lnTo>
                <a:lnTo>
                  <a:pt x="788640" y="669595"/>
                </a:lnTo>
                <a:lnTo>
                  <a:pt x="791819" y="670859"/>
                </a:lnTo>
                <a:lnTo>
                  <a:pt x="794363" y="672755"/>
                </a:lnTo>
                <a:lnTo>
                  <a:pt x="797225" y="674335"/>
                </a:lnTo>
                <a:lnTo>
                  <a:pt x="799451" y="676863"/>
                </a:lnTo>
                <a:lnTo>
                  <a:pt x="801677" y="679076"/>
                </a:lnTo>
                <a:lnTo>
                  <a:pt x="803902" y="681920"/>
                </a:lnTo>
                <a:lnTo>
                  <a:pt x="805492" y="684764"/>
                </a:lnTo>
                <a:lnTo>
                  <a:pt x="806764" y="687292"/>
                </a:lnTo>
                <a:lnTo>
                  <a:pt x="808036" y="690769"/>
                </a:lnTo>
                <a:lnTo>
                  <a:pt x="808990" y="693929"/>
                </a:lnTo>
                <a:lnTo>
                  <a:pt x="809626" y="697405"/>
                </a:lnTo>
                <a:lnTo>
                  <a:pt x="809626" y="700566"/>
                </a:lnTo>
                <a:lnTo>
                  <a:pt x="809626" y="704358"/>
                </a:lnTo>
                <a:lnTo>
                  <a:pt x="808990" y="707834"/>
                </a:lnTo>
                <a:lnTo>
                  <a:pt x="808036" y="710995"/>
                </a:lnTo>
                <a:lnTo>
                  <a:pt x="806764" y="714155"/>
                </a:lnTo>
                <a:lnTo>
                  <a:pt x="805492" y="716999"/>
                </a:lnTo>
                <a:lnTo>
                  <a:pt x="803902" y="720160"/>
                </a:lnTo>
                <a:lnTo>
                  <a:pt x="801677" y="722688"/>
                </a:lnTo>
                <a:lnTo>
                  <a:pt x="799451" y="724900"/>
                </a:lnTo>
                <a:lnTo>
                  <a:pt x="797225" y="727112"/>
                </a:lnTo>
                <a:lnTo>
                  <a:pt x="794363" y="729009"/>
                </a:lnTo>
                <a:lnTo>
                  <a:pt x="791819" y="730905"/>
                </a:lnTo>
                <a:lnTo>
                  <a:pt x="788640" y="732169"/>
                </a:lnTo>
                <a:lnTo>
                  <a:pt x="785460" y="733433"/>
                </a:lnTo>
                <a:lnTo>
                  <a:pt x="781962" y="734381"/>
                </a:lnTo>
                <a:lnTo>
                  <a:pt x="778783" y="734697"/>
                </a:lnTo>
                <a:lnTo>
                  <a:pt x="775285" y="735013"/>
                </a:lnTo>
                <a:lnTo>
                  <a:pt x="629654" y="735013"/>
                </a:lnTo>
                <a:lnTo>
                  <a:pt x="626156" y="734697"/>
                </a:lnTo>
                <a:lnTo>
                  <a:pt x="622976" y="734381"/>
                </a:lnTo>
                <a:lnTo>
                  <a:pt x="619479" y="733433"/>
                </a:lnTo>
                <a:lnTo>
                  <a:pt x="616299" y="732169"/>
                </a:lnTo>
                <a:lnTo>
                  <a:pt x="613119" y="730905"/>
                </a:lnTo>
                <a:lnTo>
                  <a:pt x="610576" y="729009"/>
                </a:lnTo>
                <a:lnTo>
                  <a:pt x="607714" y="727112"/>
                </a:lnTo>
                <a:lnTo>
                  <a:pt x="605488" y="724900"/>
                </a:lnTo>
                <a:lnTo>
                  <a:pt x="603262" y="722688"/>
                </a:lnTo>
                <a:lnTo>
                  <a:pt x="601036" y="720160"/>
                </a:lnTo>
                <a:lnTo>
                  <a:pt x="599447" y="716999"/>
                </a:lnTo>
                <a:lnTo>
                  <a:pt x="598175" y="714155"/>
                </a:lnTo>
                <a:lnTo>
                  <a:pt x="596903" y="710995"/>
                </a:lnTo>
                <a:lnTo>
                  <a:pt x="596267" y="707834"/>
                </a:lnTo>
                <a:lnTo>
                  <a:pt x="595313" y="704358"/>
                </a:lnTo>
                <a:lnTo>
                  <a:pt x="595313" y="700566"/>
                </a:lnTo>
                <a:lnTo>
                  <a:pt x="595313" y="697405"/>
                </a:lnTo>
                <a:lnTo>
                  <a:pt x="596267" y="693929"/>
                </a:lnTo>
                <a:lnTo>
                  <a:pt x="596903" y="690769"/>
                </a:lnTo>
                <a:lnTo>
                  <a:pt x="598175" y="687292"/>
                </a:lnTo>
                <a:lnTo>
                  <a:pt x="599447" y="684764"/>
                </a:lnTo>
                <a:lnTo>
                  <a:pt x="601036" y="681920"/>
                </a:lnTo>
                <a:lnTo>
                  <a:pt x="603262" y="679076"/>
                </a:lnTo>
                <a:lnTo>
                  <a:pt x="605488" y="676863"/>
                </a:lnTo>
                <a:lnTo>
                  <a:pt x="607714" y="674335"/>
                </a:lnTo>
                <a:lnTo>
                  <a:pt x="610576" y="672755"/>
                </a:lnTo>
                <a:lnTo>
                  <a:pt x="613119" y="670859"/>
                </a:lnTo>
                <a:lnTo>
                  <a:pt x="616299" y="669595"/>
                </a:lnTo>
                <a:lnTo>
                  <a:pt x="619479" y="668330"/>
                </a:lnTo>
                <a:lnTo>
                  <a:pt x="622976" y="667382"/>
                </a:lnTo>
                <a:lnTo>
                  <a:pt x="626156" y="667066"/>
                </a:lnTo>
                <a:lnTo>
                  <a:pt x="629654" y="666750"/>
                </a:lnTo>
                <a:close/>
                <a:moveTo>
                  <a:pt x="1315880" y="528637"/>
                </a:moveTo>
                <a:lnTo>
                  <a:pt x="1321897" y="528954"/>
                </a:lnTo>
                <a:lnTo>
                  <a:pt x="1327598" y="529904"/>
                </a:lnTo>
                <a:lnTo>
                  <a:pt x="1333615" y="531805"/>
                </a:lnTo>
                <a:lnTo>
                  <a:pt x="1339316" y="534655"/>
                </a:lnTo>
                <a:lnTo>
                  <a:pt x="1345017" y="537823"/>
                </a:lnTo>
                <a:lnTo>
                  <a:pt x="1350084" y="541941"/>
                </a:lnTo>
                <a:lnTo>
                  <a:pt x="1354835" y="546375"/>
                </a:lnTo>
                <a:lnTo>
                  <a:pt x="1359586" y="551760"/>
                </a:lnTo>
                <a:lnTo>
                  <a:pt x="1364020" y="557778"/>
                </a:lnTo>
                <a:lnTo>
                  <a:pt x="1367503" y="564430"/>
                </a:lnTo>
                <a:lnTo>
                  <a:pt x="1370987" y="571398"/>
                </a:lnTo>
                <a:lnTo>
                  <a:pt x="1373837" y="579634"/>
                </a:lnTo>
                <a:lnTo>
                  <a:pt x="1375104" y="583751"/>
                </a:lnTo>
                <a:lnTo>
                  <a:pt x="1376371" y="588186"/>
                </a:lnTo>
                <a:lnTo>
                  <a:pt x="1377955" y="597055"/>
                </a:lnTo>
                <a:lnTo>
                  <a:pt x="1379222" y="606557"/>
                </a:lnTo>
                <a:lnTo>
                  <a:pt x="1379538" y="616377"/>
                </a:lnTo>
                <a:lnTo>
                  <a:pt x="1379222" y="627463"/>
                </a:lnTo>
                <a:lnTo>
                  <a:pt x="1378905" y="637915"/>
                </a:lnTo>
                <a:lnTo>
                  <a:pt x="1378588" y="647101"/>
                </a:lnTo>
                <a:lnTo>
                  <a:pt x="1377955" y="655970"/>
                </a:lnTo>
                <a:lnTo>
                  <a:pt x="1376054" y="673074"/>
                </a:lnTo>
                <a:lnTo>
                  <a:pt x="1373204" y="690179"/>
                </a:lnTo>
                <a:lnTo>
                  <a:pt x="1370037" y="706967"/>
                </a:lnTo>
                <a:lnTo>
                  <a:pt x="1366237" y="725021"/>
                </a:lnTo>
                <a:lnTo>
                  <a:pt x="1361803" y="745293"/>
                </a:lnTo>
                <a:lnTo>
                  <a:pt x="1357369" y="769366"/>
                </a:lnTo>
                <a:lnTo>
                  <a:pt x="1352301" y="797873"/>
                </a:lnTo>
                <a:lnTo>
                  <a:pt x="1346917" y="830815"/>
                </a:lnTo>
                <a:lnTo>
                  <a:pt x="1344384" y="849503"/>
                </a:lnTo>
                <a:lnTo>
                  <a:pt x="1341533" y="870092"/>
                </a:lnTo>
                <a:lnTo>
                  <a:pt x="1338683" y="892264"/>
                </a:lnTo>
                <a:lnTo>
                  <a:pt x="1335832" y="916654"/>
                </a:lnTo>
                <a:lnTo>
                  <a:pt x="1296561" y="916654"/>
                </a:lnTo>
                <a:lnTo>
                  <a:pt x="1293710" y="892264"/>
                </a:lnTo>
                <a:lnTo>
                  <a:pt x="1290860" y="870092"/>
                </a:lnTo>
                <a:lnTo>
                  <a:pt x="1288326" y="849820"/>
                </a:lnTo>
                <a:lnTo>
                  <a:pt x="1285792" y="831132"/>
                </a:lnTo>
                <a:lnTo>
                  <a:pt x="1280092" y="797873"/>
                </a:lnTo>
                <a:lnTo>
                  <a:pt x="1275341" y="769366"/>
                </a:lnTo>
                <a:lnTo>
                  <a:pt x="1270590" y="745293"/>
                </a:lnTo>
                <a:lnTo>
                  <a:pt x="1266473" y="725021"/>
                </a:lnTo>
                <a:lnTo>
                  <a:pt x="1262356" y="706967"/>
                </a:lnTo>
                <a:lnTo>
                  <a:pt x="1258872" y="690179"/>
                </a:lnTo>
                <a:lnTo>
                  <a:pt x="1256339" y="673074"/>
                </a:lnTo>
                <a:lnTo>
                  <a:pt x="1254438" y="655970"/>
                </a:lnTo>
                <a:lnTo>
                  <a:pt x="1253805" y="647101"/>
                </a:lnTo>
                <a:lnTo>
                  <a:pt x="1252855" y="637915"/>
                </a:lnTo>
                <a:lnTo>
                  <a:pt x="1252538" y="627463"/>
                </a:lnTo>
                <a:lnTo>
                  <a:pt x="1252538" y="616377"/>
                </a:lnTo>
                <a:lnTo>
                  <a:pt x="1252855" y="606557"/>
                </a:lnTo>
                <a:lnTo>
                  <a:pt x="1254122" y="597055"/>
                </a:lnTo>
                <a:lnTo>
                  <a:pt x="1255705" y="588186"/>
                </a:lnTo>
                <a:lnTo>
                  <a:pt x="1256972" y="583751"/>
                </a:lnTo>
                <a:lnTo>
                  <a:pt x="1258239" y="579634"/>
                </a:lnTo>
                <a:lnTo>
                  <a:pt x="1261406" y="571398"/>
                </a:lnTo>
                <a:lnTo>
                  <a:pt x="1264573" y="564430"/>
                </a:lnTo>
                <a:lnTo>
                  <a:pt x="1268374" y="557778"/>
                </a:lnTo>
                <a:lnTo>
                  <a:pt x="1272807" y="551760"/>
                </a:lnTo>
                <a:lnTo>
                  <a:pt x="1277241" y="546375"/>
                </a:lnTo>
                <a:lnTo>
                  <a:pt x="1281992" y="541941"/>
                </a:lnTo>
                <a:lnTo>
                  <a:pt x="1287376" y="537823"/>
                </a:lnTo>
                <a:lnTo>
                  <a:pt x="1293077" y="534655"/>
                </a:lnTo>
                <a:lnTo>
                  <a:pt x="1298778" y="531805"/>
                </a:lnTo>
                <a:lnTo>
                  <a:pt x="1304162" y="529904"/>
                </a:lnTo>
                <a:lnTo>
                  <a:pt x="1310179" y="528954"/>
                </a:lnTo>
                <a:lnTo>
                  <a:pt x="1315880" y="528637"/>
                </a:lnTo>
                <a:close/>
                <a:moveTo>
                  <a:pt x="1316038" y="427125"/>
                </a:moveTo>
                <a:lnTo>
                  <a:pt x="1306196" y="427443"/>
                </a:lnTo>
                <a:lnTo>
                  <a:pt x="1296353" y="427761"/>
                </a:lnTo>
                <a:lnTo>
                  <a:pt x="1283971" y="428715"/>
                </a:lnTo>
                <a:lnTo>
                  <a:pt x="1269048" y="430622"/>
                </a:lnTo>
                <a:lnTo>
                  <a:pt x="1252221" y="432529"/>
                </a:lnTo>
                <a:lnTo>
                  <a:pt x="1233806" y="435390"/>
                </a:lnTo>
                <a:lnTo>
                  <a:pt x="1224281" y="437615"/>
                </a:lnTo>
                <a:lnTo>
                  <a:pt x="1214121" y="439523"/>
                </a:lnTo>
                <a:lnTo>
                  <a:pt x="1204278" y="441748"/>
                </a:lnTo>
                <a:lnTo>
                  <a:pt x="1193483" y="444609"/>
                </a:lnTo>
                <a:lnTo>
                  <a:pt x="1183323" y="447470"/>
                </a:lnTo>
                <a:lnTo>
                  <a:pt x="1172528" y="450967"/>
                </a:lnTo>
                <a:lnTo>
                  <a:pt x="1161733" y="454463"/>
                </a:lnTo>
                <a:lnTo>
                  <a:pt x="1150938" y="458914"/>
                </a:lnTo>
                <a:lnTo>
                  <a:pt x="1140143" y="463364"/>
                </a:lnTo>
                <a:lnTo>
                  <a:pt x="1129348" y="467814"/>
                </a:lnTo>
                <a:lnTo>
                  <a:pt x="1118871" y="473218"/>
                </a:lnTo>
                <a:lnTo>
                  <a:pt x="1108393" y="478940"/>
                </a:lnTo>
                <a:lnTo>
                  <a:pt x="1097916" y="484980"/>
                </a:lnTo>
                <a:lnTo>
                  <a:pt x="1088073" y="491338"/>
                </a:lnTo>
                <a:lnTo>
                  <a:pt x="1078231" y="498331"/>
                </a:lnTo>
                <a:lnTo>
                  <a:pt x="1069023" y="505960"/>
                </a:lnTo>
                <a:lnTo>
                  <a:pt x="1059498" y="514225"/>
                </a:lnTo>
                <a:lnTo>
                  <a:pt x="1050926" y="522808"/>
                </a:lnTo>
                <a:lnTo>
                  <a:pt x="1043623" y="530755"/>
                </a:lnTo>
                <a:lnTo>
                  <a:pt x="1036638" y="539656"/>
                </a:lnTo>
                <a:lnTo>
                  <a:pt x="1029971" y="548557"/>
                </a:lnTo>
                <a:lnTo>
                  <a:pt x="1023938" y="557775"/>
                </a:lnTo>
                <a:lnTo>
                  <a:pt x="1018541" y="567312"/>
                </a:lnTo>
                <a:lnTo>
                  <a:pt x="1013461" y="577166"/>
                </a:lnTo>
                <a:lnTo>
                  <a:pt x="1009333" y="587656"/>
                </a:lnTo>
                <a:lnTo>
                  <a:pt x="1005206" y="598464"/>
                </a:lnTo>
                <a:lnTo>
                  <a:pt x="1001713" y="608954"/>
                </a:lnTo>
                <a:lnTo>
                  <a:pt x="998856" y="620398"/>
                </a:lnTo>
                <a:lnTo>
                  <a:pt x="996633" y="632160"/>
                </a:lnTo>
                <a:lnTo>
                  <a:pt x="994728" y="643922"/>
                </a:lnTo>
                <a:lnTo>
                  <a:pt x="993458" y="656319"/>
                </a:lnTo>
                <a:lnTo>
                  <a:pt x="992506" y="668716"/>
                </a:lnTo>
                <a:lnTo>
                  <a:pt x="992506" y="681750"/>
                </a:lnTo>
                <a:lnTo>
                  <a:pt x="992506" y="694783"/>
                </a:lnTo>
                <a:lnTo>
                  <a:pt x="993141" y="707498"/>
                </a:lnTo>
                <a:lnTo>
                  <a:pt x="994093" y="719260"/>
                </a:lnTo>
                <a:lnTo>
                  <a:pt x="994728" y="730704"/>
                </a:lnTo>
                <a:lnTo>
                  <a:pt x="996316" y="741829"/>
                </a:lnTo>
                <a:lnTo>
                  <a:pt x="997586" y="752002"/>
                </a:lnTo>
                <a:lnTo>
                  <a:pt x="998856" y="762174"/>
                </a:lnTo>
                <a:lnTo>
                  <a:pt x="1000443" y="771393"/>
                </a:lnTo>
                <a:lnTo>
                  <a:pt x="1002031" y="780611"/>
                </a:lnTo>
                <a:lnTo>
                  <a:pt x="1003936" y="789194"/>
                </a:lnTo>
                <a:lnTo>
                  <a:pt x="1005841" y="797777"/>
                </a:lnTo>
                <a:lnTo>
                  <a:pt x="1008063" y="805724"/>
                </a:lnTo>
                <a:lnTo>
                  <a:pt x="1010603" y="813035"/>
                </a:lnTo>
                <a:lnTo>
                  <a:pt x="1012826" y="820347"/>
                </a:lnTo>
                <a:lnTo>
                  <a:pt x="1015683" y="827022"/>
                </a:lnTo>
                <a:lnTo>
                  <a:pt x="1018223" y="833698"/>
                </a:lnTo>
                <a:lnTo>
                  <a:pt x="1020763" y="840055"/>
                </a:lnTo>
                <a:lnTo>
                  <a:pt x="1023621" y="846095"/>
                </a:lnTo>
                <a:lnTo>
                  <a:pt x="1026478" y="851817"/>
                </a:lnTo>
                <a:lnTo>
                  <a:pt x="1032828" y="862943"/>
                </a:lnTo>
                <a:lnTo>
                  <a:pt x="1039496" y="872797"/>
                </a:lnTo>
                <a:lnTo>
                  <a:pt x="1046481" y="882652"/>
                </a:lnTo>
                <a:lnTo>
                  <a:pt x="1053466" y="891552"/>
                </a:lnTo>
                <a:lnTo>
                  <a:pt x="1061086" y="900135"/>
                </a:lnTo>
                <a:lnTo>
                  <a:pt x="1076643" y="917301"/>
                </a:lnTo>
                <a:lnTo>
                  <a:pt x="1091883" y="934467"/>
                </a:lnTo>
                <a:lnTo>
                  <a:pt x="1099821" y="943367"/>
                </a:lnTo>
                <a:lnTo>
                  <a:pt x="1107441" y="952904"/>
                </a:lnTo>
                <a:lnTo>
                  <a:pt x="1115061" y="962758"/>
                </a:lnTo>
                <a:lnTo>
                  <a:pt x="1122681" y="973566"/>
                </a:lnTo>
                <a:lnTo>
                  <a:pt x="1129983" y="985010"/>
                </a:lnTo>
                <a:lnTo>
                  <a:pt x="1136968" y="996772"/>
                </a:lnTo>
                <a:lnTo>
                  <a:pt x="1143953" y="1009805"/>
                </a:lnTo>
                <a:lnTo>
                  <a:pt x="1150938" y="1024427"/>
                </a:lnTo>
                <a:lnTo>
                  <a:pt x="1153796" y="1031739"/>
                </a:lnTo>
                <a:lnTo>
                  <a:pt x="1157288" y="1039686"/>
                </a:lnTo>
                <a:lnTo>
                  <a:pt x="1160146" y="1047633"/>
                </a:lnTo>
                <a:lnTo>
                  <a:pt x="1162686" y="1056216"/>
                </a:lnTo>
                <a:lnTo>
                  <a:pt x="1165543" y="1064799"/>
                </a:lnTo>
                <a:lnTo>
                  <a:pt x="1168083" y="1074017"/>
                </a:lnTo>
                <a:lnTo>
                  <a:pt x="1170941" y="1083554"/>
                </a:lnTo>
                <a:lnTo>
                  <a:pt x="1173163" y="1093408"/>
                </a:lnTo>
                <a:lnTo>
                  <a:pt x="1175386" y="1103580"/>
                </a:lnTo>
                <a:lnTo>
                  <a:pt x="1177608" y="1114388"/>
                </a:lnTo>
                <a:lnTo>
                  <a:pt x="1179513" y="1125196"/>
                </a:lnTo>
                <a:lnTo>
                  <a:pt x="1181418" y="1136958"/>
                </a:lnTo>
                <a:lnTo>
                  <a:pt x="1181680" y="1141412"/>
                </a:lnTo>
                <a:lnTo>
                  <a:pt x="1456680" y="1141412"/>
                </a:lnTo>
                <a:lnTo>
                  <a:pt x="1456691" y="1136958"/>
                </a:lnTo>
                <a:lnTo>
                  <a:pt x="1458596" y="1125196"/>
                </a:lnTo>
                <a:lnTo>
                  <a:pt x="1460818" y="1114388"/>
                </a:lnTo>
                <a:lnTo>
                  <a:pt x="1462723" y="1103580"/>
                </a:lnTo>
                <a:lnTo>
                  <a:pt x="1464946" y="1093408"/>
                </a:lnTo>
                <a:lnTo>
                  <a:pt x="1467486" y="1083554"/>
                </a:lnTo>
                <a:lnTo>
                  <a:pt x="1470026" y="1074017"/>
                </a:lnTo>
                <a:lnTo>
                  <a:pt x="1472883" y="1064799"/>
                </a:lnTo>
                <a:lnTo>
                  <a:pt x="1475423" y="1056216"/>
                </a:lnTo>
                <a:lnTo>
                  <a:pt x="1478281" y="1047633"/>
                </a:lnTo>
                <a:lnTo>
                  <a:pt x="1481456" y="1039686"/>
                </a:lnTo>
                <a:lnTo>
                  <a:pt x="1484313" y="1031739"/>
                </a:lnTo>
                <a:lnTo>
                  <a:pt x="1487806" y="1024427"/>
                </a:lnTo>
                <a:lnTo>
                  <a:pt x="1494156" y="1009805"/>
                </a:lnTo>
                <a:lnTo>
                  <a:pt x="1501141" y="996772"/>
                </a:lnTo>
                <a:lnTo>
                  <a:pt x="1508443" y="985010"/>
                </a:lnTo>
                <a:lnTo>
                  <a:pt x="1515746" y="973566"/>
                </a:lnTo>
                <a:lnTo>
                  <a:pt x="1523048" y="962758"/>
                </a:lnTo>
                <a:lnTo>
                  <a:pt x="1530986" y="952904"/>
                </a:lnTo>
                <a:lnTo>
                  <a:pt x="1538606" y="943367"/>
                </a:lnTo>
                <a:lnTo>
                  <a:pt x="1546543" y="934467"/>
                </a:lnTo>
                <a:lnTo>
                  <a:pt x="1561466" y="917301"/>
                </a:lnTo>
                <a:lnTo>
                  <a:pt x="1577341" y="900135"/>
                </a:lnTo>
                <a:lnTo>
                  <a:pt x="1584643" y="891552"/>
                </a:lnTo>
                <a:lnTo>
                  <a:pt x="1591946" y="882652"/>
                </a:lnTo>
                <a:lnTo>
                  <a:pt x="1598613" y="872797"/>
                </a:lnTo>
                <a:lnTo>
                  <a:pt x="1605281" y="862943"/>
                </a:lnTo>
                <a:lnTo>
                  <a:pt x="1611631" y="851817"/>
                </a:lnTo>
                <a:lnTo>
                  <a:pt x="1614806" y="846095"/>
                </a:lnTo>
                <a:lnTo>
                  <a:pt x="1617346" y="840055"/>
                </a:lnTo>
                <a:lnTo>
                  <a:pt x="1620203" y="833698"/>
                </a:lnTo>
                <a:lnTo>
                  <a:pt x="1623061" y="827022"/>
                </a:lnTo>
                <a:lnTo>
                  <a:pt x="1625283" y="820347"/>
                </a:lnTo>
                <a:lnTo>
                  <a:pt x="1628141" y="813035"/>
                </a:lnTo>
                <a:lnTo>
                  <a:pt x="1630046" y="805724"/>
                </a:lnTo>
                <a:lnTo>
                  <a:pt x="1632268" y="797777"/>
                </a:lnTo>
                <a:lnTo>
                  <a:pt x="1634491" y="789194"/>
                </a:lnTo>
                <a:lnTo>
                  <a:pt x="1636396" y="780611"/>
                </a:lnTo>
                <a:lnTo>
                  <a:pt x="1637983" y="771393"/>
                </a:lnTo>
                <a:lnTo>
                  <a:pt x="1639571" y="762174"/>
                </a:lnTo>
                <a:lnTo>
                  <a:pt x="1641158" y="752002"/>
                </a:lnTo>
                <a:lnTo>
                  <a:pt x="1642428" y="741829"/>
                </a:lnTo>
                <a:lnTo>
                  <a:pt x="1643381" y="730704"/>
                </a:lnTo>
                <a:lnTo>
                  <a:pt x="1644333" y="719260"/>
                </a:lnTo>
                <a:lnTo>
                  <a:pt x="1644968" y="707498"/>
                </a:lnTo>
                <a:lnTo>
                  <a:pt x="1645603" y="694783"/>
                </a:lnTo>
                <a:lnTo>
                  <a:pt x="1645921" y="681750"/>
                </a:lnTo>
                <a:lnTo>
                  <a:pt x="1645603" y="668716"/>
                </a:lnTo>
                <a:lnTo>
                  <a:pt x="1644968" y="656319"/>
                </a:lnTo>
                <a:lnTo>
                  <a:pt x="1643698" y="643922"/>
                </a:lnTo>
                <a:lnTo>
                  <a:pt x="1641793" y="632160"/>
                </a:lnTo>
                <a:lnTo>
                  <a:pt x="1639253" y="620398"/>
                </a:lnTo>
                <a:lnTo>
                  <a:pt x="1636396" y="608954"/>
                </a:lnTo>
                <a:lnTo>
                  <a:pt x="1632903" y="598464"/>
                </a:lnTo>
                <a:lnTo>
                  <a:pt x="1629411" y="587656"/>
                </a:lnTo>
                <a:lnTo>
                  <a:pt x="1624648" y="577166"/>
                </a:lnTo>
                <a:lnTo>
                  <a:pt x="1619568" y="567312"/>
                </a:lnTo>
                <a:lnTo>
                  <a:pt x="1614488" y="557775"/>
                </a:lnTo>
                <a:lnTo>
                  <a:pt x="1608456" y="548557"/>
                </a:lnTo>
                <a:lnTo>
                  <a:pt x="1602106" y="539656"/>
                </a:lnTo>
                <a:lnTo>
                  <a:pt x="1595121" y="530755"/>
                </a:lnTo>
                <a:lnTo>
                  <a:pt x="1587183" y="522808"/>
                </a:lnTo>
                <a:lnTo>
                  <a:pt x="1578611" y="514225"/>
                </a:lnTo>
                <a:lnTo>
                  <a:pt x="1569721" y="505960"/>
                </a:lnTo>
                <a:lnTo>
                  <a:pt x="1559878" y="498331"/>
                </a:lnTo>
                <a:lnTo>
                  <a:pt x="1550353" y="491338"/>
                </a:lnTo>
                <a:lnTo>
                  <a:pt x="1540193" y="484980"/>
                </a:lnTo>
                <a:lnTo>
                  <a:pt x="1529716" y="478622"/>
                </a:lnTo>
                <a:lnTo>
                  <a:pt x="1519556" y="473218"/>
                </a:lnTo>
                <a:lnTo>
                  <a:pt x="1508761" y="467814"/>
                </a:lnTo>
                <a:lnTo>
                  <a:pt x="1497966" y="463046"/>
                </a:lnTo>
                <a:lnTo>
                  <a:pt x="1487488" y="458596"/>
                </a:lnTo>
                <a:lnTo>
                  <a:pt x="1476376" y="454463"/>
                </a:lnTo>
                <a:lnTo>
                  <a:pt x="1465581" y="450967"/>
                </a:lnTo>
                <a:lnTo>
                  <a:pt x="1455103" y="447470"/>
                </a:lnTo>
                <a:lnTo>
                  <a:pt x="1444308" y="444609"/>
                </a:lnTo>
                <a:lnTo>
                  <a:pt x="1434148" y="441748"/>
                </a:lnTo>
                <a:lnTo>
                  <a:pt x="1423988" y="439523"/>
                </a:lnTo>
                <a:lnTo>
                  <a:pt x="1413828" y="437615"/>
                </a:lnTo>
                <a:lnTo>
                  <a:pt x="1404303" y="435390"/>
                </a:lnTo>
                <a:lnTo>
                  <a:pt x="1385888" y="432529"/>
                </a:lnTo>
                <a:lnTo>
                  <a:pt x="1369061" y="430304"/>
                </a:lnTo>
                <a:lnTo>
                  <a:pt x="1354456" y="428715"/>
                </a:lnTo>
                <a:lnTo>
                  <a:pt x="1342073" y="427761"/>
                </a:lnTo>
                <a:lnTo>
                  <a:pt x="1332866" y="427443"/>
                </a:lnTo>
                <a:lnTo>
                  <a:pt x="1323023" y="427125"/>
                </a:lnTo>
                <a:lnTo>
                  <a:pt x="1316038" y="427125"/>
                </a:lnTo>
                <a:close/>
                <a:moveTo>
                  <a:pt x="1309371" y="354012"/>
                </a:moveTo>
                <a:lnTo>
                  <a:pt x="1315403" y="354012"/>
                </a:lnTo>
                <a:lnTo>
                  <a:pt x="1322071" y="354012"/>
                </a:lnTo>
                <a:lnTo>
                  <a:pt x="1328103" y="354012"/>
                </a:lnTo>
                <a:lnTo>
                  <a:pt x="1337628" y="354330"/>
                </a:lnTo>
                <a:lnTo>
                  <a:pt x="1350011" y="354966"/>
                </a:lnTo>
                <a:lnTo>
                  <a:pt x="1365568" y="356237"/>
                </a:lnTo>
                <a:lnTo>
                  <a:pt x="1383666" y="358145"/>
                </a:lnTo>
                <a:lnTo>
                  <a:pt x="1403351" y="361006"/>
                </a:lnTo>
                <a:lnTo>
                  <a:pt x="1413828" y="362913"/>
                </a:lnTo>
                <a:lnTo>
                  <a:pt x="1424941" y="364820"/>
                </a:lnTo>
                <a:lnTo>
                  <a:pt x="1436371" y="367363"/>
                </a:lnTo>
                <a:lnTo>
                  <a:pt x="1448118" y="369906"/>
                </a:lnTo>
                <a:lnTo>
                  <a:pt x="1460183" y="373085"/>
                </a:lnTo>
                <a:lnTo>
                  <a:pt x="1471931" y="376264"/>
                </a:lnTo>
                <a:lnTo>
                  <a:pt x="1484313" y="380079"/>
                </a:lnTo>
                <a:lnTo>
                  <a:pt x="1497013" y="383893"/>
                </a:lnTo>
                <a:lnTo>
                  <a:pt x="1509396" y="388661"/>
                </a:lnTo>
                <a:lnTo>
                  <a:pt x="1522096" y="393748"/>
                </a:lnTo>
                <a:lnTo>
                  <a:pt x="1534478" y="399152"/>
                </a:lnTo>
                <a:lnTo>
                  <a:pt x="1547178" y="405191"/>
                </a:lnTo>
                <a:lnTo>
                  <a:pt x="1559561" y="411549"/>
                </a:lnTo>
                <a:lnTo>
                  <a:pt x="1571943" y="418542"/>
                </a:lnTo>
                <a:lnTo>
                  <a:pt x="1584008" y="425854"/>
                </a:lnTo>
                <a:lnTo>
                  <a:pt x="1595756" y="433801"/>
                </a:lnTo>
                <a:lnTo>
                  <a:pt x="1607186" y="442384"/>
                </a:lnTo>
                <a:lnTo>
                  <a:pt x="1618616" y="451602"/>
                </a:lnTo>
                <a:lnTo>
                  <a:pt x="1629728" y="461139"/>
                </a:lnTo>
                <a:lnTo>
                  <a:pt x="1640206" y="471629"/>
                </a:lnTo>
                <a:lnTo>
                  <a:pt x="1650366" y="483073"/>
                </a:lnTo>
                <a:lnTo>
                  <a:pt x="1659891" y="494199"/>
                </a:lnTo>
                <a:lnTo>
                  <a:pt x="1668463" y="506278"/>
                </a:lnTo>
                <a:lnTo>
                  <a:pt x="1672591" y="512318"/>
                </a:lnTo>
                <a:lnTo>
                  <a:pt x="1676401" y="518676"/>
                </a:lnTo>
                <a:lnTo>
                  <a:pt x="1680211" y="525033"/>
                </a:lnTo>
                <a:lnTo>
                  <a:pt x="1683703" y="531391"/>
                </a:lnTo>
                <a:lnTo>
                  <a:pt x="1690371" y="544424"/>
                </a:lnTo>
                <a:lnTo>
                  <a:pt x="1696403" y="558093"/>
                </a:lnTo>
                <a:lnTo>
                  <a:pt x="1701801" y="572398"/>
                </a:lnTo>
                <a:lnTo>
                  <a:pt x="1706563" y="586703"/>
                </a:lnTo>
                <a:lnTo>
                  <a:pt x="1710056" y="601325"/>
                </a:lnTo>
                <a:lnTo>
                  <a:pt x="1713548" y="616266"/>
                </a:lnTo>
                <a:lnTo>
                  <a:pt x="1715771" y="631842"/>
                </a:lnTo>
                <a:lnTo>
                  <a:pt x="1717993" y="647736"/>
                </a:lnTo>
                <a:lnTo>
                  <a:pt x="1718946" y="663948"/>
                </a:lnTo>
                <a:lnTo>
                  <a:pt x="1719263" y="680478"/>
                </a:lnTo>
                <a:lnTo>
                  <a:pt x="1718946" y="697644"/>
                </a:lnTo>
                <a:lnTo>
                  <a:pt x="1718311" y="712584"/>
                </a:lnTo>
                <a:lnTo>
                  <a:pt x="1717041" y="727207"/>
                </a:lnTo>
                <a:lnTo>
                  <a:pt x="1716088" y="740876"/>
                </a:lnTo>
                <a:lnTo>
                  <a:pt x="1714501" y="753909"/>
                </a:lnTo>
                <a:lnTo>
                  <a:pt x="1712913" y="766624"/>
                </a:lnTo>
                <a:lnTo>
                  <a:pt x="1711326" y="778704"/>
                </a:lnTo>
                <a:lnTo>
                  <a:pt x="1709103" y="790148"/>
                </a:lnTo>
                <a:lnTo>
                  <a:pt x="1706881" y="801274"/>
                </a:lnTo>
                <a:lnTo>
                  <a:pt x="1704658" y="812082"/>
                </a:lnTo>
                <a:lnTo>
                  <a:pt x="1701801" y="821936"/>
                </a:lnTo>
                <a:lnTo>
                  <a:pt x="1698943" y="831790"/>
                </a:lnTo>
                <a:lnTo>
                  <a:pt x="1696086" y="841009"/>
                </a:lnTo>
                <a:lnTo>
                  <a:pt x="1692911" y="849910"/>
                </a:lnTo>
                <a:lnTo>
                  <a:pt x="1689736" y="858175"/>
                </a:lnTo>
                <a:lnTo>
                  <a:pt x="1686243" y="866122"/>
                </a:lnTo>
                <a:lnTo>
                  <a:pt x="1682751" y="874069"/>
                </a:lnTo>
                <a:lnTo>
                  <a:pt x="1679258" y="881698"/>
                </a:lnTo>
                <a:lnTo>
                  <a:pt x="1675448" y="888691"/>
                </a:lnTo>
                <a:lnTo>
                  <a:pt x="1671321" y="895367"/>
                </a:lnTo>
                <a:lnTo>
                  <a:pt x="1667828" y="902042"/>
                </a:lnTo>
                <a:lnTo>
                  <a:pt x="1659573" y="914440"/>
                </a:lnTo>
                <a:lnTo>
                  <a:pt x="1651001" y="925884"/>
                </a:lnTo>
                <a:lnTo>
                  <a:pt x="1642428" y="936692"/>
                </a:lnTo>
                <a:lnTo>
                  <a:pt x="1633856" y="947182"/>
                </a:lnTo>
                <a:lnTo>
                  <a:pt x="1624648" y="957036"/>
                </a:lnTo>
                <a:lnTo>
                  <a:pt x="1615758" y="966891"/>
                </a:lnTo>
                <a:lnTo>
                  <a:pt x="1602423" y="981831"/>
                </a:lnTo>
                <a:lnTo>
                  <a:pt x="1595756" y="989460"/>
                </a:lnTo>
                <a:lnTo>
                  <a:pt x="1589406" y="997407"/>
                </a:lnTo>
                <a:lnTo>
                  <a:pt x="1583056" y="1005672"/>
                </a:lnTo>
                <a:lnTo>
                  <a:pt x="1576706" y="1014255"/>
                </a:lnTo>
                <a:lnTo>
                  <a:pt x="1570991" y="1023474"/>
                </a:lnTo>
                <a:lnTo>
                  <a:pt x="1564958" y="1033010"/>
                </a:lnTo>
                <a:lnTo>
                  <a:pt x="1559561" y="1043818"/>
                </a:lnTo>
                <a:lnTo>
                  <a:pt x="1554163" y="1054626"/>
                </a:lnTo>
                <a:lnTo>
                  <a:pt x="1549083" y="1067024"/>
                </a:lnTo>
                <a:lnTo>
                  <a:pt x="1544638" y="1080057"/>
                </a:lnTo>
                <a:lnTo>
                  <a:pt x="1540193" y="1094680"/>
                </a:lnTo>
                <a:lnTo>
                  <a:pt x="1536383" y="1110256"/>
                </a:lnTo>
                <a:lnTo>
                  <a:pt x="1532891" y="1127104"/>
                </a:lnTo>
                <a:lnTo>
                  <a:pt x="1529716" y="1144905"/>
                </a:lnTo>
                <a:lnTo>
                  <a:pt x="1529716" y="1286999"/>
                </a:lnTo>
                <a:lnTo>
                  <a:pt x="1526858" y="1293992"/>
                </a:lnTo>
                <a:lnTo>
                  <a:pt x="1525906" y="1296535"/>
                </a:lnTo>
                <a:lnTo>
                  <a:pt x="1523366" y="1300986"/>
                </a:lnTo>
                <a:lnTo>
                  <a:pt x="1520508" y="1306072"/>
                </a:lnTo>
                <a:lnTo>
                  <a:pt x="1516063" y="1312747"/>
                </a:lnTo>
                <a:lnTo>
                  <a:pt x="1510348" y="1320694"/>
                </a:lnTo>
                <a:lnTo>
                  <a:pt x="1503046" y="1328641"/>
                </a:lnTo>
                <a:lnTo>
                  <a:pt x="1499236" y="1333410"/>
                </a:lnTo>
                <a:lnTo>
                  <a:pt x="1494473" y="1337542"/>
                </a:lnTo>
                <a:lnTo>
                  <a:pt x="1489393" y="1342310"/>
                </a:lnTo>
                <a:lnTo>
                  <a:pt x="1483996" y="1346761"/>
                </a:lnTo>
                <a:lnTo>
                  <a:pt x="1478281" y="1351211"/>
                </a:lnTo>
                <a:lnTo>
                  <a:pt x="1471931" y="1355979"/>
                </a:lnTo>
                <a:lnTo>
                  <a:pt x="1465263" y="1360748"/>
                </a:lnTo>
                <a:lnTo>
                  <a:pt x="1457961" y="1365516"/>
                </a:lnTo>
                <a:lnTo>
                  <a:pt x="1450341" y="1369648"/>
                </a:lnTo>
                <a:lnTo>
                  <a:pt x="1442086" y="1374417"/>
                </a:lnTo>
                <a:lnTo>
                  <a:pt x="1432878" y="1378867"/>
                </a:lnTo>
                <a:lnTo>
                  <a:pt x="1423671" y="1382682"/>
                </a:lnTo>
                <a:lnTo>
                  <a:pt x="1413511" y="1386814"/>
                </a:lnTo>
                <a:lnTo>
                  <a:pt x="1403351" y="1390311"/>
                </a:lnTo>
                <a:lnTo>
                  <a:pt x="1392238" y="1394125"/>
                </a:lnTo>
                <a:lnTo>
                  <a:pt x="1380173" y="1397622"/>
                </a:lnTo>
                <a:lnTo>
                  <a:pt x="1367791" y="1400483"/>
                </a:lnTo>
                <a:lnTo>
                  <a:pt x="1354773" y="1403662"/>
                </a:lnTo>
                <a:lnTo>
                  <a:pt x="1341121" y="1405887"/>
                </a:lnTo>
                <a:lnTo>
                  <a:pt x="1326833" y="1407794"/>
                </a:lnTo>
                <a:lnTo>
                  <a:pt x="1324611" y="1408112"/>
                </a:lnTo>
                <a:lnTo>
                  <a:pt x="1311276" y="1407794"/>
                </a:lnTo>
                <a:lnTo>
                  <a:pt x="1296988" y="1405887"/>
                </a:lnTo>
                <a:lnTo>
                  <a:pt x="1283336" y="1403662"/>
                </a:lnTo>
                <a:lnTo>
                  <a:pt x="1270318" y="1400483"/>
                </a:lnTo>
                <a:lnTo>
                  <a:pt x="1257936" y="1397622"/>
                </a:lnTo>
                <a:lnTo>
                  <a:pt x="1246188" y="1394125"/>
                </a:lnTo>
                <a:lnTo>
                  <a:pt x="1235076" y="1390311"/>
                </a:lnTo>
                <a:lnTo>
                  <a:pt x="1224598" y="1386814"/>
                </a:lnTo>
                <a:lnTo>
                  <a:pt x="1214438" y="1382682"/>
                </a:lnTo>
                <a:lnTo>
                  <a:pt x="1205231" y="1378867"/>
                </a:lnTo>
                <a:lnTo>
                  <a:pt x="1196658" y="1374417"/>
                </a:lnTo>
                <a:lnTo>
                  <a:pt x="1192940" y="1372348"/>
                </a:lnTo>
                <a:lnTo>
                  <a:pt x="1177471" y="1376937"/>
                </a:lnTo>
                <a:lnTo>
                  <a:pt x="1156831" y="1382967"/>
                </a:lnTo>
                <a:lnTo>
                  <a:pt x="1135872" y="1388679"/>
                </a:lnTo>
                <a:lnTo>
                  <a:pt x="1094591" y="1399787"/>
                </a:lnTo>
                <a:lnTo>
                  <a:pt x="1054580" y="1409625"/>
                </a:lnTo>
                <a:lnTo>
                  <a:pt x="1017744" y="1419462"/>
                </a:lnTo>
                <a:lnTo>
                  <a:pt x="985672" y="1428031"/>
                </a:lnTo>
                <a:lnTo>
                  <a:pt x="971700" y="1432157"/>
                </a:lnTo>
                <a:lnTo>
                  <a:pt x="959633" y="1436282"/>
                </a:lnTo>
                <a:lnTo>
                  <a:pt x="949471" y="1439773"/>
                </a:lnTo>
                <a:lnTo>
                  <a:pt x="941215" y="1443581"/>
                </a:lnTo>
                <a:lnTo>
                  <a:pt x="938357" y="1445168"/>
                </a:lnTo>
                <a:lnTo>
                  <a:pt x="935499" y="1446755"/>
                </a:lnTo>
                <a:lnTo>
                  <a:pt x="933594" y="1448024"/>
                </a:lnTo>
                <a:lnTo>
                  <a:pt x="932324" y="1449928"/>
                </a:lnTo>
                <a:lnTo>
                  <a:pt x="932006" y="1451198"/>
                </a:lnTo>
                <a:lnTo>
                  <a:pt x="932006" y="1452784"/>
                </a:lnTo>
                <a:lnTo>
                  <a:pt x="932641" y="1454054"/>
                </a:lnTo>
                <a:lnTo>
                  <a:pt x="934229" y="1455641"/>
                </a:lnTo>
                <a:lnTo>
                  <a:pt x="938675" y="1457862"/>
                </a:lnTo>
                <a:lnTo>
                  <a:pt x="944390" y="1460401"/>
                </a:lnTo>
                <a:lnTo>
                  <a:pt x="950741" y="1462940"/>
                </a:lnTo>
                <a:lnTo>
                  <a:pt x="958363" y="1465161"/>
                </a:lnTo>
                <a:lnTo>
                  <a:pt x="966619" y="1467065"/>
                </a:lnTo>
                <a:lnTo>
                  <a:pt x="976145" y="1469604"/>
                </a:lnTo>
                <a:lnTo>
                  <a:pt x="985672" y="1471508"/>
                </a:lnTo>
                <a:lnTo>
                  <a:pt x="996468" y="1473412"/>
                </a:lnTo>
                <a:lnTo>
                  <a:pt x="1019014" y="1477538"/>
                </a:lnTo>
                <a:lnTo>
                  <a:pt x="1043783" y="1481029"/>
                </a:lnTo>
                <a:lnTo>
                  <a:pt x="1069505" y="1484202"/>
                </a:lnTo>
                <a:lnTo>
                  <a:pt x="1095861" y="1486741"/>
                </a:lnTo>
                <a:lnTo>
                  <a:pt x="1122218" y="1489597"/>
                </a:lnTo>
                <a:lnTo>
                  <a:pt x="1147939" y="1491819"/>
                </a:lnTo>
                <a:lnTo>
                  <a:pt x="1172708" y="1493723"/>
                </a:lnTo>
                <a:lnTo>
                  <a:pt x="1195889" y="1495309"/>
                </a:lnTo>
                <a:lnTo>
                  <a:pt x="1233995" y="1497214"/>
                </a:lnTo>
                <a:lnTo>
                  <a:pt x="1247967" y="1497848"/>
                </a:lnTo>
                <a:lnTo>
                  <a:pt x="1257811" y="1497848"/>
                </a:lnTo>
                <a:lnTo>
                  <a:pt x="1260034" y="1497848"/>
                </a:lnTo>
                <a:lnTo>
                  <a:pt x="1262574" y="1497531"/>
                </a:lnTo>
                <a:lnTo>
                  <a:pt x="1268925" y="1495944"/>
                </a:lnTo>
                <a:lnTo>
                  <a:pt x="1276864" y="1493723"/>
                </a:lnTo>
                <a:lnTo>
                  <a:pt x="1286391" y="1490549"/>
                </a:lnTo>
                <a:lnTo>
                  <a:pt x="1297187" y="1486106"/>
                </a:lnTo>
                <a:lnTo>
                  <a:pt x="1309254" y="1481663"/>
                </a:lnTo>
                <a:lnTo>
                  <a:pt x="1337516" y="1470239"/>
                </a:lnTo>
                <a:lnTo>
                  <a:pt x="1369588" y="1456593"/>
                </a:lnTo>
                <a:lnTo>
                  <a:pt x="1404836" y="1440725"/>
                </a:lnTo>
                <a:lnTo>
                  <a:pt x="1483271" y="1406768"/>
                </a:lnTo>
                <a:lnTo>
                  <a:pt x="1524870" y="1388679"/>
                </a:lnTo>
                <a:lnTo>
                  <a:pt x="1566786" y="1370908"/>
                </a:lnTo>
                <a:lnTo>
                  <a:pt x="1608703" y="1354088"/>
                </a:lnTo>
                <a:lnTo>
                  <a:pt x="1629343" y="1346154"/>
                </a:lnTo>
                <a:lnTo>
                  <a:pt x="1649666" y="1337903"/>
                </a:lnTo>
                <a:lnTo>
                  <a:pt x="1669672" y="1330604"/>
                </a:lnTo>
                <a:lnTo>
                  <a:pt x="1689043" y="1323622"/>
                </a:lnTo>
                <a:lnTo>
                  <a:pt x="1708095" y="1317275"/>
                </a:lnTo>
                <a:lnTo>
                  <a:pt x="1726513" y="1311246"/>
                </a:lnTo>
                <a:lnTo>
                  <a:pt x="1743978" y="1305851"/>
                </a:lnTo>
                <a:lnTo>
                  <a:pt x="1760491" y="1301725"/>
                </a:lnTo>
                <a:lnTo>
                  <a:pt x="1776368" y="1297599"/>
                </a:lnTo>
                <a:lnTo>
                  <a:pt x="1790976" y="1294743"/>
                </a:lnTo>
                <a:lnTo>
                  <a:pt x="1804630" y="1292204"/>
                </a:lnTo>
                <a:lnTo>
                  <a:pt x="1817650" y="1290618"/>
                </a:lnTo>
                <a:lnTo>
                  <a:pt x="1829717" y="1289031"/>
                </a:lnTo>
                <a:lnTo>
                  <a:pt x="1840831" y="1288396"/>
                </a:lnTo>
                <a:lnTo>
                  <a:pt x="1851310" y="1287762"/>
                </a:lnTo>
                <a:lnTo>
                  <a:pt x="1860836" y="1287127"/>
                </a:lnTo>
                <a:lnTo>
                  <a:pt x="1869728" y="1287762"/>
                </a:lnTo>
                <a:lnTo>
                  <a:pt x="1877984" y="1288396"/>
                </a:lnTo>
                <a:lnTo>
                  <a:pt x="1885605" y="1289348"/>
                </a:lnTo>
                <a:lnTo>
                  <a:pt x="1892274" y="1290618"/>
                </a:lnTo>
                <a:lnTo>
                  <a:pt x="1898307" y="1292204"/>
                </a:lnTo>
                <a:lnTo>
                  <a:pt x="1904023" y="1294426"/>
                </a:lnTo>
                <a:lnTo>
                  <a:pt x="1908469" y="1296647"/>
                </a:lnTo>
                <a:lnTo>
                  <a:pt x="1912914" y="1298869"/>
                </a:lnTo>
                <a:lnTo>
                  <a:pt x="1916725" y="1302042"/>
                </a:lnTo>
                <a:lnTo>
                  <a:pt x="1919901" y="1304899"/>
                </a:lnTo>
                <a:lnTo>
                  <a:pt x="1922441" y="1308389"/>
                </a:lnTo>
                <a:lnTo>
                  <a:pt x="1924664" y="1311880"/>
                </a:lnTo>
                <a:lnTo>
                  <a:pt x="1926252" y="1315688"/>
                </a:lnTo>
                <a:lnTo>
                  <a:pt x="1927522" y="1319497"/>
                </a:lnTo>
                <a:lnTo>
                  <a:pt x="1928157" y="1323622"/>
                </a:lnTo>
                <a:lnTo>
                  <a:pt x="1928474" y="1328065"/>
                </a:lnTo>
                <a:lnTo>
                  <a:pt x="1928474" y="1332825"/>
                </a:lnTo>
                <a:lnTo>
                  <a:pt x="1928157" y="1336951"/>
                </a:lnTo>
                <a:lnTo>
                  <a:pt x="1927522" y="1342029"/>
                </a:lnTo>
                <a:lnTo>
                  <a:pt x="1926252" y="1346789"/>
                </a:lnTo>
                <a:lnTo>
                  <a:pt x="1924981" y="1351549"/>
                </a:lnTo>
                <a:lnTo>
                  <a:pt x="1923711" y="1356627"/>
                </a:lnTo>
                <a:lnTo>
                  <a:pt x="1921488" y="1361704"/>
                </a:lnTo>
                <a:lnTo>
                  <a:pt x="1919583" y="1366782"/>
                </a:lnTo>
                <a:lnTo>
                  <a:pt x="1917728" y="1370490"/>
                </a:lnTo>
                <a:lnTo>
                  <a:pt x="1673225" y="1539875"/>
                </a:lnTo>
                <a:lnTo>
                  <a:pt x="1839536" y="1455101"/>
                </a:lnTo>
                <a:lnTo>
                  <a:pt x="1835829" y="1457509"/>
                </a:lnTo>
                <a:lnTo>
                  <a:pt x="1835750" y="1457545"/>
                </a:lnTo>
                <a:lnTo>
                  <a:pt x="1831940" y="1459449"/>
                </a:lnTo>
                <a:lnTo>
                  <a:pt x="1834797" y="1458179"/>
                </a:lnTo>
                <a:lnTo>
                  <a:pt x="1835829" y="1457509"/>
                </a:lnTo>
                <a:lnTo>
                  <a:pt x="1846229" y="1452784"/>
                </a:lnTo>
                <a:lnTo>
                  <a:pt x="1861789" y="1446437"/>
                </a:lnTo>
                <a:lnTo>
                  <a:pt x="1871633" y="1442629"/>
                </a:lnTo>
                <a:lnTo>
                  <a:pt x="1882112" y="1438821"/>
                </a:lnTo>
                <a:lnTo>
                  <a:pt x="1893226" y="1435013"/>
                </a:lnTo>
                <a:lnTo>
                  <a:pt x="1905293" y="1431204"/>
                </a:lnTo>
                <a:lnTo>
                  <a:pt x="1917995" y="1427714"/>
                </a:lnTo>
                <a:lnTo>
                  <a:pt x="1930697" y="1424857"/>
                </a:lnTo>
                <a:lnTo>
                  <a:pt x="1944034" y="1422001"/>
                </a:lnTo>
                <a:lnTo>
                  <a:pt x="1957054" y="1420097"/>
                </a:lnTo>
                <a:lnTo>
                  <a:pt x="1970391" y="1418828"/>
                </a:lnTo>
                <a:lnTo>
                  <a:pt x="1977059" y="1418510"/>
                </a:lnTo>
                <a:lnTo>
                  <a:pt x="1983410" y="1418193"/>
                </a:lnTo>
                <a:lnTo>
                  <a:pt x="1989761" y="1418510"/>
                </a:lnTo>
                <a:lnTo>
                  <a:pt x="1995795" y="1418828"/>
                </a:lnTo>
                <a:lnTo>
                  <a:pt x="2001828" y="1419780"/>
                </a:lnTo>
                <a:lnTo>
                  <a:pt x="2007862" y="1420732"/>
                </a:lnTo>
                <a:lnTo>
                  <a:pt x="2013577" y="1421684"/>
                </a:lnTo>
                <a:lnTo>
                  <a:pt x="2018658" y="1423588"/>
                </a:lnTo>
                <a:lnTo>
                  <a:pt x="2023739" y="1425175"/>
                </a:lnTo>
                <a:lnTo>
                  <a:pt x="2028820" y="1427079"/>
                </a:lnTo>
                <a:lnTo>
                  <a:pt x="2033265" y="1429618"/>
                </a:lnTo>
                <a:lnTo>
                  <a:pt x="2037394" y="1431839"/>
                </a:lnTo>
                <a:lnTo>
                  <a:pt x="2041839" y="1434378"/>
                </a:lnTo>
                <a:lnTo>
                  <a:pt x="2045650" y="1437234"/>
                </a:lnTo>
                <a:lnTo>
                  <a:pt x="2048825" y="1439773"/>
                </a:lnTo>
                <a:lnTo>
                  <a:pt x="2052001" y="1442946"/>
                </a:lnTo>
                <a:lnTo>
                  <a:pt x="2054859" y="1445803"/>
                </a:lnTo>
                <a:lnTo>
                  <a:pt x="2057082" y="1449294"/>
                </a:lnTo>
                <a:lnTo>
                  <a:pt x="2059305" y="1452467"/>
                </a:lnTo>
                <a:lnTo>
                  <a:pt x="2060892" y="1455958"/>
                </a:lnTo>
                <a:lnTo>
                  <a:pt x="2062162" y="1459131"/>
                </a:lnTo>
                <a:lnTo>
                  <a:pt x="2063115" y="1462622"/>
                </a:lnTo>
                <a:lnTo>
                  <a:pt x="2063433" y="1465796"/>
                </a:lnTo>
                <a:lnTo>
                  <a:pt x="2063750" y="1469287"/>
                </a:lnTo>
                <a:lnTo>
                  <a:pt x="2063433" y="1472778"/>
                </a:lnTo>
                <a:lnTo>
                  <a:pt x="2062480" y="1476268"/>
                </a:lnTo>
                <a:lnTo>
                  <a:pt x="2061210" y="1479442"/>
                </a:lnTo>
                <a:lnTo>
                  <a:pt x="2059622" y="1482933"/>
                </a:lnTo>
                <a:lnTo>
                  <a:pt x="2057082" y="1485789"/>
                </a:lnTo>
                <a:lnTo>
                  <a:pt x="2054541" y="1489280"/>
                </a:lnTo>
                <a:lnTo>
                  <a:pt x="2051048" y="1492136"/>
                </a:lnTo>
                <a:lnTo>
                  <a:pt x="2047555" y="1495309"/>
                </a:lnTo>
                <a:lnTo>
                  <a:pt x="2043110" y="1497848"/>
                </a:lnTo>
                <a:lnTo>
                  <a:pt x="2038029" y="1500704"/>
                </a:lnTo>
                <a:lnTo>
                  <a:pt x="2017071" y="1511494"/>
                </a:lnTo>
                <a:lnTo>
                  <a:pt x="1995795" y="1522919"/>
                </a:lnTo>
                <a:lnTo>
                  <a:pt x="1975154" y="1534344"/>
                </a:lnTo>
                <a:lnTo>
                  <a:pt x="1956101" y="1545451"/>
                </a:lnTo>
                <a:lnTo>
                  <a:pt x="1926252" y="1562271"/>
                </a:lnTo>
                <a:lnTo>
                  <a:pt x="1914502" y="1569252"/>
                </a:lnTo>
                <a:lnTo>
                  <a:pt x="1983410" y="1527997"/>
                </a:lnTo>
                <a:lnTo>
                  <a:pt x="1511215" y="1778704"/>
                </a:lnTo>
                <a:lnTo>
                  <a:pt x="1498196" y="1785369"/>
                </a:lnTo>
                <a:lnTo>
                  <a:pt x="1482953" y="1792985"/>
                </a:lnTo>
                <a:lnTo>
                  <a:pt x="1462948" y="1802823"/>
                </a:lnTo>
                <a:lnTo>
                  <a:pt x="1438814" y="1814248"/>
                </a:lnTo>
                <a:lnTo>
                  <a:pt x="1410870" y="1827259"/>
                </a:lnTo>
                <a:lnTo>
                  <a:pt x="1380385" y="1841223"/>
                </a:lnTo>
                <a:lnTo>
                  <a:pt x="1347678" y="1855186"/>
                </a:lnTo>
                <a:lnTo>
                  <a:pt x="1313382" y="1869150"/>
                </a:lnTo>
                <a:lnTo>
                  <a:pt x="1295917" y="1876131"/>
                </a:lnTo>
                <a:lnTo>
                  <a:pt x="1278769" y="1882796"/>
                </a:lnTo>
                <a:lnTo>
                  <a:pt x="1260987" y="1889143"/>
                </a:lnTo>
                <a:lnTo>
                  <a:pt x="1243204" y="1895172"/>
                </a:lnTo>
                <a:lnTo>
                  <a:pt x="1225739" y="1900885"/>
                </a:lnTo>
                <a:lnTo>
                  <a:pt x="1208909" y="1905962"/>
                </a:lnTo>
                <a:lnTo>
                  <a:pt x="1191761" y="1910723"/>
                </a:lnTo>
                <a:lnTo>
                  <a:pt x="1175248" y="1914848"/>
                </a:lnTo>
                <a:lnTo>
                  <a:pt x="1159371" y="1918656"/>
                </a:lnTo>
                <a:lnTo>
                  <a:pt x="1144129" y="1921513"/>
                </a:lnTo>
                <a:lnTo>
                  <a:pt x="1129204" y="1923417"/>
                </a:lnTo>
                <a:lnTo>
                  <a:pt x="1115232" y="1925004"/>
                </a:lnTo>
                <a:lnTo>
                  <a:pt x="1108563" y="1925321"/>
                </a:lnTo>
                <a:lnTo>
                  <a:pt x="1102212" y="1925638"/>
                </a:lnTo>
                <a:lnTo>
                  <a:pt x="1095861" y="1925638"/>
                </a:lnTo>
                <a:lnTo>
                  <a:pt x="1089828" y="1925321"/>
                </a:lnTo>
                <a:lnTo>
                  <a:pt x="1076808" y="1924051"/>
                </a:lnTo>
                <a:lnTo>
                  <a:pt x="1061884" y="1922465"/>
                </a:lnTo>
                <a:lnTo>
                  <a:pt x="1025683" y="1918656"/>
                </a:lnTo>
                <a:lnTo>
                  <a:pt x="983131" y="1912944"/>
                </a:lnTo>
                <a:lnTo>
                  <a:pt x="934546" y="1906280"/>
                </a:lnTo>
                <a:lnTo>
                  <a:pt x="824992" y="1890412"/>
                </a:lnTo>
                <a:lnTo>
                  <a:pt x="707181" y="1872958"/>
                </a:lnTo>
                <a:lnTo>
                  <a:pt x="589688" y="1856138"/>
                </a:lnTo>
                <a:lnTo>
                  <a:pt x="534117" y="1848522"/>
                </a:lnTo>
                <a:lnTo>
                  <a:pt x="482357" y="1841540"/>
                </a:lnTo>
                <a:lnTo>
                  <a:pt x="435677" y="1835828"/>
                </a:lnTo>
                <a:lnTo>
                  <a:pt x="394713" y="1831385"/>
                </a:lnTo>
                <a:lnTo>
                  <a:pt x="376613" y="1829798"/>
                </a:lnTo>
                <a:lnTo>
                  <a:pt x="361053" y="1828529"/>
                </a:lnTo>
                <a:lnTo>
                  <a:pt x="347399" y="1827577"/>
                </a:lnTo>
                <a:lnTo>
                  <a:pt x="335967" y="1827259"/>
                </a:lnTo>
                <a:lnTo>
                  <a:pt x="314056" y="1827577"/>
                </a:lnTo>
                <a:lnTo>
                  <a:pt x="289922" y="1827894"/>
                </a:lnTo>
                <a:lnTo>
                  <a:pt x="237209" y="1829481"/>
                </a:lnTo>
                <a:lnTo>
                  <a:pt x="181321" y="1831385"/>
                </a:lnTo>
                <a:lnTo>
                  <a:pt x="126702" y="1833606"/>
                </a:lnTo>
                <a:lnTo>
                  <a:pt x="37153" y="1837732"/>
                </a:lnTo>
                <a:lnTo>
                  <a:pt x="0" y="1839636"/>
                </a:lnTo>
                <a:lnTo>
                  <a:pt x="19053" y="1500704"/>
                </a:lnTo>
                <a:lnTo>
                  <a:pt x="28580" y="1501657"/>
                </a:lnTo>
                <a:lnTo>
                  <a:pt x="54301" y="1503878"/>
                </a:lnTo>
                <a:lnTo>
                  <a:pt x="72084" y="1505147"/>
                </a:lnTo>
                <a:lnTo>
                  <a:pt x="92089" y="1506099"/>
                </a:lnTo>
                <a:lnTo>
                  <a:pt x="114318" y="1507369"/>
                </a:lnTo>
                <a:lnTo>
                  <a:pt x="137499" y="1507686"/>
                </a:lnTo>
                <a:lnTo>
                  <a:pt x="161632" y="1507369"/>
                </a:lnTo>
                <a:lnTo>
                  <a:pt x="173699" y="1506734"/>
                </a:lnTo>
                <a:lnTo>
                  <a:pt x="186084" y="1505782"/>
                </a:lnTo>
                <a:lnTo>
                  <a:pt x="198151" y="1504830"/>
                </a:lnTo>
                <a:lnTo>
                  <a:pt x="210217" y="1503878"/>
                </a:lnTo>
                <a:lnTo>
                  <a:pt x="221649" y="1502291"/>
                </a:lnTo>
                <a:lnTo>
                  <a:pt x="233399" y="1500704"/>
                </a:lnTo>
                <a:lnTo>
                  <a:pt x="244513" y="1498483"/>
                </a:lnTo>
                <a:lnTo>
                  <a:pt x="255627" y="1496262"/>
                </a:lnTo>
                <a:lnTo>
                  <a:pt x="265471" y="1493088"/>
                </a:lnTo>
                <a:lnTo>
                  <a:pt x="275315" y="1490232"/>
                </a:lnTo>
                <a:lnTo>
                  <a:pt x="284524" y="1486424"/>
                </a:lnTo>
                <a:lnTo>
                  <a:pt x="292780" y="1482615"/>
                </a:lnTo>
                <a:lnTo>
                  <a:pt x="300719" y="1478172"/>
                </a:lnTo>
                <a:lnTo>
                  <a:pt x="304212" y="1475634"/>
                </a:lnTo>
                <a:lnTo>
                  <a:pt x="307705" y="1473095"/>
                </a:lnTo>
                <a:lnTo>
                  <a:pt x="321677" y="1462622"/>
                </a:lnTo>
                <a:lnTo>
                  <a:pt x="337872" y="1450880"/>
                </a:lnTo>
                <a:lnTo>
                  <a:pt x="355972" y="1438821"/>
                </a:lnTo>
                <a:lnTo>
                  <a:pt x="375978" y="1426127"/>
                </a:lnTo>
                <a:lnTo>
                  <a:pt x="396936" y="1413433"/>
                </a:lnTo>
                <a:lnTo>
                  <a:pt x="418847" y="1400421"/>
                </a:lnTo>
                <a:lnTo>
                  <a:pt x="441075" y="1387727"/>
                </a:lnTo>
                <a:lnTo>
                  <a:pt x="463621" y="1375351"/>
                </a:lnTo>
                <a:lnTo>
                  <a:pt x="485850" y="1363291"/>
                </a:lnTo>
                <a:lnTo>
                  <a:pt x="508078" y="1352184"/>
                </a:lnTo>
                <a:lnTo>
                  <a:pt x="529037" y="1341711"/>
                </a:lnTo>
                <a:lnTo>
                  <a:pt x="549042" y="1332191"/>
                </a:lnTo>
                <a:lnTo>
                  <a:pt x="567142" y="1323940"/>
                </a:lnTo>
                <a:lnTo>
                  <a:pt x="583972" y="1317275"/>
                </a:lnTo>
                <a:lnTo>
                  <a:pt x="597945" y="1311880"/>
                </a:lnTo>
                <a:lnTo>
                  <a:pt x="604296" y="1309976"/>
                </a:lnTo>
                <a:lnTo>
                  <a:pt x="609694" y="1308389"/>
                </a:lnTo>
                <a:lnTo>
                  <a:pt x="616680" y="1307120"/>
                </a:lnTo>
                <a:lnTo>
                  <a:pt x="626524" y="1304899"/>
                </a:lnTo>
                <a:lnTo>
                  <a:pt x="655103" y="1299821"/>
                </a:lnTo>
                <a:lnTo>
                  <a:pt x="693844" y="1293474"/>
                </a:lnTo>
                <a:lnTo>
                  <a:pt x="740842" y="1286492"/>
                </a:lnTo>
                <a:lnTo>
                  <a:pt x="794507" y="1279193"/>
                </a:lnTo>
                <a:lnTo>
                  <a:pt x="853254" y="1271894"/>
                </a:lnTo>
                <a:lnTo>
                  <a:pt x="884056" y="1268403"/>
                </a:lnTo>
                <a:lnTo>
                  <a:pt x="915176" y="1264912"/>
                </a:lnTo>
                <a:lnTo>
                  <a:pt x="946931" y="1261421"/>
                </a:lnTo>
                <a:lnTo>
                  <a:pt x="979003" y="1258565"/>
                </a:lnTo>
                <a:lnTo>
                  <a:pt x="1010758" y="1256026"/>
                </a:lnTo>
                <a:lnTo>
                  <a:pt x="1042195" y="1253488"/>
                </a:lnTo>
                <a:lnTo>
                  <a:pt x="1073633" y="1251583"/>
                </a:lnTo>
                <a:lnTo>
                  <a:pt x="1103800" y="1249997"/>
                </a:lnTo>
                <a:lnTo>
                  <a:pt x="1108711" y="1249733"/>
                </a:lnTo>
                <a:lnTo>
                  <a:pt x="1108711" y="1144905"/>
                </a:lnTo>
                <a:lnTo>
                  <a:pt x="1105218" y="1127104"/>
                </a:lnTo>
                <a:lnTo>
                  <a:pt x="1102043" y="1110256"/>
                </a:lnTo>
                <a:lnTo>
                  <a:pt x="1097916" y="1094680"/>
                </a:lnTo>
                <a:lnTo>
                  <a:pt x="1093788" y="1080057"/>
                </a:lnTo>
                <a:lnTo>
                  <a:pt x="1089026" y="1067024"/>
                </a:lnTo>
                <a:lnTo>
                  <a:pt x="1083946" y="1054626"/>
                </a:lnTo>
                <a:lnTo>
                  <a:pt x="1078866" y="1043818"/>
                </a:lnTo>
                <a:lnTo>
                  <a:pt x="1073468" y="1033010"/>
                </a:lnTo>
                <a:lnTo>
                  <a:pt x="1067753" y="1023474"/>
                </a:lnTo>
                <a:lnTo>
                  <a:pt x="1061721" y="1014255"/>
                </a:lnTo>
                <a:lnTo>
                  <a:pt x="1055371" y="1005672"/>
                </a:lnTo>
                <a:lnTo>
                  <a:pt x="1049021" y="997407"/>
                </a:lnTo>
                <a:lnTo>
                  <a:pt x="1042671" y="989460"/>
                </a:lnTo>
                <a:lnTo>
                  <a:pt x="1036003" y="981831"/>
                </a:lnTo>
                <a:lnTo>
                  <a:pt x="1022668" y="966891"/>
                </a:lnTo>
                <a:lnTo>
                  <a:pt x="1013461" y="957036"/>
                </a:lnTo>
                <a:lnTo>
                  <a:pt x="1004888" y="947182"/>
                </a:lnTo>
                <a:lnTo>
                  <a:pt x="995681" y="936692"/>
                </a:lnTo>
                <a:lnTo>
                  <a:pt x="987108" y="925884"/>
                </a:lnTo>
                <a:lnTo>
                  <a:pt x="978853" y="914440"/>
                </a:lnTo>
                <a:lnTo>
                  <a:pt x="970916" y="902042"/>
                </a:lnTo>
                <a:lnTo>
                  <a:pt x="966788" y="895367"/>
                </a:lnTo>
                <a:lnTo>
                  <a:pt x="962978" y="888691"/>
                </a:lnTo>
                <a:lnTo>
                  <a:pt x="959168" y="881698"/>
                </a:lnTo>
                <a:lnTo>
                  <a:pt x="955676" y="874069"/>
                </a:lnTo>
                <a:lnTo>
                  <a:pt x="952183" y="866122"/>
                </a:lnTo>
                <a:lnTo>
                  <a:pt x="948691" y="858175"/>
                </a:lnTo>
                <a:lnTo>
                  <a:pt x="945516" y="849910"/>
                </a:lnTo>
                <a:lnTo>
                  <a:pt x="942341" y="841009"/>
                </a:lnTo>
                <a:lnTo>
                  <a:pt x="939483" y="831790"/>
                </a:lnTo>
                <a:lnTo>
                  <a:pt x="936626" y="821936"/>
                </a:lnTo>
                <a:lnTo>
                  <a:pt x="934086" y="812082"/>
                </a:lnTo>
                <a:lnTo>
                  <a:pt x="931863" y="801274"/>
                </a:lnTo>
                <a:lnTo>
                  <a:pt x="929323" y="790148"/>
                </a:lnTo>
                <a:lnTo>
                  <a:pt x="927418" y="778704"/>
                </a:lnTo>
                <a:lnTo>
                  <a:pt x="925513" y="766624"/>
                </a:lnTo>
                <a:lnTo>
                  <a:pt x="923608" y="753909"/>
                </a:lnTo>
                <a:lnTo>
                  <a:pt x="922338" y="740876"/>
                </a:lnTo>
                <a:lnTo>
                  <a:pt x="921068" y="727207"/>
                </a:lnTo>
                <a:lnTo>
                  <a:pt x="920433" y="712584"/>
                </a:lnTo>
                <a:lnTo>
                  <a:pt x="919481" y="697644"/>
                </a:lnTo>
                <a:lnTo>
                  <a:pt x="919163" y="680478"/>
                </a:lnTo>
                <a:lnTo>
                  <a:pt x="919481" y="663948"/>
                </a:lnTo>
                <a:lnTo>
                  <a:pt x="920751" y="647736"/>
                </a:lnTo>
                <a:lnTo>
                  <a:pt x="922338" y="631842"/>
                </a:lnTo>
                <a:lnTo>
                  <a:pt x="924561" y="616266"/>
                </a:lnTo>
                <a:lnTo>
                  <a:pt x="928053" y="601325"/>
                </a:lnTo>
                <a:lnTo>
                  <a:pt x="932181" y="586703"/>
                </a:lnTo>
                <a:lnTo>
                  <a:pt x="936308" y="572398"/>
                </a:lnTo>
                <a:lnTo>
                  <a:pt x="941706" y="558093"/>
                </a:lnTo>
                <a:lnTo>
                  <a:pt x="947738" y="544424"/>
                </a:lnTo>
                <a:lnTo>
                  <a:pt x="954406" y="531391"/>
                </a:lnTo>
                <a:lnTo>
                  <a:pt x="958216" y="525033"/>
                </a:lnTo>
                <a:lnTo>
                  <a:pt x="961708" y="518676"/>
                </a:lnTo>
                <a:lnTo>
                  <a:pt x="965836" y="512318"/>
                </a:lnTo>
                <a:lnTo>
                  <a:pt x="969646" y="506278"/>
                </a:lnTo>
                <a:lnTo>
                  <a:pt x="978853" y="494199"/>
                </a:lnTo>
                <a:lnTo>
                  <a:pt x="988061" y="483073"/>
                </a:lnTo>
                <a:lnTo>
                  <a:pt x="998221" y="471629"/>
                </a:lnTo>
                <a:lnTo>
                  <a:pt x="1008698" y="461139"/>
                </a:lnTo>
                <a:lnTo>
                  <a:pt x="1019811" y="451602"/>
                </a:lnTo>
                <a:lnTo>
                  <a:pt x="1030923" y="442384"/>
                </a:lnTo>
                <a:lnTo>
                  <a:pt x="1042671" y="433801"/>
                </a:lnTo>
                <a:lnTo>
                  <a:pt x="1054736" y="425854"/>
                </a:lnTo>
                <a:lnTo>
                  <a:pt x="1066483" y="418542"/>
                </a:lnTo>
                <a:lnTo>
                  <a:pt x="1078866" y="411549"/>
                </a:lnTo>
                <a:lnTo>
                  <a:pt x="1091248" y="405191"/>
                </a:lnTo>
                <a:lnTo>
                  <a:pt x="1103631" y="399152"/>
                </a:lnTo>
                <a:lnTo>
                  <a:pt x="1116331" y="393748"/>
                </a:lnTo>
                <a:lnTo>
                  <a:pt x="1128713" y="388661"/>
                </a:lnTo>
                <a:lnTo>
                  <a:pt x="1141413" y="383893"/>
                </a:lnTo>
                <a:lnTo>
                  <a:pt x="1153796" y="380079"/>
                </a:lnTo>
                <a:lnTo>
                  <a:pt x="1166178" y="376264"/>
                </a:lnTo>
                <a:lnTo>
                  <a:pt x="1178243" y="373085"/>
                </a:lnTo>
                <a:lnTo>
                  <a:pt x="1190308" y="369906"/>
                </a:lnTo>
                <a:lnTo>
                  <a:pt x="1201738" y="367363"/>
                </a:lnTo>
                <a:lnTo>
                  <a:pt x="1213168" y="364820"/>
                </a:lnTo>
                <a:lnTo>
                  <a:pt x="1224281" y="362595"/>
                </a:lnTo>
                <a:lnTo>
                  <a:pt x="1235076" y="361006"/>
                </a:lnTo>
                <a:lnTo>
                  <a:pt x="1254761" y="358145"/>
                </a:lnTo>
                <a:lnTo>
                  <a:pt x="1272223" y="356237"/>
                </a:lnTo>
                <a:lnTo>
                  <a:pt x="1287781" y="354966"/>
                </a:lnTo>
                <a:lnTo>
                  <a:pt x="1300163" y="354330"/>
                </a:lnTo>
                <a:lnTo>
                  <a:pt x="1309371" y="354012"/>
                </a:lnTo>
                <a:close/>
                <a:moveTo>
                  <a:pt x="1815403" y="215900"/>
                </a:moveTo>
                <a:lnTo>
                  <a:pt x="1818266" y="216218"/>
                </a:lnTo>
                <a:lnTo>
                  <a:pt x="1821764" y="216535"/>
                </a:lnTo>
                <a:lnTo>
                  <a:pt x="1824945" y="217170"/>
                </a:lnTo>
                <a:lnTo>
                  <a:pt x="1828126" y="218758"/>
                </a:lnTo>
                <a:lnTo>
                  <a:pt x="1830989" y="220028"/>
                </a:lnTo>
                <a:lnTo>
                  <a:pt x="1834170" y="221615"/>
                </a:lnTo>
                <a:lnTo>
                  <a:pt x="1836715" y="223520"/>
                </a:lnTo>
                <a:lnTo>
                  <a:pt x="1839577" y="226060"/>
                </a:lnTo>
                <a:lnTo>
                  <a:pt x="1841804" y="228600"/>
                </a:lnTo>
                <a:lnTo>
                  <a:pt x="1843713" y="231458"/>
                </a:lnTo>
                <a:lnTo>
                  <a:pt x="1845621" y="234315"/>
                </a:lnTo>
                <a:lnTo>
                  <a:pt x="1847212" y="237490"/>
                </a:lnTo>
                <a:lnTo>
                  <a:pt x="1848166" y="240348"/>
                </a:lnTo>
                <a:lnTo>
                  <a:pt x="1848802" y="243523"/>
                </a:lnTo>
                <a:lnTo>
                  <a:pt x="1849438" y="247015"/>
                </a:lnTo>
                <a:lnTo>
                  <a:pt x="1849438" y="250508"/>
                </a:lnTo>
                <a:lnTo>
                  <a:pt x="1849438" y="253365"/>
                </a:lnTo>
                <a:lnTo>
                  <a:pt x="1848802" y="256858"/>
                </a:lnTo>
                <a:lnTo>
                  <a:pt x="1848166" y="260033"/>
                </a:lnTo>
                <a:lnTo>
                  <a:pt x="1847212" y="263208"/>
                </a:lnTo>
                <a:lnTo>
                  <a:pt x="1845621" y="266065"/>
                </a:lnTo>
                <a:lnTo>
                  <a:pt x="1843713" y="268923"/>
                </a:lnTo>
                <a:lnTo>
                  <a:pt x="1841804" y="271780"/>
                </a:lnTo>
                <a:lnTo>
                  <a:pt x="1839577" y="274320"/>
                </a:lnTo>
                <a:lnTo>
                  <a:pt x="1736517" y="377190"/>
                </a:lnTo>
                <a:lnTo>
                  <a:pt x="1733654" y="379730"/>
                </a:lnTo>
                <a:lnTo>
                  <a:pt x="1731109" y="381635"/>
                </a:lnTo>
                <a:lnTo>
                  <a:pt x="1727928" y="383223"/>
                </a:lnTo>
                <a:lnTo>
                  <a:pt x="1725065" y="384810"/>
                </a:lnTo>
                <a:lnTo>
                  <a:pt x="1721885" y="386080"/>
                </a:lnTo>
                <a:lnTo>
                  <a:pt x="1718704" y="386715"/>
                </a:lnTo>
                <a:lnTo>
                  <a:pt x="1715205" y="387350"/>
                </a:lnTo>
                <a:lnTo>
                  <a:pt x="1712342" y="387350"/>
                </a:lnTo>
                <a:lnTo>
                  <a:pt x="1708843" y="387350"/>
                </a:lnTo>
                <a:lnTo>
                  <a:pt x="1705662" y="386715"/>
                </a:lnTo>
                <a:lnTo>
                  <a:pt x="1702163" y="386080"/>
                </a:lnTo>
                <a:lnTo>
                  <a:pt x="1699300" y="384810"/>
                </a:lnTo>
                <a:lnTo>
                  <a:pt x="1696119" y="383223"/>
                </a:lnTo>
                <a:lnTo>
                  <a:pt x="1693257" y="381635"/>
                </a:lnTo>
                <a:lnTo>
                  <a:pt x="1690394" y="379730"/>
                </a:lnTo>
                <a:lnTo>
                  <a:pt x="1687849" y="377190"/>
                </a:lnTo>
                <a:lnTo>
                  <a:pt x="1685622" y="374650"/>
                </a:lnTo>
                <a:lnTo>
                  <a:pt x="1683396" y="371793"/>
                </a:lnTo>
                <a:lnTo>
                  <a:pt x="1681805" y="368935"/>
                </a:lnTo>
                <a:lnTo>
                  <a:pt x="1680533" y="365760"/>
                </a:lnTo>
                <a:lnTo>
                  <a:pt x="1679261" y="362903"/>
                </a:lnTo>
                <a:lnTo>
                  <a:pt x="1678624" y="359410"/>
                </a:lnTo>
                <a:lnTo>
                  <a:pt x="1678306" y="356235"/>
                </a:lnTo>
                <a:lnTo>
                  <a:pt x="1677988" y="353378"/>
                </a:lnTo>
                <a:lnTo>
                  <a:pt x="1678306" y="349885"/>
                </a:lnTo>
                <a:lnTo>
                  <a:pt x="1678624" y="346393"/>
                </a:lnTo>
                <a:lnTo>
                  <a:pt x="1679261" y="343218"/>
                </a:lnTo>
                <a:lnTo>
                  <a:pt x="1680533" y="340043"/>
                </a:lnTo>
                <a:lnTo>
                  <a:pt x="1681805" y="337185"/>
                </a:lnTo>
                <a:lnTo>
                  <a:pt x="1683396" y="334328"/>
                </a:lnTo>
                <a:lnTo>
                  <a:pt x="1685622" y="331470"/>
                </a:lnTo>
                <a:lnTo>
                  <a:pt x="1687849" y="328930"/>
                </a:lnTo>
                <a:lnTo>
                  <a:pt x="1790910" y="226060"/>
                </a:lnTo>
                <a:lnTo>
                  <a:pt x="1793455" y="223520"/>
                </a:lnTo>
                <a:lnTo>
                  <a:pt x="1796317" y="221615"/>
                </a:lnTo>
                <a:lnTo>
                  <a:pt x="1799180" y="220028"/>
                </a:lnTo>
                <a:lnTo>
                  <a:pt x="1802361" y="218758"/>
                </a:lnTo>
                <a:lnTo>
                  <a:pt x="1805224" y="217170"/>
                </a:lnTo>
                <a:lnTo>
                  <a:pt x="1808723" y="216535"/>
                </a:lnTo>
                <a:lnTo>
                  <a:pt x="1811904" y="216218"/>
                </a:lnTo>
                <a:lnTo>
                  <a:pt x="1815403" y="215900"/>
                </a:lnTo>
                <a:close/>
                <a:moveTo>
                  <a:pt x="851599" y="215900"/>
                </a:moveTo>
                <a:lnTo>
                  <a:pt x="855065" y="216218"/>
                </a:lnTo>
                <a:lnTo>
                  <a:pt x="857902" y="216535"/>
                </a:lnTo>
                <a:lnTo>
                  <a:pt x="861368" y="217170"/>
                </a:lnTo>
                <a:lnTo>
                  <a:pt x="864205" y="218758"/>
                </a:lnTo>
                <a:lnTo>
                  <a:pt x="867356" y="220028"/>
                </a:lnTo>
                <a:lnTo>
                  <a:pt x="870192" y="221615"/>
                </a:lnTo>
                <a:lnTo>
                  <a:pt x="872713" y="223520"/>
                </a:lnTo>
                <a:lnTo>
                  <a:pt x="875550" y="226060"/>
                </a:lnTo>
                <a:lnTo>
                  <a:pt x="977657" y="328930"/>
                </a:lnTo>
                <a:lnTo>
                  <a:pt x="979863" y="331470"/>
                </a:lnTo>
                <a:lnTo>
                  <a:pt x="981754" y="334328"/>
                </a:lnTo>
                <a:lnTo>
                  <a:pt x="983960" y="337185"/>
                </a:lnTo>
                <a:lnTo>
                  <a:pt x="985220" y="340043"/>
                </a:lnTo>
                <a:lnTo>
                  <a:pt x="986166" y="343218"/>
                </a:lnTo>
                <a:lnTo>
                  <a:pt x="986796" y="346393"/>
                </a:lnTo>
                <a:lnTo>
                  <a:pt x="987426" y="349885"/>
                </a:lnTo>
                <a:lnTo>
                  <a:pt x="987426" y="353378"/>
                </a:lnTo>
                <a:lnTo>
                  <a:pt x="987426" y="356235"/>
                </a:lnTo>
                <a:lnTo>
                  <a:pt x="986796" y="359410"/>
                </a:lnTo>
                <a:lnTo>
                  <a:pt x="986166" y="362903"/>
                </a:lnTo>
                <a:lnTo>
                  <a:pt x="985220" y="365760"/>
                </a:lnTo>
                <a:lnTo>
                  <a:pt x="983960" y="368935"/>
                </a:lnTo>
                <a:lnTo>
                  <a:pt x="981754" y="371793"/>
                </a:lnTo>
                <a:lnTo>
                  <a:pt x="979863" y="374650"/>
                </a:lnTo>
                <a:lnTo>
                  <a:pt x="977657" y="377190"/>
                </a:lnTo>
                <a:lnTo>
                  <a:pt x="975135" y="379730"/>
                </a:lnTo>
                <a:lnTo>
                  <a:pt x="972299" y="381635"/>
                </a:lnTo>
                <a:lnTo>
                  <a:pt x="969778" y="383223"/>
                </a:lnTo>
                <a:lnTo>
                  <a:pt x="966627" y="384810"/>
                </a:lnTo>
                <a:lnTo>
                  <a:pt x="963475" y="386080"/>
                </a:lnTo>
                <a:lnTo>
                  <a:pt x="960324" y="386715"/>
                </a:lnTo>
                <a:lnTo>
                  <a:pt x="957172" y="387350"/>
                </a:lnTo>
                <a:lnTo>
                  <a:pt x="953706" y="387350"/>
                </a:lnTo>
                <a:lnTo>
                  <a:pt x="950554" y="387350"/>
                </a:lnTo>
                <a:lnTo>
                  <a:pt x="947088" y="386715"/>
                </a:lnTo>
                <a:lnTo>
                  <a:pt x="944251" y="386080"/>
                </a:lnTo>
                <a:lnTo>
                  <a:pt x="940785" y="384810"/>
                </a:lnTo>
                <a:lnTo>
                  <a:pt x="937948" y="383223"/>
                </a:lnTo>
                <a:lnTo>
                  <a:pt x="935112" y="381635"/>
                </a:lnTo>
                <a:lnTo>
                  <a:pt x="932276" y="379730"/>
                </a:lnTo>
                <a:lnTo>
                  <a:pt x="929440" y="377190"/>
                </a:lnTo>
                <a:lnTo>
                  <a:pt x="827333" y="274320"/>
                </a:lnTo>
                <a:lnTo>
                  <a:pt x="825127" y="271780"/>
                </a:lnTo>
                <a:lnTo>
                  <a:pt x="823236" y="268923"/>
                </a:lnTo>
                <a:lnTo>
                  <a:pt x="821345" y="266065"/>
                </a:lnTo>
                <a:lnTo>
                  <a:pt x="820084" y="263208"/>
                </a:lnTo>
                <a:lnTo>
                  <a:pt x="819139" y="260033"/>
                </a:lnTo>
                <a:lnTo>
                  <a:pt x="818193" y="256858"/>
                </a:lnTo>
                <a:lnTo>
                  <a:pt x="817878" y="253365"/>
                </a:lnTo>
                <a:lnTo>
                  <a:pt x="817563" y="250508"/>
                </a:lnTo>
                <a:lnTo>
                  <a:pt x="817878" y="247015"/>
                </a:lnTo>
                <a:lnTo>
                  <a:pt x="818193" y="243523"/>
                </a:lnTo>
                <a:lnTo>
                  <a:pt x="819139" y="240348"/>
                </a:lnTo>
                <a:lnTo>
                  <a:pt x="820084" y="237490"/>
                </a:lnTo>
                <a:lnTo>
                  <a:pt x="821345" y="234315"/>
                </a:lnTo>
                <a:lnTo>
                  <a:pt x="823236" y="231458"/>
                </a:lnTo>
                <a:lnTo>
                  <a:pt x="825127" y="228600"/>
                </a:lnTo>
                <a:lnTo>
                  <a:pt x="827333" y="226060"/>
                </a:lnTo>
                <a:lnTo>
                  <a:pt x="830169" y="223520"/>
                </a:lnTo>
                <a:lnTo>
                  <a:pt x="832690" y="221615"/>
                </a:lnTo>
                <a:lnTo>
                  <a:pt x="835842" y="220028"/>
                </a:lnTo>
                <a:lnTo>
                  <a:pt x="838678" y="218758"/>
                </a:lnTo>
                <a:lnTo>
                  <a:pt x="842144" y="217170"/>
                </a:lnTo>
                <a:lnTo>
                  <a:pt x="844981" y="216535"/>
                </a:lnTo>
                <a:lnTo>
                  <a:pt x="848447" y="216218"/>
                </a:lnTo>
                <a:lnTo>
                  <a:pt x="851599" y="215900"/>
                </a:lnTo>
                <a:close/>
                <a:moveTo>
                  <a:pt x="1318578" y="0"/>
                </a:moveTo>
                <a:lnTo>
                  <a:pt x="1321753" y="318"/>
                </a:lnTo>
                <a:lnTo>
                  <a:pt x="1325563" y="636"/>
                </a:lnTo>
                <a:lnTo>
                  <a:pt x="1328421" y="1590"/>
                </a:lnTo>
                <a:lnTo>
                  <a:pt x="1331913" y="2544"/>
                </a:lnTo>
                <a:lnTo>
                  <a:pt x="1334771" y="4133"/>
                </a:lnTo>
                <a:lnTo>
                  <a:pt x="1337629" y="6041"/>
                </a:lnTo>
                <a:lnTo>
                  <a:pt x="1340169" y="7949"/>
                </a:lnTo>
                <a:lnTo>
                  <a:pt x="1342391" y="9857"/>
                </a:lnTo>
                <a:lnTo>
                  <a:pt x="1344931" y="12719"/>
                </a:lnTo>
                <a:lnTo>
                  <a:pt x="1346836" y="15262"/>
                </a:lnTo>
                <a:lnTo>
                  <a:pt x="1348424" y="18124"/>
                </a:lnTo>
                <a:lnTo>
                  <a:pt x="1350011" y="20986"/>
                </a:lnTo>
                <a:lnTo>
                  <a:pt x="1351281" y="23848"/>
                </a:lnTo>
                <a:lnTo>
                  <a:pt x="1351916" y="27345"/>
                </a:lnTo>
                <a:lnTo>
                  <a:pt x="1352551" y="30843"/>
                </a:lnTo>
                <a:lnTo>
                  <a:pt x="1352551" y="34341"/>
                </a:lnTo>
                <a:lnTo>
                  <a:pt x="1352551" y="180290"/>
                </a:lnTo>
                <a:lnTo>
                  <a:pt x="1352551" y="183469"/>
                </a:lnTo>
                <a:lnTo>
                  <a:pt x="1351916" y="186967"/>
                </a:lnTo>
                <a:lnTo>
                  <a:pt x="1351281" y="190147"/>
                </a:lnTo>
                <a:lnTo>
                  <a:pt x="1350011" y="193327"/>
                </a:lnTo>
                <a:lnTo>
                  <a:pt x="1348424" y="196188"/>
                </a:lnTo>
                <a:lnTo>
                  <a:pt x="1346836" y="199368"/>
                </a:lnTo>
                <a:lnTo>
                  <a:pt x="1344931" y="201912"/>
                </a:lnTo>
                <a:lnTo>
                  <a:pt x="1342391" y="204138"/>
                </a:lnTo>
                <a:lnTo>
                  <a:pt x="1340169" y="206681"/>
                </a:lnTo>
                <a:lnTo>
                  <a:pt x="1337629" y="208271"/>
                </a:lnTo>
                <a:lnTo>
                  <a:pt x="1334771" y="210179"/>
                </a:lnTo>
                <a:lnTo>
                  <a:pt x="1331913" y="211769"/>
                </a:lnTo>
                <a:lnTo>
                  <a:pt x="1328421" y="212723"/>
                </a:lnTo>
                <a:lnTo>
                  <a:pt x="1325563" y="213677"/>
                </a:lnTo>
                <a:lnTo>
                  <a:pt x="1321753" y="213995"/>
                </a:lnTo>
                <a:lnTo>
                  <a:pt x="1318578" y="214313"/>
                </a:lnTo>
                <a:lnTo>
                  <a:pt x="1315086" y="213995"/>
                </a:lnTo>
                <a:lnTo>
                  <a:pt x="1311593" y="213677"/>
                </a:lnTo>
                <a:lnTo>
                  <a:pt x="1308418" y="212723"/>
                </a:lnTo>
                <a:lnTo>
                  <a:pt x="1305243" y="211769"/>
                </a:lnTo>
                <a:lnTo>
                  <a:pt x="1302068" y="210179"/>
                </a:lnTo>
                <a:lnTo>
                  <a:pt x="1299528" y="208271"/>
                </a:lnTo>
                <a:lnTo>
                  <a:pt x="1296671" y="206681"/>
                </a:lnTo>
                <a:lnTo>
                  <a:pt x="1294448" y="204138"/>
                </a:lnTo>
                <a:lnTo>
                  <a:pt x="1292226" y="201912"/>
                </a:lnTo>
                <a:lnTo>
                  <a:pt x="1290003" y="199368"/>
                </a:lnTo>
                <a:lnTo>
                  <a:pt x="1288416" y="196188"/>
                </a:lnTo>
                <a:lnTo>
                  <a:pt x="1287146" y="193327"/>
                </a:lnTo>
                <a:lnTo>
                  <a:pt x="1285876" y="190147"/>
                </a:lnTo>
                <a:lnTo>
                  <a:pt x="1285241" y="186967"/>
                </a:lnTo>
                <a:lnTo>
                  <a:pt x="1284288" y="183469"/>
                </a:lnTo>
                <a:lnTo>
                  <a:pt x="1284288" y="180290"/>
                </a:lnTo>
                <a:lnTo>
                  <a:pt x="1284288" y="34341"/>
                </a:lnTo>
                <a:lnTo>
                  <a:pt x="1284288" y="30843"/>
                </a:lnTo>
                <a:lnTo>
                  <a:pt x="1285241" y="27345"/>
                </a:lnTo>
                <a:lnTo>
                  <a:pt x="1285876" y="23848"/>
                </a:lnTo>
                <a:lnTo>
                  <a:pt x="1287146" y="20986"/>
                </a:lnTo>
                <a:lnTo>
                  <a:pt x="1288416" y="18124"/>
                </a:lnTo>
                <a:lnTo>
                  <a:pt x="1290003" y="15262"/>
                </a:lnTo>
                <a:lnTo>
                  <a:pt x="1292226" y="12719"/>
                </a:lnTo>
                <a:lnTo>
                  <a:pt x="1294448" y="9857"/>
                </a:lnTo>
                <a:lnTo>
                  <a:pt x="1296671" y="7949"/>
                </a:lnTo>
                <a:lnTo>
                  <a:pt x="1299528" y="6041"/>
                </a:lnTo>
                <a:lnTo>
                  <a:pt x="1302068" y="4133"/>
                </a:lnTo>
                <a:lnTo>
                  <a:pt x="1305243" y="2544"/>
                </a:lnTo>
                <a:lnTo>
                  <a:pt x="1308418" y="1590"/>
                </a:lnTo>
                <a:lnTo>
                  <a:pt x="1311593" y="636"/>
                </a:lnTo>
                <a:lnTo>
                  <a:pt x="1315086" y="318"/>
                </a:lnTo>
                <a:lnTo>
                  <a:pt x="131857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" name="KSO_Shape"/>
          <p:cNvSpPr/>
          <p:nvPr/>
        </p:nvSpPr>
        <p:spPr bwMode="auto">
          <a:xfrm>
            <a:off x="9274175" y="2203450"/>
            <a:ext cx="1011238" cy="706438"/>
          </a:xfrm>
          <a:custGeom>
            <a:avLst/>
            <a:gdLst>
              <a:gd name="T0" fmla="*/ 1733867 w 2074863"/>
              <a:gd name="T1" fmla="*/ 579834 h 1449388"/>
              <a:gd name="T2" fmla="*/ 1791884 w 2074863"/>
              <a:gd name="T3" fmla="*/ 600246 h 1449388"/>
              <a:gd name="T4" fmla="*/ 1794804 w 2074863"/>
              <a:gd name="T5" fmla="*/ 538648 h 1449388"/>
              <a:gd name="T6" fmla="*/ 510830 w 2074863"/>
              <a:gd name="T7" fmla="*/ 162256 h 1449388"/>
              <a:gd name="T8" fmla="*/ 492893 w 2074863"/>
              <a:gd name="T9" fmla="*/ 222976 h 1449388"/>
              <a:gd name="T10" fmla="*/ 438718 w 2074863"/>
              <a:gd name="T11" fmla="*/ 188484 h 1449388"/>
              <a:gd name="T12" fmla="*/ 1598128 w 2074863"/>
              <a:gd name="T13" fmla="*/ 142089 h 1449388"/>
              <a:gd name="T14" fmla="*/ 1885296 w 2074863"/>
              <a:gd name="T15" fmla="*/ 549583 h 1449388"/>
              <a:gd name="T16" fmla="*/ 1586087 w 2074863"/>
              <a:gd name="T17" fmla="*/ 450078 h 1449388"/>
              <a:gd name="T18" fmla="*/ 486453 w 2074863"/>
              <a:gd name="T19" fmla="*/ 72185 h 1449388"/>
              <a:gd name="T20" fmla="*/ 151219 w 2074863"/>
              <a:gd name="T21" fmla="*/ 357281 h 1449388"/>
              <a:gd name="T22" fmla="*/ 295879 w 2074863"/>
              <a:gd name="T23" fmla="*/ 407592 h 1449388"/>
              <a:gd name="T24" fmla="*/ 486453 w 2074863"/>
              <a:gd name="T25" fmla="*/ 72185 h 1449388"/>
              <a:gd name="T26" fmla="*/ 681762 w 2074863"/>
              <a:gd name="T27" fmla="*/ 209994 h 1449388"/>
              <a:gd name="T28" fmla="*/ 910960 w 2074863"/>
              <a:gd name="T29" fmla="*/ 275617 h 1449388"/>
              <a:gd name="T30" fmla="*/ 1184248 w 2074863"/>
              <a:gd name="T31" fmla="*/ 351448 h 1449388"/>
              <a:gd name="T32" fmla="*/ 1396319 w 2074863"/>
              <a:gd name="T33" fmla="*/ 332855 h 1449388"/>
              <a:gd name="T34" fmla="*/ 1606205 w 2074863"/>
              <a:gd name="T35" fmla="*/ 562536 h 1449388"/>
              <a:gd name="T36" fmla="*/ 1640821 w 2074863"/>
              <a:gd name="T37" fmla="*/ 739718 h 1449388"/>
              <a:gd name="T38" fmla="*/ 1379558 w 2074863"/>
              <a:gd name="T39" fmla="*/ 843985 h 1449388"/>
              <a:gd name="T40" fmla="*/ 1124853 w 2074863"/>
              <a:gd name="T41" fmla="*/ 641283 h 1449388"/>
              <a:gd name="T42" fmla="*/ 720387 w 2074863"/>
              <a:gd name="T43" fmla="*/ 519516 h 1449388"/>
              <a:gd name="T44" fmla="*/ 653705 w 2074863"/>
              <a:gd name="T45" fmla="*/ 311345 h 1449388"/>
              <a:gd name="T46" fmla="*/ 325395 w 2074863"/>
              <a:gd name="T47" fmla="*/ 480871 h 1449388"/>
              <a:gd name="T48" fmla="*/ 435438 w 2074863"/>
              <a:gd name="T49" fmla="*/ 683574 h 1449388"/>
              <a:gd name="T50" fmla="*/ 530543 w 2074863"/>
              <a:gd name="T51" fmla="*/ 794768 h 1449388"/>
              <a:gd name="T52" fmla="*/ 611436 w 2074863"/>
              <a:gd name="T53" fmla="*/ 890286 h 1449388"/>
              <a:gd name="T54" fmla="*/ 688686 w 2074863"/>
              <a:gd name="T55" fmla="*/ 1001480 h 1449388"/>
              <a:gd name="T56" fmla="*/ 800188 w 2074863"/>
              <a:gd name="T57" fmla="*/ 1230068 h 1449388"/>
              <a:gd name="T58" fmla="*/ 913511 w 2074863"/>
              <a:gd name="T59" fmla="*/ 1255588 h 1449388"/>
              <a:gd name="T60" fmla="*/ 768486 w 2074863"/>
              <a:gd name="T61" fmla="*/ 1063458 h 1449388"/>
              <a:gd name="T62" fmla="*/ 798730 w 2074863"/>
              <a:gd name="T63" fmla="*/ 1022261 h 1449388"/>
              <a:gd name="T64" fmla="*/ 1047604 w 2074863"/>
              <a:gd name="T65" fmla="*/ 1245015 h 1449388"/>
              <a:gd name="T66" fmla="*/ 1112465 w 2074863"/>
              <a:gd name="T67" fmla="*/ 1184496 h 1449388"/>
              <a:gd name="T68" fmla="*/ 841727 w 2074863"/>
              <a:gd name="T69" fmla="*/ 896119 h 1449388"/>
              <a:gd name="T70" fmla="*/ 886182 w 2074863"/>
              <a:gd name="T71" fmla="*/ 868047 h 1449388"/>
              <a:gd name="T72" fmla="*/ 1205383 w 2074863"/>
              <a:gd name="T73" fmla="*/ 1138195 h 1449388"/>
              <a:gd name="T74" fmla="*/ 1202468 w 2074863"/>
              <a:gd name="T75" fmla="*/ 1026636 h 1449388"/>
              <a:gd name="T76" fmla="*/ 955779 w 2074863"/>
              <a:gd name="T77" fmla="*/ 749197 h 1449388"/>
              <a:gd name="T78" fmla="*/ 1006793 w 2074863"/>
              <a:gd name="T79" fmla="*/ 736437 h 1449388"/>
              <a:gd name="T80" fmla="*/ 1311053 w 2074863"/>
              <a:gd name="T81" fmla="*/ 1001480 h 1449388"/>
              <a:gd name="T82" fmla="*/ 1303037 w 2074863"/>
              <a:gd name="T83" fmla="*/ 890286 h 1449388"/>
              <a:gd name="T84" fmla="*/ 1310325 w 2074863"/>
              <a:gd name="T85" fmla="*/ 838516 h 1449388"/>
              <a:gd name="T86" fmla="*/ 1409802 w 2074863"/>
              <a:gd name="T87" fmla="*/ 919087 h 1449388"/>
              <a:gd name="T88" fmla="*/ 1378829 w 2074863"/>
              <a:gd name="T89" fmla="*/ 1028094 h 1449388"/>
              <a:gd name="T90" fmla="*/ 1306317 w 2074863"/>
              <a:gd name="T91" fmla="*/ 1123248 h 1449388"/>
              <a:gd name="T92" fmla="*/ 1210119 w 2074863"/>
              <a:gd name="T93" fmla="*/ 1205641 h 1449388"/>
              <a:gd name="T94" fmla="*/ 1113922 w 2074863"/>
              <a:gd name="T95" fmla="*/ 1290222 h 1449388"/>
              <a:gd name="T96" fmla="*/ 1016631 w 2074863"/>
              <a:gd name="T97" fmla="*/ 1300795 h 1449388"/>
              <a:gd name="T98" fmla="*/ 897478 w 2074863"/>
              <a:gd name="T99" fmla="*/ 1327044 h 1449388"/>
              <a:gd name="T100" fmla="*/ 625648 w 2074863"/>
              <a:gd name="T101" fmla="*/ 1160798 h 1449388"/>
              <a:gd name="T102" fmla="*/ 491918 w 2074863"/>
              <a:gd name="T103" fmla="*/ 1202360 h 1449388"/>
              <a:gd name="T104" fmla="*/ 458760 w 2074863"/>
              <a:gd name="T105" fmla="*/ 1134550 h 1449388"/>
              <a:gd name="T106" fmla="*/ 365477 w 2074863"/>
              <a:gd name="T107" fmla="*/ 1057260 h 1449388"/>
              <a:gd name="T108" fmla="*/ 317378 w 2074863"/>
              <a:gd name="T109" fmla="*/ 969763 h 1449388"/>
              <a:gd name="T110" fmla="*/ 233206 w 2074863"/>
              <a:gd name="T111" fmla="*/ 865131 h 1449388"/>
              <a:gd name="T112" fmla="*/ 268916 w 2074863"/>
              <a:gd name="T113" fmla="*/ 733520 h 1449388"/>
              <a:gd name="T114" fmla="*/ 186565 w 2074863"/>
              <a:gd name="T115" fmla="*/ 647845 h 1449388"/>
              <a:gd name="T116" fmla="*/ 1822 w 2074863"/>
              <a:gd name="T117" fmla="*/ 438580 h 1449388"/>
              <a:gd name="T118" fmla="*/ 272923 w 2074863"/>
              <a:gd name="T119" fmla="*/ 139996 h 144938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2074863" h="1449388">
                <a:moveTo>
                  <a:pt x="1923841" y="577723"/>
                </a:moveTo>
                <a:lnTo>
                  <a:pt x="1919867" y="578517"/>
                </a:lnTo>
                <a:lnTo>
                  <a:pt x="1915893" y="579312"/>
                </a:lnTo>
                <a:lnTo>
                  <a:pt x="1911919" y="580503"/>
                </a:lnTo>
                <a:lnTo>
                  <a:pt x="1907944" y="582488"/>
                </a:lnTo>
                <a:lnTo>
                  <a:pt x="1904765" y="584871"/>
                </a:lnTo>
                <a:lnTo>
                  <a:pt x="1901983" y="586857"/>
                </a:lnTo>
                <a:lnTo>
                  <a:pt x="1898804" y="589636"/>
                </a:lnTo>
                <a:lnTo>
                  <a:pt x="1896022" y="592813"/>
                </a:lnTo>
                <a:lnTo>
                  <a:pt x="1893240" y="595593"/>
                </a:lnTo>
                <a:lnTo>
                  <a:pt x="1891253" y="599167"/>
                </a:lnTo>
                <a:lnTo>
                  <a:pt x="1889663" y="602741"/>
                </a:lnTo>
                <a:lnTo>
                  <a:pt x="1888471" y="606712"/>
                </a:lnTo>
                <a:lnTo>
                  <a:pt x="1887278" y="610683"/>
                </a:lnTo>
                <a:lnTo>
                  <a:pt x="1886483" y="615051"/>
                </a:lnTo>
                <a:lnTo>
                  <a:pt x="1886483" y="619419"/>
                </a:lnTo>
                <a:lnTo>
                  <a:pt x="1886483" y="623390"/>
                </a:lnTo>
                <a:lnTo>
                  <a:pt x="1887278" y="627758"/>
                </a:lnTo>
                <a:lnTo>
                  <a:pt x="1888471" y="631729"/>
                </a:lnTo>
                <a:lnTo>
                  <a:pt x="1889663" y="635303"/>
                </a:lnTo>
                <a:lnTo>
                  <a:pt x="1891253" y="639274"/>
                </a:lnTo>
                <a:lnTo>
                  <a:pt x="1893240" y="642451"/>
                </a:lnTo>
                <a:lnTo>
                  <a:pt x="1896022" y="646025"/>
                </a:lnTo>
                <a:lnTo>
                  <a:pt x="1898804" y="648805"/>
                </a:lnTo>
                <a:lnTo>
                  <a:pt x="1901983" y="651188"/>
                </a:lnTo>
                <a:lnTo>
                  <a:pt x="1904765" y="653967"/>
                </a:lnTo>
                <a:lnTo>
                  <a:pt x="1907944" y="655953"/>
                </a:lnTo>
                <a:lnTo>
                  <a:pt x="1911919" y="657541"/>
                </a:lnTo>
                <a:lnTo>
                  <a:pt x="1915893" y="659130"/>
                </a:lnTo>
                <a:lnTo>
                  <a:pt x="1919867" y="660321"/>
                </a:lnTo>
                <a:lnTo>
                  <a:pt x="1923841" y="660718"/>
                </a:lnTo>
                <a:lnTo>
                  <a:pt x="1928213" y="661115"/>
                </a:lnTo>
                <a:lnTo>
                  <a:pt x="1932585" y="660718"/>
                </a:lnTo>
                <a:lnTo>
                  <a:pt x="1936956" y="660321"/>
                </a:lnTo>
                <a:lnTo>
                  <a:pt x="1940533" y="659130"/>
                </a:lnTo>
                <a:lnTo>
                  <a:pt x="1944508" y="657541"/>
                </a:lnTo>
                <a:lnTo>
                  <a:pt x="1948084" y="655953"/>
                </a:lnTo>
                <a:lnTo>
                  <a:pt x="1951661" y="653967"/>
                </a:lnTo>
                <a:lnTo>
                  <a:pt x="1954841" y="651188"/>
                </a:lnTo>
                <a:lnTo>
                  <a:pt x="1958020" y="648805"/>
                </a:lnTo>
                <a:lnTo>
                  <a:pt x="1960405" y="646025"/>
                </a:lnTo>
                <a:lnTo>
                  <a:pt x="1963187" y="642451"/>
                </a:lnTo>
                <a:lnTo>
                  <a:pt x="1965174" y="639274"/>
                </a:lnTo>
                <a:lnTo>
                  <a:pt x="1966763" y="635303"/>
                </a:lnTo>
                <a:lnTo>
                  <a:pt x="1967956" y="631729"/>
                </a:lnTo>
                <a:lnTo>
                  <a:pt x="1969148" y="627758"/>
                </a:lnTo>
                <a:lnTo>
                  <a:pt x="1969943" y="623390"/>
                </a:lnTo>
                <a:lnTo>
                  <a:pt x="1970340" y="619419"/>
                </a:lnTo>
                <a:lnTo>
                  <a:pt x="1969943" y="615051"/>
                </a:lnTo>
                <a:lnTo>
                  <a:pt x="1969148" y="610683"/>
                </a:lnTo>
                <a:lnTo>
                  <a:pt x="1967956" y="606712"/>
                </a:lnTo>
                <a:lnTo>
                  <a:pt x="1966763" y="602741"/>
                </a:lnTo>
                <a:lnTo>
                  <a:pt x="1965174" y="599167"/>
                </a:lnTo>
                <a:lnTo>
                  <a:pt x="1963187" y="595593"/>
                </a:lnTo>
                <a:lnTo>
                  <a:pt x="1960405" y="592813"/>
                </a:lnTo>
                <a:lnTo>
                  <a:pt x="1958020" y="589636"/>
                </a:lnTo>
                <a:lnTo>
                  <a:pt x="1954841" y="586857"/>
                </a:lnTo>
                <a:lnTo>
                  <a:pt x="1951661" y="584871"/>
                </a:lnTo>
                <a:lnTo>
                  <a:pt x="1948084" y="582488"/>
                </a:lnTo>
                <a:lnTo>
                  <a:pt x="1944508" y="580503"/>
                </a:lnTo>
                <a:lnTo>
                  <a:pt x="1940533" y="579312"/>
                </a:lnTo>
                <a:lnTo>
                  <a:pt x="1936956" y="578517"/>
                </a:lnTo>
                <a:lnTo>
                  <a:pt x="1932585" y="577723"/>
                </a:lnTo>
                <a:lnTo>
                  <a:pt x="1928213" y="577723"/>
                </a:lnTo>
                <a:lnTo>
                  <a:pt x="1923841" y="577723"/>
                </a:lnTo>
                <a:close/>
                <a:moveTo>
                  <a:pt x="519301" y="160338"/>
                </a:moveTo>
                <a:lnTo>
                  <a:pt x="523687" y="160338"/>
                </a:lnTo>
                <a:lnTo>
                  <a:pt x="528072" y="160729"/>
                </a:lnTo>
                <a:lnTo>
                  <a:pt x="532059" y="161512"/>
                </a:lnTo>
                <a:lnTo>
                  <a:pt x="536445" y="162687"/>
                </a:lnTo>
                <a:lnTo>
                  <a:pt x="540033" y="163861"/>
                </a:lnTo>
                <a:lnTo>
                  <a:pt x="544020" y="166210"/>
                </a:lnTo>
                <a:lnTo>
                  <a:pt x="547209" y="168558"/>
                </a:lnTo>
                <a:lnTo>
                  <a:pt x="550399" y="170907"/>
                </a:lnTo>
                <a:lnTo>
                  <a:pt x="553588" y="174038"/>
                </a:lnTo>
                <a:lnTo>
                  <a:pt x="556379" y="176778"/>
                </a:lnTo>
                <a:lnTo>
                  <a:pt x="558771" y="180693"/>
                </a:lnTo>
                <a:lnTo>
                  <a:pt x="560366" y="183824"/>
                </a:lnTo>
                <a:lnTo>
                  <a:pt x="562359" y="188130"/>
                </a:lnTo>
                <a:lnTo>
                  <a:pt x="563954" y="192436"/>
                </a:lnTo>
                <a:lnTo>
                  <a:pt x="564752" y="196350"/>
                </a:lnTo>
                <a:lnTo>
                  <a:pt x="565150" y="201048"/>
                </a:lnTo>
                <a:lnTo>
                  <a:pt x="565150" y="205353"/>
                </a:lnTo>
                <a:lnTo>
                  <a:pt x="564752" y="209268"/>
                </a:lnTo>
                <a:lnTo>
                  <a:pt x="563954" y="213574"/>
                </a:lnTo>
                <a:lnTo>
                  <a:pt x="562758" y="217488"/>
                </a:lnTo>
                <a:lnTo>
                  <a:pt x="560765" y="221402"/>
                </a:lnTo>
                <a:lnTo>
                  <a:pt x="558771" y="224925"/>
                </a:lnTo>
                <a:lnTo>
                  <a:pt x="556778" y="228448"/>
                </a:lnTo>
                <a:lnTo>
                  <a:pt x="553987" y="231188"/>
                </a:lnTo>
                <a:lnTo>
                  <a:pt x="551196" y="234711"/>
                </a:lnTo>
                <a:lnTo>
                  <a:pt x="547608" y="237060"/>
                </a:lnTo>
                <a:lnTo>
                  <a:pt x="544418" y="239800"/>
                </a:lnTo>
                <a:lnTo>
                  <a:pt x="540431" y="241366"/>
                </a:lnTo>
                <a:lnTo>
                  <a:pt x="536843" y="242932"/>
                </a:lnTo>
                <a:lnTo>
                  <a:pt x="532458" y="244497"/>
                </a:lnTo>
                <a:lnTo>
                  <a:pt x="528072" y="245672"/>
                </a:lnTo>
                <a:lnTo>
                  <a:pt x="523687" y="246063"/>
                </a:lnTo>
                <a:lnTo>
                  <a:pt x="518902" y="246063"/>
                </a:lnTo>
                <a:lnTo>
                  <a:pt x="514915" y="245672"/>
                </a:lnTo>
                <a:lnTo>
                  <a:pt x="510530" y="244497"/>
                </a:lnTo>
                <a:lnTo>
                  <a:pt x="506543" y="243323"/>
                </a:lnTo>
                <a:lnTo>
                  <a:pt x="502955" y="241757"/>
                </a:lnTo>
                <a:lnTo>
                  <a:pt x="498968" y="239800"/>
                </a:lnTo>
                <a:lnTo>
                  <a:pt x="495778" y="237451"/>
                </a:lnTo>
                <a:lnTo>
                  <a:pt x="492190" y="235103"/>
                </a:lnTo>
                <a:lnTo>
                  <a:pt x="489399" y="232363"/>
                </a:lnTo>
                <a:lnTo>
                  <a:pt x="486210" y="228840"/>
                </a:lnTo>
                <a:lnTo>
                  <a:pt x="484216" y="225708"/>
                </a:lnTo>
                <a:lnTo>
                  <a:pt x="482223" y="221794"/>
                </a:lnTo>
                <a:lnTo>
                  <a:pt x="480628" y="217879"/>
                </a:lnTo>
                <a:lnTo>
                  <a:pt x="479033" y="213965"/>
                </a:lnTo>
                <a:lnTo>
                  <a:pt x="478236" y="209268"/>
                </a:lnTo>
                <a:lnTo>
                  <a:pt x="477837" y="205353"/>
                </a:lnTo>
                <a:lnTo>
                  <a:pt x="477837" y="200656"/>
                </a:lnTo>
                <a:lnTo>
                  <a:pt x="478236" y="196350"/>
                </a:lnTo>
                <a:lnTo>
                  <a:pt x="479033" y="192436"/>
                </a:lnTo>
                <a:lnTo>
                  <a:pt x="480628" y="188522"/>
                </a:lnTo>
                <a:lnTo>
                  <a:pt x="481824" y="184607"/>
                </a:lnTo>
                <a:lnTo>
                  <a:pt x="483818" y="181084"/>
                </a:lnTo>
                <a:lnTo>
                  <a:pt x="486210" y="177561"/>
                </a:lnTo>
                <a:lnTo>
                  <a:pt x="489001" y="174430"/>
                </a:lnTo>
                <a:lnTo>
                  <a:pt x="491791" y="171298"/>
                </a:lnTo>
                <a:lnTo>
                  <a:pt x="494981" y="168558"/>
                </a:lnTo>
                <a:lnTo>
                  <a:pt x="498569" y="166601"/>
                </a:lnTo>
                <a:lnTo>
                  <a:pt x="502157" y="164252"/>
                </a:lnTo>
                <a:lnTo>
                  <a:pt x="506144" y="162687"/>
                </a:lnTo>
                <a:lnTo>
                  <a:pt x="510530" y="161512"/>
                </a:lnTo>
                <a:lnTo>
                  <a:pt x="514915" y="160729"/>
                </a:lnTo>
                <a:lnTo>
                  <a:pt x="519301" y="160338"/>
                </a:lnTo>
                <a:close/>
                <a:moveTo>
                  <a:pt x="1699693" y="111125"/>
                </a:moveTo>
                <a:lnTo>
                  <a:pt x="1718770" y="131377"/>
                </a:lnTo>
                <a:lnTo>
                  <a:pt x="1740628" y="154806"/>
                </a:lnTo>
                <a:lnTo>
                  <a:pt x="1768448" y="186178"/>
                </a:lnTo>
                <a:lnTo>
                  <a:pt x="1784345" y="204842"/>
                </a:lnTo>
                <a:lnTo>
                  <a:pt x="1801832" y="224697"/>
                </a:lnTo>
                <a:lnTo>
                  <a:pt x="1819318" y="246538"/>
                </a:lnTo>
                <a:lnTo>
                  <a:pt x="1838395" y="269173"/>
                </a:lnTo>
                <a:lnTo>
                  <a:pt x="1857471" y="293793"/>
                </a:lnTo>
                <a:lnTo>
                  <a:pt x="1877343" y="318811"/>
                </a:lnTo>
                <a:lnTo>
                  <a:pt x="1897611" y="345417"/>
                </a:lnTo>
                <a:lnTo>
                  <a:pt x="1917483" y="372420"/>
                </a:lnTo>
                <a:lnTo>
                  <a:pt x="1936956" y="400217"/>
                </a:lnTo>
                <a:lnTo>
                  <a:pt x="1954841" y="426823"/>
                </a:lnTo>
                <a:lnTo>
                  <a:pt x="1971930" y="453032"/>
                </a:lnTo>
                <a:lnTo>
                  <a:pt x="1987032" y="478050"/>
                </a:lnTo>
                <a:lnTo>
                  <a:pt x="2001339" y="501479"/>
                </a:lnTo>
                <a:lnTo>
                  <a:pt x="2014057" y="524511"/>
                </a:lnTo>
                <a:lnTo>
                  <a:pt x="2025980" y="545558"/>
                </a:lnTo>
                <a:lnTo>
                  <a:pt x="2036313" y="565016"/>
                </a:lnTo>
                <a:lnTo>
                  <a:pt x="2045454" y="582488"/>
                </a:lnTo>
                <a:lnTo>
                  <a:pt x="2053402" y="598770"/>
                </a:lnTo>
                <a:lnTo>
                  <a:pt x="2065325" y="623787"/>
                </a:lnTo>
                <a:lnTo>
                  <a:pt x="2072479" y="640069"/>
                </a:lnTo>
                <a:lnTo>
                  <a:pt x="2074863" y="646025"/>
                </a:lnTo>
                <a:lnTo>
                  <a:pt x="1870189" y="796925"/>
                </a:lnTo>
                <a:lnTo>
                  <a:pt x="1867407" y="789380"/>
                </a:lnTo>
                <a:lnTo>
                  <a:pt x="1859856" y="767142"/>
                </a:lnTo>
                <a:lnTo>
                  <a:pt x="1854689" y="751258"/>
                </a:lnTo>
                <a:lnTo>
                  <a:pt x="1847933" y="733388"/>
                </a:lnTo>
                <a:lnTo>
                  <a:pt x="1839985" y="712342"/>
                </a:lnTo>
                <a:lnTo>
                  <a:pt x="1830844" y="690104"/>
                </a:lnTo>
                <a:lnTo>
                  <a:pt x="1820908" y="666278"/>
                </a:lnTo>
                <a:lnTo>
                  <a:pt x="1809383" y="640466"/>
                </a:lnTo>
                <a:lnTo>
                  <a:pt x="1797063" y="614257"/>
                </a:lnTo>
                <a:lnTo>
                  <a:pt x="1783550" y="586857"/>
                </a:lnTo>
                <a:lnTo>
                  <a:pt x="1768845" y="559059"/>
                </a:lnTo>
                <a:lnTo>
                  <a:pt x="1753346" y="531262"/>
                </a:lnTo>
                <a:lnTo>
                  <a:pt x="1744602" y="517363"/>
                </a:lnTo>
                <a:lnTo>
                  <a:pt x="1736256" y="503862"/>
                </a:lnTo>
                <a:lnTo>
                  <a:pt x="1727513" y="490360"/>
                </a:lnTo>
                <a:lnTo>
                  <a:pt x="1718770" y="476859"/>
                </a:lnTo>
                <a:lnTo>
                  <a:pt x="1709232" y="463357"/>
                </a:lnTo>
                <a:lnTo>
                  <a:pt x="1700091" y="450650"/>
                </a:lnTo>
                <a:lnTo>
                  <a:pt x="1690552" y="438339"/>
                </a:lnTo>
                <a:lnTo>
                  <a:pt x="1681014" y="426029"/>
                </a:lnTo>
                <a:lnTo>
                  <a:pt x="1661938" y="403394"/>
                </a:lnTo>
                <a:lnTo>
                  <a:pt x="1643259" y="381951"/>
                </a:lnTo>
                <a:lnTo>
                  <a:pt x="1624977" y="362095"/>
                </a:lnTo>
                <a:lnTo>
                  <a:pt x="1606696" y="343431"/>
                </a:lnTo>
                <a:lnTo>
                  <a:pt x="1590004" y="327150"/>
                </a:lnTo>
                <a:lnTo>
                  <a:pt x="1573312" y="311663"/>
                </a:lnTo>
                <a:lnTo>
                  <a:pt x="1558210" y="298559"/>
                </a:lnTo>
                <a:lnTo>
                  <a:pt x="1544697" y="287042"/>
                </a:lnTo>
                <a:lnTo>
                  <a:pt x="1532377" y="276718"/>
                </a:lnTo>
                <a:lnTo>
                  <a:pt x="1522044" y="268776"/>
                </a:lnTo>
                <a:lnTo>
                  <a:pt x="1506942" y="257657"/>
                </a:lnTo>
                <a:lnTo>
                  <a:pt x="1501775" y="254083"/>
                </a:lnTo>
                <a:lnTo>
                  <a:pt x="1699693" y="111125"/>
                </a:lnTo>
                <a:close/>
                <a:moveTo>
                  <a:pt x="529828" y="78646"/>
                </a:moveTo>
                <a:lnTo>
                  <a:pt x="511572" y="88179"/>
                </a:lnTo>
                <a:lnTo>
                  <a:pt x="489347" y="100889"/>
                </a:lnTo>
                <a:lnTo>
                  <a:pt x="476647" y="108436"/>
                </a:lnTo>
                <a:lnTo>
                  <a:pt x="463153" y="116777"/>
                </a:lnTo>
                <a:lnTo>
                  <a:pt x="448865" y="126310"/>
                </a:lnTo>
                <a:lnTo>
                  <a:pt x="433784" y="136240"/>
                </a:lnTo>
                <a:lnTo>
                  <a:pt x="417512" y="147759"/>
                </a:lnTo>
                <a:lnTo>
                  <a:pt x="401637" y="159675"/>
                </a:lnTo>
                <a:lnTo>
                  <a:pt x="384175" y="172783"/>
                </a:lnTo>
                <a:lnTo>
                  <a:pt x="367109" y="186288"/>
                </a:lnTo>
                <a:lnTo>
                  <a:pt x="349250" y="200984"/>
                </a:lnTo>
                <a:lnTo>
                  <a:pt x="331787" y="216475"/>
                </a:lnTo>
                <a:lnTo>
                  <a:pt x="313531" y="233157"/>
                </a:lnTo>
                <a:lnTo>
                  <a:pt x="294878" y="250634"/>
                </a:lnTo>
                <a:lnTo>
                  <a:pt x="277019" y="268905"/>
                </a:lnTo>
                <a:lnTo>
                  <a:pt x="259159" y="287177"/>
                </a:lnTo>
                <a:lnTo>
                  <a:pt x="225028" y="322528"/>
                </a:lnTo>
                <a:lnTo>
                  <a:pt x="193278" y="356687"/>
                </a:lnTo>
                <a:lnTo>
                  <a:pt x="164703" y="389257"/>
                </a:lnTo>
                <a:lnTo>
                  <a:pt x="138906" y="419445"/>
                </a:lnTo>
                <a:lnTo>
                  <a:pt x="116284" y="446057"/>
                </a:lnTo>
                <a:lnTo>
                  <a:pt x="97234" y="469095"/>
                </a:lnTo>
                <a:lnTo>
                  <a:pt x="82550" y="488161"/>
                </a:lnTo>
                <a:lnTo>
                  <a:pt x="205184" y="612882"/>
                </a:lnTo>
                <a:lnTo>
                  <a:pt x="213915" y="597391"/>
                </a:lnTo>
                <a:lnTo>
                  <a:pt x="224631" y="581106"/>
                </a:lnTo>
                <a:lnTo>
                  <a:pt x="236934" y="562437"/>
                </a:lnTo>
                <a:lnTo>
                  <a:pt x="250428" y="542974"/>
                </a:lnTo>
                <a:lnTo>
                  <a:pt x="256381" y="531456"/>
                </a:lnTo>
                <a:lnTo>
                  <a:pt x="260350" y="524306"/>
                </a:lnTo>
                <a:lnTo>
                  <a:pt x="265112" y="515965"/>
                </a:lnTo>
                <a:lnTo>
                  <a:pt x="270669" y="507623"/>
                </a:lnTo>
                <a:lnTo>
                  <a:pt x="277019" y="498885"/>
                </a:lnTo>
                <a:lnTo>
                  <a:pt x="284162" y="488558"/>
                </a:lnTo>
                <a:lnTo>
                  <a:pt x="292100" y="478628"/>
                </a:lnTo>
                <a:lnTo>
                  <a:pt x="301228" y="467506"/>
                </a:lnTo>
                <a:lnTo>
                  <a:pt x="311547" y="456385"/>
                </a:lnTo>
                <a:lnTo>
                  <a:pt x="322262" y="444071"/>
                </a:lnTo>
                <a:lnTo>
                  <a:pt x="334565" y="431758"/>
                </a:lnTo>
                <a:lnTo>
                  <a:pt x="348059" y="418650"/>
                </a:lnTo>
                <a:lnTo>
                  <a:pt x="362347" y="405543"/>
                </a:lnTo>
                <a:lnTo>
                  <a:pt x="378619" y="391641"/>
                </a:lnTo>
                <a:lnTo>
                  <a:pt x="395684" y="377739"/>
                </a:lnTo>
                <a:lnTo>
                  <a:pt x="413147" y="362248"/>
                </a:lnTo>
                <a:lnTo>
                  <a:pt x="430609" y="347154"/>
                </a:lnTo>
                <a:lnTo>
                  <a:pt x="448469" y="332855"/>
                </a:lnTo>
                <a:lnTo>
                  <a:pt x="466328" y="318953"/>
                </a:lnTo>
                <a:lnTo>
                  <a:pt x="484188" y="305448"/>
                </a:lnTo>
                <a:lnTo>
                  <a:pt x="502047" y="292737"/>
                </a:lnTo>
                <a:lnTo>
                  <a:pt x="519510" y="280821"/>
                </a:lnTo>
                <a:lnTo>
                  <a:pt x="536972" y="268905"/>
                </a:lnTo>
                <a:lnTo>
                  <a:pt x="553641" y="257784"/>
                </a:lnTo>
                <a:lnTo>
                  <a:pt x="570310" y="247457"/>
                </a:lnTo>
                <a:lnTo>
                  <a:pt x="601663" y="228391"/>
                </a:lnTo>
                <a:lnTo>
                  <a:pt x="629841" y="212106"/>
                </a:lnTo>
                <a:lnTo>
                  <a:pt x="654050" y="198601"/>
                </a:lnTo>
                <a:lnTo>
                  <a:pt x="529828" y="78646"/>
                </a:lnTo>
                <a:close/>
                <a:moveTo>
                  <a:pt x="537766" y="0"/>
                </a:moveTo>
                <a:lnTo>
                  <a:pt x="542925" y="794"/>
                </a:lnTo>
                <a:lnTo>
                  <a:pt x="548085" y="2383"/>
                </a:lnTo>
                <a:lnTo>
                  <a:pt x="552450" y="4369"/>
                </a:lnTo>
                <a:lnTo>
                  <a:pt x="557213" y="6752"/>
                </a:lnTo>
                <a:lnTo>
                  <a:pt x="561181" y="10327"/>
                </a:lnTo>
                <a:lnTo>
                  <a:pt x="738981" y="181521"/>
                </a:lnTo>
                <a:lnTo>
                  <a:pt x="741760" y="185096"/>
                </a:lnTo>
                <a:lnTo>
                  <a:pt x="744538" y="188274"/>
                </a:lnTo>
                <a:lnTo>
                  <a:pt x="746522" y="192246"/>
                </a:lnTo>
                <a:lnTo>
                  <a:pt x="748110" y="195820"/>
                </a:lnTo>
                <a:lnTo>
                  <a:pt x="748903" y="200190"/>
                </a:lnTo>
                <a:lnTo>
                  <a:pt x="749697" y="204162"/>
                </a:lnTo>
                <a:lnTo>
                  <a:pt x="749697" y="208531"/>
                </a:lnTo>
                <a:lnTo>
                  <a:pt x="749300" y="213297"/>
                </a:lnTo>
                <a:lnTo>
                  <a:pt x="748506" y="217269"/>
                </a:lnTo>
                <a:lnTo>
                  <a:pt x="746919" y="221241"/>
                </a:lnTo>
                <a:lnTo>
                  <a:pt x="745331" y="224816"/>
                </a:lnTo>
                <a:lnTo>
                  <a:pt x="742553" y="228788"/>
                </a:lnTo>
                <a:lnTo>
                  <a:pt x="740172" y="231568"/>
                </a:lnTo>
                <a:lnTo>
                  <a:pt x="736600" y="234746"/>
                </a:lnTo>
                <a:lnTo>
                  <a:pt x="733425" y="237129"/>
                </a:lnTo>
                <a:lnTo>
                  <a:pt x="729456" y="239512"/>
                </a:lnTo>
                <a:lnTo>
                  <a:pt x="722710" y="242690"/>
                </a:lnTo>
                <a:lnTo>
                  <a:pt x="705247" y="251429"/>
                </a:lnTo>
                <a:lnTo>
                  <a:pt x="776685" y="295915"/>
                </a:lnTo>
                <a:lnTo>
                  <a:pt x="813594" y="318953"/>
                </a:lnTo>
                <a:lnTo>
                  <a:pt x="843756" y="338416"/>
                </a:lnTo>
                <a:lnTo>
                  <a:pt x="855266" y="332458"/>
                </a:lnTo>
                <a:lnTo>
                  <a:pt x="867569" y="326500"/>
                </a:lnTo>
                <a:lnTo>
                  <a:pt x="879872" y="321733"/>
                </a:lnTo>
                <a:lnTo>
                  <a:pt x="892175" y="317364"/>
                </a:lnTo>
                <a:lnTo>
                  <a:pt x="905669" y="312995"/>
                </a:lnTo>
                <a:lnTo>
                  <a:pt x="919163" y="309817"/>
                </a:lnTo>
                <a:lnTo>
                  <a:pt x="933847" y="307037"/>
                </a:lnTo>
                <a:lnTo>
                  <a:pt x="948135" y="304256"/>
                </a:lnTo>
                <a:lnTo>
                  <a:pt x="970756" y="301873"/>
                </a:lnTo>
                <a:lnTo>
                  <a:pt x="992188" y="300284"/>
                </a:lnTo>
                <a:lnTo>
                  <a:pt x="1013222" y="299093"/>
                </a:lnTo>
                <a:lnTo>
                  <a:pt x="1033066" y="298696"/>
                </a:lnTo>
                <a:lnTo>
                  <a:pt x="1052513" y="299490"/>
                </a:lnTo>
                <a:lnTo>
                  <a:pt x="1070769" y="301079"/>
                </a:lnTo>
                <a:lnTo>
                  <a:pt x="1088231" y="302668"/>
                </a:lnTo>
                <a:lnTo>
                  <a:pt x="1105297" y="305051"/>
                </a:lnTo>
                <a:lnTo>
                  <a:pt x="1121172" y="308228"/>
                </a:lnTo>
                <a:lnTo>
                  <a:pt x="1137047" y="311803"/>
                </a:lnTo>
                <a:lnTo>
                  <a:pt x="1151731" y="315775"/>
                </a:lnTo>
                <a:lnTo>
                  <a:pt x="1165622" y="320542"/>
                </a:lnTo>
                <a:lnTo>
                  <a:pt x="1179116" y="324911"/>
                </a:lnTo>
                <a:lnTo>
                  <a:pt x="1191816" y="329677"/>
                </a:lnTo>
                <a:lnTo>
                  <a:pt x="1203722" y="335238"/>
                </a:lnTo>
                <a:lnTo>
                  <a:pt x="1215231" y="340004"/>
                </a:lnTo>
                <a:lnTo>
                  <a:pt x="1226741" y="345565"/>
                </a:lnTo>
                <a:lnTo>
                  <a:pt x="1237060" y="351126"/>
                </a:lnTo>
                <a:lnTo>
                  <a:pt x="1256506" y="362645"/>
                </a:lnTo>
                <a:lnTo>
                  <a:pt x="1274366" y="372972"/>
                </a:lnTo>
                <a:lnTo>
                  <a:pt x="1289844" y="382902"/>
                </a:lnTo>
                <a:lnTo>
                  <a:pt x="1304131" y="391641"/>
                </a:lnTo>
                <a:lnTo>
                  <a:pt x="1310878" y="395613"/>
                </a:lnTo>
                <a:lnTo>
                  <a:pt x="1317228" y="398790"/>
                </a:lnTo>
                <a:lnTo>
                  <a:pt x="1323578" y="401968"/>
                </a:lnTo>
                <a:lnTo>
                  <a:pt x="1329135" y="403954"/>
                </a:lnTo>
                <a:lnTo>
                  <a:pt x="1334691" y="405543"/>
                </a:lnTo>
                <a:lnTo>
                  <a:pt x="1340247" y="406337"/>
                </a:lnTo>
                <a:lnTo>
                  <a:pt x="1345406" y="407132"/>
                </a:lnTo>
                <a:lnTo>
                  <a:pt x="1351360" y="407132"/>
                </a:lnTo>
                <a:lnTo>
                  <a:pt x="1358106" y="406734"/>
                </a:lnTo>
                <a:lnTo>
                  <a:pt x="1364853" y="406337"/>
                </a:lnTo>
                <a:lnTo>
                  <a:pt x="1379538" y="404351"/>
                </a:lnTo>
                <a:lnTo>
                  <a:pt x="1395810" y="401173"/>
                </a:lnTo>
                <a:lnTo>
                  <a:pt x="1412081" y="397201"/>
                </a:lnTo>
                <a:lnTo>
                  <a:pt x="1429544" y="392832"/>
                </a:lnTo>
                <a:lnTo>
                  <a:pt x="1446610" y="387669"/>
                </a:lnTo>
                <a:lnTo>
                  <a:pt x="1463675" y="382505"/>
                </a:lnTo>
                <a:lnTo>
                  <a:pt x="1494631" y="371781"/>
                </a:lnTo>
                <a:lnTo>
                  <a:pt x="1520825" y="362645"/>
                </a:lnTo>
                <a:lnTo>
                  <a:pt x="1545035" y="353112"/>
                </a:lnTo>
                <a:lnTo>
                  <a:pt x="1550988" y="357481"/>
                </a:lnTo>
                <a:lnTo>
                  <a:pt x="1557338" y="363439"/>
                </a:lnTo>
                <a:lnTo>
                  <a:pt x="1566069" y="371383"/>
                </a:lnTo>
                <a:lnTo>
                  <a:pt x="1577578" y="382108"/>
                </a:lnTo>
                <a:lnTo>
                  <a:pt x="1589881" y="395215"/>
                </a:lnTo>
                <a:lnTo>
                  <a:pt x="1604963" y="410309"/>
                </a:lnTo>
                <a:lnTo>
                  <a:pt x="1620838" y="428183"/>
                </a:lnTo>
                <a:lnTo>
                  <a:pt x="1638697" y="449235"/>
                </a:lnTo>
                <a:lnTo>
                  <a:pt x="1656953" y="472670"/>
                </a:lnTo>
                <a:lnTo>
                  <a:pt x="1666875" y="485380"/>
                </a:lnTo>
                <a:lnTo>
                  <a:pt x="1676400" y="498885"/>
                </a:lnTo>
                <a:lnTo>
                  <a:pt x="1686719" y="512787"/>
                </a:lnTo>
                <a:lnTo>
                  <a:pt x="1696641" y="527881"/>
                </a:lnTo>
                <a:lnTo>
                  <a:pt x="1707356" y="542974"/>
                </a:lnTo>
                <a:lnTo>
                  <a:pt x="1717675" y="559657"/>
                </a:lnTo>
                <a:lnTo>
                  <a:pt x="1727994" y="576339"/>
                </a:lnTo>
                <a:lnTo>
                  <a:pt x="1738710" y="594213"/>
                </a:lnTo>
                <a:lnTo>
                  <a:pt x="1749425" y="612882"/>
                </a:lnTo>
                <a:lnTo>
                  <a:pt x="1760141" y="632345"/>
                </a:lnTo>
                <a:lnTo>
                  <a:pt x="1770460" y="651808"/>
                </a:lnTo>
                <a:lnTo>
                  <a:pt x="1781175" y="672859"/>
                </a:lnTo>
                <a:lnTo>
                  <a:pt x="1802606" y="715360"/>
                </a:lnTo>
                <a:lnTo>
                  <a:pt x="1810544" y="731645"/>
                </a:lnTo>
                <a:lnTo>
                  <a:pt x="1813322" y="739192"/>
                </a:lnTo>
                <a:lnTo>
                  <a:pt x="1816100" y="745944"/>
                </a:lnTo>
                <a:lnTo>
                  <a:pt x="1817688" y="752300"/>
                </a:lnTo>
                <a:lnTo>
                  <a:pt x="1818878" y="758258"/>
                </a:lnTo>
                <a:lnTo>
                  <a:pt x="1819275" y="764216"/>
                </a:lnTo>
                <a:lnTo>
                  <a:pt x="1819275" y="769379"/>
                </a:lnTo>
                <a:lnTo>
                  <a:pt x="1818481" y="774543"/>
                </a:lnTo>
                <a:lnTo>
                  <a:pt x="1816497" y="778912"/>
                </a:lnTo>
                <a:lnTo>
                  <a:pt x="1814116" y="783679"/>
                </a:lnTo>
                <a:lnTo>
                  <a:pt x="1810544" y="788445"/>
                </a:lnTo>
                <a:lnTo>
                  <a:pt x="1805781" y="792417"/>
                </a:lnTo>
                <a:lnTo>
                  <a:pt x="1801019" y="796786"/>
                </a:lnTo>
                <a:lnTo>
                  <a:pt x="1794272" y="801155"/>
                </a:lnTo>
                <a:lnTo>
                  <a:pt x="1787128" y="805922"/>
                </a:lnTo>
                <a:lnTo>
                  <a:pt x="1778397" y="810688"/>
                </a:lnTo>
                <a:lnTo>
                  <a:pt x="1769269" y="815852"/>
                </a:lnTo>
                <a:lnTo>
                  <a:pt x="1747044" y="826179"/>
                </a:lnTo>
                <a:lnTo>
                  <a:pt x="1720056" y="838492"/>
                </a:lnTo>
                <a:lnTo>
                  <a:pt x="1687910" y="852394"/>
                </a:lnTo>
                <a:lnTo>
                  <a:pt x="1650206" y="868680"/>
                </a:lnTo>
                <a:lnTo>
                  <a:pt x="1607741" y="888142"/>
                </a:lnTo>
                <a:lnTo>
                  <a:pt x="1568450" y="905619"/>
                </a:lnTo>
                <a:lnTo>
                  <a:pt x="1553766" y="911975"/>
                </a:lnTo>
                <a:lnTo>
                  <a:pt x="1541463" y="916344"/>
                </a:lnTo>
                <a:lnTo>
                  <a:pt x="1531144" y="919521"/>
                </a:lnTo>
                <a:lnTo>
                  <a:pt x="1526778" y="920713"/>
                </a:lnTo>
                <a:lnTo>
                  <a:pt x="1522810" y="921507"/>
                </a:lnTo>
                <a:lnTo>
                  <a:pt x="1518841" y="921905"/>
                </a:lnTo>
                <a:lnTo>
                  <a:pt x="1514872" y="921905"/>
                </a:lnTo>
                <a:lnTo>
                  <a:pt x="1511697" y="921507"/>
                </a:lnTo>
                <a:lnTo>
                  <a:pt x="1508522" y="921110"/>
                </a:lnTo>
                <a:lnTo>
                  <a:pt x="1505347" y="920316"/>
                </a:lnTo>
                <a:lnTo>
                  <a:pt x="1502569" y="919521"/>
                </a:lnTo>
                <a:lnTo>
                  <a:pt x="1496219" y="916344"/>
                </a:lnTo>
                <a:lnTo>
                  <a:pt x="1489869" y="912769"/>
                </a:lnTo>
                <a:lnTo>
                  <a:pt x="1482328" y="907605"/>
                </a:lnTo>
                <a:lnTo>
                  <a:pt x="1472803" y="902045"/>
                </a:lnTo>
                <a:lnTo>
                  <a:pt x="1462485" y="895689"/>
                </a:lnTo>
                <a:lnTo>
                  <a:pt x="1449785" y="888540"/>
                </a:lnTo>
                <a:lnTo>
                  <a:pt x="1433910" y="880993"/>
                </a:lnTo>
                <a:lnTo>
                  <a:pt x="1425178" y="876624"/>
                </a:lnTo>
                <a:lnTo>
                  <a:pt x="1415653" y="870666"/>
                </a:lnTo>
                <a:lnTo>
                  <a:pt x="1404541" y="863516"/>
                </a:lnTo>
                <a:lnTo>
                  <a:pt x="1393428" y="854778"/>
                </a:lnTo>
                <a:lnTo>
                  <a:pt x="1381522" y="845642"/>
                </a:lnTo>
                <a:lnTo>
                  <a:pt x="1368822" y="834917"/>
                </a:lnTo>
                <a:lnTo>
                  <a:pt x="1355725" y="823796"/>
                </a:lnTo>
                <a:lnTo>
                  <a:pt x="1342231" y="811483"/>
                </a:lnTo>
                <a:lnTo>
                  <a:pt x="1314053" y="785267"/>
                </a:lnTo>
                <a:lnTo>
                  <a:pt x="1284288" y="757463"/>
                </a:lnTo>
                <a:lnTo>
                  <a:pt x="1254522" y="728468"/>
                </a:lnTo>
                <a:lnTo>
                  <a:pt x="1225153" y="698677"/>
                </a:lnTo>
                <a:lnTo>
                  <a:pt x="1167606" y="642275"/>
                </a:lnTo>
                <a:lnTo>
                  <a:pt x="1141016" y="616457"/>
                </a:lnTo>
                <a:lnTo>
                  <a:pt x="1116806" y="593816"/>
                </a:lnTo>
                <a:lnTo>
                  <a:pt x="1105694" y="583886"/>
                </a:lnTo>
                <a:lnTo>
                  <a:pt x="1094978" y="574751"/>
                </a:lnTo>
                <a:lnTo>
                  <a:pt x="1085453" y="567204"/>
                </a:lnTo>
                <a:lnTo>
                  <a:pt x="1077119" y="560451"/>
                </a:lnTo>
                <a:lnTo>
                  <a:pt x="1069181" y="554890"/>
                </a:lnTo>
                <a:lnTo>
                  <a:pt x="1062435" y="551316"/>
                </a:lnTo>
                <a:lnTo>
                  <a:pt x="1056878" y="548535"/>
                </a:lnTo>
                <a:lnTo>
                  <a:pt x="1054100" y="547741"/>
                </a:lnTo>
                <a:lnTo>
                  <a:pt x="1052116" y="547741"/>
                </a:lnTo>
                <a:lnTo>
                  <a:pt x="1042591" y="547741"/>
                </a:lnTo>
                <a:lnTo>
                  <a:pt x="1028700" y="548535"/>
                </a:lnTo>
                <a:lnTo>
                  <a:pt x="992585" y="550918"/>
                </a:lnTo>
                <a:lnTo>
                  <a:pt x="949325" y="553302"/>
                </a:lnTo>
                <a:lnTo>
                  <a:pt x="902494" y="556479"/>
                </a:lnTo>
                <a:lnTo>
                  <a:pt x="820341" y="562835"/>
                </a:lnTo>
                <a:lnTo>
                  <a:pt x="784622" y="566012"/>
                </a:lnTo>
                <a:lnTo>
                  <a:pt x="760810" y="542180"/>
                </a:lnTo>
                <a:lnTo>
                  <a:pt x="755650" y="532250"/>
                </a:lnTo>
                <a:lnTo>
                  <a:pt x="752078" y="521526"/>
                </a:lnTo>
                <a:lnTo>
                  <a:pt x="748506" y="511596"/>
                </a:lnTo>
                <a:lnTo>
                  <a:pt x="746522" y="500871"/>
                </a:lnTo>
                <a:lnTo>
                  <a:pt x="745331" y="490544"/>
                </a:lnTo>
                <a:lnTo>
                  <a:pt x="744935" y="480217"/>
                </a:lnTo>
                <a:lnTo>
                  <a:pt x="745728" y="470287"/>
                </a:lnTo>
                <a:lnTo>
                  <a:pt x="746919" y="459959"/>
                </a:lnTo>
                <a:lnTo>
                  <a:pt x="748903" y="450029"/>
                </a:lnTo>
                <a:lnTo>
                  <a:pt x="752078" y="440099"/>
                </a:lnTo>
                <a:lnTo>
                  <a:pt x="755650" y="430566"/>
                </a:lnTo>
                <a:lnTo>
                  <a:pt x="760016" y="420636"/>
                </a:lnTo>
                <a:lnTo>
                  <a:pt x="765175" y="411501"/>
                </a:lnTo>
                <a:lnTo>
                  <a:pt x="771128" y="402365"/>
                </a:lnTo>
                <a:lnTo>
                  <a:pt x="777875" y="393229"/>
                </a:lnTo>
                <a:lnTo>
                  <a:pt x="785019" y="384888"/>
                </a:lnTo>
                <a:lnTo>
                  <a:pt x="749697" y="362645"/>
                </a:lnTo>
                <a:lnTo>
                  <a:pt x="711994" y="339210"/>
                </a:lnTo>
                <a:lnTo>
                  <a:pt x="648494" y="300682"/>
                </a:lnTo>
                <a:lnTo>
                  <a:pt x="635000" y="307037"/>
                </a:lnTo>
                <a:lnTo>
                  <a:pt x="617538" y="316172"/>
                </a:lnTo>
                <a:lnTo>
                  <a:pt x="596503" y="327691"/>
                </a:lnTo>
                <a:lnTo>
                  <a:pt x="572294" y="341593"/>
                </a:lnTo>
                <a:lnTo>
                  <a:pt x="545306" y="357879"/>
                </a:lnTo>
                <a:lnTo>
                  <a:pt x="531019" y="367014"/>
                </a:lnTo>
                <a:lnTo>
                  <a:pt x="516335" y="377341"/>
                </a:lnTo>
                <a:lnTo>
                  <a:pt x="500856" y="387669"/>
                </a:lnTo>
                <a:lnTo>
                  <a:pt x="484585" y="399187"/>
                </a:lnTo>
                <a:lnTo>
                  <a:pt x="467915" y="411501"/>
                </a:lnTo>
                <a:lnTo>
                  <a:pt x="450850" y="424211"/>
                </a:lnTo>
                <a:lnTo>
                  <a:pt x="438150" y="434141"/>
                </a:lnTo>
                <a:lnTo>
                  <a:pt x="432990" y="439702"/>
                </a:lnTo>
                <a:lnTo>
                  <a:pt x="415131" y="456782"/>
                </a:lnTo>
                <a:lnTo>
                  <a:pt x="398859" y="473464"/>
                </a:lnTo>
                <a:lnTo>
                  <a:pt x="382984" y="490544"/>
                </a:lnTo>
                <a:lnTo>
                  <a:pt x="368300" y="506829"/>
                </a:lnTo>
                <a:lnTo>
                  <a:pt x="354409" y="523909"/>
                </a:lnTo>
                <a:lnTo>
                  <a:pt x="341312" y="539797"/>
                </a:lnTo>
                <a:lnTo>
                  <a:pt x="329009" y="555685"/>
                </a:lnTo>
                <a:lnTo>
                  <a:pt x="317500" y="570779"/>
                </a:lnTo>
                <a:lnTo>
                  <a:pt x="387350" y="732042"/>
                </a:lnTo>
                <a:lnTo>
                  <a:pt x="401240" y="724098"/>
                </a:lnTo>
                <a:lnTo>
                  <a:pt x="406400" y="721318"/>
                </a:lnTo>
                <a:lnTo>
                  <a:pt x="413147" y="720523"/>
                </a:lnTo>
                <a:lnTo>
                  <a:pt x="419497" y="719729"/>
                </a:lnTo>
                <a:lnTo>
                  <a:pt x="425053" y="719729"/>
                </a:lnTo>
                <a:lnTo>
                  <a:pt x="430609" y="720523"/>
                </a:lnTo>
                <a:lnTo>
                  <a:pt x="436165" y="721715"/>
                </a:lnTo>
                <a:lnTo>
                  <a:pt x="441325" y="722907"/>
                </a:lnTo>
                <a:lnTo>
                  <a:pt x="446484" y="724495"/>
                </a:lnTo>
                <a:lnTo>
                  <a:pt x="450850" y="726482"/>
                </a:lnTo>
                <a:lnTo>
                  <a:pt x="455215" y="729262"/>
                </a:lnTo>
                <a:lnTo>
                  <a:pt x="459581" y="731645"/>
                </a:lnTo>
                <a:lnTo>
                  <a:pt x="463550" y="734823"/>
                </a:lnTo>
                <a:lnTo>
                  <a:pt x="467519" y="738000"/>
                </a:lnTo>
                <a:lnTo>
                  <a:pt x="474265" y="744753"/>
                </a:lnTo>
                <a:lnTo>
                  <a:pt x="481013" y="752300"/>
                </a:lnTo>
                <a:lnTo>
                  <a:pt x="486966" y="759846"/>
                </a:lnTo>
                <a:lnTo>
                  <a:pt x="492125" y="768188"/>
                </a:lnTo>
                <a:lnTo>
                  <a:pt x="502047" y="783281"/>
                </a:lnTo>
                <a:lnTo>
                  <a:pt x="506413" y="790034"/>
                </a:lnTo>
                <a:lnTo>
                  <a:pt x="510778" y="795992"/>
                </a:lnTo>
                <a:lnTo>
                  <a:pt x="515541" y="800361"/>
                </a:lnTo>
                <a:lnTo>
                  <a:pt x="517525" y="802744"/>
                </a:lnTo>
                <a:lnTo>
                  <a:pt x="519510" y="803936"/>
                </a:lnTo>
                <a:lnTo>
                  <a:pt x="525860" y="807511"/>
                </a:lnTo>
                <a:lnTo>
                  <a:pt x="531416" y="811483"/>
                </a:lnTo>
                <a:lnTo>
                  <a:pt x="536972" y="815852"/>
                </a:lnTo>
                <a:lnTo>
                  <a:pt x="541735" y="819427"/>
                </a:lnTo>
                <a:lnTo>
                  <a:pt x="550466" y="827371"/>
                </a:lnTo>
                <a:lnTo>
                  <a:pt x="558006" y="834917"/>
                </a:lnTo>
                <a:lnTo>
                  <a:pt x="564356" y="843259"/>
                </a:lnTo>
                <a:lnTo>
                  <a:pt x="569516" y="850806"/>
                </a:lnTo>
                <a:lnTo>
                  <a:pt x="573881" y="858352"/>
                </a:lnTo>
                <a:lnTo>
                  <a:pt x="577850" y="865899"/>
                </a:lnTo>
                <a:lnTo>
                  <a:pt x="584597" y="879404"/>
                </a:lnTo>
                <a:lnTo>
                  <a:pt x="587375" y="885759"/>
                </a:lnTo>
                <a:lnTo>
                  <a:pt x="590550" y="891717"/>
                </a:lnTo>
                <a:lnTo>
                  <a:pt x="594122" y="896881"/>
                </a:lnTo>
                <a:lnTo>
                  <a:pt x="598091" y="901250"/>
                </a:lnTo>
                <a:lnTo>
                  <a:pt x="602456" y="905619"/>
                </a:lnTo>
                <a:lnTo>
                  <a:pt x="604838" y="907208"/>
                </a:lnTo>
                <a:lnTo>
                  <a:pt x="607616" y="908797"/>
                </a:lnTo>
                <a:lnTo>
                  <a:pt x="613569" y="912372"/>
                </a:lnTo>
                <a:lnTo>
                  <a:pt x="618728" y="915549"/>
                </a:lnTo>
                <a:lnTo>
                  <a:pt x="624285" y="919124"/>
                </a:lnTo>
                <a:lnTo>
                  <a:pt x="629047" y="922699"/>
                </a:lnTo>
                <a:lnTo>
                  <a:pt x="633413" y="926274"/>
                </a:lnTo>
                <a:lnTo>
                  <a:pt x="637778" y="929849"/>
                </a:lnTo>
                <a:lnTo>
                  <a:pt x="645319" y="938190"/>
                </a:lnTo>
                <a:lnTo>
                  <a:pt x="651669" y="946134"/>
                </a:lnTo>
                <a:lnTo>
                  <a:pt x="657622" y="954078"/>
                </a:lnTo>
                <a:lnTo>
                  <a:pt x="661988" y="962022"/>
                </a:lnTo>
                <a:lnTo>
                  <a:pt x="665956" y="969966"/>
                </a:lnTo>
                <a:lnTo>
                  <a:pt x="669528" y="977116"/>
                </a:lnTo>
                <a:lnTo>
                  <a:pt x="671910" y="983868"/>
                </a:lnTo>
                <a:lnTo>
                  <a:pt x="673894" y="990223"/>
                </a:lnTo>
                <a:lnTo>
                  <a:pt x="675085" y="995784"/>
                </a:lnTo>
                <a:lnTo>
                  <a:pt x="677069" y="1003331"/>
                </a:lnTo>
                <a:lnTo>
                  <a:pt x="677466" y="1006509"/>
                </a:lnTo>
                <a:lnTo>
                  <a:pt x="681038" y="1008892"/>
                </a:lnTo>
                <a:lnTo>
                  <a:pt x="691356" y="1016439"/>
                </a:lnTo>
                <a:lnTo>
                  <a:pt x="698103" y="1021999"/>
                </a:lnTo>
                <a:lnTo>
                  <a:pt x="705644" y="1028752"/>
                </a:lnTo>
                <a:lnTo>
                  <a:pt x="713185" y="1036299"/>
                </a:lnTo>
                <a:lnTo>
                  <a:pt x="721519" y="1045037"/>
                </a:lnTo>
                <a:lnTo>
                  <a:pt x="729456" y="1055364"/>
                </a:lnTo>
                <a:lnTo>
                  <a:pt x="733425" y="1060925"/>
                </a:lnTo>
                <a:lnTo>
                  <a:pt x="737394" y="1066486"/>
                </a:lnTo>
                <a:lnTo>
                  <a:pt x="740966" y="1072047"/>
                </a:lnTo>
                <a:lnTo>
                  <a:pt x="744538" y="1078005"/>
                </a:lnTo>
                <a:lnTo>
                  <a:pt x="747316" y="1084757"/>
                </a:lnTo>
                <a:lnTo>
                  <a:pt x="750094" y="1091112"/>
                </a:lnTo>
                <a:lnTo>
                  <a:pt x="753269" y="1097865"/>
                </a:lnTo>
                <a:lnTo>
                  <a:pt x="755253" y="1105014"/>
                </a:lnTo>
                <a:lnTo>
                  <a:pt x="757635" y="1112164"/>
                </a:lnTo>
                <a:lnTo>
                  <a:pt x="759222" y="1120108"/>
                </a:lnTo>
                <a:lnTo>
                  <a:pt x="760016" y="1128052"/>
                </a:lnTo>
                <a:lnTo>
                  <a:pt x="760810" y="1135599"/>
                </a:lnTo>
                <a:lnTo>
                  <a:pt x="760810" y="1143940"/>
                </a:lnTo>
                <a:lnTo>
                  <a:pt x="760413" y="1152281"/>
                </a:lnTo>
                <a:lnTo>
                  <a:pt x="760016" y="1157048"/>
                </a:lnTo>
                <a:lnTo>
                  <a:pt x="759222" y="1162211"/>
                </a:lnTo>
                <a:lnTo>
                  <a:pt x="756841" y="1171347"/>
                </a:lnTo>
                <a:lnTo>
                  <a:pt x="753666" y="1181277"/>
                </a:lnTo>
                <a:lnTo>
                  <a:pt x="749697" y="1190016"/>
                </a:lnTo>
                <a:lnTo>
                  <a:pt x="744935" y="1199151"/>
                </a:lnTo>
                <a:lnTo>
                  <a:pt x="739378" y="1207492"/>
                </a:lnTo>
                <a:lnTo>
                  <a:pt x="733028" y="1216628"/>
                </a:lnTo>
                <a:lnTo>
                  <a:pt x="726281" y="1224572"/>
                </a:lnTo>
                <a:lnTo>
                  <a:pt x="864394" y="1334200"/>
                </a:lnTo>
                <a:lnTo>
                  <a:pt x="871538" y="1340158"/>
                </a:lnTo>
                <a:lnTo>
                  <a:pt x="871935" y="1340555"/>
                </a:lnTo>
                <a:lnTo>
                  <a:pt x="872728" y="1340555"/>
                </a:lnTo>
                <a:lnTo>
                  <a:pt x="891381" y="1356046"/>
                </a:lnTo>
                <a:lnTo>
                  <a:pt x="908050" y="1369153"/>
                </a:lnTo>
                <a:lnTo>
                  <a:pt x="915194" y="1374317"/>
                </a:lnTo>
                <a:lnTo>
                  <a:pt x="921941" y="1379083"/>
                </a:lnTo>
                <a:lnTo>
                  <a:pt x="927894" y="1382658"/>
                </a:lnTo>
                <a:lnTo>
                  <a:pt x="933847" y="1386233"/>
                </a:lnTo>
                <a:lnTo>
                  <a:pt x="939006" y="1388219"/>
                </a:lnTo>
                <a:lnTo>
                  <a:pt x="944563" y="1389808"/>
                </a:lnTo>
                <a:lnTo>
                  <a:pt x="949722" y="1390205"/>
                </a:lnTo>
                <a:lnTo>
                  <a:pt x="954881" y="1390205"/>
                </a:lnTo>
                <a:lnTo>
                  <a:pt x="960041" y="1389411"/>
                </a:lnTo>
                <a:lnTo>
                  <a:pt x="965200" y="1387822"/>
                </a:lnTo>
                <a:lnTo>
                  <a:pt x="971153" y="1385041"/>
                </a:lnTo>
                <a:lnTo>
                  <a:pt x="977106" y="1381467"/>
                </a:lnTo>
                <a:lnTo>
                  <a:pt x="983456" y="1376700"/>
                </a:lnTo>
                <a:lnTo>
                  <a:pt x="990203" y="1371934"/>
                </a:lnTo>
                <a:lnTo>
                  <a:pt x="994966" y="1367962"/>
                </a:lnTo>
                <a:lnTo>
                  <a:pt x="998538" y="1364387"/>
                </a:lnTo>
                <a:lnTo>
                  <a:pt x="1002506" y="1360415"/>
                </a:lnTo>
                <a:lnTo>
                  <a:pt x="1005285" y="1356443"/>
                </a:lnTo>
                <a:lnTo>
                  <a:pt x="1008063" y="1353265"/>
                </a:lnTo>
                <a:lnTo>
                  <a:pt x="1009650" y="1349691"/>
                </a:lnTo>
                <a:lnTo>
                  <a:pt x="1010841" y="1346513"/>
                </a:lnTo>
                <a:lnTo>
                  <a:pt x="1011238" y="1343732"/>
                </a:lnTo>
                <a:lnTo>
                  <a:pt x="1011238" y="1341746"/>
                </a:lnTo>
                <a:lnTo>
                  <a:pt x="1010841" y="1339760"/>
                </a:lnTo>
                <a:lnTo>
                  <a:pt x="1009650" y="1336980"/>
                </a:lnTo>
                <a:lnTo>
                  <a:pt x="1008460" y="1334994"/>
                </a:lnTo>
                <a:lnTo>
                  <a:pt x="1007269" y="1334200"/>
                </a:lnTo>
                <a:lnTo>
                  <a:pt x="972344" y="1296466"/>
                </a:lnTo>
                <a:lnTo>
                  <a:pt x="846138" y="1173333"/>
                </a:lnTo>
                <a:lnTo>
                  <a:pt x="843756" y="1170950"/>
                </a:lnTo>
                <a:lnTo>
                  <a:pt x="841772" y="1168169"/>
                </a:lnTo>
                <a:lnTo>
                  <a:pt x="839788" y="1164992"/>
                </a:lnTo>
                <a:lnTo>
                  <a:pt x="838200" y="1162211"/>
                </a:lnTo>
                <a:lnTo>
                  <a:pt x="837010" y="1158637"/>
                </a:lnTo>
                <a:lnTo>
                  <a:pt x="836216" y="1155856"/>
                </a:lnTo>
                <a:lnTo>
                  <a:pt x="835819" y="1152281"/>
                </a:lnTo>
                <a:lnTo>
                  <a:pt x="835422" y="1149104"/>
                </a:lnTo>
                <a:lnTo>
                  <a:pt x="835819" y="1145529"/>
                </a:lnTo>
                <a:lnTo>
                  <a:pt x="836216" y="1142351"/>
                </a:lnTo>
                <a:lnTo>
                  <a:pt x="836613" y="1138777"/>
                </a:lnTo>
                <a:lnTo>
                  <a:pt x="837803" y="1135996"/>
                </a:lnTo>
                <a:lnTo>
                  <a:pt x="839391" y="1132421"/>
                </a:lnTo>
                <a:lnTo>
                  <a:pt x="840978" y="1129641"/>
                </a:lnTo>
                <a:lnTo>
                  <a:pt x="842963" y="1126861"/>
                </a:lnTo>
                <a:lnTo>
                  <a:pt x="845741" y="1124080"/>
                </a:lnTo>
                <a:lnTo>
                  <a:pt x="848122" y="1121697"/>
                </a:lnTo>
                <a:lnTo>
                  <a:pt x="850900" y="1119314"/>
                </a:lnTo>
                <a:lnTo>
                  <a:pt x="854075" y="1117725"/>
                </a:lnTo>
                <a:lnTo>
                  <a:pt x="856853" y="1116136"/>
                </a:lnTo>
                <a:lnTo>
                  <a:pt x="860028" y="1115342"/>
                </a:lnTo>
                <a:lnTo>
                  <a:pt x="863203" y="1114547"/>
                </a:lnTo>
                <a:lnTo>
                  <a:pt x="866775" y="1113753"/>
                </a:lnTo>
                <a:lnTo>
                  <a:pt x="869950" y="1113753"/>
                </a:lnTo>
                <a:lnTo>
                  <a:pt x="873522" y="1113753"/>
                </a:lnTo>
                <a:lnTo>
                  <a:pt x="876697" y="1114150"/>
                </a:lnTo>
                <a:lnTo>
                  <a:pt x="879872" y="1114944"/>
                </a:lnTo>
                <a:lnTo>
                  <a:pt x="883047" y="1116136"/>
                </a:lnTo>
                <a:lnTo>
                  <a:pt x="886222" y="1117328"/>
                </a:lnTo>
                <a:lnTo>
                  <a:pt x="889000" y="1118916"/>
                </a:lnTo>
                <a:lnTo>
                  <a:pt x="891778" y="1121300"/>
                </a:lnTo>
                <a:lnTo>
                  <a:pt x="894953" y="1123286"/>
                </a:lnTo>
                <a:lnTo>
                  <a:pt x="1063625" y="1287330"/>
                </a:lnTo>
                <a:lnTo>
                  <a:pt x="1063625" y="1286933"/>
                </a:lnTo>
                <a:lnTo>
                  <a:pt x="1071563" y="1294877"/>
                </a:lnTo>
                <a:lnTo>
                  <a:pt x="1073944" y="1298054"/>
                </a:lnTo>
                <a:lnTo>
                  <a:pt x="1092200" y="1315531"/>
                </a:lnTo>
                <a:lnTo>
                  <a:pt x="1110060" y="1332611"/>
                </a:lnTo>
                <a:lnTo>
                  <a:pt x="1117203" y="1339760"/>
                </a:lnTo>
                <a:lnTo>
                  <a:pt x="1123950" y="1345718"/>
                </a:lnTo>
                <a:lnTo>
                  <a:pt x="1130300" y="1350485"/>
                </a:lnTo>
                <a:lnTo>
                  <a:pt x="1135460" y="1354060"/>
                </a:lnTo>
                <a:lnTo>
                  <a:pt x="1141016" y="1356443"/>
                </a:lnTo>
                <a:lnTo>
                  <a:pt x="1145778" y="1358429"/>
                </a:lnTo>
                <a:lnTo>
                  <a:pt x="1150938" y="1359223"/>
                </a:lnTo>
                <a:lnTo>
                  <a:pt x="1155303" y="1358826"/>
                </a:lnTo>
                <a:lnTo>
                  <a:pt x="1160066" y="1357635"/>
                </a:lnTo>
                <a:lnTo>
                  <a:pt x="1164828" y="1354854"/>
                </a:lnTo>
                <a:lnTo>
                  <a:pt x="1169591" y="1351677"/>
                </a:lnTo>
                <a:lnTo>
                  <a:pt x="1175147" y="1347307"/>
                </a:lnTo>
                <a:lnTo>
                  <a:pt x="1181100" y="1341746"/>
                </a:lnTo>
                <a:lnTo>
                  <a:pt x="1187847" y="1335788"/>
                </a:lnTo>
                <a:lnTo>
                  <a:pt x="1193403" y="1330228"/>
                </a:lnTo>
                <a:lnTo>
                  <a:pt x="1198166" y="1324667"/>
                </a:lnTo>
                <a:lnTo>
                  <a:pt x="1201738" y="1319106"/>
                </a:lnTo>
                <a:lnTo>
                  <a:pt x="1205310" y="1313942"/>
                </a:lnTo>
                <a:lnTo>
                  <a:pt x="1207294" y="1309176"/>
                </a:lnTo>
                <a:lnTo>
                  <a:pt x="1209278" y="1304807"/>
                </a:lnTo>
                <a:lnTo>
                  <a:pt x="1210469" y="1300835"/>
                </a:lnTo>
                <a:lnTo>
                  <a:pt x="1211263" y="1297260"/>
                </a:lnTo>
                <a:lnTo>
                  <a:pt x="1211660" y="1293288"/>
                </a:lnTo>
                <a:lnTo>
                  <a:pt x="1211660" y="1290507"/>
                </a:lnTo>
                <a:lnTo>
                  <a:pt x="1211263" y="1287330"/>
                </a:lnTo>
                <a:lnTo>
                  <a:pt x="1210072" y="1284947"/>
                </a:lnTo>
                <a:lnTo>
                  <a:pt x="1208485" y="1280180"/>
                </a:lnTo>
                <a:lnTo>
                  <a:pt x="1206897" y="1277400"/>
                </a:lnTo>
                <a:lnTo>
                  <a:pt x="1161653" y="1233310"/>
                </a:lnTo>
                <a:lnTo>
                  <a:pt x="1159272" y="1230530"/>
                </a:lnTo>
                <a:lnTo>
                  <a:pt x="1156494" y="1227352"/>
                </a:lnTo>
                <a:lnTo>
                  <a:pt x="1154906" y="1224175"/>
                </a:lnTo>
                <a:lnTo>
                  <a:pt x="1153319" y="1220600"/>
                </a:lnTo>
                <a:lnTo>
                  <a:pt x="927894" y="1004920"/>
                </a:lnTo>
                <a:lnTo>
                  <a:pt x="925116" y="1002139"/>
                </a:lnTo>
                <a:lnTo>
                  <a:pt x="923131" y="999359"/>
                </a:lnTo>
                <a:lnTo>
                  <a:pt x="921544" y="996181"/>
                </a:lnTo>
                <a:lnTo>
                  <a:pt x="919560" y="993401"/>
                </a:lnTo>
                <a:lnTo>
                  <a:pt x="918369" y="989826"/>
                </a:lnTo>
                <a:lnTo>
                  <a:pt x="917575" y="986648"/>
                </a:lnTo>
                <a:lnTo>
                  <a:pt x="917178" y="983074"/>
                </a:lnTo>
                <a:lnTo>
                  <a:pt x="916781" y="979896"/>
                </a:lnTo>
                <a:lnTo>
                  <a:pt x="916781" y="976321"/>
                </a:lnTo>
                <a:lnTo>
                  <a:pt x="917178" y="973144"/>
                </a:lnTo>
                <a:lnTo>
                  <a:pt x="917972" y="969569"/>
                </a:lnTo>
                <a:lnTo>
                  <a:pt x="919163" y="966391"/>
                </a:lnTo>
                <a:lnTo>
                  <a:pt x="920750" y="962816"/>
                </a:lnTo>
                <a:lnTo>
                  <a:pt x="922338" y="960036"/>
                </a:lnTo>
                <a:lnTo>
                  <a:pt x="924322" y="956858"/>
                </a:lnTo>
                <a:lnTo>
                  <a:pt x="927100" y="954078"/>
                </a:lnTo>
                <a:lnTo>
                  <a:pt x="929481" y="952092"/>
                </a:lnTo>
                <a:lnTo>
                  <a:pt x="932260" y="949311"/>
                </a:lnTo>
                <a:lnTo>
                  <a:pt x="935435" y="947723"/>
                </a:lnTo>
                <a:lnTo>
                  <a:pt x="938213" y="946134"/>
                </a:lnTo>
                <a:lnTo>
                  <a:pt x="941785" y="944942"/>
                </a:lnTo>
                <a:lnTo>
                  <a:pt x="944960" y="944148"/>
                </a:lnTo>
                <a:lnTo>
                  <a:pt x="948531" y="943353"/>
                </a:lnTo>
                <a:lnTo>
                  <a:pt x="951706" y="942956"/>
                </a:lnTo>
                <a:lnTo>
                  <a:pt x="955278" y="942956"/>
                </a:lnTo>
                <a:lnTo>
                  <a:pt x="958453" y="943353"/>
                </a:lnTo>
                <a:lnTo>
                  <a:pt x="962025" y="944545"/>
                </a:lnTo>
                <a:lnTo>
                  <a:pt x="965200" y="945737"/>
                </a:lnTo>
                <a:lnTo>
                  <a:pt x="968772" y="946928"/>
                </a:lnTo>
                <a:lnTo>
                  <a:pt x="971550" y="948517"/>
                </a:lnTo>
                <a:lnTo>
                  <a:pt x="974725" y="950900"/>
                </a:lnTo>
                <a:lnTo>
                  <a:pt x="977503" y="953284"/>
                </a:lnTo>
                <a:lnTo>
                  <a:pt x="1214041" y="1179291"/>
                </a:lnTo>
                <a:lnTo>
                  <a:pt x="1216819" y="1182469"/>
                </a:lnTo>
                <a:lnTo>
                  <a:pt x="1235472" y="1199946"/>
                </a:lnTo>
                <a:lnTo>
                  <a:pt x="1254125" y="1217422"/>
                </a:lnTo>
                <a:lnTo>
                  <a:pt x="1262063" y="1224572"/>
                </a:lnTo>
                <a:lnTo>
                  <a:pt x="1268810" y="1230530"/>
                </a:lnTo>
                <a:lnTo>
                  <a:pt x="1275556" y="1235694"/>
                </a:lnTo>
                <a:lnTo>
                  <a:pt x="1281510" y="1239269"/>
                </a:lnTo>
                <a:lnTo>
                  <a:pt x="1287066" y="1242049"/>
                </a:lnTo>
                <a:lnTo>
                  <a:pt x="1292622" y="1244035"/>
                </a:lnTo>
                <a:lnTo>
                  <a:pt x="1297385" y="1244432"/>
                </a:lnTo>
                <a:lnTo>
                  <a:pt x="1299766" y="1244432"/>
                </a:lnTo>
                <a:lnTo>
                  <a:pt x="1302147" y="1244035"/>
                </a:lnTo>
                <a:lnTo>
                  <a:pt x="1307306" y="1242843"/>
                </a:lnTo>
                <a:lnTo>
                  <a:pt x="1312863" y="1240063"/>
                </a:lnTo>
                <a:lnTo>
                  <a:pt x="1317625" y="1236885"/>
                </a:lnTo>
                <a:lnTo>
                  <a:pt x="1323578" y="1232516"/>
                </a:lnTo>
                <a:lnTo>
                  <a:pt x="1329928" y="1226955"/>
                </a:lnTo>
                <a:lnTo>
                  <a:pt x="1336675" y="1220600"/>
                </a:lnTo>
                <a:lnTo>
                  <a:pt x="1343422" y="1213848"/>
                </a:lnTo>
                <a:lnTo>
                  <a:pt x="1348978" y="1207492"/>
                </a:lnTo>
                <a:lnTo>
                  <a:pt x="1352947" y="1201932"/>
                </a:lnTo>
                <a:lnTo>
                  <a:pt x="1356122" y="1196371"/>
                </a:lnTo>
                <a:lnTo>
                  <a:pt x="1358503" y="1191207"/>
                </a:lnTo>
                <a:lnTo>
                  <a:pt x="1360488" y="1186044"/>
                </a:lnTo>
                <a:lnTo>
                  <a:pt x="1361281" y="1182072"/>
                </a:lnTo>
                <a:lnTo>
                  <a:pt x="1361678" y="1178099"/>
                </a:lnTo>
                <a:lnTo>
                  <a:pt x="1361281" y="1174922"/>
                </a:lnTo>
                <a:lnTo>
                  <a:pt x="1360885" y="1171744"/>
                </a:lnTo>
                <a:lnTo>
                  <a:pt x="1359694" y="1168964"/>
                </a:lnTo>
                <a:lnTo>
                  <a:pt x="1359297" y="1166581"/>
                </a:lnTo>
                <a:lnTo>
                  <a:pt x="1357710" y="1164197"/>
                </a:lnTo>
                <a:lnTo>
                  <a:pt x="1356916" y="1163006"/>
                </a:lnTo>
                <a:lnTo>
                  <a:pt x="1309688" y="1118519"/>
                </a:lnTo>
                <a:lnTo>
                  <a:pt x="1307703" y="1116533"/>
                </a:lnTo>
                <a:lnTo>
                  <a:pt x="1306116" y="1114150"/>
                </a:lnTo>
                <a:lnTo>
                  <a:pt x="1302544" y="1108986"/>
                </a:lnTo>
                <a:lnTo>
                  <a:pt x="1299369" y="1105412"/>
                </a:lnTo>
                <a:lnTo>
                  <a:pt x="1279128" y="1084757"/>
                </a:lnTo>
                <a:lnTo>
                  <a:pt x="1278335" y="1084360"/>
                </a:lnTo>
                <a:lnTo>
                  <a:pt x="1048941" y="854778"/>
                </a:lnTo>
                <a:lnTo>
                  <a:pt x="1046163" y="851997"/>
                </a:lnTo>
                <a:lnTo>
                  <a:pt x="1044178" y="849217"/>
                </a:lnTo>
                <a:lnTo>
                  <a:pt x="1042591" y="846039"/>
                </a:lnTo>
                <a:lnTo>
                  <a:pt x="1041003" y="843259"/>
                </a:lnTo>
                <a:lnTo>
                  <a:pt x="1039813" y="839684"/>
                </a:lnTo>
                <a:lnTo>
                  <a:pt x="1039019" y="836506"/>
                </a:lnTo>
                <a:lnTo>
                  <a:pt x="1038622" y="832931"/>
                </a:lnTo>
                <a:lnTo>
                  <a:pt x="1038622" y="829754"/>
                </a:lnTo>
                <a:lnTo>
                  <a:pt x="1038622" y="826179"/>
                </a:lnTo>
                <a:lnTo>
                  <a:pt x="1039019" y="823001"/>
                </a:lnTo>
                <a:lnTo>
                  <a:pt x="1039813" y="819427"/>
                </a:lnTo>
                <a:lnTo>
                  <a:pt x="1041003" y="816249"/>
                </a:lnTo>
                <a:lnTo>
                  <a:pt x="1042591" y="813071"/>
                </a:lnTo>
                <a:lnTo>
                  <a:pt x="1044178" y="810291"/>
                </a:lnTo>
                <a:lnTo>
                  <a:pt x="1046163" y="807113"/>
                </a:lnTo>
                <a:lnTo>
                  <a:pt x="1048941" y="804730"/>
                </a:lnTo>
                <a:lnTo>
                  <a:pt x="1051719" y="802347"/>
                </a:lnTo>
                <a:lnTo>
                  <a:pt x="1054100" y="799964"/>
                </a:lnTo>
                <a:lnTo>
                  <a:pt x="1057672" y="798375"/>
                </a:lnTo>
                <a:lnTo>
                  <a:pt x="1060450" y="796786"/>
                </a:lnTo>
                <a:lnTo>
                  <a:pt x="1064022" y="795595"/>
                </a:lnTo>
                <a:lnTo>
                  <a:pt x="1067197" y="794800"/>
                </a:lnTo>
                <a:lnTo>
                  <a:pt x="1070769" y="794006"/>
                </a:lnTo>
                <a:lnTo>
                  <a:pt x="1073944" y="794006"/>
                </a:lnTo>
                <a:lnTo>
                  <a:pt x="1077516" y="794006"/>
                </a:lnTo>
                <a:lnTo>
                  <a:pt x="1080691" y="794800"/>
                </a:lnTo>
                <a:lnTo>
                  <a:pt x="1084263" y="795595"/>
                </a:lnTo>
                <a:lnTo>
                  <a:pt x="1087041" y="796786"/>
                </a:lnTo>
                <a:lnTo>
                  <a:pt x="1090613" y="798375"/>
                </a:lnTo>
                <a:lnTo>
                  <a:pt x="1093391" y="799964"/>
                </a:lnTo>
                <a:lnTo>
                  <a:pt x="1096566" y="802347"/>
                </a:lnTo>
                <a:lnTo>
                  <a:pt x="1098947" y="804730"/>
                </a:lnTo>
                <a:lnTo>
                  <a:pt x="1328738" y="1034313"/>
                </a:lnTo>
                <a:lnTo>
                  <a:pt x="1331119" y="1037093"/>
                </a:lnTo>
                <a:lnTo>
                  <a:pt x="1349375" y="1055364"/>
                </a:lnTo>
                <a:lnTo>
                  <a:pt x="1364456" y="1070061"/>
                </a:lnTo>
                <a:lnTo>
                  <a:pt x="1371600" y="1076813"/>
                </a:lnTo>
                <a:lnTo>
                  <a:pt x="1378347" y="1083168"/>
                </a:lnTo>
                <a:lnTo>
                  <a:pt x="1385094" y="1088729"/>
                </a:lnTo>
                <a:lnTo>
                  <a:pt x="1391444" y="1093496"/>
                </a:lnTo>
                <a:lnTo>
                  <a:pt x="1397397" y="1096673"/>
                </a:lnTo>
                <a:lnTo>
                  <a:pt x="1400175" y="1097865"/>
                </a:lnTo>
                <a:lnTo>
                  <a:pt x="1402953" y="1098659"/>
                </a:lnTo>
                <a:lnTo>
                  <a:pt x="1404541" y="1099056"/>
                </a:lnTo>
                <a:lnTo>
                  <a:pt x="1407716" y="1099851"/>
                </a:lnTo>
                <a:lnTo>
                  <a:pt x="1410891" y="1099056"/>
                </a:lnTo>
                <a:lnTo>
                  <a:pt x="1415653" y="1098262"/>
                </a:lnTo>
                <a:lnTo>
                  <a:pt x="1421210" y="1095879"/>
                </a:lnTo>
                <a:lnTo>
                  <a:pt x="1424385" y="1093893"/>
                </a:lnTo>
                <a:lnTo>
                  <a:pt x="1427956" y="1091112"/>
                </a:lnTo>
                <a:lnTo>
                  <a:pt x="1431528" y="1088729"/>
                </a:lnTo>
                <a:lnTo>
                  <a:pt x="1435894" y="1084757"/>
                </a:lnTo>
                <a:lnTo>
                  <a:pt x="1440260" y="1081182"/>
                </a:lnTo>
                <a:lnTo>
                  <a:pt x="1445419" y="1076019"/>
                </a:lnTo>
                <a:lnTo>
                  <a:pt x="1452166" y="1068869"/>
                </a:lnTo>
                <a:lnTo>
                  <a:pt x="1457325" y="1062514"/>
                </a:lnTo>
                <a:lnTo>
                  <a:pt x="1461294" y="1056159"/>
                </a:lnTo>
                <a:lnTo>
                  <a:pt x="1464866" y="1050201"/>
                </a:lnTo>
                <a:lnTo>
                  <a:pt x="1466850" y="1044640"/>
                </a:lnTo>
                <a:lnTo>
                  <a:pt x="1468835" y="1039873"/>
                </a:lnTo>
                <a:lnTo>
                  <a:pt x="1469628" y="1035504"/>
                </a:lnTo>
                <a:lnTo>
                  <a:pt x="1470025" y="1031135"/>
                </a:lnTo>
                <a:lnTo>
                  <a:pt x="1469628" y="1027560"/>
                </a:lnTo>
                <a:lnTo>
                  <a:pt x="1469231" y="1024383"/>
                </a:lnTo>
                <a:lnTo>
                  <a:pt x="1468041" y="1021602"/>
                </a:lnTo>
                <a:lnTo>
                  <a:pt x="1467247" y="1019616"/>
                </a:lnTo>
                <a:lnTo>
                  <a:pt x="1465660" y="1016041"/>
                </a:lnTo>
                <a:lnTo>
                  <a:pt x="1464866" y="1015247"/>
                </a:lnTo>
                <a:lnTo>
                  <a:pt x="1419225" y="969966"/>
                </a:lnTo>
                <a:lnTo>
                  <a:pt x="1416844" y="967583"/>
                </a:lnTo>
                <a:lnTo>
                  <a:pt x="1414860" y="964802"/>
                </a:lnTo>
                <a:lnTo>
                  <a:pt x="1412478" y="961625"/>
                </a:lnTo>
                <a:lnTo>
                  <a:pt x="1411288" y="958447"/>
                </a:lnTo>
                <a:lnTo>
                  <a:pt x="1410097" y="955270"/>
                </a:lnTo>
                <a:lnTo>
                  <a:pt x="1409303" y="952092"/>
                </a:lnTo>
                <a:lnTo>
                  <a:pt x="1408906" y="948517"/>
                </a:lnTo>
                <a:lnTo>
                  <a:pt x="1408510" y="945339"/>
                </a:lnTo>
                <a:lnTo>
                  <a:pt x="1408906" y="941765"/>
                </a:lnTo>
                <a:lnTo>
                  <a:pt x="1409303" y="938587"/>
                </a:lnTo>
                <a:lnTo>
                  <a:pt x="1410097" y="935012"/>
                </a:lnTo>
                <a:lnTo>
                  <a:pt x="1410891" y="931835"/>
                </a:lnTo>
                <a:lnTo>
                  <a:pt x="1412478" y="928657"/>
                </a:lnTo>
                <a:lnTo>
                  <a:pt x="1414463" y="925479"/>
                </a:lnTo>
                <a:lnTo>
                  <a:pt x="1416447" y="922302"/>
                </a:lnTo>
                <a:lnTo>
                  <a:pt x="1418828" y="919919"/>
                </a:lnTo>
                <a:lnTo>
                  <a:pt x="1421606" y="917535"/>
                </a:lnTo>
                <a:lnTo>
                  <a:pt x="1424385" y="915152"/>
                </a:lnTo>
                <a:lnTo>
                  <a:pt x="1427163" y="913563"/>
                </a:lnTo>
                <a:lnTo>
                  <a:pt x="1430338" y="911975"/>
                </a:lnTo>
                <a:lnTo>
                  <a:pt x="1433513" y="910783"/>
                </a:lnTo>
                <a:lnTo>
                  <a:pt x="1437085" y="909989"/>
                </a:lnTo>
                <a:lnTo>
                  <a:pt x="1440260" y="909194"/>
                </a:lnTo>
                <a:lnTo>
                  <a:pt x="1443831" y="909194"/>
                </a:lnTo>
                <a:lnTo>
                  <a:pt x="1447006" y="909194"/>
                </a:lnTo>
                <a:lnTo>
                  <a:pt x="1450578" y="909989"/>
                </a:lnTo>
                <a:lnTo>
                  <a:pt x="1453753" y="910783"/>
                </a:lnTo>
                <a:lnTo>
                  <a:pt x="1457325" y="911975"/>
                </a:lnTo>
                <a:lnTo>
                  <a:pt x="1460103" y="913166"/>
                </a:lnTo>
                <a:lnTo>
                  <a:pt x="1463278" y="914755"/>
                </a:lnTo>
                <a:lnTo>
                  <a:pt x="1466056" y="917138"/>
                </a:lnTo>
                <a:lnTo>
                  <a:pt x="1469231" y="919521"/>
                </a:lnTo>
                <a:lnTo>
                  <a:pt x="1516460" y="966391"/>
                </a:lnTo>
                <a:lnTo>
                  <a:pt x="1520825" y="971952"/>
                </a:lnTo>
                <a:lnTo>
                  <a:pt x="1525191" y="978307"/>
                </a:lnTo>
                <a:lnTo>
                  <a:pt x="1528763" y="985060"/>
                </a:lnTo>
                <a:lnTo>
                  <a:pt x="1532731" y="993004"/>
                </a:lnTo>
                <a:lnTo>
                  <a:pt x="1535510" y="1001345"/>
                </a:lnTo>
                <a:lnTo>
                  <a:pt x="1538288" y="1010481"/>
                </a:lnTo>
                <a:lnTo>
                  <a:pt x="1539875" y="1020411"/>
                </a:lnTo>
                <a:lnTo>
                  <a:pt x="1540272" y="1025574"/>
                </a:lnTo>
                <a:lnTo>
                  <a:pt x="1540272" y="1030738"/>
                </a:lnTo>
                <a:lnTo>
                  <a:pt x="1540272" y="1035901"/>
                </a:lnTo>
                <a:lnTo>
                  <a:pt x="1539875" y="1041462"/>
                </a:lnTo>
                <a:lnTo>
                  <a:pt x="1539478" y="1047023"/>
                </a:lnTo>
                <a:lnTo>
                  <a:pt x="1538685" y="1052981"/>
                </a:lnTo>
                <a:lnTo>
                  <a:pt x="1537494" y="1058145"/>
                </a:lnTo>
                <a:lnTo>
                  <a:pt x="1535510" y="1064103"/>
                </a:lnTo>
                <a:lnTo>
                  <a:pt x="1533525" y="1070061"/>
                </a:lnTo>
                <a:lnTo>
                  <a:pt x="1531144" y="1076416"/>
                </a:lnTo>
                <a:lnTo>
                  <a:pt x="1527969" y="1082374"/>
                </a:lnTo>
                <a:lnTo>
                  <a:pt x="1525191" y="1088729"/>
                </a:lnTo>
                <a:lnTo>
                  <a:pt x="1521222" y="1094687"/>
                </a:lnTo>
                <a:lnTo>
                  <a:pt x="1517253" y="1101042"/>
                </a:lnTo>
                <a:lnTo>
                  <a:pt x="1512491" y="1107398"/>
                </a:lnTo>
                <a:lnTo>
                  <a:pt x="1507331" y="1113753"/>
                </a:lnTo>
                <a:lnTo>
                  <a:pt x="1501775" y="1120108"/>
                </a:lnTo>
                <a:lnTo>
                  <a:pt x="1495822" y="1126066"/>
                </a:lnTo>
                <a:lnTo>
                  <a:pt x="1485900" y="1135599"/>
                </a:lnTo>
                <a:lnTo>
                  <a:pt x="1479550" y="1141160"/>
                </a:lnTo>
                <a:lnTo>
                  <a:pt x="1472010" y="1147118"/>
                </a:lnTo>
                <a:lnTo>
                  <a:pt x="1463675" y="1152679"/>
                </a:lnTo>
                <a:lnTo>
                  <a:pt x="1453753" y="1158239"/>
                </a:lnTo>
                <a:lnTo>
                  <a:pt x="1448991" y="1161020"/>
                </a:lnTo>
                <a:lnTo>
                  <a:pt x="1443435" y="1163403"/>
                </a:lnTo>
                <a:lnTo>
                  <a:pt x="1437878" y="1165389"/>
                </a:lnTo>
                <a:lnTo>
                  <a:pt x="1432322" y="1166978"/>
                </a:lnTo>
                <a:lnTo>
                  <a:pt x="1432719" y="1172539"/>
                </a:lnTo>
                <a:lnTo>
                  <a:pt x="1432719" y="1178497"/>
                </a:lnTo>
                <a:lnTo>
                  <a:pt x="1432719" y="1184852"/>
                </a:lnTo>
                <a:lnTo>
                  <a:pt x="1432322" y="1190810"/>
                </a:lnTo>
                <a:lnTo>
                  <a:pt x="1431131" y="1197165"/>
                </a:lnTo>
                <a:lnTo>
                  <a:pt x="1429941" y="1203520"/>
                </a:lnTo>
                <a:lnTo>
                  <a:pt x="1427956" y="1210273"/>
                </a:lnTo>
                <a:lnTo>
                  <a:pt x="1425575" y="1217025"/>
                </a:lnTo>
                <a:lnTo>
                  <a:pt x="1422797" y="1223778"/>
                </a:lnTo>
                <a:lnTo>
                  <a:pt x="1419225" y="1230530"/>
                </a:lnTo>
                <a:lnTo>
                  <a:pt x="1415653" y="1237283"/>
                </a:lnTo>
                <a:lnTo>
                  <a:pt x="1410891" y="1244432"/>
                </a:lnTo>
                <a:lnTo>
                  <a:pt x="1405731" y="1251185"/>
                </a:lnTo>
                <a:lnTo>
                  <a:pt x="1399778" y="1258334"/>
                </a:lnTo>
                <a:lnTo>
                  <a:pt x="1393428" y="1265484"/>
                </a:lnTo>
                <a:lnTo>
                  <a:pt x="1386285" y="1272633"/>
                </a:lnTo>
                <a:lnTo>
                  <a:pt x="1379935" y="1278194"/>
                </a:lnTo>
                <a:lnTo>
                  <a:pt x="1374378" y="1283755"/>
                </a:lnTo>
                <a:lnTo>
                  <a:pt x="1368028" y="1288124"/>
                </a:lnTo>
                <a:lnTo>
                  <a:pt x="1362075" y="1292891"/>
                </a:lnTo>
                <a:lnTo>
                  <a:pt x="1356519" y="1296863"/>
                </a:lnTo>
                <a:lnTo>
                  <a:pt x="1350566" y="1300040"/>
                </a:lnTo>
                <a:lnTo>
                  <a:pt x="1345010" y="1303615"/>
                </a:lnTo>
                <a:lnTo>
                  <a:pt x="1339453" y="1305998"/>
                </a:lnTo>
                <a:lnTo>
                  <a:pt x="1334294" y="1308382"/>
                </a:lnTo>
                <a:lnTo>
                  <a:pt x="1328738" y="1310765"/>
                </a:lnTo>
                <a:lnTo>
                  <a:pt x="1323181" y="1312354"/>
                </a:lnTo>
                <a:lnTo>
                  <a:pt x="1318022" y="1313545"/>
                </a:lnTo>
                <a:lnTo>
                  <a:pt x="1312863" y="1314737"/>
                </a:lnTo>
                <a:lnTo>
                  <a:pt x="1307703" y="1315134"/>
                </a:lnTo>
                <a:lnTo>
                  <a:pt x="1302544" y="1315531"/>
                </a:lnTo>
                <a:lnTo>
                  <a:pt x="1297781" y="1315928"/>
                </a:lnTo>
                <a:lnTo>
                  <a:pt x="1293019" y="1315531"/>
                </a:lnTo>
                <a:lnTo>
                  <a:pt x="1288256" y="1315134"/>
                </a:lnTo>
                <a:lnTo>
                  <a:pt x="1279128" y="1313545"/>
                </a:lnTo>
                <a:lnTo>
                  <a:pt x="1276747" y="1322284"/>
                </a:lnTo>
                <a:lnTo>
                  <a:pt x="1273969" y="1331022"/>
                </a:lnTo>
                <a:lnTo>
                  <a:pt x="1270000" y="1339760"/>
                </a:lnTo>
                <a:lnTo>
                  <a:pt x="1265635" y="1348499"/>
                </a:lnTo>
                <a:lnTo>
                  <a:pt x="1260078" y="1358032"/>
                </a:lnTo>
                <a:lnTo>
                  <a:pt x="1253331" y="1366770"/>
                </a:lnTo>
                <a:lnTo>
                  <a:pt x="1245394" y="1375906"/>
                </a:lnTo>
                <a:lnTo>
                  <a:pt x="1236266" y="1385439"/>
                </a:lnTo>
                <a:lnTo>
                  <a:pt x="1230313" y="1391397"/>
                </a:lnTo>
                <a:lnTo>
                  <a:pt x="1224756" y="1396163"/>
                </a:lnTo>
                <a:lnTo>
                  <a:pt x="1219200" y="1401327"/>
                </a:lnTo>
                <a:lnTo>
                  <a:pt x="1213247" y="1405696"/>
                </a:lnTo>
                <a:lnTo>
                  <a:pt x="1207691" y="1409271"/>
                </a:lnTo>
                <a:lnTo>
                  <a:pt x="1202135" y="1413243"/>
                </a:lnTo>
                <a:lnTo>
                  <a:pt x="1196578" y="1416023"/>
                </a:lnTo>
                <a:lnTo>
                  <a:pt x="1191419" y="1419201"/>
                </a:lnTo>
                <a:lnTo>
                  <a:pt x="1185863" y="1421584"/>
                </a:lnTo>
                <a:lnTo>
                  <a:pt x="1180703" y="1423173"/>
                </a:lnTo>
                <a:lnTo>
                  <a:pt x="1175544" y="1425159"/>
                </a:lnTo>
                <a:lnTo>
                  <a:pt x="1170781" y="1426748"/>
                </a:lnTo>
                <a:lnTo>
                  <a:pt x="1165622" y="1427542"/>
                </a:lnTo>
                <a:lnTo>
                  <a:pt x="1160463" y="1428336"/>
                </a:lnTo>
                <a:lnTo>
                  <a:pt x="1155700" y="1428734"/>
                </a:lnTo>
                <a:lnTo>
                  <a:pt x="1150938" y="1428734"/>
                </a:lnTo>
                <a:lnTo>
                  <a:pt x="1144588" y="1428734"/>
                </a:lnTo>
                <a:lnTo>
                  <a:pt x="1137841" y="1427939"/>
                </a:lnTo>
                <a:lnTo>
                  <a:pt x="1131491" y="1426748"/>
                </a:lnTo>
                <a:lnTo>
                  <a:pt x="1125538" y="1425159"/>
                </a:lnTo>
                <a:lnTo>
                  <a:pt x="1119188" y="1422776"/>
                </a:lnTo>
                <a:lnTo>
                  <a:pt x="1113235" y="1420392"/>
                </a:lnTo>
                <a:lnTo>
                  <a:pt x="1107281" y="1417215"/>
                </a:lnTo>
                <a:lnTo>
                  <a:pt x="1101725" y="1414037"/>
                </a:lnTo>
                <a:lnTo>
                  <a:pt x="1096566" y="1410462"/>
                </a:lnTo>
                <a:lnTo>
                  <a:pt x="1090613" y="1406888"/>
                </a:lnTo>
                <a:lnTo>
                  <a:pt x="1079897" y="1398943"/>
                </a:lnTo>
                <a:lnTo>
                  <a:pt x="1069975" y="1390205"/>
                </a:lnTo>
                <a:lnTo>
                  <a:pt x="1059656" y="1381069"/>
                </a:lnTo>
                <a:lnTo>
                  <a:pt x="1056878" y="1385836"/>
                </a:lnTo>
                <a:lnTo>
                  <a:pt x="1053703" y="1390205"/>
                </a:lnTo>
                <a:lnTo>
                  <a:pt x="1050131" y="1394971"/>
                </a:lnTo>
                <a:lnTo>
                  <a:pt x="1046163" y="1399738"/>
                </a:lnTo>
                <a:lnTo>
                  <a:pt x="1042194" y="1404107"/>
                </a:lnTo>
                <a:lnTo>
                  <a:pt x="1037431" y="1408874"/>
                </a:lnTo>
                <a:lnTo>
                  <a:pt x="1032669" y="1413640"/>
                </a:lnTo>
                <a:lnTo>
                  <a:pt x="1027113" y="1417612"/>
                </a:lnTo>
                <a:lnTo>
                  <a:pt x="1016794" y="1425953"/>
                </a:lnTo>
                <a:lnTo>
                  <a:pt x="1006475" y="1432706"/>
                </a:lnTo>
                <a:lnTo>
                  <a:pt x="996553" y="1437869"/>
                </a:lnTo>
                <a:lnTo>
                  <a:pt x="986631" y="1442238"/>
                </a:lnTo>
                <a:lnTo>
                  <a:pt x="977503" y="1445813"/>
                </a:lnTo>
                <a:lnTo>
                  <a:pt x="968772" y="1447799"/>
                </a:lnTo>
                <a:lnTo>
                  <a:pt x="959644" y="1448991"/>
                </a:lnTo>
                <a:lnTo>
                  <a:pt x="950913" y="1449388"/>
                </a:lnTo>
                <a:lnTo>
                  <a:pt x="944166" y="1449388"/>
                </a:lnTo>
                <a:lnTo>
                  <a:pt x="937419" y="1448594"/>
                </a:lnTo>
                <a:lnTo>
                  <a:pt x="930672" y="1447402"/>
                </a:lnTo>
                <a:lnTo>
                  <a:pt x="923925" y="1445416"/>
                </a:lnTo>
                <a:lnTo>
                  <a:pt x="917575" y="1443033"/>
                </a:lnTo>
                <a:lnTo>
                  <a:pt x="911225" y="1440650"/>
                </a:lnTo>
                <a:lnTo>
                  <a:pt x="905272" y="1437472"/>
                </a:lnTo>
                <a:lnTo>
                  <a:pt x="898922" y="1434294"/>
                </a:lnTo>
                <a:lnTo>
                  <a:pt x="893366" y="1430720"/>
                </a:lnTo>
                <a:lnTo>
                  <a:pt x="887810" y="1427145"/>
                </a:lnTo>
                <a:lnTo>
                  <a:pt x="876300" y="1419201"/>
                </a:lnTo>
                <a:lnTo>
                  <a:pt x="865188" y="1410462"/>
                </a:lnTo>
                <a:lnTo>
                  <a:pt x="854472" y="1402121"/>
                </a:lnTo>
                <a:lnTo>
                  <a:pt x="837803" y="1388616"/>
                </a:lnTo>
                <a:lnTo>
                  <a:pt x="835422" y="1386630"/>
                </a:lnTo>
                <a:lnTo>
                  <a:pt x="681435" y="1264689"/>
                </a:lnTo>
                <a:lnTo>
                  <a:pt x="673497" y="1270647"/>
                </a:lnTo>
                <a:lnTo>
                  <a:pt x="665560" y="1275414"/>
                </a:lnTo>
                <a:lnTo>
                  <a:pt x="649685" y="1285741"/>
                </a:lnTo>
                <a:lnTo>
                  <a:pt x="633016" y="1294480"/>
                </a:lnTo>
                <a:lnTo>
                  <a:pt x="617538" y="1302026"/>
                </a:lnTo>
                <a:lnTo>
                  <a:pt x="602456" y="1308382"/>
                </a:lnTo>
                <a:lnTo>
                  <a:pt x="588963" y="1313148"/>
                </a:lnTo>
                <a:lnTo>
                  <a:pt x="576660" y="1317120"/>
                </a:lnTo>
                <a:lnTo>
                  <a:pt x="571103" y="1318312"/>
                </a:lnTo>
                <a:lnTo>
                  <a:pt x="565944" y="1319106"/>
                </a:lnTo>
                <a:lnTo>
                  <a:pt x="561975" y="1319503"/>
                </a:lnTo>
                <a:lnTo>
                  <a:pt x="557610" y="1319503"/>
                </a:lnTo>
                <a:lnTo>
                  <a:pt x="553641" y="1319106"/>
                </a:lnTo>
                <a:lnTo>
                  <a:pt x="550069" y="1318312"/>
                </a:lnTo>
                <a:lnTo>
                  <a:pt x="546497" y="1317517"/>
                </a:lnTo>
                <a:lnTo>
                  <a:pt x="543719" y="1315531"/>
                </a:lnTo>
                <a:lnTo>
                  <a:pt x="540941" y="1313942"/>
                </a:lnTo>
                <a:lnTo>
                  <a:pt x="538163" y="1312354"/>
                </a:lnTo>
                <a:lnTo>
                  <a:pt x="535781" y="1309970"/>
                </a:lnTo>
                <a:lnTo>
                  <a:pt x="533003" y="1307587"/>
                </a:lnTo>
                <a:lnTo>
                  <a:pt x="529431" y="1302026"/>
                </a:lnTo>
                <a:lnTo>
                  <a:pt x="525860" y="1296466"/>
                </a:lnTo>
                <a:lnTo>
                  <a:pt x="523478" y="1290507"/>
                </a:lnTo>
                <a:lnTo>
                  <a:pt x="521891" y="1284152"/>
                </a:lnTo>
                <a:lnTo>
                  <a:pt x="519906" y="1278194"/>
                </a:lnTo>
                <a:lnTo>
                  <a:pt x="518716" y="1272236"/>
                </a:lnTo>
                <a:lnTo>
                  <a:pt x="518319" y="1267073"/>
                </a:lnTo>
                <a:lnTo>
                  <a:pt x="517525" y="1259526"/>
                </a:lnTo>
                <a:lnTo>
                  <a:pt x="517525" y="1256745"/>
                </a:lnTo>
                <a:lnTo>
                  <a:pt x="517525" y="1255554"/>
                </a:lnTo>
                <a:lnTo>
                  <a:pt x="516731" y="1252376"/>
                </a:lnTo>
                <a:lnTo>
                  <a:pt x="515541" y="1248007"/>
                </a:lnTo>
                <a:lnTo>
                  <a:pt x="514350" y="1245624"/>
                </a:lnTo>
                <a:lnTo>
                  <a:pt x="512366" y="1243638"/>
                </a:lnTo>
                <a:lnTo>
                  <a:pt x="509985" y="1240857"/>
                </a:lnTo>
                <a:lnTo>
                  <a:pt x="507603" y="1239269"/>
                </a:lnTo>
                <a:lnTo>
                  <a:pt x="504031" y="1237283"/>
                </a:lnTo>
                <a:lnTo>
                  <a:pt x="499666" y="1236091"/>
                </a:lnTo>
                <a:lnTo>
                  <a:pt x="495300" y="1235296"/>
                </a:lnTo>
                <a:lnTo>
                  <a:pt x="489744" y="1234502"/>
                </a:lnTo>
                <a:lnTo>
                  <a:pt x="483394" y="1234502"/>
                </a:lnTo>
                <a:lnTo>
                  <a:pt x="475853" y="1235694"/>
                </a:lnTo>
                <a:lnTo>
                  <a:pt x="471884" y="1236091"/>
                </a:lnTo>
                <a:lnTo>
                  <a:pt x="467915" y="1235694"/>
                </a:lnTo>
                <a:lnTo>
                  <a:pt x="463947" y="1234105"/>
                </a:lnTo>
                <a:lnTo>
                  <a:pt x="459978" y="1232119"/>
                </a:lnTo>
                <a:lnTo>
                  <a:pt x="455612" y="1229736"/>
                </a:lnTo>
                <a:lnTo>
                  <a:pt x="451247" y="1226558"/>
                </a:lnTo>
                <a:lnTo>
                  <a:pt x="447278" y="1222983"/>
                </a:lnTo>
                <a:lnTo>
                  <a:pt x="442912" y="1219011"/>
                </a:lnTo>
                <a:lnTo>
                  <a:pt x="439340" y="1214245"/>
                </a:lnTo>
                <a:lnTo>
                  <a:pt x="434975" y="1209876"/>
                </a:lnTo>
                <a:lnTo>
                  <a:pt x="427037" y="1199151"/>
                </a:lnTo>
                <a:lnTo>
                  <a:pt x="419100" y="1187235"/>
                </a:lnTo>
                <a:lnTo>
                  <a:pt x="411559" y="1175716"/>
                </a:lnTo>
                <a:lnTo>
                  <a:pt x="404415" y="1163800"/>
                </a:lnTo>
                <a:lnTo>
                  <a:pt x="398065" y="1151884"/>
                </a:lnTo>
                <a:lnTo>
                  <a:pt x="388144" y="1130833"/>
                </a:lnTo>
                <a:lnTo>
                  <a:pt x="381000" y="1116136"/>
                </a:lnTo>
                <a:lnTo>
                  <a:pt x="379015" y="1110575"/>
                </a:lnTo>
                <a:lnTo>
                  <a:pt x="379015" y="1108589"/>
                </a:lnTo>
                <a:lnTo>
                  <a:pt x="379015" y="1102631"/>
                </a:lnTo>
                <a:lnTo>
                  <a:pt x="379015" y="1099056"/>
                </a:lnTo>
                <a:lnTo>
                  <a:pt x="378619" y="1094687"/>
                </a:lnTo>
                <a:lnTo>
                  <a:pt x="377428" y="1089921"/>
                </a:lnTo>
                <a:lnTo>
                  <a:pt x="375840" y="1085154"/>
                </a:lnTo>
                <a:lnTo>
                  <a:pt x="374253" y="1080388"/>
                </a:lnTo>
                <a:lnTo>
                  <a:pt x="371872" y="1075622"/>
                </a:lnTo>
                <a:lnTo>
                  <a:pt x="368300" y="1070855"/>
                </a:lnTo>
                <a:lnTo>
                  <a:pt x="363934" y="1066883"/>
                </a:lnTo>
                <a:lnTo>
                  <a:pt x="361553" y="1064500"/>
                </a:lnTo>
                <a:lnTo>
                  <a:pt x="359172" y="1062514"/>
                </a:lnTo>
                <a:lnTo>
                  <a:pt x="355997" y="1060925"/>
                </a:lnTo>
                <a:lnTo>
                  <a:pt x="352822" y="1059336"/>
                </a:lnTo>
                <a:lnTo>
                  <a:pt x="349250" y="1057747"/>
                </a:lnTo>
                <a:lnTo>
                  <a:pt x="345678" y="1056556"/>
                </a:lnTo>
                <a:lnTo>
                  <a:pt x="341312" y="1055761"/>
                </a:lnTo>
                <a:lnTo>
                  <a:pt x="336947" y="1054967"/>
                </a:lnTo>
                <a:lnTo>
                  <a:pt x="332581" y="1054173"/>
                </a:lnTo>
                <a:lnTo>
                  <a:pt x="328215" y="1052981"/>
                </a:lnTo>
                <a:lnTo>
                  <a:pt x="323453" y="1050598"/>
                </a:lnTo>
                <a:lnTo>
                  <a:pt x="319484" y="1048612"/>
                </a:lnTo>
                <a:lnTo>
                  <a:pt x="315119" y="1046229"/>
                </a:lnTo>
                <a:lnTo>
                  <a:pt x="311150" y="1043051"/>
                </a:lnTo>
                <a:lnTo>
                  <a:pt x="307181" y="1039476"/>
                </a:lnTo>
                <a:lnTo>
                  <a:pt x="303212" y="1035504"/>
                </a:lnTo>
                <a:lnTo>
                  <a:pt x="299640" y="1031532"/>
                </a:lnTo>
                <a:lnTo>
                  <a:pt x="295672" y="1027163"/>
                </a:lnTo>
                <a:lnTo>
                  <a:pt x="288528" y="1017233"/>
                </a:lnTo>
                <a:lnTo>
                  <a:pt x="281781" y="1006906"/>
                </a:lnTo>
                <a:lnTo>
                  <a:pt x="275431" y="994990"/>
                </a:lnTo>
                <a:lnTo>
                  <a:pt x="269081" y="982676"/>
                </a:lnTo>
                <a:lnTo>
                  <a:pt x="263922" y="969569"/>
                </a:lnTo>
                <a:lnTo>
                  <a:pt x="258762" y="956064"/>
                </a:lnTo>
                <a:lnTo>
                  <a:pt x="254000" y="942559"/>
                </a:lnTo>
                <a:lnTo>
                  <a:pt x="250031" y="928657"/>
                </a:lnTo>
                <a:lnTo>
                  <a:pt x="246062" y="914755"/>
                </a:lnTo>
                <a:lnTo>
                  <a:pt x="242887" y="901250"/>
                </a:lnTo>
                <a:lnTo>
                  <a:pt x="239712" y="888142"/>
                </a:lnTo>
                <a:lnTo>
                  <a:pt x="239315" y="884568"/>
                </a:lnTo>
                <a:lnTo>
                  <a:pt x="238919" y="880993"/>
                </a:lnTo>
                <a:lnTo>
                  <a:pt x="239315" y="877418"/>
                </a:lnTo>
                <a:lnTo>
                  <a:pt x="239712" y="873843"/>
                </a:lnTo>
                <a:lnTo>
                  <a:pt x="240109" y="870268"/>
                </a:lnTo>
                <a:lnTo>
                  <a:pt x="240903" y="866296"/>
                </a:lnTo>
                <a:lnTo>
                  <a:pt x="244078" y="859147"/>
                </a:lnTo>
                <a:lnTo>
                  <a:pt x="247253" y="851600"/>
                </a:lnTo>
                <a:lnTo>
                  <a:pt x="252015" y="844053"/>
                </a:lnTo>
                <a:lnTo>
                  <a:pt x="257572" y="836506"/>
                </a:lnTo>
                <a:lnTo>
                  <a:pt x="263525" y="828959"/>
                </a:lnTo>
                <a:lnTo>
                  <a:pt x="270272" y="821015"/>
                </a:lnTo>
                <a:lnTo>
                  <a:pt x="277415" y="813469"/>
                </a:lnTo>
                <a:lnTo>
                  <a:pt x="284956" y="806319"/>
                </a:lnTo>
                <a:lnTo>
                  <a:pt x="292894" y="799169"/>
                </a:lnTo>
                <a:lnTo>
                  <a:pt x="301228" y="792020"/>
                </a:lnTo>
                <a:lnTo>
                  <a:pt x="309562" y="784870"/>
                </a:lnTo>
                <a:lnTo>
                  <a:pt x="327422" y="771762"/>
                </a:lnTo>
                <a:lnTo>
                  <a:pt x="271065" y="641480"/>
                </a:lnTo>
                <a:lnTo>
                  <a:pt x="259953" y="660546"/>
                </a:lnTo>
                <a:lnTo>
                  <a:pt x="252015" y="674448"/>
                </a:lnTo>
                <a:lnTo>
                  <a:pt x="245665" y="687159"/>
                </a:lnTo>
                <a:lnTo>
                  <a:pt x="243681" y="690733"/>
                </a:lnTo>
                <a:lnTo>
                  <a:pt x="240903" y="694308"/>
                </a:lnTo>
                <a:lnTo>
                  <a:pt x="238125" y="697486"/>
                </a:lnTo>
                <a:lnTo>
                  <a:pt x="234950" y="700266"/>
                </a:lnTo>
                <a:lnTo>
                  <a:pt x="231378" y="702649"/>
                </a:lnTo>
                <a:lnTo>
                  <a:pt x="227409" y="704635"/>
                </a:lnTo>
                <a:lnTo>
                  <a:pt x="223837" y="705827"/>
                </a:lnTo>
                <a:lnTo>
                  <a:pt x="219472" y="707019"/>
                </a:lnTo>
                <a:lnTo>
                  <a:pt x="213519" y="707416"/>
                </a:lnTo>
                <a:lnTo>
                  <a:pt x="209947" y="707416"/>
                </a:lnTo>
                <a:lnTo>
                  <a:pt x="206375" y="707019"/>
                </a:lnTo>
                <a:lnTo>
                  <a:pt x="203200" y="705827"/>
                </a:lnTo>
                <a:lnTo>
                  <a:pt x="199628" y="704635"/>
                </a:lnTo>
                <a:lnTo>
                  <a:pt x="196850" y="703047"/>
                </a:lnTo>
                <a:lnTo>
                  <a:pt x="193675" y="701458"/>
                </a:lnTo>
                <a:lnTo>
                  <a:pt x="190897" y="699075"/>
                </a:lnTo>
                <a:lnTo>
                  <a:pt x="188119" y="696691"/>
                </a:lnTo>
                <a:lnTo>
                  <a:pt x="9922" y="515568"/>
                </a:lnTo>
                <a:lnTo>
                  <a:pt x="7937" y="513184"/>
                </a:lnTo>
                <a:lnTo>
                  <a:pt x="5953" y="510801"/>
                </a:lnTo>
                <a:lnTo>
                  <a:pt x="3969" y="508021"/>
                </a:lnTo>
                <a:lnTo>
                  <a:pt x="2778" y="505240"/>
                </a:lnTo>
                <a:lnTo>
                  <a:pt x="1587" y="502063"/>
                </a:lnTo>
                <a:lnTo>
                  <a:pt x="794" y="499282"/>
                </a:lnTo>
                <a:lnTo>
                  <a:pt x="397" y="496105"/>
                </a:lnTo>
                <a:lnTo>
                  <a:pt x="0" y="493324"/>
                </a:lnTo>
                <a:lnTo>
                  <a:pt x="0" y="490147"/>
                </a:lnTo>
                <a:lnTo>
                  <a:pt x="0" y="486969"/>
                </a:lnTo>
                <a:lnTo>
                  <a:pt x="397" y="484189"/>
                </a:lnTo>
                <a:lnTo>
                  <a:pt x="1190" y="481011"/>
                </a:lnTo>
                <a:lnTo>
                  <a:pt x="1984" y="477833"/>
                </a:lnTo>
                <a:lnTo>
                  <a:pt x="3175" y="475053"/>
                </a:lnTo>
                <a:lnTo>
                  <a:pt x="4762" y="472273"/>
                </a:lnTo>
                <a:lnTo>
                  <a:pt x="7144" y="469889"/>
                </a:lnTo>
                <a:lnTo>
                  <a:pt x="12700" y="461548"/>
                </a:lnTo>
                <a:lnTo>
                  <a:pt x="26987" y="444071"/>
                </a:lnTo>
                <a:lnTo>
                  <a:pt x="48419" y="417062"/>
                </a:lnTo>
                <a:lnTo>
                  <a:pt x="76597" y="382902"/>
                </a:lnTo>
                <a:lnTo>
                  <a:pt x="92869" y="363439"/>
                </a:lnTo>
                <a:lnTo>
                  <a:pt x="111125" y="342785"/>
                </a:lnTo>
                <a:lnTo>
                  <a:pt x="130572" y="320939"/>
                </a:lnTo>
                <a:lnTo>
                  <a:pt x="151209" y="297901"/>
                </a:lnTo>
                <a:lnTo>
                  <a:pt x="173037" y="274069"/>
                </a:lnTo>
                <a:lnTo>
                  <a:pt x="196453" y="249840"/>
                </a:lnTo>
                <a:lnTo>
                  <a:pt x="220265" y="224816"/>
                </a:lnTo>
                <a:lnTo>
                  <a:pt x="245269" y="200190"/>
                </a:lnTo>
                <a:lnTo>
                  <a:pt x="258365" y="187479"/>
                </a:lnTo>
                <a:lnTo>
                  <a:pt x="271462" y="175166"/>
                </a:lnTo>
                <a:lnTo>
                  <a:pt x="284162" y="163647"/>
                </a:lnTo>
                <a:lnTo>
                  <a:pt x="297259" y="152525"/>
                </a:lnTo>
                <a:lnTo>
                  <a:pt x="321865" y="131474"/>
                </a:lnTo>
                <a:lnTo>
                  <a:pt x="346472" y="112011"/>
                </a:lnTo>
                <a:lnTo>
                  <a:pt x="369887" y="94137"/>
                </a:lnTo>
                <a:lnTo>
                  <a:pt x="392906" y="78646"/>
                </a:lnTo>
                <a:lnTo>
                  <a:pt x="413940" y="64347"/>
                </a:lnTo>
                <a:lnTo>
                  <a:pt x="434181" y="51239"/>
                </a:lnTo>
                <a:lnTo>
                  <a:pt x="452040" y="40117"/>
                </a:lnTo>
                <a:lnTo>
                  <a:pt x="469106" y="30584"/>
                </a:lnTo>
                <a:lnTo>
                  <a:pt x="483791" y="22640"/>
                </a:lnTo>
                <a:lnTo>
                  <a:pt x="496491" y="15888"/>
                </a:lnTo>
                <a:lnTo>
                  <a:pt x="514747" y="6752"/>
                </a:lnTo>
                <a:lnTo>
                  <a:pt x="522685" y="3178"/>
                </a:lnTo>
                <a:lnTo>
                  <a:pt x="527447" y="1192"/>
                </a:lnTo>
                <a:lnTo>
                  <a:pt x="532606" y="397"/>
                </a:lnTo>
                <a:lnTo>
                  <a:pt x="53776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" name="矩形 30"/>
          <p:cNvSpPr>
            <a:spLocks noChangeArrowheads="1"/>
          </p:cNvSpPr>
          <p:nvPr/>
        </p:nvSpPr>
        <p:spPr bwMode="auto">
          <a:xfrm>
            <a:off x="1238250" y="4017963"/>
            <a:ext cx="20304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11" name="矩形 31"/>
          <p:cNvSpPr>
            <a:spLocks noChangeArrowheads="1"/>
          </p:cNvSpPr>
          <p:nvPr/>
        </p:nvSpPr>
        <p:spPr bwMode="auto">
          <a:xfrm>
            <a:off x="5080000" y="4017963"/>
            <a:ext cx="2032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12" name="矩形 32"/>
          <p:cNvSpPr>
            <a:spLocks noChangeArrowheads="1"/>
          </p:cNvSpPr>
          <p:nvPr/>
        </p:nvSpPr>
        <p:spPr bwMode="auto">
          <a:xfrm>
            <a:off x="8764588" y="4016375"/>
            <a:ext cx="20304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13" name="椭圆 12"/>
          <p:cNvSpPr/>
          <p:nvPr/>
        </p:nvSpPr>
        <p:spPr>
          <a:xfrm>
            <a:off x="1208088" y="1511300"/>
            <a:ext cx="2090737" cy="2090738"/>
          </a:xfrm>
          <a:prstGeom prst="ellipse">
            <a:avLst/>
          </a:prstGeom>
          <a:noFill/>
          <a:ln w="381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5051425" y="1511300"/>
            <a:ext cx="2089150" cy="2090738"/>
          </a:xfrm>
          <a:prstGeom prst="ellipse">
            <a:avLst/>
          </a:prstGeom>
          <a:noFill/>
          <a:ln w="381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8734425" y="1511300"/>
            <a:ext cx="2090738" cy="2090738"/>
          </a:xfrm>
          <a:prstGeom prst="ellipse">
            <a:avLst/>
          </a:prstGeom>
          <a:noFill/>
          <a:ln w="381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9" name="L 形 18"/>
          <p:cNvSpPr/>
          <p:nvPr/>
        </p:nvSpPr>
        <p:spPr>
          <a:xfrm rot="13509573">
            <a:off x="3546475" y="2187576"/>
            <a:ext cx="674687" cy="665162"/>
          </a:xfrm>
          <a:prstGeom prst="corner">
            <a:avLst>
              <a:gd name="adj1" fmla="val 33246"/>
              <a:gd name="adj2" fmla="val 30243"/>
            </a:avLst>
          </a:prstGeom>
          <a:solidFill>
            <a:schemeClr val="accent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0" name="L 形 19"/>
          <p:cNvSpPr/>
          <p:nvPr/>
        </p:nvSpPr>
        <p:spPr>
          <a:xfrm rot="13509573">
            <a:off x="7623175" y="2187576"/>
            <a:ext cx="674687" cy="665162"/>
          </a:xfrm>
          <a:prstGeom prst="corner">
            <a:avLst>
              <a:gd name="adj1" fmla="val 33246"/>
              <a:gd name="adj2" fmla="val 30243"/>
            </a:avLst>
          </a:prstGeom>
          <a:solidFill>
            <a:schemeClr val="accent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6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6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6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6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6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/>
      <p:bldP spid="11" grpId="0"/>
      <p:bldP spid="12" grpId="0"/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/>
          <p:nvPr/>
        </p:nvSpPr>
        <p:spPr bwMode="auto">
          <a:xfrm>
            <a:off x="5756275" y="3776663"/>
            <a:ext cx="2193925" cy="3081337"/>
          </a:xfrm>
          <a:custGeom>
            <a:avLst/>
            <a:gdLst>
              <a:gd name="T0" fmla="*/ 2147483646 w 979"/>
              <a:gd name="T1" fmla="*/ 0 h 1375"/>
              <a:gd name="T2" fmla="*/ 2147483646 w 979"/>
              <a:gd name="T3" fmla="*/ 2147483646 h 1375"/>
              <a:gd name="T4" fmla="*/ 2147483646 w 979"/>
              <a:gd name="T5" fmla="*/ 2147483646 h 1375"/>
              <a:gd name="T6" fmla="*/ 2147483646 w 979"/>
              <a:gd name="T7" fmla="*/ 2147483646 h 1375"/>
              <a:gd name="T8" fmla="*/ 0 w 979"/>
              <a:gd name="T9" fmla="*/ 2147483646 h 1375"/>
              <a:gd name="T10" fmla="*/ 2147483646 w 979"/>
              <a:gd name="T11" fmla="*/ 2147483646 h 1375"/>
              <a:gd name="T12" fmla="*/ 2147483646 w 979"/>
              <a:gd name="T13" fmla="*/ 0 h 137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979" h="1375">
                <a:moveTo>
                  <a:pt x="489" y="0"/>
                </a:moveTo>
                <a:lnTo>
                  <a:pt x="735" y="688"/>
                </a:lnTo>
                <a:lnTo>
                  <a:pt x="979" y="1375"/>
                </a:lnTo>
                <a:lnTo>
                  <a:pt x="489" y="1375"/>
                </a:lnTo>
                <a:lnTo>
                  <a:pt x="0" y="1375"/>
                </a:lnTo>
                <a:lnTo>
                  <a:pt x="245" y="688"/>
                </a:lnTo>
                <a:lnTo>
                  <a:pt x="48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" name="Freeform 6"/>
          <p:cNvSpPr/>
          <p:nvPr/>
        </p:nvSpPr>
        <p:spPr bwMode="auto">
          <a:xfrm>
            <a:off x="3895725" y="5389563"/>
            <a:ext cx="2200275" cy="1468437"/>
          </a:xfrm>
          <a:custGeom>
            <a:avLst/>
            <a:gdLst>
              <a:gd name="T0" fmla="*/ 2147483646 w 982"/>
              <a:gd name="T1" fmla="*/ 0 h 655"/>
              <a:gd name="T2" fmla="*/ 2147483646 w 982"/>
              <a:gd name="T3" fmla="*/ 2147483646 h 655"/>
              <a:gd name="T4" fmla="*/ 2147483646 w 982"/>
              <a:gd name="T5" fmla="*/ 2147483646 h 655"/>
              <a:gd name="T6" fmla="*/ 2147483646 w 982"/>
              <a:gd name="T7" fmla="*/ 2147483646 h 655"/>
              <a:gd name="T8" fmla="*/ 0 w 982"/>
              <a:gd name="T9" fmla="*/ 2147483646 h 655"/>
              <a:gd name="T10" fmla="*/ 2147483646 w 982"/>
              <a:gd name="T11" fmla="*/ 2147483646 h 655"/>
              <a:gd name="T12" fmla="*/ 2147483646 w 982"/>
              <a:gd name="T13" fmla="*/ 0 h 6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982" h="655">
                <a:moveTo>
                  <a:pt x="491" y="0"/>
                </a:moveTo>
                <a:lnTo>
                  <a:pt x="735" y="326"/>
                </a:lnTo>
                <a:lnTo>
                  <a:pt x="982" y="655"/>
                </a:lnTo>
                <a:lnTo>
                  <a:pt x="491" y="655"/>
                </a:lnTo>
                <a:lnTo>
                  <a:pt x="0" y="655"/>
                </a:lnTo>
                <a:lnTo>
                  <a:pt x="247" y="326"/>
                </a:lnTo>
                <a:lnTo>
                  <a:pt x="49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" name="Freeform 8"/>
          <p:cNvSpPr/>
          <p:nvPr/>
        </p:nvSpPr>
        <p:spPr bwMode="auto">
          <a:xfrm>
            <a:off x="7612063" y="2451100"/>
            <a:ext cx="2193925" cy="4406900"/>
          </a:xfrm>
          <a:custGeom>
            <a:avLst/>
            <a:gdLst>
              <a:gd name="T0" fmla="*/ 2147483646 w 979"/>
              <a:gd name="T1" fmla="*/ 0 h 2168"/>
              <a:gd name="T2" fmla="*/ 2147483646 w 979"/>
              <a:gd name="T3" fmla="*/ 2147483646 h 2168"/>
              <a:gd name="T4" fmla="*/ 2147483646 w 979"/>
              <a:gd name="T5" fmla="*/ 2147483646 h 2168"/>
              <a:gd name="T6" fmla="*/ 2147483646 w 979"/>
              <a:gd name="T7" fmla="*/ 2147483646 h 2168"/>
              <a:gd name="T8" fmla="*/ 0 w 979"/>
              <a:gd name="T9" fmla="*/ 2147483646 h 2168"/>
              <a:gd name="T10" fmla="*/ 2147483646 w 979"/>
              <a:gd name="T11" fmla="*/ 2147483646 h 2168"/>
              <a:gd name="T12" fmla="*/ 2147483646 w 979"/>
              <a:gd name="T13" fmla="*/ 0 h 216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979" h="2168">
                <a:moveTo>
                  <a:pt x="491" y="0"/>
                </a:moveTo>
                <a:lnTo>
                  <a:pt x="735" y="1083"/>
                </a:lnTo>
                <a:lnTo>
                  <a:pt x="979" y="2168"/>
                </a:lnTo>
                <a:lnTo>
                  <a:pt x="491" y="2168"/>
                </a:lnTo>
                <a:lnTo>
                  <a:pt x="0" y="2168"/>
                </a:lnTo>
                <a:lnTo>
                  <a:pt x="244" y="1083"/>
                </a:lnTo>
                <a:lnTo>
                  <a:pt x="49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" name="Freeform 9"/>
          <p:cNvSpPr/>
          <p:nvPr/>
        </p:nvSpPr>
        <p:spPr bwMode="auto">
          <a:xfrm>
            <a:off x="9467850" y="4600575"/>
            <a:ext cx="2198688" cy="2257425"/>
          </a:xfrm>
          <a:custGeom>
            <a:avLst/>
            <a:gdLst>
              <a:gd name="T0" fmla="*/ 2147483646 w 981"/>
              <a:gd name="T1" fmla="*/ 0 h 1007"/>
              <a:gd name="T2" fmla="*/ 2147483646 w 981"/>
              <a:gd name="T3" fmla="*/ 2147483646 h 1007"/>
              <a:gd name="T4" fmla="*/ 2147483646 w 981"/>
              <a:gd name="T5" fmla="*/ 2147483646 h 1007"/>
              <a:gd name="T6" fmla="*/ 2147483646 w 981"/>
              <a:gd name="T7" fmla="*/ 2147483646 h 1007"/>
              <a:gd name="T8" fmla="*/ 0 w 981"/>
              <a:gd name="T9" fmla="*/ 2147483646 h 1007"/>
              <a:gd name="T10" fmla="*/ 2147483646 w 981"/>
              <a:gd name="T11" fmla="*/ 2147483646 h 1007"/>
              <a:gd name="T12" fmla="*/ 2147483646 w 981"/>
              <a:gd name="T13" fmla="*/ 0 h 100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981" h="1007">
                <a:moveTo>
                  <a:pt x="490" y="0"/>
                </a:moveTo>
                <a:lnTo>
                  <a:pt x="735" y="503"/>
                </a:lnTo>
                <a:lnTo>
                  <a:pt x="981" y="1007"/>
                </a:lnTo>
                <a:lnTo>
                  <a:pt x="490" y="1007"/>
                </a:lnTo>
                <a:lnTo>
                  <a:pt x="0" y="1007"/>
                </a:lnTo>
                <a:lnTo>
                  <a:pt x="246" y="503"/>
                </a:lnTo>
                <a:lnTo>
                  <a:pt x="49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4608513" y="4805363"/>
            <a:ext cx="906462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  <a:ea typeface="宋体" panose="02010600030101010101" pitchFamily="2" charset="-122"/>
              </a:rPr>
              <a:t>30%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Impact" panose="020B0806030902050204" pitchFamily="34" charset="0"/>
              <a:ea typeface="宋体" panose="02010600030101010101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430963" y="3205163"/>
            <a:ext cx="912812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  <a:ea typeface="宋体" panose="02010600030101010101" pitchFamily="2" charset="-122"/>
              </a:rPr>
              <a:t>69%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Impact" panose="020B0806030902050204" pitchFamily="34" charset="0"/>
              <a:ea typeface="宋体" panose="02010600030101010101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253413" y="1866900"/>
            <a:ext cx="911225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  <a:ea typeface="宋体" panose="02010600030101010101" pitchFamily="2" charset="-122"/>
              </a:rPr>
              <a:t>90%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Impact" panose="020B0806030902050204" pitchFamily="34" charset="0"/>
              <a:ea typeface="宋体" panose="02010600030101010101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0118725" y="4016375"/>
            <a:ext cx="896938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  <a:ea typeface="宋体" panose="02010600030101010101" pitchFamily="2" charset="-122"/>
              </a:rPr>
              <a:t>49%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Impact" panose="020B080603090205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自由: 形状 3"/>
          <p:cNvSpPr/>
          <p:nvPr/>
        </p:nvSpPr>
        <p:spPr>
          <a:xfrm>
            <a:off x="0" y="0"/>
            <a:ext cx="12192000" cy="6860934"/>
          </a:xfrm>
          <a:custGeom>
            <a:avLst/>
            <a:gdLst>
              <a:gd name="connsiteX0" fmla="*/ 203593 w 12192000"/>
              <a:gd name="connsiteY0" fmla="*/ 78057 h 6860934"/>
              <a:gd name="connsiteX1" fmla="*/ 78059 w 12192000"/>
              <a:gd name="connsiteY1" fmla="*/ 203591 h 6860934"/>
              <a:gd name="connsiteX2" fmla="*/ 78059 w 12192000"/>
              <a:gd name="connsiteY2" fmla="*/ 6665559 h 6860934"/>
              <a:gd name="connsiteX3" fmla="*/ 203593 w 12192000"/>
              <a:gd name="connsiteY3" fmla="*/ 6791093 h 6860934"/>
              <a:gd name="connsiteX4" fmla="*/ 11984690 w 12192000"/>
              <a:gd name="connsiteY4" fmla="*/ 6791093 h 6860934"/>
              <a:gd name="connsiteX5" fmla="*/ 12110224 w 12192000"/>
              <a:gd name="connsiteY5" fmla="*/ 6665559 h 6860934"/>
              <a:gd name="connsiteX6" fmla="*/ 12110224 w 12192000"/>
              <a:gd name="connsiteY6" fmla="*/ 203591 h 6860934"/>
              <a:gd name="connsiteX7" fmla="*/ 11984690 w 12192000"/>
              <a:gd name="connsiteY7" fmla="*/ 78057 h 6860934"/>
              <a:gd name="connsiteX8" fmla="*/ 0 w 12192000"/>
              <a:gd name="connsiteY8" fmla="*/ 0 h 6860934"/>
              <a:gd name="connsiteX9" fmla="*/ 12192000 w 12192000"/>
              <a:gd name="connsiteY9" fmla="*/ 0 h 6860934"/>
              <a:gd name="connsiteX10" fmla="*/ 12192000 w 12192000"/>
              <a:gd name="connsiteY10" fmla="*/ 6860934 h 6860934"/>
              <a:gd name="connsiteX11" fmla="*/ 0 w 12192000"/>
              <a:gd name="connsiteY11" fmla="*/ 6860934 h 6860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60934">
                <a:moveTo>
                  <a:pt x="203593" y="78057"/>
                </a:moveTo>
                <a:cubicBezTo>
                  <a:pt x="134262" y="78057"/>
                  <a:pt x="78059" y="134260"/>
                  <a:pt x="78059" y="203591"/>
                </a:cubicBezTo>
                <a:lnTo>
                  <a:pt x="78059" y="6665559"/>
                </a:lnTo>
                <a:cubicBezTo>
                  <a:pt x="78059" y="6734890"/>
                  <a:pt x="134262" y="6791093"/>
                  <a:pt x="203593" y="6791093"/>
                </a:cubicBezTo>
                <a:lnTo>
                  <a:pt x="11984690" y="6791093"/>
                </a:lnTo>
                <a:cubicBezTo>
                  <a:pt x="12054021" y="6791093"/>
                  <a:pt x="12110224" y="6734890"/>
                  <a:pt x="12110224" y="6665559"/>
                </a:cubicBezTo>
                <a:lnTo>
                  <a:pt x="12110224" y="203591"/>
                </a:lnTo>
                <a:cubicBezTo>
                  <a:pt x="12110224" y="134260"/>
                  <a:pt x="12054021" y="78057"/>
                  <a:pt x="11984690" y="78057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60934"/>
                </a:lnTo>
                <a:lnTo>
                  <a:pt x="0" y="6860934"/>
                </a:lnTo>
                <a:close/>
              </a:path>
            </a:pathLst>
          </a:custGeom>
          <a:solidFill>
            <a:srgbClr val="2400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MH_Entry_1"/>
          <p:cNvSpPr/>
          <p:nvPr>
            <p:custDataLst>
              <p:tags r:id="rId1"/>
            </p:custDataLst>
          </p:nvPr>
        </p:nvSpPr>
        <p:spPr>
          <a:xfrm>
            <a:off x="741878" y="142331"/>
            <a:ext cx="2383287" cy="498614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r>
              <a:rPr lang="zh-CN" altLang="en-US" sz="2400" spc="200" dirty="0">
                <a:solidFill>
                  <a:srgbClr val="38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活动背景介绍</a:t>
            </a:r>
          </a:p>
        </p:txBody>
      </p:sp>
      <p:sp>
        <p:nvSpPr>
          <p:cNvPr id="6" name="MH_Number_1"/>
          <p:cNvSpPr/>
          <p:nvPr>
            <p:custDataLst>
              <p:tags r:id="rId2"/>
            </p:custDataLst>
          </p:nvPr>
        </p:nvSpPr>
        <p:spPr>
          <a:xfrm>
            <a:off x="151338" y="128184"/>
            <a:ext cx="498951" cy="498614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endParaRPr lang="zh-CN" alt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自由: 形状 3"/>
          <p:cNvSpPr/>
          <p:nvPr/>
        </p:nvSpPr>
        <p:spPr>
          <a:xfrm>
            <a:off x="0" y="0"/>
            <a:ext cx="12192000" cy="6860934"/>
          </a:xfrm>
          <a:custGeom>
            <a:avLst/>
            <a:gdLst>
              <a:gd name="connsiteX0" fmla="*/ 203593 w 12192000"/>
              <a:gd name="connsiteY0" fmla="*/ 78057 h 6860934"/>
              <a:gd name="connsiteX1" fmla="*/ 78059 w 12192000"/>
              <a:gd name="connsiteY1" fmla="*/ 203591 h 6860934"/>
              <a:gd name="connsiteX2" fmla="*/ 78059 w 12192000"/>
              <a:gd name="connsiteY2" fmla="*/ 6665559 h 6860934"/>
              <a:gd name="connsiteX3" fmla="*/ 203593 w 12192000"/>
              <a:gd name="connsiteY3" fmla="*/ 6791093 h 6860934"/>
              <a:gd name="connsiteX4" fmla="*/ 11984690 w 12192000"/>
              <a:gd name="connsiteY4" fmla="*/ 6791093 h 6860934"/>
              <a:gd name="connsiteX5" fmla="*/ 12110224 w 12192000"/>
              <a:gd name="connsiteY5" fmla="*/ 6665559 h 6860934"/>
              <a:gd name="connsiteX6" fmla="*/ 12110224 w 12192000"/>
              <a:gd name="connsiteY6" fmla="*/ 203591 h 6860934"/>
              <a:gd name="connsiteX7" fmla="*/ 11984690 w 12192000"/>
              <a:gd name="connsiteY7" fmla="*/ 78057 h 6860934"/>
              <a:gd name="connsiteX8" fmla="*/ 0 w 12192000"/>
              <a:gd name="connsiteY8" fmla="*/ 0 h 6860934"/>
              <a:gd name="connsiteX9" fmla="*/ 12192000 w 12192000"/>
              <a:gd name="connsiteY9" fmla="*/ 0 h 6860934"/>
              <a:gd name="connsiteX10" fmla="*/ 12192000 w 12192000"/>
              <a:gd name="connsiteY10" fmla="*/ 6860934 h 6860934"/>
              <a:gd name="connsiteX11" fmla="*/ 0 w 12192000"/>
              <a:gd name="connsiteY11" fmla="*/ 6860934 h 6860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60934">
                <a:moveTo>
                  <a:pt x="203593" y="78057"/>
                </a:moveTo>
                <a:cubicBezTo>
                  <a:pt x="134262" y="78057"/>
                  <a:pt x="78059" y="134260"/>
                  <a:pt x="78059" y="203591"/>
                </a:cubicBezTo>
                <a:lnTo>
                  <a:pt x="78059" y="6665559"/>
                </a:lnTo>
                <a:cubicBezTo>
                  <a:pt x="78059" y="6734890"/>
                  <a:pt x="134262" y="6791093"/>
                  <a:pt x="203593" y="6791093"/>
                </a:cubicBezTo>
                <a:lnTo>
                  <a:pt x="11984690" y="6791093"/>
                </a:lnTo>
                <a:cubicBezTo>
                  <a:pt x="12054021" y="6791093"/>
                  <a:pt x="12110224" y="6734890"/>
                  <a:pt x="12110224" y="6665559"/>
                </a:cubicBezTo>
                <a:lnTo>
                  <a:pt x="12110224" y="203591"/>
                </a:lnTo>
                <a:cubicBezTo>
                  <a:pt x="12110224" y="134260"/>
                  <a:pt x="12054021" y="78057"/>
                  <a:pt x="11984690" y="78057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60934"/>
                </a:lnTo>
                <a:lnTo>
                  <a:pt x="0" y="6860934"/>
                </a:lnTo>
                <a:close/>
              </a:path>
            </a:pathLst>
          </a:custGeom>
          <a:solidFill>
            <a:srgbClr val="2400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MH_Entry_1"/>
          <p:cNvSpPr/>
          <p:nvPr>
            <p:custDataLst>
              <p:tags r:id="rId1"/>
            </p:custDataLst>
          </p:nvPr>
        </p:nvSpPr>
        <p:spPr>
          <a:xfrm>
            <a:off x="741878" y="142331"/>
            <a:ext cx="2383287" cy="498614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r>
              <a:rPr lang="zh-CN" altLang="en-US" sz="2400" spc="200" dirty="0">
                <a:solidFill>
                  <a:srgbClr val="38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活动背景介绍</a:t>
            </a:r>
          </a:p>
        </p:txBody>
      </p:sp>
      <p:sp>
        <p:nvSpPr>
          <p:cNvPr id="6" name="MH_Number_1"/>
          <p:cNvSpPr/>
          <p:nvPr>
            <p:custDataLst>
              <p:tags r:id="rId2"/>
            </p:custDataLst>
          </p:nvPr>
        </p:nvSpPr>
        <p:spPr>
          <a:xfrm>
            <a:off x="151338" y="128184"/>
            <a:ext cx="498951" cy="498614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endParaRPr lang="zh-CN" alt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MH_Desc_1"/>
          <p:cNvSpPr txBox="1"/>
          <p:nvPr>
            <p:custDataLst>
              <p:tags r:id="rId3"/>
            </p:custDataLst>
          </p:nvPr>
        </p:nvSpPr>
        <p:spPr>
          <a:xfrm>
            <a:off x="7860815" y="1818334"/>
            <a:ext cx="2141505" cy="369774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contourClr>
              <a:srgbClr val="FFFFFF"/>
            </a:contourClr>
          </a:sp3d>
        </p:spPr>
        <p:txBody>
          <a:bodyPr tIns="81000" rIns="67500" bIns="81000" anchor="ctr"/>
          <a:lstStyle/>
          <a:p>
            <a:pPr algn="ctr" defTabSz="914400" eaLnBrk="1" fontAlgn="auto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600" dirty="0">
              <a:solidFill>
                <a:srgbClr val="ED7D31">
                  <a:lumMod val="5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" name="MH_Other_1"/>
          <p:cNvSpPr/>
          <p:nvPr>
            <p:custDataLst>
              <p:tags r:id="rId4"/>
            </p:custDataLst>
          </p:nvPr>
        </p:nvSpPr>
        <p:spPr>
          <a:xfrm>
            <a:off x="2155825" y="4997450"/>
            <a:ext cx="5149850" cy="519113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9" name="MH_SubTitle_4"/>
          <p:cNvSpPr/>
          <p:nvPr>
            <p:custDataLst>
              <p:tags r:id="rId5"/>
            </p:custDataLst>
          </p:nvPr>
        </p:nvSpPr>
        <p:spPr>
          <a:xfrm>
            <a:off x="2370138" y="4710113"/>
            <a:ext cx="3900487" cy="574675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97000" anchor="ctr">
            <a:normAutofit/>
          </a:bodyPr>
          <a:lstStyle/>
          <a:p>
            <a:pPr algn="ctr" defTabSz="91440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prstClr val="white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点击此处添加文字</a:t>
            </a:r>
          </a:p>
        </p:txBody>
      </p:sp>
      <p:sp>
        <p:nvSpPr>
          <p:cNvPr id="10" name="MH_Other_3"/>
          <p:cNvSpPr/>
          <p:nvPr>
            <p:custDataLst>
              <p:tags r:id="rId6"/>
            </p:custDataLst>
          </p:nvPr>
        </p:nvSpPr>
        <p:spPr>
          <a:xfrm>
            <a:off x="2155825" y="4033838"/>
            <a:ext cx="5149850" cy="51911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1" name="MH_SubTitle_3"/>
          <p:cNvSpPr/>
          <p:nvPr>
            <p:custDataLst>
              <p:tags r:id="rId7"/>
            </p:custDataLst>
          </p:nvPr>
        </p:nvSpPr>
        <p:spPr>
          <a:xfrm>
            <a:off x="2370138" y="3746500"/>
            <a:ext cx="3900487" cy="57467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97000" anchor="ctr">
            <a:normAutofit/>
          </a:bodyPr>
          <a:lstStyle/>
          <a:p>
            <a:pPr algn="ctr" defTabSz="91440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prstClr val="white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点击此处添加文字</a:t>
            </a:r>
          </a:p>
        </p:txBody>
      </p:sp>
      <p:sp>
        <p:nvSpPr>
          <p:cNvPr id="12" name="MH_Other_4"/>
          <p:cNvSpPr/>
          <p:nvPr>
            <p:custDataLst>
              <p:tags r:id="rId8"/>
            </p:custDataLst>
          </p:nvPr>
        </p:nvSpPr>
        <p:spPr>
          <a:xfrm>
            <a:off x="2155825" y="3070225"/>
            <a:ext cx="5149850" cy="51911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3" name="MH_SubTitle_2"/>
          <p:cNvSpPr/>
          <p:nvPr>
            <p:custDataLst>
              <p:tags r:id="rId9"/>
            </p:custDataLst>
          </p:nvPr>
        </p:nvSpPr>
        <p:spPr>
          <a:xfrm>
            <a:off x="2370138" y="2782888"/>
            <a:ext cx="3900487" cy="57467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prstClr val="white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点击此处添加文字</a:t>
            </a:r>
          </a:p>
        </p:txBody>
      </p:sp>
      <p:sp>
        <p:nvSpPr>
          <p:cNvPr id="14" name="MH_Other_5"/>
          <p:cNvSpPr/>
          <p:nvPr>
            <p:custDataLst>
              <p:tags r:id="rId10"/>
            </p:custDataLst>
          </p:nvPr>
        </p:nvSpPr>
        <p:spPr>
          <a:xfrm>
            <a:off x="2155825" y="2106613"/>
            <a:ext cx="5149850" cy="519112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5" name="MH_SubTitle_1"/>
          <p:cNvSpPr/>
          <p:nvPr>
            <p:custDataLst>
              <p:tags r:id="rId11"/>
            </p:custDataLst>
          </p:nvPr>
        </p:nvSpPr>
        <p:spPr>
          <a:xfrm>
            <a:off x="2370138" y="1819275"/>
            <a:ext cx="3900487" cy="574675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97000" anchor="ctr">
            <a:normAutofit/>
          </a:bodyPr>
          <a:lstStyle/>
          <a:p>
            <a:pPr algn="ctr" defTabSz="91440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prstClr val="white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点击此处添加文字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1" grpId="0" animBg="1"/>
      <p:bldP spid="13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67" y="0"/>
            <a:ext cx="12208934" cy="6857999"/>
          </a:xfrm>
          <a:prstGeom prst="rect">
            <a:avLst/>
          </a:prstGeom>
        </p:spPr>
      </p:pic>
      <p:sp>
        <p:nvSpPr>
          <p:cNvPr id="5" name="自由: 形状 4"/>
          <p:cNvSpPr/>
          <p:nvPr/>
        </p:nvSpPr>
        <p:spPr>
          <a:xfrm>
            <a:off x="0" y="0"/>
            <a:ext cx="12192000" cy="6860934"/>
          </a:xfrm>
          <a:custGeom>
            <a:avLst/>
            <a:gdLst>
              <a:gd name="connsiteX0" fmla="*/ 203593 w 12192000"/>
              <a:gd name="connsiteY0" fmla="*/ 78057 h 6860934"/>
              <a:gd name="connsiteX1" fmla="*/ 78059 w 12192000"/>
              <a:gd name="connsiteY1" fmla="*/ 203591 h 6860934"/>
              <a:gd name="connsiteX2" fmla="*/ 78059 w 12192000"/>
              <a:gd name="connsiteY2" fmla="*/ 6665559 h 6860934"/>
              <a:gd name="connsiteX3" fmla="*/ 203593 w 12192000"/>
              <a:gd name="connsiteY3" fmla="*/ 6791093 h 6860934"/>
              <a:gd name="connsiteX4" fmla="*/ 11984690 w 12192000"/>
              <a:gd name="connsiteY4" fmla="*/ 6791093 h 6860934"/>
              <a:gd name="connsiteX5" fmla="*/ 12110224 w 12192000"/>
              <a:gd name="connsiteY5" fmla="*/ 6665559 h 6860934"/>
              <a:gd name="connsiteX6" fmla="*/ 12110224 w 12192000"/>
              <a:gd name="connsiteY6" fmla="*/ 203591 h 6860934"/>
              <a:gd name="connsiteX7" fmla="*/ 11984690 w 12192000"/>
              <a:gd name="connsiteY7" fmla="*/ 78057 h 6860934"/>
              <a:gd name="connsiteX8" fmla="*/ 0 w 12192000"/>
              <a:gd name="connsiteY8" fmla="*/ 0 h 6860934"/>
              <a:gd name="connsiteX9" fmla="*/ 12192000 w 12192000"/>
              <a:gd name="connsiteY9" fmla="*/ 0 h 6860934"/>
              <a:gd name="connsiteX10" fmla="*/ 12192000 w 12192000"/>
              <a:gd name="connsiteY10" fmla="*/ 6860934 h 6860934"/>
              <a:gd name="connsiteX11" fmla="*/ 0 w 12192000"/>
              <a:gd name="connsiteY11" fmla="*/ 6860934 h 6860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60934">
                <a:moveTo>
                  <a:pt x="203593" y="78057"/>
                </a:moveTo>
                <a:cubicBezTo>
                  <a:pt x="134262" y="78057"/>
                  <a:pt x="78059" y="134260"/>
                  <a:pt x="78059" y="203591"/>
                </a:cubicBezTo>
                <a:lnTo>
                  <a:pt x="78059" y="6665559"/>
                </a:lnTo>
                <a:cubicBezTo>
                  <a:pt x="78059" y="6734890"/>
                  <a:pt x="134262" y="6791093"/>
                  <a:pt x="203593" y="6791093"/>
                </a:cubicBezTo>
                <a:lnTo>
                  <a:pt x="11984690" y="6791093"/>
                </a:lnTo>
                <a:cubicBezTo>
                  <a:pt x="12054021" y="6791093"/>
                  <a:pt x="12110224" y="6734890"/>
                  <a:pt x="12110224" y="6665559"/>
                </a:cubicBezTo>
                <a:lnTo>
                  <a:pt x="12110224" y="203591"/>
                </a:lnTo>
                <a:cubicBezTo>
                  <a:pt x="12110224" y="134260"/>
                  <a:pt x="12054021" y="78057"/>
                  <a:pt x="11984690" y="78057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60934"/>
                </a:lnTo>
                <a:lnTo>
                  <a:pt x="0" y="6860934"/>
                </a:lnTo>
                <a:close/>
              </a:path>
            </a:pathLst>
          </a:custGeom>
          <a:solidFill>
            <a:srgbClr val="2400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5" name="自由: 形状 44"/>
          <p:cNvSpPr/>
          <p:nvPr/>
        </p:nvSpPr>
        <p:spPr bwMode="auto">
          <a:xfrm>
            <a:off x="17463" y="5462588"/>
            <a:ext cx="12192000" cy="1395412"/>
          </a:xfrm>
          <a:custGeom>
            <a:avLst/>
            <a:gdLst>
              <a:gd name="connsiteX0" fmla="*/ 5805716 w 12192000"/>
              <a:gd name="connsiteY0" fmla="*/ 0 h 1395412"/>
              <a:gd name="connsiteX1" fmla="*/ 8229370 w 12192000"/>
              <a:gd name="connsiteY1" fmla="*/ 127291 h 1395412"/>
              <a:gd name="connsiteX2" fmla="*/ 10302839 w 12192000"/>
              <a:gd name="connsiteY2" fmla="*/ 734043 h 1395412"/>
              <a:gd name="connsiteX3" fmla="*/ 12192000 w 12192000"/>
              <a:gd name="connsiteY3" fmla="*/ 1090456 h 1395412"/>
              <a:gd name="connsiteX4" fmla="*/ 12192000 w 12192000"/>
              <a:gd name="connsiteY4" fmla="*/ 1349100 h 1395412"/>
              <a:gd name="connsiteX5" fmla="*/ 12192000 w 12192000"/>
              <a:gd name="connsiteY5" fmla="*/ 1395412 h 1395412"/>
              <a:gd name="connsiteX6" fmla="*/ 0 w 12192000"/>
              <a:gd name="connsiteY6" fmla="*/ 1395412 h 1395412"/>
              <a:gd name="connsiteX7" fmla="*/ 0 w 12192000"/>
              <a:gd name="connsiteY7" fmla="*/ 1238962 h 1395412"/>
              <a:gd name="connsiteX8" fmla="*/ 1916807 w 12192000"/>
              <a:gd name="connsiteY8" fmla="*/ 814660 h 1395412"/>
              <a:gd name="connsiteX9" fmla="*/ 5805716 w 12192000"/>
              <a:gd name="connsiteY9" fmla="*/ 0 h 1395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1395412">
                <a:moveTo>
                  <a:pt x="5805716" y="0"/>
                </a:moveTo>
                <a:cubicBezTo>
                  <a:pt x="7040582" y="0"/>
                  <a:pt x="6635102" y="127291"/>
                  <a:pt x="8229370" y="127291"/>
                </a:cubicBezTo>
                <a:cubicBezTo>
                  <a:pt x="9372082" y="127291"/>
                  <a:pt x="9657760" y="734043"/>
                  <a:pt x="10302839" y="734043"/>
                </a:cubicBezTo>
                <a:cubicBezTo>
                  <a:pt x="11620644" y="734043"/>
                  <a:pt x="12192000" y="1090456"/>
                  <a:pt x="12192000" y="1090456"/>
                </a:cubicBezTo>
                <a:cubicBezTo>
                  <a:pt x="12192000" y="1090456"/>
                  <a:pt x="12192000" y="1090456"/>
                  <a:pt x="12192000" y="1349100"/>
                </a:cubicBezTo>
                <a:lnTo>
                  <a:pt x="12192000" y="1395412"/>
                </a:lnTo>
                <a:lnTo>
                  <a:pt x="0" y="1395412"/>
                </a:lnTo>
                <a:lnTo>
                  <a:pt x="0" y="1238962"/>
                </a:lnTo>
                <a:cubicBezTo>
                  <a:pt x="0" y="1238962"/>
                  <a:pt x="737234" y="814660"/>
                  <a:pt x="1916807" y="814660"/>
                </a:cubicBezTo>
                <a:cubicBezTo>
                  <a:pt x="3594014" y="814660"/>
                  <a:pt x="4561633" y="0"/>
                  <a:pt x="5805716" y="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13" name="Freeform 5"/>
          <p:cNvSpPr>
            <a:spLocks noEditPoints="1"/>
          </p:cNvSpPr>
          <p:nvPr/>
        </p:nvSpPr>
        <p:spPr bwMode="auto">
          <a:xfrm>
            <a:off x="183890" y="1151100"/>
            <a:ext cx="1910751" cy="5387815"/>
          </a:xfrm>
          <a:custGeom>
            <a:avLst/>
            <a:gdLst>
              <a:gd name="T0" fmla="*/ 540 w 676"/>
              <a:gd name="T1" fmla="*/ 800 h 1911"/>
              <a:gd name="T2" fmla="*/ 550 w 676"/>
              <a:gd name="T3" fmla="*/ 591 h 1911"/>
              <a:gd name="T4" fmla="*/ 530 w 676"/>
              <a:gd name="T5" fmla="*/ 655 h 1911"/>
              <a:gd name="T6" fmla="*/ 419 w 676"/>
              <a:gd name="T7" fmla="*/ 852 h 1911"/>
              <a:gd name="T8" fmla="*/ 550 w 676"/>
              <a:gd name="T9" fmla="*/ 460 h 1911"/>
              <a:gd name="T10" fmla="*/ 604 w 676"/>
              <a:gd name="T11" fmla="*/ 445 h 1911"/>
              <a:gd name="T12" fmla="*/ 516 w 676"/>
              <a:gd name="T13" fmla="*/ 423 h 1911"/>
              <a:gd name="T14" fmla="*/ 380 w 676"/>
              <a:gd name="T15" fmla="*/ 631 h 1911"/>
              <a:gd name="T16" fmla="*/ 390 w 676"/>
              <a:gd name="T17" fmla="*/ 361 h 1911"/>
              <a:gd name="T18" fmla="*/ 447 w 676"/>
              <a:gd name="T19" fmla="*/ 214 h 1911"/>
              <a:gd name="T20" fmla="*/ 439 w 676"/>
              <a:gd name="T21" fmla="*/ 228 h 1911"/>
              <a:gd name="T22" fmla="*/ 320 w 676"/>
              <a:gd name="T23" fmla="*/ 266 h 1911"/>
              <a:gd name="T24" fmla="*/ 361 w 676"/>
              <a:gd name="T25" fmla="*/ 522 h 1911"/>
              <a:gd name="T26" fmla="*/ 314 w 676"/>
              <a:gd name="T27" fmla="*/ 358 h 1911"/>
              <a:gd name="T28" fmla="*/ 258 w 676"/>
              <a:gd name="T29" fmla="*/ 215 h 1911"/>
              <a:gd name="T30" fmla="*/ 268 w 676"/>
              <a:gd name="T31" fmla="*/ 356 h 1911"/>
              <a:gd name="T32" fmla="*/ 181 w 676"/>
              <a:gd name="T33" fmla="*/ 95 h 1911"/>
              <a:gd name="T34" fmla="*/ 115 w 676"/>
              <a:gd name="T35" fmla="*/ 35 h 1911"/>
              <a:gd name="T36" fmla="*/ 113 w 676"/>
              <a:gd name="T37" fmla="*/ 169 h 1911"/>
              <a:gd name="T38" fmla="*/ 229 w 676"/>
              <a:gd name="T39" fmla="*/ 350 h 1911"/>
              <a:gd name="T40" fmla="*/ 337 w 676"/>
              <a:gd name="T41" fmla="*/ 535 h 1911"/>
              <a:gd name="T42" fmla="*/ 213 w 676"/>
              <a:gd name="T43" fmla="*/ 665 h 1911"/>
              <a:gd name="T44" fmla="*/ 151 w 676"/>
              <a:gd name="T45" fmla="*/ 487 h 1911"/>
              <a:gd name="T46" fmla="*/ 78 w 676"/>
              <a:gd name="T47" fmla="*/ 483 h 1911"/>
              <a:gd name="T48" fmla="*/ 44 w 676"/>
              <a:gd name="T49" fmla="*/ 426 h 1911"/>
              <a:gd name="T50" fmla="*/ 117 w 676"/>
              <a:gd name="T51" fmla="*/ 624 h 1911"/>
              <a:gd name="T52" fmla="*/ 228 w 676"/>
              <a:gd name="T53" fmla="*/ 761 h 1911"/>
              <a:gd name="T54" fmla="*/ 222 w 676"/>
              <a:gd name="T55" fmla="*/ 1032 h 1911"/>
              <a:gd name="T56" fmla="*/ 127 w 676"/>
              <a:gd name="T57" fmla="*/ 1026 h 1911"/>
              <a:gd name="T58" fmla="*/ 118 w 676"/>
              <a:gd name="T59" fmla="*/ 929 h 1911"/>
              <a:gd name="T60" fmla="*/ 75 w 676"/>
              <a:gd name="T61" fmla="*/ 962 h 1911"/>
              <a:gd name="T62" fmla="*/ 61 w 676"/>
              <a:gd name="T63" fmla="*/ 1007 h 1911"/>
              <a:gd name="T64" fmla="*/ 7 w 676"/>
              <a:gd name="T65" fmla="*/ 991 h 1911"/>
              <a:gd name="T66" fmla="*/ 79 w 676"/>
              <a:gd name="T67" fmla="*/ 1180 h 1911"/>
              <a:gd name="T68" fmla="*/ 114 w 676"/>
              <a:gd name="T69" fmla="*/ 1307 h 1911"/>
              <a:gd name="T70" fmla="*/ 179 w 676"/>
              <a:gd name="T71" fmla="*/ 1473 h 1911"/>
              <a:gd name="T72" fmla="*/ 154 w 676"/>
              <a:gd name="T73" fmla="*/ 1835 h 1911"/>
              <a:gd name="T74" fmla="*/ 150 w 676"/>
              <a:gd name="T75" fmla="*/ 1908 h 1911"/>
              <a:gd name="T76" fmla="*/ 308 w 676"/>
              <a:gd name="T77" fmla="*/ 1901 h 1911"/>
              <a:gd name="T78" fmla="*/ 316 w 676"/>
              <a:gd name="T79" fmla="*/ 1841 h 1911"/>
              <a:gd name="T80" fmla="*/ 268 w 676"/>
              <a:gd name="T81" fmla="*/ 1435 h 1911"/>
              <a:gd name="T82" fmla="*/ 324 w 676"/>
              <a:gd name="T83" fmla="*/ 1342 h 1911"/>
              <a:gd name="T84" fmla="*/ 351 w 676"/>
              <a:gd name="T85" fmla="*/ 1227 h 1911"/>
              <a:gd name="T86" fmla="*/ 397 w 676"/>
              <a:gd name="T87" fmla="*/ 1036 h 1911"/>
              <a:gd name="T88" fmla="*/ 461 w 676"/>
              <a:gd name="T89" fmla="*/ 998 h 1911"/>
              <a:gd name="T90" fmla="*/ 416 w 676"/>
              <a:gd name="T91" fmla="*/ 959 h 1911"/>
              <a:gd name="T92" fmla="*/ 338 w 676"/>
              <a:gd name="T93" fmla="*/ 1069 h 1911"/>
              <a:gd name="T94" fmla="*/ 310 w 676"/>
              <a:gd name="T95" fmla="*/ 1308 h 1911"/>
              <a:gd name="T96" fmla="*/ 321 w 676"/>
              <a:gd name="T97" fmla="*/ 1021 h 1911"/>
              <a:gd name="T98" fmla="*/ 573 w 676"/>
              <a:gd name="T99" fmla="*/ 823 h 1911"/>
              <a:gd name="T100" fmla="*/ 591 w 676"/>
              <a:gd name="T101" fmla="*/ 769 h 1911"/>
              <a:gd name="T102" fmla="*/ 60 w 676"/>
              <a:gd name="T103" fmla="*/ 1045 h 1911"/>
              <a:gd name="T104" fmla="*/ 370 w 676"/>
              <a:gd name="T105" fmla="*/ 856 h 1911"/>
              <a:gd name="T106" fmla="*/ 296 w 676"/>
              <a:gd name="T107" fmla="*/ 930 h 1911"/>
              <a:gd name="T108" fmla="*/ 346 w 676"/>
              <a:gd name="T109" fmla="*/ 660 h 1911"/>
              <a:gd name="T110" fmla="*/ 185 w 676"/>
              <a:gd name="T111" fmla="*/ 1228 h 19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76" h="1911">
                <a:moveTo>
                  <a:pt x="591" y="769"/>
                </a:moveTo>
                <a:cubicBezTo>
                  <a:pt x="597" y="753"/>
                  <a:pt x="650" y="728"/>
                  <a:pt x="624" y="654"/>
                </a:cubicBezTo>
                <a:cubicBezTo>
                  <a:pt x="619" y="741"/>
                  <a:pt x="593" y="718"/>
                  <a:pt x="577" y="763"/>
                </a:cubicBezTo>
                <a:cubicBezTo>
                  <a:pt x="569" y="784"/>
                  <a:pt x="562" y="798"/>
                  <a:pt x="540" y="800"/>
                </a:cubicBezTo>
                <a:cubicBezTo>
                  <a:pt x="525" y="801"/>
                  <a:pt x="511" y="812"/>
                  <a:pt x="496" y="819"/>
                </a:cubicBezTo>
                <a:cubicBezTo>
                  <a:pt x="504" y="768"/>
                  <a:pt x="511" y="717"/>
                  <a:pt x="545" y="675"/>
                </a:cubicBezTo>
                <a:cubicBezTo>
                  <a:pt x="553" y="665"/>
                  <a:pt x="549" y="654"/>
                  <a:pt x="544" y="642"/>
                </a:cubicBezTo>
                <a:cubicBezTo>
                  <a:pt x="537" y="625"/>
                  <a:pt x="525" y="606"/>
                  <a:pt x="550" y="591"/>
                </a:cubicBezTo>
                <a:cubicBezTo>
                  <a:pt x="552" y="589"/>
                  <a:pt x="539" y="579"/>
                  <a:pt x="545" y="570"/>
                </a:cubicBezTo>
                <a:cubicBezTo>
                  <a:pt x="556" y="551"/>
                  <a:pt x="562" y="531"/>
                  <a:pt x="563" y="509"/>
                </a:cubicBezTo>
                <a:cubicBezTo>
                  <a:pt x="555" y="527"/>
                  <a:pt x="541" y="546"/>
                  <a:pt x="533" y="564"/>
                </a:cubicBezTo>
                <a:cubicBezTo>
                  <a:pt x="517" y="591"/>
                  <a:pt x="517" y="622"/>
                  <a:pt x="530" y="655"/>
                </a:cubicBezTo>
                <a:cubicBezTo>
                  <a:pt x="535" y="668"/>
                  <a:pt x="517" y="694"/>
                  <a:pt x="509" y="703"/>
                </a:cubicBezTo>
                <a:cubicBezTo>
                  <a:pt x="480" y="736"/>
                  <a:pt x="488" y="757"/>
                  <a:pt x="465" y="793"/>
                </a:cubicBezTo>
                <a:cubicBezTo>
                  <a:pt x="459" y="802"/>
                  <a:pt x="454" y="811"/>
                  <a:pt x="446" y="818"/>
                </a:cubicBezTo>
                <a:cubicBezTo>
                  <a:pt x="437" y="824"/>
                  <a:pt x="432" y="854"/>
                  <a:pt x="419" y="852"/>
                </a:cubicBezTo>
                <a:cubicBezTo>
                  <a:pt x="404" y="816"/>
                  <a:pt x="405" y="775"/>
                  <a:pt x="403" y="737"/>
                </a:cubicBezTo>
                <a:cubicBezTo>
                  <a:pt x="402" y="705"/>
                  <a:pt x="416" y="675"/>
                  <a:pt x="441" y="651"/>
                </a:cubicBezTo>
                <a:cubicBezTo>
                  <a:pt x="456" y="636"/>
                  <a:pt x="455" y="613"/>
                  <a:pt x="460" y="594"/>
                </a:cubicBezTo>
                <a:cubicBezTo>
                  <a:pt x="473" y="539"/>
                  <a:pt x="512" y="496"/>
                  <a:pt x="550" y="460"/>
                </a:cubicBezTo>
                <a:cubicBezTo>
                  <a:pt x="605" y="478"/>
                  <a:pt x="621" y="441"/>
                  <a:pt x="641" y="442"/>
                </a:cubicBezTo>
                <a:cubicBezTo>
                  <a:pt x="659" y="443"/>
                  <a:pt x="666" y="434"/>
                  <a:pt x="676" y="423"/>
                </a:cubicBezTo>
                <a:cubicBezTo>
                  <a:pt x="660" y="425"/>
                  <a:pt x="659" y="438"/>
                  <a:pt x="640" y="433"/>
                </a:cubicBezTo>
                <a:cubicBezTo>
                  <a:pt x="622" y="427"/>
                  <a:pt x="619" y="439"/>
                  <a:pt x="604" y="445"/>
                </a:cubicBezTo>
                <a:cubicBezTo>
                  <a:pt x="572" y="459"/>
                  <a:pt x="552" y="443"/>
                  <a:pt x="537" y="417"/>
                </a:cubicBezTo>
                <a:cubicBezTo>
                  <a:pt x="489" y="292"/>
                  <a:pt x="541" y="303"/>
                  <a:pt x="547" y="277"/>
                </a:cubicBezTo>
                <a:cubicBezTo>
                  <a:pt x="508" y="296"/>
                  <a:pt x="504" y="326"/>
                  <a:pt x="503" y="337"/>
                </a:cubicBezTo>
                <a:cubicBezTo>
                  <a:pt x="503" y="369"/>
                  <a:pt x="514" y="401"/>
                  <a:pt x="516" y="423"/>
                </a:cubicBezTo>
                <a:cubicBezTo>
                  <a:pt x="518" y="465"/>
                  <a:pt x="514" y="474"/>
                  <a:pt x="478" y="508"/>
                </a:cubicBezTo>
                <a:cubicBezTo>
                  <a:pt x="461" y="524"/>
                  <a:pt x="444" y="562"/>
                  <a:pt x="436" y="585"/>
                </a:cubicBezTo>
                <a:cubicBezTo>
                  <a:pt x="432" y="599"/>
                  <a:pt x="425" y="612"/>
                  <a:pt x="420" y="625"/>
                </a:cubicBezTo>
                <a:cubicBezTo>
                  <a:pt x="409" y="649"/>
                  <a:pt x="396" y="653"/>
                  <a:pt x="380" y="631"/>
                </a:cubicBezTo>
                <a:cubicBezTo>
                  <a:pt x="381" y="620"/>
                  <a:pt x="369" y="611"/>
                  <a:pt x="374" y="599"/>
                </a:cubicBezTo>
                <a:cubicBezTo>
                  <a:pt x="383" y="580"/>
                  <a:pt x="376" y="558"/>
                  <a:pt x="384" y="539"/>
                </a:cubicBezTo>
                <a:cubicBezTo>
                  <a:pt x="394" y="507"/>
                  <a:pt x="403" y="486"/>
                  <a:pt x="405" y="452"/>
                </a:cubicBezTo>
                <a:cubicBezTo>
                  <a:pt x="406" y="423"/>
                  <a:pt x="400" y="388"/>
                  <a:pt x="390" y="361"/>
                </a:cubicBezTo>
                <a:cubicBezTo>
                  <a:pt x="380" y="334"/>
                  <a:pt x="403" y="310"/>
                  <a:pt x="420" y="295"/>
                </a:cubicBezTo>
                <a:cubicBezTo>
                  <a:pt x="433" y="283"/>
                  <a:pt x="442" y="272"/>
                  <a:pt x="442" y="256"/>
                </a:cubicBezTo>
                <a:cubicBezTo>
                  <a:pt x="441" y="237"/>
                  <a:pt x="468" y="229"/>
                  <a:pt x="477" y="215"/>
                </a:cubicBezTo>
                <a:cubicBezTo>
                  <a:pt x="462" y="214"/>
                  <a:pt x="453" y="224"/>
                  <a:pt x="447" y="214"/>
                </a:cubicBezTo>
                <a:cubicBezTo>
                  <a:pt x="441" y="195"/>
                  <a:pt x="444" y="180"/>
                  <a:pt x="460" y="165"/>
                </a:cubicBezTo>
                <a:cubicBezTo>
                  <a:pt x="440" y="169"/>
                  <a:pt x="434" y="183"/>
                  <a:pt x="436" y="200"/>
                </a:cubicBezTo>
                <a:cubicBezTo>
                  <a:pt x="436" y="210"/>
                  <a:pt x="440" y="219"/>
                  <a:pt x="439" y="228"/>
                </a:cubicBezTo>
                <a:cubicBezTo>
                  <a:pt x="439" y="228"/>
                  <a:pt x="439" y="228"/>
                  <a:pt x="439" y="228"/>
                </a:cubicBezTo>
                <a:cubicBezTo>
                  <a:pt x="439" y="228"/>
                  <a:pt x="439" y="228"/>
                  <a:pt x="439" y="228"/>
                </a:cubicBezTo>
                <a:cubicBezTo>
                  <a:pt x="434" y="265"/>
                  <a:pt x="408" y="288"/>
                  <a:pt x="386" y="314"/>
                </a:cubicBezTo>
                <a:cubicBezTo>
                  <a:pt x="382" y="319"/>
                  <a:pt x="376" y="320"/>
                  <a:pt x="374" y="316"/>
                </a:cubicBezTo>
                <a:cubicBezTo>
                  <a:pt x="357" y="274"/>
                  <a:pt x="350" y="260"/>
                  <a:pt x="320" y="266"/>
                </a:cubicBezTo>
                <a:cubicBezTo>
                  <a:pt x="359" y="277"/>
                  <a:pt x="353" y="301"/>
                  <a:pt x="368" y="333"/>
                </a:cubicBezTo>
                <a:cubicBezTo>
                  <a:pt x="375" y="348"/>
                  <a:pt x="402" y="435"/>
                  <a:pt x="381" y="481"/>
                </a:cubicBezTo>
                <a:cubicBezTo>
                  <a:pt x="376" y="491"/>
                  <a:pt x="380" y="506"/>
                  <a:pt x="373" y="514"/>
                </a:cubicBezTo>
                <a:cubicBezTo>
                  <a:pt x="370" y="518"/>
                  <a:pt x="368" y="524"/>
                  <a:pt x="361" y="522"/>
                </a:cubicBezTo>
                <a:cubicBezTo>
                  <a:pt x="352" y="499"/>
                  <a:pt x="334" y="483"/>
                  <a:pt x="320" y="463"/>
                </a:cubicBezTo>
                <a:cubicBezTo>
                  <a:pt x="314" y="455"/>
                  <a:pt x="309" y="447"/>
                  <a:pt x="303" y="439"/>
                </a:cubicBezTo>
                <a:cubicBezTo>
                  <a:pt x="303" y="429"/>
                  <a:pt x="296" y="421"/>
                  <a:pt x="292" y="413"/>
                </a:cubicBezTo>
                <a:cubicBezTo>
                  <a:pt x="270" y="373"/>
                  <a:pt x="291" y="368"/>
                  <a:pt x="314" y="358"/>
                </a:cubicBezTo>
                <a:cubicBezTo>
                  <a:pt x="325" y="353"/>
                  <a:pt x="319" y="335"/>
                  <a:pt x="295" y="313"/>
                </a:cubicBezTo>
                <a:cubicBezTo>
                  <a:pt x="288" y="306"/>
                  <a:pt x="280" y="286"/>
                  <a:pt x="283" y="276"/>
                </a:cubicBezTo>
                <a:cubicBezTo>
                  <a:pt x="294" y="242"/>
                  <a:pt x="288" y="224"/>
                  <a:pt x="252" y="205"/>
                </a:cubicBezTo>
                <a:cubicBezTo>
                  <a:pt x="254" y="209"/>
                  <a:pt x="257" y="214"/>
                  <a:pt x="258" y="215"/>
                </a:cubicBezTo>
                <a:cubicBezTo>
                  <a:pt x="274" y="232"/>
                  <a:pt x="282" y="245"/>
                  <a:pt x="271" y="272"/>
                </a:cubicBezTo>
                <a:cubicBezTo>
                  <a:pt x="266" y="284"/>
                  <a:pt x="273" y="301"/>
                  <a:pt x="279" y="318"/>
                </a:cubicBezTo>
                <a:cubicBezTo>
                  <a:pt x="285" y="333"/>
                  <a:pt x="295" y="333"/>
                  <a:pt x="295" y="340"/>
                </a:cubicBezTo>
                <a:cubicBezTo>
                  <a:pt x="295" y="349"/>
                  <a:pt x="276" y="353"/>
                  <a:pt x="268" y="356"/>
                </a:cubicBezTo>
                <a:cubicBezTo>
                  <a:pt x="260" y="358"/>
                  <a:pt x="260" y="351"/>
                  <a:pt x="259" y="345"/>
                </a:cubicBezTo>
                <a:cubicBezTo>
                  <a:pt x="250" y="294"/>
                  <a:pt x="214" y="254"/>
                  <a:pt x="197" y="206"/>
                </a:cubicBezTo>
                <a:cubicBezTo>
                  <a:pt x="187" y="178"/>
                  <a:pt x="165" y="155"/>
                  <a:pt x="172" y="121"/>
                </a:cubicBezTo>
                <a:cubicBezTo>
                  <a:pt x="174" y="107"/>
                  <a:pt x="172" y="104"/>
                  <a:pt x="181" y="95"/>
                </a:cubicBezTo>
                <a:cubicBezTo>
                  <a:pt x="204" y="79"/>
                  <a:pt x="196" y="63"/>
                  <a:pt x="205" y="36"/>
                </a:cubicBezTo>
                <a:cubicBezTo>
                  <a:pt x="187" y="54"/>
                  <a:pt x="199" y="74"/>
                  <a:pt x="178" y="78"/>
                </a:cubicBezTo>
                <a:cubicBezTo>
                  <a:pt x="174" y="79"/>
                  <a:pt x="176" y="90"/>
                  <a:pt x="165" y="89"/>
                </a:cubicBezTo>
                <a:cubicBezTo>
                  <a:pt x="143" y="76"/>
                  <a:pt x="123" y="48"/>
                  <a:pt x="115" y="35"/>
                </a:cubicBezTo>
                <a:cubicBezTo>
                  <a:pt x="111" y="27"/>
                  <a:pt x="110" y="13"/>
                  <a:pt x="116" y="0"/>
                </a:cubicBezTo>
                <a:cubicBezTo>
                  <a:pt x="100" y="11"/>
                  <a:pt x="88" y="30"/>
                  <a:pt x="130" y="72"/>
                </a:cubicBezTo>
                <a:cubicBezTo>
                  <a:pt x="152" y="95"/>
                  <a:pt x="164" y="142"/>
                  <a:pt x="150" y="170"/>
                </a:cubicBezTo>
                <a:cubicBezTo>
                  <a:pt x="145" y="179"/>
                  <a:pt x="120" y="171"/>
                  <a:pt x="113" y="169"/>
                </a:cubicBezTo>
                <a:cubicBezTo>
                  <a:pt x="96" y="164"/>
                  <a:pt x="101" y="159"/>
                  <a:pt x="86" y="145"/>
                </a:cubicBezTo>
                <a:cubicBezTo>
                  <a:pt x="84" y="174"/>
                  <a:pt x="105" y="182"/>
                  <a:pt x="121" y="185"/>
                </a:cubicBezTo>
                <a:cubicBezTo>
                  <a:pt x="155" y="191"/>
                  <a:pt x="171" y="213"/>
                  <a:pt x="183" y="240"/>
                </a:cubicBezTo>
                <a:cubicBezTo>
                  <a:pt x="200" y="277"/>
                  <a:pt x="225" y="312"/>
                  <a:pt x="229" y="350"/>
                </a:cubicBezTo>
                <a:cubicBezTo>
                  <a:pt x="234" y="391"/>
                  <a:pt x="261" y="417"/>
                  <a:pt x="273" y="451"/>
                </a:cubicBezTo>
                <a:cubicBezTo>
                  <a:pt x="277" y="464"/>
                  <a:pt x="280" y="477"/>
                  <a:pt x="292" y="485"/>
                </a:cubicBezTo>
                <a:cubicBezTo>
                  <a:pt x="295" y="490"/>
                  <a:pt x="299" y="494"/>
                  <a:pt x="302" y="499"/>
                </a:cubicBezTo>
                <a:cubicBezTo>
                  <a:pt x="313" y="512"/>
                  <a:pt x="332" y="517"/>
                  <a:pt x="337" y="535"/>
                </a:cubicBezTo>
                <a:cubicBezTo>
                  <a:pt x="325" y="556"/>
                  <a:pt x="320" y="577"/>
                  <a:pt x="338" y="598"/>
                </a:cubicBezTo>
                <a:cubicBezTo>
                  <a:pt x="325" y="620"/>
                  <a:pt x="314" y="643"/>
                  <a:pt x="299" y="663"/>
                </a:cubicBezTo>
                <a:cubicBezTo>
                  <a:pt x="290" y="675"/>
                  <a:pt x="274" y="684"/>
                  <a:pt x="262" y="694"/>
                </a:cubicBezTo>
                <a:cubicBezTo>
                  <a:pt x="250" y="677"/>
                  <a:pt x="227" y="679"/>
                  <a:pt x="213" y="665"/>
                </a:cubicBezTo>
                <a:cubicBezTo>
                  <a:pt x="184" y="633"/>
                  <a:pt x="161" y="600"/>
                  <a:pt x="162" y="554"/>
                </a:cubicBezTo>
                <a:cubicBezTo>
                  <a:pt x="163" y="536"/>
                  <a:pt x="162" y="517"/>
                  <a:pt x="161" y="499"/>
                </a:cubicBezTo>
                <a:cubicBezTo>
                  <a:pt x="163" y="483"/>
                  <a:pt x="164" y="467"/>
                  <a:pt x="155" y="445"/>
                </a:cubicBezTo>
                <a:cubicBezTo>
                  <a:pt x="148" y="463"/>
                  <a:pt x="151" y="475"/>
                  <a:pt x="151" y="487"/>
                </a:cubicBezTo>
                <a:cubicBezTo>
                  <a:pt x="150" y="531"/>
                  <a:pt x="148" y="576"/>
                  <a:pt x="158" y="623"/>
                </a:cubicBezTo>
                <a:cubicBezTo>
                  <a:pt x="144" y="617"/>
                  <a:pt x="133" y="613"/>
                  <a:pt x="123" y="608"/>
                </a:cubicBezTo>
                <a:cubicBezTo>
                  <a:pt x="114" y="604"/>
                  <a:pt x="105" y="593"/>
                  <a:pt x="110" y="585"/>
                </a:cubicBezTo>
                <a:cubicBezTo>
                  <a:pt x="137" y="539"/>
                  <a:pt x="87" y="518"/>
                  <a:pt x="78" y="483"/>
                </a:cubicBezTo>
                <a:cubicBezTo>
                  <a:pt x="76" y="476"/>
                  <a:pt x="68" y="470"/>
                  <a:pt x="62" y="463"/>
                </a:cubicBezTo>
                <a:cubicBezTo>
                  <a:pt x="51" y="438"/>
                  <a:pt x="46" y="413"/>
                  <a:pt x="61" y="387"/>
                </a:cubicBezTo>
                <a:cubicBezTo>
                  <a:pt x="68" y="375"/>
                  <a:pt x="72" y="362"/>
                  <a:pt x="64" y="341"/>
                </a:cubicBezTo>
                <a:cubicBezTo>
                  <a:pt x="62" y="374"/>
                  <a:pt x="39" y="394"/>
                  <a:pt x="44" y="426"/>
                </a:cubicBezTo>
                <a:cubicBezTo>
                  <a:pt x="31" y="416"/>
                  <a:pt x="22" y="409"/>
                  <a:pt x="12" y="401"/>
                </a:cubicBezTo>
                <a:cubicBezTo>
                  <a:pt x="33" y="420"/>
                  <a:pt x="35" y="451"/>
                  <a:pt x="56" y="469"/>
                </a:cubicBezTo>
                <a:cubicBezTo>
                  <a:pt x="78" y="507"/>
                  <a:pt x="103" y="543"/>
                  <a:pt x="93" y="591"/>
                </a:cubicBezTo>
                <a:cubicBezTo>
                  <a:pt x="90" y="606"/>
                  <a:pt x="103" y="619"/>
                  <a:pt x="117" y="624"/>
                </a:cubicBezTo>
                <a:cubicBezTo>
                  <a:pt x="149" y="634"/>
                  <a:pt x="171" y="652"/>
                  <a:pt x="189" y="679"/>
                </a:cubicBezTo>
                <a:cubicBezTo>
                  <a:pt x="198" y="694"/>
                  <a:pt x="213" y="704"/>
                  <a:pt x="227" y="715"/>
                </a:cubicBezTo>
                <a:cubicBezTo>
                  <a:pt x="234" y="721"/>
                  <a:pt x="237" y="729"/>
                  <a:pt x="238" y="738"/>
                </a:cubicBezTo>
                <a:cubicBezTo>
                  <a:pt x="234" y="746"/>
                  <a:pt x="231" y="753"/>
                  <a:pt x="228" y="761"/>
                </a:cubicBezTo>
                <a:cubicBezTo>
                  <a:pt x="217" y="772"/>
                  <a:pt x="216" y="787"/>
                  <a:pt x="221" y="798"/>
                </a:cubicBezTo>
                <a:cubicBezTo>
                  <a:pt x="235" y="828"/>
                  <a:pt x="230" y="859"/>
                  <a:pt x="232" y="890"/>
                </a:cubicBezTo>
                <a:cubicBezTo>
                  <a:pt x="231" y="893"/>
                  <a:pt x="230" y="896"/>
                  <a:pt x="229" y="899"/>
                </a:cubicBezTo>
                <a:cubicBezTo>
                  <a:pt x="218" y="943"/>
                  <a:pt x="230" y="988"/>
                  <a:pt x="222" y="1032"/>
                </a:cubicBezTo>
                <a:cubicBezTo>
                  <a:pt x="205" y="1074"/>
                  <a:pt x="187" y="1116"/>
                  <a:pt x="191" y="1164"/>
                </a:cubicBezTo>
                <a:cubicBezTo>
                  <a:pt x="192" y="1168"/>
                  <a:pt x="192" y="1179"/>
                  <a:pt x="184" y="1175"/>
                </a:cubicBezTo>
                <a:cubicBezTo>
                  <a:pt x="171" y="1170"/>
                  <a:pt x="148" y="1182"/>
                  <a:pt x="145" y="1161"/>
                </a:cubicBezTo>
                <a:cubicBezTo>
                  <a:pt x="138" y="1116"/>
                  <a:pt x="121" y="1073"/>
                  <a:pt x="127" y="1026"/>
                </a:cubicBezTo>
                <a:cubicBezTo>
                  <a:pt x="138" y="1014"/>
                  <a:pt x="148" y="1001"/>
                  <a:pt x="158" y="989"/>
                </a:cubicBezTo>
                <a:cubicBezTo>
                  <a:pt x="141" y="994"/>
                  <a:pt x="132" y="1007"/>
                  <a:pt x="121" y="1020"/>
                </a:cubicBezTo>
                <a:cubicBezTo>
                  <a:pt x="107" y="998"/>
                  <a:pt x="119" y="974"/>
                  <a:pt x="116" y="951"/>
                </a:cubicBezTo>
                <a:cubicBezTo>
                  <a:pt x="116" y="944"/>
                  <a:pt x="120" y="936"/>
                  <a:pt x="118" y="929"/>
                </a:cubicBezTo>
                <a:cubicBezTo>
                  <a:pt x="124" y="900"/>
                  <a:pt x="137" y="872"/>
                  <a:pt x="150" y="844"/>
                </a:cubicBezTo>
                <a:cubicBezTo>
                  <a:pt x="132" y="868"/>
                  <a:pt x="104" y="886"/>
                  <a:pt x="111" y="921"/>
                </a:cubicBezTo>
                <a:cubicBezTo>
                  <a:pt x="99" y="968"/>
                  <a:pt x="96" y="1016"/>
                  <a:pt x="105" y="1071"/>
                </a:cubicBezTo>
                <a:cubicBezTo>
                  <a:pt x="66" y="1037"/>
                  <a:pt x="75" y="999"/>
                  <a:pt x="75" y="962"/>
                </a:cubicBezTo>
                <a:cubicBezTo>
                  <a:pt x="76" y="959"/>
                  <a:pt x="77" y="956"/>
                  <a:pt x="77" y="953"/>
                </a:cubicBezTo>
                <a:cubicBezTo>
                  <a:pt x="80" y="934"/>
                  <a:pt x="80" y="915"/>
                  <a:pt x="63" y="893"/>
                </a:cubicBezTo>
                <a:cubicBezTo>
                  <a:pt x="66" y="916"/>
                  <a:pt x="67" y="933"/>
                  <a:pt x="69" y="950"/>
                </a:cubicBezTo>
                <a:cubicBezTo>
                  <a:pt x="59" y="968"/>
                  <a:pt x="66" y="988"/>
                  <a:pt x="61" y="1007"/>
                </a:cubicBezTo>
                <a:cubicBezTo>
                  <a:pt x="43" y="1002"/>
                  <a:pt x="44" y="980"/>
                  <a:pt x="24" y="969"/>
                </a:cubicBezTo>
                <a:cubicBezTo>
                  <a:pt x="34" y="989"/>
                  <a:pt x="42" y="1005"/>
                  <a:pt x="50" y="1021"/>
                </a:cubicBezTo>
                <a:cubicBezTo>
                  <a:pt x="47" y="1031"/>
                  <a:pt x="43" y="1036"/>
                  <a:pt x="31" y="1032"/>
                </a:cubicBezTo>
                <a:cubicBezTo>
                  <a:pt x="10" y="1025"/>
                  <a:pt x="7" y="1009"/>
                  <a:pt x="7" y="991"/>
                </a:cubicBezTo>
                <a:cubicBezTo>
                  <a:pt x="1" y="1013"/>
                  <a:pt x="0" y="1032"/>
                  <a:pt x="26" y="1043"/>
                </a:cubicBezTo>
                <a:cubicBezTo>
                  <a:pt x="34" y="1046"/>
                  <a:pt x="42" y="1052"/>
                  <a:pt x="43" y="1061"/>
                </a:cubicBezTo>
                <a:cubicBezTo>
                  <a:pt x="47" y="1095"/>
                  <a:pt x="65" y="1126"/>
                  <a:pt x="62" y="1161"/>
                </a:cubicBezTo>
                <a:cubicBezTo>
                  <a:pt x="61" y="1174"/>
                  <a:pt x="68" y="1178"/>
                  <a:pt x="79" y="1180"/>
                </a:cubicBezTo>
                <a:cubicBezTo>
                  <a:pt x="139" y="1190"/>
                  <a:pt x="127" y="1183"/>
                  <a:pt x="128" y="1238"/>
                </a:cubicBezTo>
                <a:cubicBezTo>
                  <a:pt x="128" y="1268"/>
                  <a:pt x="128" y="1295"/>
                  <a:pt x="147" y="1319"/>
                </a:cubicBezTo>
                <a:cubicBezTo>
                  <a:pt x="151" y="1323"/>
                  <a:pt x="152" y="1329"/>
                  <a:pt x="148" y="1336"/>
                </a:cubicBezTo>
                <a:cubicBezTo>
                  <a:pt x="133" y="1333"/>
                  <a:pt x="130" y="1316"/>
                  <a:pt x="114" y="1307"/>
                </a:cubicBezTo>
                <a:cubicBezTo>
                  <a:pt x="124" y="1329"/>
                  <a:pt x="127" y="1350"/>
                  <a:pt x="150" y="1359"/>
                </a:cubicBezTo>
                <a:cubicBezTo>
                  <a:pt x="161" y="1363"/>
                  <a:pt x="165" y="1374"/>
                  <a:pt x="169" y="1384"/>
                </a:cubicBezTo>
                <a:cubicBezTo>
                  <a:pt x="172" y="1408"/>
                  <a:pt x="175" y="1432"/>
                  <a:pt x="177" y="1457"/>
                </a:cubicBezTo>
                <a:cubicBezTo>
                  <a:pt x="175" y="1460"/>
                  <a:pt x="178" y="1467"/>
                  <a:pt x="179" y="1473"/>
                </a:cubicBezTo>
                <a:cubicBezTo>
                  <a:pt x="190" y="1521"/>
                  <a:pt x="186" y="1571"/>
                  <a:pt x="190" y="1620"/>
                </a:cubicBezTo>
                <a:cubicBezTo>
                  <a:pt x="193" y="1667"/>
                  <a:pt x="187" y="1713"/>
                  <a:pt x="184" y="1760"/>
                </a:cubicBezTo>
                <a:cubicBezTo>
                  <a:pt x="183" y="1774"/>
                  <a:pt x="182" y="1788"/>
                  <a:pt x="180" y="1802"/>
                </a:cubicBezTo>
                <a:cubicBezTo>
                  <a:pt x="179" y="1820"/>
                  <a:pt x="180" y="1839"/>
                  <a:pt x="154" y="1835"/>
                </a:cubicBezTo>
                <a:cubicBezTo>
                  <a:pt x="144" y="1834"/>
                  <a:pt x="144" y="1842"/>
                  <a:pt x="141" y="1848"/>
                </a:cubicBezTo>
                <a:cubicBezTo>
                  <a:pt x="133" y="1865"/>
                  <a:pt x="130" y="1883"/>
                  <a:pt x="132" y="1906"/>
                </a:cubicBezTo>
                <a:cubicBezTo>
                  <a:pt x="151" y="1890"/>
                  <a:pt x="150" y="1852"/>
                  <a:pt x="184" y="1865"/>
                </a:cubicBezTo>
                <a:cubicBezTo>
                  <a:pt x="184" y="1886"/>
                  <a:pt x="161" y="1888"/>
                  <a:pt x="150" y="1908"/>
                </a:cubicBezTo>
                <a:cubicBezTo>
                  <a:pt x="188" y="1901"/>
                  <a:pt x="217" y="1874"/>
                  <a:pt x="254" y="1883"/>
                </a:cubicBezTo>
                <a:cubicBezTo>
                  <a:pt x="261" y="1888"/>
                  <a:pt x="267" y="1893"/>
                  <a:pt x="275" y="1898"/>
                </a:cubicBezTo>
                <a:cubicBezTo>
                  <a:pt x="278" y="1902"/>
                  <a:pt x="283" y="1903"/>
                  <a:pt x="287" y="1904"/>
                </a:cubicBezTo>
                <a:cubicBezTo>
                  <a:pt x="294" y="1905"/>
                  <a:pt x="304" y="1911"/>
                  <a:pt x="308" y="1901"/>
                </a:cubicBezTo>
                <a:cubicBezTo>
                  <a:pt x="311" y="1892"/>
                  <a:pt x="300" y="1891"/>
                  <a:pt x="293" y="1887"/>
                </a:cubicBezTo>
                <a:cubicBezTo>
                  <a:pt x="305" y="1877"/>
                  <a:pt x="318" y="1883"/>
                  <a:pt x="330" y="1887"/>
                </a:cubicBezTo>
                <a:cubicBezTo>
                  <a:pt x="342" y="1890"/>
                  <a:pt x="353" y="1891"/>
                  <a:pt x="365" y="1878"/>
                </a:cubicBezTo>
                <a:cubicBezTo>
                  <a:pt x="342" y="1874"/>
                  <a:pt x="324" y="1863"/>
                  <a:pt x="316" y="1841"/>
                </a:cubicBezTo>
                <a:cubicBezTo>
                  <a:pt x="311" y="1804"/>
                  <a:pt x="306" y="1767"/>
                  <a:pt x="302" y="1730"/>
                </a:cubicBezTo>
                <a:cubicBezTo>
                  <a:pt x="298" y="1714"/>
                  <a:pt x="295" y="1699"/>
                  <a:pt x="291" y="1683"/>
                </a:cubicBezTo>
                <a:cubicBezTo>
                  <a:pt x="297" y="1619"/>
                  <a:pt x="277" y="1558"/>
                  <a:pt x="266" y="1497"/>
                </a:cubicBezTo>
                <a:cubicBezTo>
                  <a:pt x="263" y="1475"/>
                  <a:pt x="260" y="1455"/>
                  <a:pt x="268" y="1435"/>
                </a:cubicBezTo>
                <a:cubicBezTo>
                  <a:pt x="270" y="1430"/>
                  <a:pt x="272" y="1426"/>
                  <a:pt x="274" y="1422"/>
                </a:cubicBezTo>
                <a:cubicBezTo>
                  <a:pt x="278" y="1415"/>
                  <a:pt x="283" y="1407"/>
                  <a:pt x="286" y="1399"/>
                </a:cubicBezTo>
                <a:cubicBezTo>
                  <a:pt x="289" y="1392"/>
                  <a:pt x="291" y="1384"/>
                  <a:pt x="294" y="1377"/>
                </a:cubicBezTo>
                <a:cubicBezTo>
                  <a:pt x="301" y="1363"/>
                  <a:pt x="311" y="1350"/>
                  <a:pt x="324" y="1342"/>
                </a:cubicBezTo>
                <a:cubicBezTo>
                  <a:pt x="331" y="1337"/>
                  <a:pt x="337" y="1325"/>
                  <a:pt x="331" y="1314"/>
                </a:cubicBezTo>
                <a:cubicBezTo>
                  <a:pt x="328" y="1306"/>
                  <a:pt x="336" y="1297"/>
                  <a:pt x="338" y="1290"/>
                </a:cubicBezTo>
                <a:cubicBezTo>
                  <a:pt x="342" y="1282"/>
                  <a:pt x="343" y="1272"/>
                  <a:pt x="344" y="1263"/>
                </a:cubicBezTo>
                <a:cubicBezTo>
                  <a:pt x="346" y="1251"/>
                  <a:pt x="349" y="1239"/>
                  <a:pt x="351" y="1227"/>
                </a:cubicBezTo>
                <a:cubicBezTo>
                  <a:pt x="353" y="1216"/>
                  <a:pt x="353" y="1204"/>
                  <a:pt x="353" y="1193"/>
                </a:cubicBezTo>
                <a:cubicBezTo>
                  <a:pt x="352" y="1169"/>
                  <a:pt x="347" y="1145"/>
                  <a:pt x="344" y="1120"/>
                </a:cubicBezTo>
                <a:cubicBezTo>
                  <a:pt x="342" y="1110"/>
                  <a:pt x="343" y="1099"/>
                  <a:pt x="349" y="1090"/>
                </a:cubicBezTo>
                <a:cubicBezTo>
                  <a:pt x="362" y="1069"/>
                  <a:pt x="379" y="1051"/>
                  <a:pt x="397" y="1036"/>
                </a:cubicBezTo>
                <a:cubicBezTo>
                  <a:pt x="407" y="1029"/>
                  <a:pt x="417" y="1022"/>
                  <a:pt x="427" y="1015"/>
                </a:cubicBezTo>
                <a:cubicBezTo>
                  <a:pt x="432" y="1012"/>
                  <a:pt x="437" y="1009"/>
                  <a:pt x="442" y="1006"/>
                </a:cubicBezTo>
                <a:cubicBezTo>
                  <a:pt x="447" y="1003"/>
                  <a:pt x="452" y="999"/>
                  <a:pt x="457" y="998"/>
                </a:cubicBezTo>
                <a:cubicBezTo>
                  <a:pt x="459" y="998"/>
                  <a:pt x="460" y="998"/>
                  <a:pt x="461" y="998"/>
                </a:cubicBezTo>
                <a:cubicBezTo>
                  <a:pt x="496" y="998"/>
                  <a:pt x="492" y="962"/>
                  <a:pt x="499" y="938"/>
                </a:cubicBezTo>
                <a:cubicBezTo>
                  <a:pt x="478" y="947"/>
                  <a:pt x="487" y="985"/>
                  <a:pt x="456" y="985"/>
                </a:cubicBezTo>
                <a:cubicBezTo>
                  <a:pt x="440" y="983"/>
                  <a:pt x="429" y="994"/>
                  <a:pt x="417" y="1002"/>
                </a:cubicBezTo>
                <a:cubicBezTo>
                  <a:pt x="407" y="993"/>
                  <a:pt x="422" y="969"/>
                  <a:pt x="416" y="959"/>
                </a:cubicBezTo>
                <a:cubicBezTo>
                  <a:pt x="407" y="972"/>
                  <a:pt x="399" y="1003"/>
                  <a:pt x="396" y="1008"/>
                </a:cubicBezTo>
                <a:cubicBezTo>
                  <a:pt x="387" y="1022"/>
                  <a:pt x="381" y="1023"/>
                  <a:pt x="370" y="1034"/>
                </a:cubicBezTo>
                <a:cubicBezTo>
                  <a:pt x="364" y="1040"/>
                  <a:pt x="360" y="1048"/>
                  <a:pt x="356" y="1054"/>
                </a:cubicBezTo>
                <a:cubicBezTo>
                  <a:pt x="351" y="1061"/>
                  <a:pt x="346" y="1065"/>
                  <a:pt x="338" y="1069"/>
                </a:cubicBezTo>
                <a:cubicBezTo>
                  <a:pt x="317" y="1079"/>
                  <a:pt x="323" y="1106"/>
                  <a:pt x="327" y="1125"/>
                </a:cubicBezTo>
                <a:cubicBezTo>
                  <a:pt x="335" y="1170"/>
                  <a:pt x="338" y="1215"/>
                  <a:pt x="326" y="1260"/>
                </a:cubicBezTo>
                <a:cubicBezTo>
                  <a:pt x="314" y="1262"/>
                  <a:pt x="318" y="1236"/>
                  <a:pt x="311" y="1211"/>
                </a:cubicBezTo>
                <a:cubicBezTo>
                  <a:pt x="297" y="1244"/>
                  <a:pt x="312" y="1260"/>
                  <a:pt x="310" y="1308"/>
                </a:cubicBezTo>
                <a:cubicBezTo>
                  <a:pt x="296" y="1322"/>
                  <a:pt x="278" y="1334"/>
                  <a:pt x="269" y="1355"/>
                </a:cubicBezTo>
                <a:cubicBezTo>
                  <a:pt x="270" y="1323"/>
                  <a:pt x="271" y="1292"/>
                  <a:pt x="267" y="1261"/>
                </a:cubicBezTo>
                <a:cubicBezTo>
                  <a:pt x="268" y="1237"/>
                  <a:pt x="276" y="1213"/>
                  <a:pt x="268" y="1190"/>
                </a:cubicBezTo>
                <a:cubicBezTo>
                  <a:pt x="270" y="1119"/>
                  <a:pt x="268" y="1064"/>
                  <a:pt x="321" y="1021"/>
                </a:cubicBezTo>
                <a:cubicBezTo>
                  <a:pt x="328" y="1016"/>
                  <a:pt x="346" y="988"/>
                  <a:pt x="350" y="979"/>
                </a:cubicBezTo>
                <a:cubicBezTo>
                  <a:pt x="373" y="924"/>
                  <a:pt x="414" y="922"/>
                  <a:pt x="456" y="881"/>
                </a:cubicBezTo>
                <a:cubicBezTo>
                  <a:pt x="484" y="857"/>
                  <a:pt x="513" y="827"/>
                  <a:pt x="552" y="825"/>
                </a:cubicBezTo>
                <a:cubicBezTo>
                  <a:pt x="559" y="824"/>
                  <a:pt x="567" y="825"/>
                  <a:pt x="573" y="823"/>
                </a:cubicBezTo>
                <a:cubicBezTo>
                  <a:pt x="587" y="819"/>
                  <a:pt x="596" y="815"/>
                  <a:pt x="610" y="810"/>
                </a:cubicBezTo>
                <a:cubicBezTo>
                  <a:pt x="636" y="801"/>
                  <a:pt x="656" y="781"/>
                  <a:pt x="658" y="756"/>
                </a:cubicBezTo>
                <a:cubicBezTo>
                  <a:pt x="645" y="767"/>
                  <a:pt x="626" y="792"/>
                  <a:pt x="607" y="792"/>
                </a:cubicBezTo>
                <a:cubicBezTo>
                  <a:pt x="595" y="793"/>
                  <a:pt x="583" y="784"/>
                  <a:pt x="591" y="769"/>
                </a:cubicBezTo>
                <a:close/>
                <a:moveTo>
                  <a:pt x="60" y="1045"/>
                </a:moveTo>
                <a:cubicBezTo>
                  <a:pt x="69" y="1054"/>
                  <a:pt x="75" y="1067"/>
                  <a:pt x="86" y="1072"/>
                </a:cubicBezTo>
                <a:cubicBezTo>
                  <a:pt x="125" y="1089"/>
                  <a:pt x="120" y="1123"/>
                  <a:pt x="121" y="1155"/>
                </a:cubicBezTo>
                <a:cubicBezTo>
                  <a:pt x="86" y="1152"/>
                  <a:pt x="61" y="1106"/>
                  <a:pt x="60" y="1045"/>
                </a:cubicBezTo>
                <a:close/>
                <a:moveTo>
                  <a:pt x="346" y="660"/>
                </a:moveTo>
                <a:cubicBezTo>
                  <a:pt x="357" y="669"/>
                  <a:pt x="360" y="672"/>
                  <a:pt x="363" y="679"/>
                </a:cubicBezTo>
                <a:cubicBezTo>
                  <a:pt x="373" y="700"/>
                  <a:pt x="367" y="720"/>
                  <a:pt x="368" y="723"/>
                </a:cubicBezTo>
                <a:cubicBezTo>
                  <a:pt x="369" y="736"/>
                  <a:pt x="359" y="821"/>
                  <a:pt x="370" y="856"/>
                </a:cubicBezTo>
                <a:cubicBezTo>
                  <a:pt x="369" y="857"/>
                  <a:pt x="368" y="859"/>
                  <a:pt x="367" y="860"/>
                </a:cubicBezTo>
                <a:cubicBezTo>
                  <a:pt x="361" y="869"/>
                  <a:pt x="352" y="876"/>
                  <a:pt x="346" y="885"/>
                </a:cubicBezTo>
                <a:cubicBezTo>
                  <a:pt x="340" y="894"/>
                  <a:pt x="308" y="910"/>
                  <a:pt x="297" y="931"/>
                </a:cubicBezTo>
                <a:cubicBezTo>
                  <a:pt x="297" y="931"/>
                  <a:pt x="296" y="930"/>
                  <a:pt x="296" y="930"/>
                </a:cubicBezTo>
                <a:cubicBezTo>
                  <a:pt x="296" y="918"/>
                  <a:pt x="293" y="890"/>
                  <a:pt x="293" y="887"/>
                </a:cubicBezTo>
                <a:cubicBezTo>
                  <a:pt x="285" y="856"/>
                  <a:pt x="283" y="834"/>
                  <a:pt x="283" y="793"/>
                </a:cubicBezTo>
                <a:cubicBezTo>
                  <a:pt x="283" y="776"/>
                  <a:pt x="297" y="763"/>
                  <a:pt x="299" y="746"/>
                </a:cubicBezTo>
                <a:cubicBezTo>
                  <a:pt x="304" y="702"/>
                  <a:pt x="335" y="695"/>
                  <a:pt x="346" y="660"/>
                </a:cubicBezTo>
                <a:close/>
                <a:moveTo>
                  <a:pt x="151" y="1217"/>
                </a:moveTo>
                <a:cubicBezTo>
                  <a:pt x="151" y="1212"/>
                  <a:pt x="151" y="1205"/>
                  <a:pt x="154" y="1203"/>
                </a:cubicBezTo>
                <a:cubicBezTo>
                  <a:pt x="159" y="1200"/>
                  <a:pt x="165" y="1204"/>
                  <a:pt x="170" y="1207"/>
                </a:cubicBezTo>
                <a:cubicBezTo>
                  <a:pt x="178" y="1212"/>
                  <a:pt x="181" y="1220"/>
                  <a:pt x="185" y="1228"/>
                </a:cubicBezTo>
                <a:cubicBezTo>
                  <a:pt x="201" y="1259"/>
                  <a:pt x="189" y="1291"/>
                  <a:pt x="191" y="1323"/>
                </a:cubicBezTo>
                <a:cubicBezTo>
                  <a:pt x="170" y="1291"/>
                  <a:pt x="154" y="1256"/>
                  <a:pt x="151" y="1217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4" name="组合 13"/>
          <p:cNvGrpSpPr/>
          <p:nvPr/>
        </p:nvGrpSpPr>
        <p:grpSpPr>
          <a:xfrm>
            <a:off x="1289843" y="5267875"/>
            <a:ext cx="747713" cy="1285875"/>
            <a:chOff x="454025" y="5688013"/>
            <a:chExt cx="747713" cy="1285875"/>
          </a:xfrm>
        </p:grpSpPr>
        <p:sp>
          <p:nvSpPr>
            <p:cNvPr id="15" name="Freeform 9"/>
            <p:cNvSpPr/>
            <p:nvPr/>
          </p:nvSpPr>
          <p:spPr bwMode="auto">
            <a:xfrm>
              <a:off x="454025" y="6034088"/>
              <a:ext cx="747713" cy="939800"/>
            </a:xfrm>
            <a:custGeom>
              <a:avLst/>
              <a:gdLst>
                <a:gd name="T0" fmla="*/ 135 w 176"/>
                <a:gd name="T1" fmla="*/ 220 h 220"/>
                <a:gd name="T2" fmla="*/ 0 w 176"/>
                <a:gd name="T3" fmla="*/ 186 h 220"/>
                <a:gd name="T4" fmla="*/ 31 w 176"/>
                <a:gd name="T5" fmla="*/ 60 h 220"/>
                <a:gd name="T6" fmla="*/ 115 w 176"/>
                <a:gd name="T7" fmla="*/ 9 h 220"/>
                <a:gd name="T8" fmla="*/ 115 w 176"/>
                <a:gd name="T9" fmla="*/ 9 h 220"/>
                <a:gd name="T10" fmla="*/ 166 w 176"/>
                <a:gd name="T11" fmla="*/ 93 h 220"/>
                <a:gd name="T12" fmla="*/ 135 w 176"/>
                <a:gd name="T13" fmla="*/ 22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6" h="220">
                  <a:moveTo>
                    <a:pt x="135" y="220"/>
                  </a:moveTo>
                  <a:cubicBezTo>
                    <a:pt x="0" y="186"/>
                    <a:pt x="0" y="186"/>
                    <a:pt x="0" y="186"/>
                  </a:cubicBezTo>
                  <a:cubicBezTo>
                    <a:pt x="31" y="60"/>
                    <a:pt x="31" y="60"/>
                    <a:pt x="31" y="60"/>
                  </a:cubicBezTo>
                  <a:cubicBezTo>
                    <a:pt x="40" y="23"/>
                    <a:pt x="78" y="0"/>
                    <a:pt x="115" y="9"/>
                  </a:cubicBezTo>
                  <a:cubicBezTo>
                    <a:pt x="115" y="9"/>
                    <a:pt x="115" y="9"/>
                    <a:pt x="115" y="9"/>
                  </a:cubicBezTo>
                  <a:cubicBezTo>
                    <a:pt x="153" y="18"/>
                    <a:pt x="176" y="56"/>
                    <a:pt x="166" y="93"/>
                  </a:cubicBezTo>
                  <a:lnTo>
                    <a:pt x="135" y="22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Line 10"/>
            <p:cNvSpPr>
              <a:spLocks noChangeShapeType="1"/>
            </p:cNvSpPr>
            <p:nvPr/>
          </p:nvSpPr>
          <p:spPr bwMode="auto">
            <a:xfrm flipH="1">
              <a:off x="849312" y="5688013"/>
              <a:ext cx="190500" cy="773113"/>
            </a:xfrm>
            <a:prstGeom prst="line">
              <a:avLst/>
            </a:prstGeom>
            <a:noFill/>
            <a:ln w="152400" cap="flat">
              <a:solidFill>
                <a:srgbClr val="231F2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Line 11"/>
            <p:cNvSpPr>
              <a:spLocks noChangeShapeType="1"/>
            </p:cNvSpPr>
            <p:nvPr/>
          </p:nvSpPr>
          <p:spPr bwMode="auto">
            <a:xfrm>
              <a:off x="823912" y="5837238"/>
              <a:ext cx="334963" cy="80963"/>
            </a:xfrm>
            <a:prstGeom prst="line">
              <a:avLst/>
            </a:prstGeom>
            <a:noFill/>
            <a:ln w="152400" cap="flat">
              <a:solidFill>
                <a:srgbClr val="231F2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0448551" y="5315499"/>
            <a:ext cx="704850" cy="1238251"/>
            <a:chOff x="4195762" y="5526088"/>
            <a:chExt cx="704850" cy="1238251"/>
          </a:xfrm>
        </p:grpSpPr>
        <p:sp>
          <p:nvSpPr>
            <p:cNvPr id="19" name="Freeform 12"/>
            <p:cNvSpPr/>
            <p:nvPr/>
          </p:nvSpPr>
          <p:spPr bwMode="auto">
            <a:xfrm>
              <a:off x="4195762" y="5867401"/>
              <a:ext cx="704850" cy="896938"/>
            </a:xfrm>
            <a:custGeom>
              <a:avLst/>
              <a:gdLst>
                <a:gd name="T0" fmla="*/ 166 w 166"/>
                <a:gd name="T1" fmla="*/ 181 h 210"/>
                <a:gd name="T2" fmla="*/ 35 w 166"/>
                <a:gd name="T3" fmla="*/ 210 h 210"/>
                <a:gd name="T4" fmla="*/ 8 w 166"/>
                <a:gd name="T5" fmla="*/ 88 h 210"/>
                <a:gd name="T6" fmla="*/ 59 w 166"/>
                <a:gd name="T7" fmla="*/ 8 h 210"/>
                <a:gd name="T8" fmla="*/ 59 w 166"/>
                <a:gd name="T9" fmla="*/ 8 h 210"/>
                <a:gd name="T10" fmla="*/ 139 w 166"/>
                <a:gd name="T11" fmla="*/ 59 h 210"/>
                <a:gd name="T12" fmla="*/ 166 w 166"/>
                <a:gd name="T13" fmla="*/ 181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6" h="210">
                  <a:moveTo>
                    <a:pt x="166" y="181"/>
                  </a:moveTo>
                  <a:cubicBezTo>
                    <a:pt x="35" y="210"/>
                    <a:pt x="35" y="210"/>
                    <a:pt x="35" y="210"/>
                  </a:cubicBezTo>
                  <a:cubicBezTo>
                    <a:pt x="8" y="88"/>
                    <a:pt x="8" y="88"/>
                    <a:pt x="8" y="88"/>
                  </a:cubicBezTo>
                  <a:cubicBezTo>
                    <a:pt x="0" y="52"/>
                    <a:pt x="23" y="16"/>
                    <a:pt x="59" y="8"/>
                  </a:cubicBezTo>
                  <a:cubicBezTo>
                    <a:pt x="59" y="8"/>
                    <a:pt x="59" y="8"/>
                    <a:pt x="59" y="8"/>
                  </a:cubicBezTo>
                  <a:cubicBezTo>
                    <a:pt x="95" y="0"/>
                    <a:pt x="131" y="23"/>
                    <a:pt x="139" y="59"/>
                  </a:cubicBezTo>
                  <a:lnTo>
                    <a:pt x="166" y="18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Line 13"/>
            <p:cNvSpPr>
              <a:spLocks noChangeShapeType="1"/>
            </p:cNvSpPr>
            <p:nvPr/>
          </p:nvSpPr>
          <p:spPr bwMode="auto">
            <a:xfrm>
              <a:off x="4365625" y="5526088"/>
              <a:ext cx="165100" cy="750888"/>
            </a:xfrm>
            <a:prstGeom prst="line">
              <a:avLst/>
            </a:prstGeom>
            <a:noFill/>
            <a:ln w="152400" cap="flat">
              <a:solidFill>
                <a:srgbClr val="231F2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Line 14"/>
            <p:cNvSpPr>
              <a:spLocks noChangeShapeType="1"/>
            </p:cNvSpPr>
            <p:nvPr/>
          </p:nvSpPr>
          <p:spPr bwMode="auto">
            <a:xfrm flipV="1">
              <a:off x="4243387" y="5675313"/>
              <a:ext cx="325438" cy="73025"/>
            </a:xfrm>
            <a:prstGeom prst="line">
              <a:avLst/>
            </a:prstGeom>
            <a:noFill/>
            <a:ln w="152400" cap="flat">
              <a:solidFill>
                <a:srgbClr val="231F2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2" name="Freeform 15"/>
          <p:cNvSpPr/>
          <p:nvPr/>
        </p:nvSpPr>
        <p:spPr bwMode="auto">
          <a:xfrm>
            <a:off x="3295554" y="5373986"/>
            <a:ext cx="534988" cy="727075"/>
          </a:xfrm>
          <a:custGeom>
            <a:avLst/>
            <a:gdLst>
              <a:gd name="T0" fmla="*/ 83 w 337"/>
              <a:gd name="T1" fmla="*/ 458 h 458"/>
              <a:gd name="T2" fmla="*/ 0 w 337"/>
              <a:gd name="T3" fmla="*/ 159 h 458"/>
              <a:gd name="T4" fmla="*/ 83 w 337"/>
              <a:gd name="T5" fmla="*/ 0 h 458"/>
              <a:gd name="T6" fmla="*/ 246 w 337"/>
              <a:gd name="T7" fmla="*/ 0 h 458"/>
              <a:gd name="T8" fmla="*/ 337 w 337"/>
              <a:gd name="T9" fmla="*/ 140 h 458"/>
              <a:gd name="T10" fmla="*/ 284 w 337"/>
              <a:gd name="T11" fmla="*/ 458 h 458"/>
              <a:gd name="T12" fmla="*/ 83 w 337"/>
              <a:gd name="T13" fmla="*/ 458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37" h="458">
                <a:moveTo>
                  <a:pt x="83" y="458"/>
                </a:moveTo>
                <a:lnTo>
                  <a:pt x="0" y="159"/>
                </a:lnTo>
                <a:lnTo>
                  <a:pt x="83" y="0"/>
                </a:lnTo>
                <a:lnTo>
                  <a:pt x="246" y="0"/>
                </a:lnTo>
                <a:lnTo>
                  <a:pt x="337" y="140"/>
                </a:lnTo>
                <a:lnTo>
                  <a:pt x="284" y="458"/>
                </a:lnTo>
                <a:lnTo>
                  <a:pt x="83" y="458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3" name="组合 22"/>
          <p:cNvGrpSpPr/>
          <p:nvPr/>
        </p:nvGrpSpPr>
        <p:grpSpPr>
          <a:xfrm>
            <a:off x="5287555" y="4743383"/>
            <a:ext cx="698500" cy="1149350"/>
            <a:chOff x="2381250" y="5756276"/>
            <a:chExt cx="698500" cy="1149350"/>
          </a:xfrm>
        </p:grpSpPr>
        <p:sp>
          <p:nvSpPr>
            <p:cNvPr id="24" name="Line 16"/>
            <p:cNvSpPr>
              <a:spLocks noChangeShapeType="1"/>
            </p:cNvSpPr>
            <p:nvPr/>
          </p:nvSpPr>
          <p:spPr bwMode="auto">
            <a:xfrm>
              <a:off x="2732087" y="5756276"/>
              <a:ext cx="0" cy="1149350"/>
            </a:xfrm>
            <a:prstGeom prst="line">
              <a:avLst/>
            </a:prstGeom>
            <a:noFill/>
            <a:ln w="152400" cap="flat">
              <a:solidFill>
                <a:srgbClr val="231F2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Line 17"/>
            <p:cNvSpPr>
              <a:spLocks noChangeShapeType="1"/>
            </p:cNvSpPr>
            <p:nvPr/>
          </p:nvSpPr>
          <p:spPr bwMode="auto">
            <a:xfrm>
              <a:off x="2381250" y="6137276"/>
              <a:ext cx="698500" cy="0"/>
            </a:xfrm>
            <a:prstGeom prst="line">
              <a:avLst/>
            </a:prstGeom>
            <a:noFill/>
            <a:ln w="152400" cap="flat">
              <a:solidFill>
                <a:srgbClr val="231F2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Oval 18"/>
            <p:cNvSpPr>
              <a:spLocks noChangeArrowheads="1"/>
            </p:cNvSpPr>
            <p:nvPr/>
          </p:nvSpPr>
          <p:spPr bwMode="auto">
            <a:xfrm>
              <a:off x="2533650" y="5948363"/>
              <a:ext cx="381000" cy="381000"/>
            </a:xfrm>
            <a:prstGeom prst="ellipse">
              <a:avLst/>
            </a:pr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7" name="Freeform 19"/>
          <p:cNvSpPr/>
          <p:nvPr/>
        </p:nvSpPr>
        <p:spPr bwMode="auto">
          <a:xfrm>
            <a:off x="8327758" y="5051724"/>
            <a:ext cx="581025" cy="644525"/>
          </a:xfrm>
          <a:custGeom>
            <a:avLst/>
            <a:gdLst>
              <a:gd name="T0" fmla="*/ 110 w 137"/>
              <a:gd name="T1" fmla="*/ 151 h 151"/>
              <a:gd name="T2" fmla="*/ 26 w 137"/>
              <a:gd name="T3" fmla="*/ 151 h 151"/>
              <a:gd name="T4" fmla="*/ 8 w 137"/>
              <a:gd name="T5" fmla="*/ 75 h 151"/>
              <a:gd name="T6" fmla="*/ 68 w 137"/>
              <a:gd name="T7" fmla="*/ 0 h 151"/>
              <a:gd name="T8" fmla="*/ 68 w 137"/>
              <a:gd name="T9" fmla="*/ 0 h 151"/>
              <a:gd name="T10" fmla="*/ 128 w 137"/>
              <a:gd name="T11" fmla="*/ 75 h 151"/>
              <a:gd name="T12" fmla="*/ 110 w 137"/>
              <a:gd name="T13" fmla="*/ 151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7" h="151">
                <a:moveTo>
                  <a:pt x="110" y="151"/>
                </a:moveTo>
                <a:cubicBezTo>
                  <a:pt x="26" y="151"/>
                  <a:pt x="26" y="151"/>
                  <a:pt x="26" y="151"/>
                </a:cubicBezTo>
                <a:cubicBezTo>
                  <a:pt x="8" y="75"/>
                  <a:pt x="8" y="75"/>
                  <a:pt x="8" y="75"/>
                </a:cubicBezTo>
                <a:cubicBezTo>
                  <a:pt x="0" y="36"/>
                  <a:pt x="29" y="0"/>
                  <a:pt x="68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107" y="0"/>
                  <a:pt x="137" y="36"/>
                  <a:pt x="128" y="75"/>
                </a:cubicBezTo>
                <a:lnTo>
                  <a:pt x="110" y="151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Freeform 20"/>
          <p:cNvSpPr/>
          <p:nvPr/>
        </p:nvSpPr>
        <p:spPr bwMode="auto">
          <a:xfrm rot="20997692">
            <a:off x="-796" y="5610467"/>
            <a:ext cx="2787650" cy="846138"/>
          </a:xfrm>
          <a:custGeom>
            <a:avLst/>
            <a:gdLst>
              <a:gd name="T0" fmla="*/ 1647 w 1756"/>
              <a:gd name="T1" fmla="*/ 533 h 533"/>
              <a:gd name="T2" fmla="*/ 1510 w 1756"/>
              <a:gd name="T3" fmla="*/ 533 h 533"/>
              <a:gd name="T4" fmla="*/ 1374 w 1756"/>
              <a:gd name="T5" fmla="*/ 533 h 533"/>
              <a:gd name="T6" fmla="*/ 1235 w 1756"/>
              <a:gd name="T7" fmla="*/ 533 h 533"/>
              <a:gd name="T8" fmla="*/ 1099 w 1756"/>
              <a:gd name="T9" fmla="*/ 533 h 533"/>
              <a:gd name="T10" fmla="*/ 962 w 1756"/>
              <a:gd name="T11" fmla="*/ 533 h 533"/>
              <a:gd name="T12" fmla="*/ 823 w 1756"/>
              <a:gd name="T13" fmla="*/ 533 h 533"/>
              <a:gd name="T14" fmla="*/ 687 w 1756"/>
              <a:gd name="T15" fmla="*/ 533 h 533"/>
              <a:gd name="T16" fmla="*/ 551 w 1756"/>
              <a:gd name="T17" fmla="*/ 533 h 533"/>
              <a:gd name="T18" fmla="*/ 412 w 1756"/>
              <a:gd name="T19" fmla="*/ 533 h 533"/>
              <a:gd name="T20" fmla="*/ 276 w 1756"/>
              <a:gd name="T21" fmla="*/ 533 h 533"/>
              <a:gd name="T22" fmla="*/ 139 w 1756"/>
              <a:gd name="T23" fmla="*/ 533 h 533"/>
              <a:gd name="T24" fmla="*/ 0 w 1756"/>
              <a:gd name="T25" fmla="*/ 533 h 533"/>
              <a:gd name="T26" fmla="*/ 0 w 1756"/>
              <a:gd name="T27" fmla="*/ 525 h 533"/>
              <a:gd name="T28" fmla="*/ 0 w 1756"/>
              <a:gd name="T29" fmla="*/ 520 h 533"/>
              <a:gd name="T30" fmla="*/ 0 w 1756"/>
              <a:gd name="T31" fmla="*/ 512 h 533"/>
              <a:gd name="T32" fmla="*/ 0 w 1756"/>
              <a:gd name="T33" fmla="*/ 506 h 533"/>
              <a:gd name="T34" fmla="*/ 0 w 1756"/>
              <a:gd name="T35" fmla="*/ 501 h 533"/>
              <a:gd name="T36" fmla="*/ 0 w 1756"/>
              <a:gd name="T37" fmla="*/ 493 h 533"/>
              <a:gd name="T38" fmla="*/ 0 w 1756"/>
              <a:gd name="T39" fmla="*/ 487 h 533"/>
              <a:gd name="T40" fmla="*/ 0 w 1756"/>
              <a:gd name="T41" fmla="*/ 479 h 533"/>
              <a:gd name="T42" fmla="*/ 0 w 1756"/>
              <a:gd name="T43" fmla="*/ 474 h 533"/>
              <a:gd name="T44" fmla="*/ 0 w 1756"/>
              <a:gd name="T45" fmla="*/ 466 h 533"/>
              <a:gd name="T46" fmla="*/ 0 w 1756"/>
              <a:gd name="T47" fmla="*/ 460 h 533"/>
              <a:gd name="T48" fmla="*/ 0 w 1756"/>
              <a:gd name="T49" fmla="*/ 452 h 533"/>
              <a:gd name="T50" fmla="*/ 30 w 1756"/>
              <a:gd name="T51" fmla="*/ 331 h 533"/>
              <a:gd name="T52" fmla="*/ 166 w 1756"/>
              <a:gd name="T53" fmla="*/ 447 h 533"/>
              <a:gd name="T54" fmla="*/ 292 w 1756"/>
              <a:gd name="T55" fmla="*/ 286 h 533"/>
              <a:gd name="T56" fmla="*/ 441 w 1756"/>
              <a:gd name="T57" fmla="*/ 447 h 533"/>
              <a:gd name="T58" fmla="*/ 575 w 1756"/>
              <a:gd name="T59" fmla="*/ 216 h 533"/>
              <a:gd name="T60" fmla="*/ 714 w 1756"/>
              <a:gd name="T61" fmla="*/ 447 h 533"/>
              <a:gd name="T62" fmla="*/ 850 w 1756"/>
              <a:gd name="T63" fmla="*/ 267 h 533"/>
              <a:gd name="T64" fmla="*/ 989 w 1756"/>
              <a:gd name="T65" fmla="*/ 447 h 533"/>
              <a:gd name="T66" fmla="*/ 1123 w 1756"/>
              <a:gd name="T67" fmla="*/ 138 h 533"/>
              <a:gd name="T68" fmla="*/ 1264 w 1756"/>
              <a:gd name="T69" fmla="*/ 447 h 533"/>
              <a:gd name="T70" fmla="*/ 1411 w 1756"/>
              <a:gd name="T71" fmla="*/ 240 h 533"/>
              <a:gd name="T72" fmla="*/ 1537 w 1756"/>
              <a:gd name="T73" fmla="*/ 447 h 533"/>
              <a:gd name="T74" fmla="*/ 1676 w 1756"/>
              <a:gd name="T75" fmla="*/ 267 h 533"/>
              <a:gd name="T76" fmla="*/ 1756 w 1756"/>
              <a:gd name="T77" fmla="*/ 450 h 533"/>
              <a:gd name="T78" fmla="*/ 1756 w 1756"/>
              <a:gd name="T79" fmla="*/ 458 h 533"/>
              <a:gd name="T80" fmla="*/ 1756 w 1756"/>
              <a:gd name="T81" fmla="*/ 463 h 533"/>
              <a:gd name="T82" fmla="*/ 1756 w 1756"/>
              <a:gd name="T83" fmla="*/ 471 h 533"/>
              <a:gd name="T84" fmla="*/ 1756 w 1756"/>
              <a:gd name="T85" fmla="*/ 477 h 533"/>
              <a:gd name="T86" fmla="*/ 1756 w 1756"/>
              <a:gd name="T87" fmla="*/ 485 h 533"/>
              <a:gd name="T88" fmla="*/ 1756 w 1756"/>
              <a:gd name="T89" fmla="*/ 490 h 533"/>
              <a:gd name="T90" fmla="*/ 1756 w 1756"/>
              <a:gd name="T91" fmla="*/ 498 h 533"/>
              <a:gd name="T92" fmla="*/ 1756 w 1756"/>
              <a:gd name="T93" fmla="*/ 504 h 533"/>
              <a:gd name="T94" fmla="*/ 1756 w 1756"/>
              <a:gd name="T95" fmla="*/ 509 h 533"/>
              <a:gd name="T96" fmla="*/ 1756 w 1756"/>
              <a:gd name="T97" fmla="*/ 517 h 533"/>
              <a:gd name="T98" fmla="*/ 1756 w 1756"/>
              <a:gd name="T99" fmla="*/ 522 h 533"/>
              <a:gd name="T100" fmla="*/ 1756 w 1756"/>
              <a:gd name="T101" fmla="*/ 530 h 5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756" h="533">
                <a:moveTo>
                  <a:pt x="1756" y="533"/>
                </a:moveTo>
                <a:lnTo>
                  <a:pt x="1729" y="533"/>
                </a:lnTo>
                <a:lnTo>
                  <a:pt x="1703" y="533"/>
                </a:lnTo>
                <a:lnTo>
                  <a:pt x="1676" y="533"/>
                </a:lnTo>
                <a:lnTo>
                  <a:pt x="1647" y="533"/>
                </a:lnTo>
                <a:lnTo>
                  <a:pt x="1620" y="533"/>
                </a:lnTo>
                <a:lnTo>
                  <a:pt x="1593" y="533"/>
                </a:lnTo>
                <a:lnTo>
                  <a:pt x="1566" y="533"/>
                </a:lnTo>
                <a:lnTo>
                  <a:pt x="1537" y="533"/>
                </a:lnTo>
                <a:lnTo>
                  <a:pt x="1510" y="533"/>
                </a:lnTo>
                <a:lnTo>
                  <a:pt x="1484" y="533"/>
                </a:lnTo>
                <a:lnTo>
                  <a:pt x="1454" y="533"/>
                </a:lnTo>
                <a:lnTo>
                  <a:pt x="1427" y="533"/>
                </a:lnTo>
                <a:lnTo>
                  <a:pt x="1401" y="533"/>
                </a:lnTo>
                <a:lnTo>
                  <a:pt x="1374" y="533"/>
                </a:lnTo>
                <a:lnTo>
                  <a:pt x="1345" y="533"/>
                </a:lnTo>
                <a:lnTo>
                  <a:pt x="1318" y="533"/>
                </a:lnTo>
                <a:lnTo>
                  <a:pt x="1291" y="533"/>
                </a:lnTo>
                <a:lnTo>
                  <a:pt x="1264" y="533"/>
                </a:lnTo>
                <a:lnTo>
                  <a:pt x="1235" y="533"/>
                </a:lnTo>
                <a:lnTo>
                  <a:pt x="1208" y="533"/>
                </a:lnTo>
                <a:lnTo>
                  <a:pt x="1182" y="533"/>
                </a:lnTo>
                <a:lnTo>
                  <a:pt x="1155" y="533"/>
                </a:lnTo>
                <a:lnTo>
                  <a:pt x="1125" y="533"/>
                </a:lnTo>
                <a:lnTo>
                  <a:pt x="1099" y="533"/>
                </a:lnTo>
                <a:lnTo>
                  <a:pt x="1072" y="533"/>
                </a:lnTo>
                <a:lnTo>
                  <a:pt x="1045" y="533"/>
                </a:lnTo>
                <a:lnTo>
                  <a:pt x="1016" y="533"/>
                </a:lnTo>
                <a:lnTo>
                  <a:pt x="989" y="533"/>
                </a:lnTo>
                <a:lnTo>
                  <a:pt x="962" y="533"/>
                </a:lnTo>
                <a:lnTo>
                  <a:pt x="933" y="533"/>
                </a:lnTo>
                <a:lnTo>
                  <a:pt x="906" y="533"/>
                </a:lnTo>
                <a:lnTo>
                  <a:pt x="880" y="533"/>
                </a:lnTo>
                <a:lnTo>
                  <a:pt x="853" y="533"/>
                </a:lnTo>
                <a:lnTo>
                  <a:pt x="823" y="533"/>
                </a:lnTo>
                <a:lnTo>
                  <a:pt x="797" y="533"/>
                </a:lnTo>
                <a:lnTo>
                  <a:pt x="770" y="533"/>
                </a:lnTo>
                <a:lnTo>
                  <a:pt x="743" y="533"/>
                </a:lnTo>
                <a:lnTo>
                  <a:pt x="714" y="533"/>
                </a:lnTo>
                <a:lnTo>
                  <a:pt x="687" y="533"/>
                </a:lnTo>
                <a:lnTo>
                  <a:pt x="660" y="533"/>
                </a:lnTo>
                <a:lnTo>
                  <a:pt x="634" y="533"/>
                </a:lnTo>
                <a:lnTo>
                  <a:pt x="604" y="533"/>
                </a:lnTo>
                <a:lnTo>
                  <a:pt x="578" y="533"/>
                </a:lnTo>
                <a:lnTo>
                  <a:pt x="551" y="533"/>
                </a:lnTo>
                <a:lnTo>
                  <a:pt x="522" y="533"/>
                </a:lnTo>
                <a:lnTo>
                  <a:pt x="495" y="533"/>
                </a:lnTo>
                <a:lnTo>
                  <a:pt x="468" y="533"/>
                </a:lnTo>
                <a:lnTo>
                  <a:pt x="441" y="533"/>
                </a:lnTo>
                <a:lnTo>
                  <a:pt x="412" y="533"/>
                </a:lnTo>
                <a:lnTo>
                  <a:pt x="385" y="533"/>
                </a:lnTo>
                <a:lnTo>
                  <a:pt x="359" y="533"/>
                </a:lnTo>
                <a:lnTo>
                  <a:pt x="332" y="533"/>
                </a:lnTo>
                <a:lnTo>
                  <a:pt x="302" y="533"/>
                </a:lnTo>
                <a:lnTo>
                  <a:pt x="276" y="533"/>
                </a:lnTo>
                <a:lnTo>
                  <a:pt x="249" y="533"/>
                </a:lnTo>
                <a:lnTo>
                  <a:pt x="222" y="533"/>
                </a:lnTo>
                <a:lnTo>
                  <a:pt x="193" y="533"/>
                </a:lnTo>
                <a:lnTo>
                  <a:pt x="166" y="533"/>
                </a:lnTo>
                <a:lnTo>
                  <a:pt x="139" y="533"/>
                </a:lnTo>
                <a:lnTo>
                  <a:pt x="110" y="533"/>
                </a:lnTo>
                <a:lnTo>
                  <a:pt x="83" y="533"/>
                </a:lnTo>
                <a:lnTo>
                  <a:pt x="57" y="533"/>
                </a:lnTo>
                <a:lnTo>
                  <a:pt x="30" y="533"/>
                </a:lnTo>
                <a:lnTo>
                  <a:pt x="0" y="533"/>
                </a:lnTo>
                <a:lnTo>
                  <a:pt x="0" y="530"/>
                </a:lnTo>
                <a:lnTo>
                  <a:pt x="0" y="530"/>
                </a:lnTo>
                <a:lnTo>
                  <a:pt x="0" y="528"/>
                </a:lnTo>
                <a:lnTo>
                  <a:pt x="0" y="528"/>
                </a:lnTo>
                <a:lnTo>
                  <a:pt x="0" y="525"/>
                </a:lnTo>
                <a:lnTo>
                  <a:pt x="0" y="525"/>
                </a:lnTo>
                <a:lnTo>
                  <a:pt x="0" y="522"/>
                </a:lnTo>
                <a:lnTo>
                  <a:pt x="0" y="522"/>
                </a:lnTo>
                <a:lnTo>
                  <a:pt x="0" y="520"/>
                </a:lnTo>
                <a:lnTo>
                  <a:pt x="0" y="520"/>
                </a:lnTo>
                <a:lnTo>
                  <a:pt x="0" y="517"/>
                </a:lnTo>
                <a:lnTo>
                  <a:pt x="0" y="517"/>
                </a:lnTo>
                <a:lnTo>
                  <a:pt x="0" y="514"/>
                </a:lnTo>
                <a:lnTo>
                  <a:pt x="0" y="514"/>
                </a:lnTo>
                <a:lnTo>
                  <a:pt x="0" y="512"/>
                </a:lnTo>
                <a:lnTo>
                  <a:pt x="0" y="512"/>
                </a:lnTo>
                <a:lnTo>
                  <a:pt x="0" y="509"/>
                </a:lnTo>
                <a:lnTo>
                  <a:pt x="0" y="509"/>
                </a:lnTo>
                <a:lnTo>
                  <a:pt x="0" y="506"/>
                </a:lnTo>
                <a:lnTo>
                  <a:pt x="0" y="506"/>
                </a:lnTo>
                <a:lnTo>
                  <a:pt x="0" y="504"/>
                </a:lnTo>
                <a:lnTo>
                  <a:pt x="0" y="504"/>
                </a:lnTo>
                <a:lnTo>
                  <a:pt x="0" y="501"/>
                </a:lnTo>
                <a:lnTo>
                  <a:pt x="0" y="501"/>
                </a:lnTo>
                <a:lnTo>
                  <a:pt x="0" y="501"/>
                </a:lnTo>
                <a:lnTo>
                  <a:pt x="0" y="498"/>
                </a:lnTo>
                <a:lnTo>
                  <a:pt x="0" y="498"/>
                </a:lnTo>
                <a:lnTo>
                  <a:pt x="0" y="495"/>
                </a:lnTo>
                <a:lnTo>
                  <a:pt x="0" y="495"/>
                </a:lnTo>
                <a:lnTo>
                  <a:pt x="0" y="493"/>
                </a:lnTo>
                <a:lnTo>
                  <a:pt x="0" y="493"/>
                </a:lnTo>
                <a:lnTo>
                  <a:pt x="0" y="490"/>
                </a:lnTo>
                <a:lnTo>
                  <a:pt x="0" y="490"/>
                </a:lnTo>
                <a:lnTo>
                  <a:pt x="0" y="487"/>
                </a:lnTo>
                <a:lnTo>
                  <a:pt x="0" y="487"/>
                </a:lnTo>
                <a:lnTo>
                  <a:pt x="0" y="485"/>
                </a:lnTo>
                <a:lnTo>
                  <a:pt x="0" y="485"/>
                </a:lnTo>
                <a:lnTo>
                  <a:pt x="0" y="482"/>
                </a:lnTo>
                <a:lnTo>
                  <a:pt x="0" y="482"/>
                </a:lnTo>
                <a:lnTo>
                  <a:pt x="0" y="479"/>
                </a:lnTo>
                <a:lnTo>
                  <a:pt x="0" y="479"/>
                </a:lnTo>
                <a:lnTo>
                  <a:pt x="0" y="477"/>
                </a:lnTo>
                <a:lnTo>
                  <a:pt x="0" y="477"/>
                </a:lnTo>
                <a:lnTo>
                  <a:pt x="0" y="474"/>
                </a:lnTo>
                <a:lnTo>
                  <a:pt x="0" y="474"/>
                </a:lnTo>
                <a:lnTo>
                  <a:pt x="0" y="471"/>
                </a:lnTo>
                <a:lnTo>
                  <a:pt x="0" y="471"/>
                </a:lnTo>
                <a:lnTo>
                  <a:pt x="0" y="469"/>
                </a:lnTo>
                <a:lnTo>
                  <a:pt x="0" y="469"/>
                </a:lnTo>
                <a:lnTo>
                  <a:pt x="0" y="466"/>
                </a:lnTo>
                <a:lnTo>
                  <a:pt x="0" y="466"/>
                </a:lnTo>
                <a:lnTo>
                  <a:pt x="0" y="463"/>
                </a:lnTo>
                <a:lnTo>
                  <a:pt x="0" y="463"/>
                </a:lnTo>
                <a:lnTo>
                  <a:pt x="0" y="460"/>
                </a:lnTo>
                <a:lnTo>
                  <a:pt x="0" y="460"/>
                </a:lnTo>
                <a:lnTo>
                  <a:pt x="0" y="458"/>
                </a:lnTo>
                <a:lnTo>
                  <a:pt x="0" y="458"/>
                </a:lnTo>
                <a:lnTo>
                  <a:pt x="0" y="455"/>
                </a:lnTo>
                <a:lnTo>
                  <a:pt x="0" y="455"/>
                </a:lnTo>
                <a:lnTo>
                  <a:pt x="0" y="452"/>
                </a:lnTo>
                <a:lnTo>
                  <a:pt x="0" y="452"/>
                </a:lnTo>
                <a:lnTo>
                  <a:pt x="0" y="450"/>
                </a:lnTo>
                <a:lnTo>
                  <a:pt x="0" y="450"/>
                </a:lnTo>
                <a:lnTo>
                  <a:pt x="0" y="447"/>
                </a:lnTo>
                <a:lnTo>
                  <a:pt x="30" y="331"/>
                </a:lnTo>
                <a:lnTo>
                  <a:pt x="57" y="447"/>
                </a:lnTo>
                <a:lnTo>
                  <a:pt x="91" y="245"/>
                </a:lnTo>
                <a:lnTo>
                  <a:pt x="110" y="447"/>
                </a:lnTo>
                <a:lnTo>
                  <a:pt x="161" y="0"/>
                </a:lnTo>
                <a:lnTo>
                  <a:pt x="166" y="447"/>
                </a:lnTo>
                <a:lnTo>
                  <a:pt x="212" y="208"/>
                </a:lnTo>
                <a:lnTo>
                  <a:pt x="222" y="447"/>
                </a:lnTo>
                <a:lnTo>
                  <a:pt x="249" y="73"/>
                </a:lnTo>
                <a:lnTo>
                  <a:pt x="276" y="447"/>
                </a:lnTo>
                <a:lnTo>
                  <a:pt x="292" y="286"/>
                </a:lnTo>
                <a:lnTo>
                  <a:pt x="332" y="447"/>
                </a:lnTo>
                <a:lnTo>
                  <a:pt x="334" y="121"/>
                </a:lnTo>
                <a:lnTo>
                  <a:pt x="385" y="447"/>
                </a:lnTo>
                <a:lnTo>
                  <a:pt x="420" y="245"/>
                </a:lnTo>
                <a:lnTo>
                  <a:pt x="441" y="447"/>
                </a:lnTo>
                <a:lnTo>
                  <a:pt x="522" y="97"/>
                </a:lnTo>
                <a:lnTo>
                  <a:pt x="495" y="447"/>
                </a:lnTo>
                <a:lnTo>
                  <a:pt x="540" y="259"/>
                </a:lnTo>
                <a:lnTo>
                  <a:pt x="551" y="447"/>
                </a:lnTo>
                <a:lnTo>
                  <a:pt x="575" y="216"/>
                </a:lnTo>
                <a:lnTo>
                  <a:pt x="604" y="447"/>
                </a:lnTo>
                <a:lnTo>
                  <a:pt x="615" y="138"/>
                </a:lnTo>
                <a:lnTo>
                  <a:pt x="660" y="447"/>
                </a:lnTo>
                <a:lnTo>
                  <a:pt x="690" y="216"/>
                </a:lnTo>
                <a:lnTo>
                  <a:pt x="714" y="447"/>
                </a:lnTo>
                <a:lnTo>
                  <a:pt x="725" y="138"/>
                </a:lnTo>
                <a:lnTo>
                  <a:pt x="770" y="447"/>
                </a:lnTo>
                <a:lnTo>
                  <a:pt x="794" y="208"/>
                </a:lnTo>
                <a:lnTo>
                  <a:pt x="823" y="447"/>
                </a:lnTo>
                <a:lnTo>
                  <a:pt x="850" y="267"/>
                </a:lnTo>
                <a:lnTo>
                  <a:pt x="880" y="447"/>
                </a:lnTo>
                <a:lnTo>
                  <a:pt x="922" y="92"/>
                </a:lnTo>
                <a:lnTo>
                  <a:pt x="933" y="447"/>
                </a:lnTo>
                <a:lnTo>
                  <a:pt x="965" y="216"/>
                </a:lnTo>
                <a:lnTo>
                  <a:pt x="989" y="447"/>
                </a:lnTo>
                <a:lnTo>
                  <a:pt x="1003" y="183"/>
                </a:lnTo>
                <a:lnTo>
                  <a:pt x="1045" y="447"/>
                </a:lnTo>
                <a:lnTo>
                  <a:pt x="1072" y="245"/>
                </a:lnTo>
                <a:lnTo>
                  <a:pt x="1099" y="447"/>
                </a:lnTo>
                <a:lnTo>
                  <a:pt x="1123" y="138"/>
                </a:lnTo>
                <a:lnTo>
                  <a:pt x="1155" y="447"/>
                </a:lnTo>
                <a:lnTo>
                  <a:pt x="1192" y="267"/>
                </a:lnTo>
                <a:lnTo>
                  <a:pt x="1208" y="447"/>
                </a:lnTo>
                <a:lnTo>
                  <a:pt x="1235" y="323"/>
                </a:lnTo>
                <a:lnTo>
                  <a:pt x="1264" y="447"/>
                </a:lnTo>
                <a:lnTo>
                  <a:pt x="1270" y="208"/>
                </a:lnTo>
                <a:lnTo>
                  <a:pt x="1318" y="447"/>
                </a:lnTo>
                <a:lnTo>
                  <a:pt x="1337" y="275"/>
                </a:lnTo>
                <a:lnTo>
                  <a:pt x="1374" y="447"/>
                </a:lnTo>
                <a:lnTo>
                  <a:pt x="1411" y="240"/>
                </a:lnTo>
                <a:lnTo>
                  <a:pt x="1427" y="447"/>
                </a:lnTo>
                <a:lnTo>
                  <a:pt x="1446" y="267"/>
                </a:lnTo>
                <a:lnTo>
                  <a:pt x="1484" y="447"/>
                </a:lnTo>
                <a:lnTo>
                  <a:pt x="1534" y="267"/>
                </a:lnTo>
                <a:lnTo>
                  <a:pt x="1537" y="447"/>
                </a:lnTo>
                <a:lnTo>
                  <a:pt x="1593" y="138"/>
                </a:lnTo>
                <a:lnTo>
                  <a:pt x="1593" y="447"/>
                </a:lnTo>
                <a:lnTo>
                  <a:pt x="1644" y="226"/>
                </a:lnTo>
                <a:lnTo>
                  <a:pt x="1647" y="447"/>
                </a:lnTo>
                <a:lnTo>
                  <a:pt x="1676" y="267"/>
                </a:lnTo>
                <a:lnTo>
                  <a:pt x="1703" y="447"/>
                </a:lnTo>
                <a:lnTo>
                  <a:pt x="1703" y="138"/>
                </a:lnTo>
                <a:lnTo>
                  <a:pt x="1756" y="447"/>
                </a:lnTo>
                <a:lnTo>
                  <a:pt x="1756" y="450"/>
                </a:lnTo>
                <a:lnTo>
                  <a:pt x="1756" y="450"/>
                </a:lnTo>
                <a:lnTo>
                  <a:pt x="1756" y="452"/>
                </a:lnTo>
                <a:lnTo>
                  <a:pt x="1756" y="452"/>
                </a:lnTo>
                <a:lnTo>
                  <a:pt x="1756" y="455"/>
                </a:lnTo>
                <a:lnTo>
                  <a:pt x="1756" y="455"/>
                </a:lnTo>
                <a:lnTo>
                  <a:pt x="1756" y="458"/>
                </a:lnTo>
                <a:lnTo>
                  <a:pt x="1756" y="458"/>
                </a:lnTo>
                <a:lnTo>
                  <a:pt x="1756" y="460"/>
                </a:lnTo>
                <a:lnTo>
                  <a:pt x="1756" y="460"/>
                </a:lnTo>
                <a:lnTo>
                  <a:pt x="1756" y="463"/>
                </a:lnTo>
                <a:lnTo>
                  <a:pt x="1756" y="463"/>
                </a:lnTo>
                <a:lnTo>
                  <a:pt x="1756" y="466"/>
                </a:lnTo>
                <a:lnTo>
                  <a:pt x="1756" y="466"/>
                </a:lnTo>
                <a:lnTo>
                  <a:pt x="1756" y="469"/>
                </a:lnTo>
                <a:lnTo>
                  <a:pt x="1756" y="469"/>
                </a:lnTo>
                <a:lnTo>
                  <a:pt x="1756" y="471"/>
                </a:lnTo>
                <a:lnTo>
                  <a:pt x="1756" y="471"/>
                </a:lnTo>
                <a:lnTo>
                  <a:pt x="1756" y="474"/>
                </a:lnTo>
                <a:lnTo>
                  <a:pt x="1756" y="474"/>
                </a:lnTo>
                <a:lnTo>
                  <a:pt x="1756" y="477"/>
                </a:lnTo>
                <a:lnTo>
                  <a:pt x="1756" y="477"/>
                </a:lnTo>
                <a:lnTo>
                  <a:pt x="1756" y="479"/>
                </a:lnTo>
                <a:lnTo>
                  <a:pt x="1756" y="479"/>
                </a:lnTo>
                <a:lnTo>
                  <a:pt x="1756" y="482"/>
                </a:lnTo>
                <a:lnTo>
                  <a:pt x="1756" y="482"/>
                </a:lnTo>
                <a:lnTo>
                  <a:pt x="1756" y="485"/>
                </a:lnTo>
                <a:lnTo>
                  <a:pt x="1756" y="485"/>
                </a:lnTo>
                <a:lnTo>
                  <a:pt x="1756" y="487"/>
                </a:lnTo>
                <a:lnTo>
                  <a:pt x="1756" y="487"/>
                </a:lnTo>
                <a:lnTo>
                  <a:pt x="1756" y="490"/>
                </a:lnTo>
                <a:lnTo>
                  <a:pt x="1756" y="490"/>
                </a:lnTo>
                <a:lnTo>
                  <a:pt x="1756" y="493"/>
                </a:lnTo>
                <a:lnTo>
                  <a:pt x="1756" y="493"/>
                </a:lnTo>
                <a:lnTo>
                  <a:pt x="1756" y="495"/>
                </a:lnTo>
                <a:lnTo>
                  <a:pt x="1756" y="495"/>
                </a:lnTo>
                <a:lnTo>
                  <a:pt x="1756" y="498"/>
                </a:lnTo>
                <a:lnTo>
                  <a:pt x="1756" y="498"/>
                </a:lnTo>
                <a:lnTo>
                  <a:pt x="1756" y="501"/>
                </a:lnTo>
                <a:lnTo>
                  <a:pt x="1756" y="501"/>
                </a:lnTo>
                <a:lnTo>
                  <a:pt x="1756" y="501"/>
                </a:lnTo>
                <a:lnTo>
                  <a:pt x="1756" y="504"/>
                </a:lnTo>
                <a:lnTo>
                  <a:pt x="1756" y="504"/>
                </a:lnTo>
                <a:lnTo>
                  <a:pt x="1756" y="506"/>
                </a:lnTo>
                <a:lnTo>
                  <a:pt x="1756" y="506"/>
                </a:lnTo>
                <a:lnTo>
                  <a:pt x="1756" y="509"/>
                </a:lnTo>
                <a:lnTo>
                  <a:pt x="1756" y="509"/>
                </a:lnTo>
                <a:lnTo>
                  <a:pt x="1756" y="512"/>
                </a:lnTo>
                <a:lnTo>
                  <a:pt x="1756" y="512"/>
                </a:lnTo>
                <a:lnTo>
                  <a:pt x="1756" y="514"/>
                </a:lnTo>
                <a:lnTo>
                  <a:pt x="1756" y="514"/>
                </a:lnTo>
                <a:lnTo>
                  <a:pt x="1756" y="517"/>
                </a:lnTo>
                <a:lnTo>
                  <a:pt x="1756" y="517"/>
                </a:lnTo>
                <a:lnTo>
                  <a:pt x="1756" y="520"/>
                </a:lnTo>
                <a:lnTo>
                  <a:pt x="1756" y="520"/>
                </a:lnTo>
                <a:lnTo>
                  <a:pt x="1756" y="522"/>
                </a:lnTo>
                <a:lnTo>
                  <a:pt x="1756" y="522"/>
                </a:lnTo>
                <a:lnTo>
                  <a:pt x="1756" y="525"/>
                </a:lnTo>
                <a:lnTo>
                  <a:pt x="1756" y="525"/>
                </a:lnTo>
                <a:lnTo>
                  <a:pt x="1756" y="528"/>
                </a:lnTo>
                <a:lnTo>
                  <a:pt x="1756" y="528"/>
                </a:lnTo>
                <a:lnTo>
                  <a:pt x="1756" y="530"/>
                </a:lnTo>
                <a:lnTo>
                  <a:pt x="1756" y="530"/>
                </a:lnTo>
                <a:lnTo>
                  <a:pt x="1756" y="533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" name="Freeform 21"/>
          <p:cNvSpPr/>
          <p:nvPr/>
        </p:nvSpPr>
        <p:spPr bwMode="auto">
          <a:xfrm rot="20974171">
            <a:off x="2740817" y="5223117"/>
            <a:ext cx="2786063" cy="850900"/>
          </a:xfrm>
          <a:custGeom>
            <a:avLst/>
            <a:gdLst>
              <a:gd name="T0" fmla="*/ 1646 w 1755"/>
              <a:gd name="T1" fmla="*/ 490 h 536"/>
              <a:gd name="T2" fmla="*/ 1509 w 1755"/>
              <a:gd name="T3" fmla="*/ 493 h 536"/>
              <a:gd name="T4" fmla="*/ 1373 w 1755"/>
              <a:gd name="T5" fmla="*/ 498 h 536"/>
              <a:gd name="T6" fmla="*/ 1234 w 1755"/>
              <a:gd name="T7" fmla="*/ 501 h 536"/>
              <a:gd name="T8" fmla="*/ 1098 w 1755"/>
              <a:gd name="T9" fmla="*/ 506 h 536"/>
              <a:gd name="T10" fmla="*/ 962 w 1755"/>
              <a:gd name="T11" fmla="*/ 509 h 536"/>
              <a:gd name="T12" fmla="*/ 825 w 1755"/>
              <a:gd name="T13" fmla="*/ 512 h 536"/>
              <a:gd name="T14" fmla="*/ 686 w 1755"/>
              <a:gd name="T15" fmla="*/ 517 h 536"/>
              <a:gd name="T16" fmla="*/ 550 w 1755"/>
              <a:gd name="T17" fmla="*/ 520 h 536"/>
              <a:gd name="T18" fmla="*/ 414 w 1755"/>
              <a:gd name="T19" fmla="*/ 525 h 536"/>
              <a:gd name="T20" fmla="*/ 275 w 1755"/>
              <a:gd name="T21" fmla="*/ 528 h 536"/>
              <a:gd name="T22" fmla="*/ 139 w 1755"/>
              <a:gd name="T23" fmla="*/ 530 h 536"/>
              <a:gd name="T24" fmla="*/ 2 w 1755"/>
              <a:gd name="T25" fmla="*/ 536 h 536"/>
              <a:gd name="T26" fmla="*/ 2 w 1755"/>
              <a:gd name="T27" fmla="*/ 528 h 536"/>
              <a:gd name="T28" fmla="*/ 2 w 1755"/>
              <a:gd name="T29" fmla="*/ 522 h 536"/>
              <a:gd name="T30" fmla="*/ 0 w 1755"/>
              <a:gd name="T31" fmla="*/ 517 h 536"/>
              <a:gd name="T32" fmla="*/ 0 w 1755"/>
              <a:gd name="T33" fmla="*/ 509 h 536"/>
              <a:gd name="T34" fmla="*/ 0 w 1755"/>
              <a:gd name="T35" fmla="*/ 504 h 536"/>
              <a:gd name="T36" fmla="*/ 0 w 1755"/>
              <a:gd name="T37" fmla="*/ 496 h 536"/>
              <a:gd name="T38" fmla="*/ 0 w 1755"/>
              <a:gd name="T39" fmla="*/ 490 h 536"/>
              <a:gd name="T40" fmla="*/ 0 w 1755"/>
              <a:gd name="T41" fmla="*/ 482 h 536"/>
              <a:gd name="T42" fmla="*/ 0 w 1755"/>
              <a:gd name="T43" fmla="*/ 477 h 536"/>
              <a:gd name="T44" fmla="*/ 0 w 1755"/>
              <a:gd name="T45" fmla="*/ 469 h 536"/>
              <a:gd name="T46" fmla="*/ 0 w 1755"/>
              <a:gd name="T47" fmla="*/ 463 h 536"/>
              <a:gd name="T48" fmla="*/ 0 w 1755"/>
              <a:gd name="T49" fmla="*/ 455 h 536"/>
              <a:gd name="T50" fmla="*/ 24 w 1755"/>
              <a:gd name="T51" fmla="*/ 334 h 536"/>
              <a:gd name="T52" fmla="*/ 165 w 1755"/>
              <a:gd name="T53" fmla="*/ 447 h 536"/>
              <a:gd name="T54" fmla="*/ 285 w 1755"/>
              <a:gd name="T55" fmla="*/ 280 h 536"/>
              <a:gd name="T56" fmla="*/ 438 w 1755"/>
              <a:gd name="T57" fmla="*/ 439 h 536"/>
              <a:gd name="T58" fmla="*/ 566 w 1755"/>
              <a:gd name="T59" fmla="*/ 202 h 536"/>
              <a:gd name="T60" fmla="*/ 713 w 1755"/>
              <a:gd name="T61" fmla="*/ 431 h 536"/>
              <a:gd name="T62" fmla="*/ 847 w 1755"/>
              <a:gd name="T63" fmla="*/ 205 h 536"/>
              <a:gd name="T64" fmla="*/ 986 w 1755"/>
              <a:gd name="T65" fmla="*/ 423 h 536"/>
              <a:gd name="T66" fmla="*/ 1114 w 1755"/>
              <a:gd name="T67" fmla="*/ 111 h 536"/>
              <a:gd name="T68" fmla="*/ 1261 w 1755"/>
              <a:gd name="T69" fmla="*/ 415 h 536"/>
              <a:gd name="T70" fmla="*/ 1368 w 1755"/>
              <a:gd name="T71" fmla="*/ 148 h 536"/>
              <a:gd name="T72" fmla="*/ 1536 w 1755"/>
              <a:gd name="T73" fmla="*/ 407 h 536"/>
              <a:gd name="T74" fmla="*/ 1667 w 1755"/>
              <a:gd name="T75" fmla="*/ 224 h 536"/>
              <a:gd name="T76" fmla="*/ 1755 w 1755"/>
              <a:gd name="T77" fmla="*/ 404 h 536"/>
              <a:gd name="T78" fmla="*/ 1755 w 1755"/>
              <a:gd name="T79" fmla="*/ 412 h 536"/>
              <a:gd name="T80" fmla="*/ 1755 w 1755"/>
              <a:gd name="T81" fmla="*/ 417 h 536"/>
              <a:gd name="T82" fmla="*/ 1755 w 1755"/>
              <a:gd name="T83" fmla="*/ 426 h 536"/>
              <a:gd name="T84" fmla="*/ 1755 w 1755"/>
              <a:gd name="T85" fmla="*/ 431 h 536"/>
              <a:gd name="T86" fmla="*/ 1755 w 1755"/>
              <a:gd name="T87" fmla="*/ 436 h 536"/>
              <a:gd name="T88" fmla="*/ 1755 w 1755"/>
              <a:gd name="T89" fmla="*/ 444 h 536"/>
              <a:gd name="T90" fmla="*/ 1755 w 1755"/>
              <a:gd name="T91" fmla="*/ 450 h 536"/>
              <a:gd name="T92" fmla="*/ 1755 w 1755"/>
              <a:gd name="T93" fmla="*/ 458 h 536"/>
              <a:gd name="T94" fmla="*/ 1755 w 1755"/>
              <a:gd name="T95" fmla="*/ 463 h 536"/>
              <a:gd name="T96" fmla="*/ 1755 w 1755"/>
              <a:gd name="T97" fmla="*/ 471 h 536"/>
              <a:gd name="T98" fmla="*/ 1755 w 1755"/>
              <a:gd name="T99" fmla="*/ 477 h 536"/>
              <a:gd name="T100" fmla="*/ 1755 w 1755"/>
              <a:gd name="T101" fmla="*/ 485 h 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755" h="536">
                <a:moveTo>
                  <a:pt x="1755" y="487"/>
                </a:moveTo>
                <a:lnTo>
                  <a:pt x="1728" y="487"/>
                </a:lnTo>
                <a:lnTo>
                  <a:pt x="1702" y="487"/>
                </a:lnTo>
                <a:lnTo>
                  <a:pt x="1675" y="490"/>
                </a:lnTo>
                <a:lnTo>
                  <a:pt x="1646" y="490"/>
                </a:lnTo>
                <a:lnTo>
                  <a:pt x="1619" y="490"/>
                </a:lnTo>
                <a:lnTo>
                  <a:pt x="1592" y="490"/>
                </a:lnTo>
                <a:lnTo>
                  <a:pt x="1565" y="493"/>
                </a:lnTo>
                <a:lnTo>
                  <a:pt x="1536" y="493"/>
                </a:lnTo>
                <a:lnTo>
                  <a:pt x="1509" y="493"/>
                </a:lnTo>
                <a:lnTo>
                  <a:pt x="1483" y="496"/>
                </a:lnTo>
                <a:lnTo>
                  <a:pt x="1456" y="496"/>
                </a:lnTo>
                <a:lnTo>
                  <a:pt x="1426" y="496"/>
                </a:lnTo>
                <a:lnTo>
                  <a:pt x="1400" y="496"/>
                </a:lnTo>
                <a:lnTo>
                  <a:pt x="1373" y="498"/>
                </a:lnTo>
                <a:lnTo>
                  <a:pt x="1346" y="498"/>
                </a:lnTo>
                <a:lnTo>
                  <a:pt x="1317" y="498"/>
                </a:lnTo>
                <a:lnTo>
                  <a:pt x="1290" y="501"/>
                </a:lnTo>
                <a:lnTo>
                  <a:pt x="1263" y="501"/>
                </a:lnTo>
                <a:lnTo>
                  <a:pt x="1234" y="501"/>
                </a:lnTo>
                <a:lnTo>
                  <a:pt x="1207" y="501"/>
                </a:lnTo>
                <a:lnTo>
                  <a:pt x="1181" y="504"/>
                </a:lnTo>
                <a:lnTo>
                  <a:pt x="1154" y="504"/>
                </a:lnTo>
                <a:lnTo>
                  <a:pt x="1125" y="504"/>
                </a:lnTo>
                <a:lnTo>
                  <a:pt x="1098" y="506"/>
                </a:lnTo>
                <a:lnTo>
                  <a:pt x="1071" y="506"/>
                </a:lnTo>
                <a:lnTo>
                  <a:pt x="1044" y="506"/>
                </a:lnTo>
                <a:lnTo>
                  <a:pt x="1015" y="506"/>
                </a:lnTo>
                <a:lnTo>
                  <a:pt x="988" y="509"/>
                </a:lnTo>
                <a:lnTo>
                  <a:pt x="962" y="509"/>
                </a:lnTo>
                <a:lnTo>
                  <a:pt x="935" y="509"/>
                </a:lnTo>
                <a:lnTo>
                  <a:pt x="905" y="509"/>
                </a:lnTo>
                <a:lnTo>
                  <a:pt x="879" y="512"/>
                </a:lnTo>
                <a:lnTo>
                  <a:pt x="852" y="512"/>
                </a:lnTo>
                <a:lnTo>
                  <a:pt x="825" y="512"/>
                </a:lnTo>
                <a:lnTo>
                  <a:pt x="796" y="514"/>
                </a:lnTo>
                <a:lnTo>
                  <a:pt x="769" y="514"/>
                </a:lnTo>
                <a:lnTo>
                  <a:pt x="742" y="514"/>
                </a:lnTo>
                <a:lnTo>
                  <a:pt x="713" y="514"/>
                </a:lnTo>
                <a:lnTo>
                  <a:pt x="686" y="517"/>
                </a:lnTo>
                <a:lnTo>
                  <a:pt x="660" y="517"/>
                </a:lnTo>
                <a:lnTo>
                  <a:pt x="633" y="517"/>
                </a:lnTo>
                <a:lnTo>
                  <a:pt x="603" y="520"/>
                </a:lnTo>
                <a:lnTo>
                  <a:pt x="577" y="520"/>
                </a:lnTo>
                <a:lnTo>
                  <a:pt x="550" y="520"/>
                </a:lnTo>
                <a:lnTo>
                  <a:pt x="523" y="520"/>
                </a:lnTo>
                <a:lnTo>
                  <a:pt x="494" y="522"/>
                </a:lnTo>
                <a:lnTo>
                  <a:pt x="467" y="522"/>
                </a:lnTo>
                <a:lnTo>
                  <a:pt x="440" y="522"/>
                </a:lnTo>
                <a:lnTo>
                  <a:pt x="414" y="525"/>
                </a:lnTo>
                <a:lnTo>
                  <a:pt x="384" y="525"/>
                </a:lnTo>
                <a:lnTo>
                  <a:pt x="358" y="525"/>
                </a:lnTo>
                <a:lnTo>
                  <a:pt x="331" y="525"/>
                </a:lnTo>
                <a:lnTo>
                  <a:pt x="304" y="528"/>
                </a:lnTo>
                <a:lnTo>
                  <a:pt x="275" y="528"/>
                </a:lnTo>
                <a:lnTo>
                  <a:pt x="248" y="528"/>
                </a:lnTo>
                <a:lnTo>
                  <a:pt x="221" y="530"/>
                </a:lnTo>
                <a:lnTo>
                  <a:pt x="192" y="530"/>
                </a:lnTo>
                <a:lnTo>
                  <a:pt x="165" y="530"/>
                </a:lnTo>
                <a:lnTo>
                  <a:pt x="139" y="530"/>
                </a:lnTo>
                <a:lnTo>
                  <a:pt x="112" y="533"/>
                </a:lnTo>
                <a:lnTo>
                  <a:pt x="82" y="533"/>
                </a:lnTo>
                <a:lnTo>
                  <a:pt x="56" y="533"/>
                </a:lnTo>
                <a:lnTo>
                  <a:pt x="29" y="536"/>
                </a:lnTo>
                <a:lnTo>
                  <a:pt x="2" y="536"/>
                </a:lnTo>
                <a:lnTo>
                  <a:pt x="2" y="533"/>
                </a:lnTo>
                <a:lnTo>
                  <a:pt x="2" y="533"/>
                </a:lnTo>
                <a:lnTo>
                  <a:pt x="2" y="530"/>
                </a:lnTo>
                <a:lnTo>
                  <a:pt x="2" y="530"/>
                </a:lnTo>
                <a:lnTo>
                  <a:pt x="2" y="528"/>
                </a:lnTo>
                <a:lnTo>
                  <a:pt x="2" y="528"/>
                </a:lnTo>
                <a:lnTo>
                  <a:pt x="2" y="525"/>
                </a:lnTo>
                <a:lnTo>
                  <a:pt x="2" y="525"/>
                </a:lnTo>
                <a:lnTo>
                  <a:pt x="2" y="522"/>
                </a:lnTo>
                <a:lnTo>
                  <a:pt x="2" y="522"/>
                </a:lnTo>
                <a:lnTo>
                  <a:pt x="2" y="520"/>
                </a:lnTo>
                <a:lnTo>
                  <a:pt x="2" y="520"/>
                </a:lnTo>
                <a:lnTo>
                  <a:pt x="2" y="520"/>
                </a:lnTo>
                <a:lnTo>
                  <a:pt x="0" y="517"/>
                </a:lnTo>
                <a:lnTo>
                  <a:pt x="0" y="517"/>
                </a:lnTo>
                <a:lnTo>
                  <a:pt x="0" y="514"/>
                </a:lnTo>
                <a:lnTo>
                  <a:pt x="0" y="514"/>
                </a:lnTo>
                <a:lnTo>
                  <a:pt x="0" y="512"/>
                </a:lnTo>
                <a:lnTo>
                  <a:pt x="0" y="512"/>
                </a:lnTo>
                <a:lnTo>
                  <a:pt x="0" y="509"/>
                </a:lnTo>
                <a:lnTo>
                  <a:pt x="0" y="509"/>
                </a:lnTo>
                <a:lnTo>
                  <a:pt x="0" y="506"/>
                </a:lnTo>
                <a:lnTo>
                  <a:pt x="0" y="506"/>
                </a:lnTo>
                <a:lnTo>
                  <a:pt x="0" y="504"/>
                </a:lnTo>
                <a:lnTo>
                  <a:pt x="0" y="504"/>
                </a:lnTo>
                <a:lnTo>
                  <a:pt x="0" y="501"/>
                </a:lnTo>
                <a:lnTo>
                  <a:pt x="0" y="501"/>
                </a:lnTo>
                <a:lnTo>
                  <a:pt x="0" y="498"/>
                </a:lnTo>
                <a:lnTo>
                  <a:pt x="0" y="498"/>
                </a:lnTo>
                <a:lnTo>
                  <a:pt x="0" y="496"/>
                </a:lnTo>
                <a:lnTo>
                  <a:pt x="0" y="496"/>
                </a:lnTo>
                <a:lnTo>
                  <a:pt x="0" y="493"/>
                </a:lnTo>
                <a:lnTo>
                  <a:pt x="0" y="493"/>
                </a:lnTo>
                <a:lnTo>
                  <a:pt x="0" y="490"/>
                </a:lnTo>
                <a:lnTo>
                  <a:pt x="0" y="490"/>
                </a:lnTo>
                <a:lnTo>
                  <a:pt x="0" y="487"/>
                </a:lnTo>
                <a:lnTo>
                  <a:pt x="0" y="487"/>
                </a:lnTo>
                <a:lnTo>
                  <a:pt x="0" y="485"/>
                </a:lnTo>
                <a:lnTo>
                  <a:pt x="0" y="485"/>
                </a:lnTo>
                <a:lnTo>
                  <a:pt x="0" y="482"/>
                </a:lnTo>
                <a:lnTo>
                  <a:pt x="0" y="482"/>
                </a:lnTo>
                <a:lnTo>
                  <a:pt x="0" y="479"/>
                </a:lnTo>
                <a:lnTo>
                  <a:pt x="0" y="479"/>
                </a:lnTo>
                <a:lnTo>
                  <a:pt x="0" y="477"/>
                </a:lnTo>
                <a:lnTo>
                  <a:pt x="0" y="477"/>
                </a:lnTo>
                <a:lnTo>
                  <a:pt x="0" y="474"/>
                </a:lnTo>
                <a:lnTo>
                  <a:pt x="0" y="474"/>
                </a:lnTo>
                <a:lnTo>
                  <a:pt x="0" y="471"/>
                </a:lnTo>
                <a:lnTo>
                  <a:pt x="0" y="471"/>
                </a:lnTo>
                <a:lnTo>
                  <a:pt x="0" y="469"/>
                </a:lnTo>
                <a:lnTo>
                  <a:pt x="0" y="469"/>
                </a:lnTo>
                <a:lnTo>
                  <a:pt x="0" y="466"/>
                </a:lnTo>
                <a:lnTo>
                  <a:pt x="0" y="466"/>
                </a:lnTo>
                <a:lnTo>
                  <a:pt x="0" y="463"/>
                </a:lnTo>
                <a:lnTo>
                  <a:pt x="0" y="463"/>
                </a:lnTo>
                <a:lnTo>
                  <a:pt x="0" y="461"/>
                </a:lnTo>
                <a:lnTo>
                  <a:pt x="0" y="461"/>
                </a:lnTo>
                <a:lnTo>
                  <a:pt x="0" y="458"/>
                </a:lnTo>
                <a:lnTo>
                  <a:pt x="0" y="458"/>
                </a:lnTo>
                <a:lnTo>
                  <a:pt x="0" y="455"/>
                </a:lnTo>
                <a:lnTo>
                  <a:pt x="0" y="455"/>
                </a:lnTo>
                <a:lnTo>
                  <a:pt x="0" y="452"/>
                </a:lnTo>
                <a:lnTo>
                  <a:pt x="0" y="452"/>
                </a:lnTo>
                <a:lnTo>
                  <a:pt x="0" y="450"/>
                </a:lnTo>
                <a:lnTo>
                  <a:pt x="24" y="334"/>
                </a:lnTo>
                <a:lnTo>
                  <a:pt x="53" y="450"/>
                </a:lnTo>
                <a:lnTo>
                  <a:pt x="82" y="245"/>
                </a:lnTo>
                <a:lnTo>
                  <a:pt x="109" y="447"/>
                </a:lnTo>
                <a:lnTo>
                  <a:pt x="149" y="0"/>
                </a:lnTo>
                <a:lnTo>
                  <a:pt x="165" y="447"/>
                </a:lnTo>
                <a:lnTo>
                  <a:pt x="187" y="261"/>
                </a:lnTo>
                <a:lnTo>
                  <a:pt x="219" y="444"/>
                </a:lnTo>
                <a:lnTo>
                  <a:pt x="243" y="108"/>
                </a:lnTo>
                <a:lnTo>
                  <a:pt x="275" y="444"/>
                </a:lnTo>
                <a:lnTo>
                  <a:pt x="285" y="280"/>
                </a:lnTo>
                <a:lnTo>
                  <a:pt x="328" y="442"/>
                </a:lnTo>
                <a:lnTo>
                  <a:pt x="326" y="178"/>
                </a:lnTo>
                <a:lnTo>
                  <a:pt x="384" y="439"/>
                </a:lnTo>
                <a:lnTo>
                  <a:pt x="414" y="237"/>
                </a:lnTo>
                <a:lnTo>
                  <a:pt x="438" y="439"/>
                </a:lnTo>
                <a:lnTo>
                  <a:pt x="513" y="87"/>
                </a:lnTo>
                <a:lnTo>
                  <a:pt x="494" y="436"/>
                </a:lnTo>
                <a:lnTo>
                  <a:pt x="534" y="245"/>
                </a:lnTo>
                <a:lnTo>
                  <a:pt x="547" y="436"/>
                </a:lnTo>
                <a:lnTo>
                  <a:pt x="566" y="202"/>
                </a:lnTo>
                <a:lnTo>
                  <a:pt x="603" y="434"/>
                </a:lnTo>
                <a:lnTo>
                  <a:pt x="606" y="124"/>
                </a:lnTo>
                <a:lnTo>
                  <a:pt x="657" y="434"/>
                </a:lnTo>
                <a:lnTo>
                  <a:pt x="668" y="138"/>
                </a:lnTo>
                <a:lnTo>
                  <a:pt x="713" y="431"/>
                </a:lnTo>
                <a:lnTo>
                  <a:pt x="740" y="65"/>
                </a:lnTo>
                <a:lnTo>
                  <a:pt x="766" y="428"/>
                </a:lnTo>
                <a:lnTo>
                  <a:pt x="788" y="165"/>
                </a:lnTo>
                <a:lnTo>
                  <a:pt x="823" y="428"/>
                </a:lnTo>
                <a:lnTo>
                  <a:pt x="847" y="205"/>
                </a:lnTo>
                <a:lnTo>
                  <a:pt x="876" y="426"/>
                </a:lnTo>
                <a:lnTo>
                  <a:pt x="911" y="68"/>
                </a:lnTo>
                <a:lnTo>
                  <a:pt x="932" y="426"/>
                </a:lnTo>
                <a:lnTo>
                  <a:pt x="956" y="191"/>
                </a:lnTo>
                <a:lnTo>
                  <a:pt x="986" y="423"/>
                </a:lnTo>
                <a:lnTo>
                  <a:pt x="994" y="159"/>
                </a:lnTo>
                <a:lnTo>
                  <a:pt x="1042" y="423"/>
                </a:lnTo>
                <a:lnTo>
                  <a:pt x="1063" y="218"/>
                </a:lnTo>
                <a:lnTo>
                  <a:pt x="1095" y="420"/>
                </a:lnTo>
                <a:lnTo>
                  <a:pt x="1114" y="111"/>
                </a:lnTo>
                <a:lnTo>
                  <a:pt x="1151" y="417"/>
                </a:lnTo>
                <a:lnTo>
                  <a:pt x="1210" y="108"/>
                </a:lnTo>
                <a:lnTo>
                  <a:pt x="1205" y="417"/>
                </a:lnTo>
                <a:lnTo>
                  <a:pt x="1255" y="235"/>
                </a:lnTo>
                <a:lnTo>
                  <a:pt x="1261" y="415"/>
                </a:lnTo>
                <a:lnTo>
                  <a:pt x="1293" y="78"/>
                </a:lnTo>
                <a:lnTo>
                  <a:pt x="1317" y="415"/>
                </a:lnTo>
                <a:lnTo>
                  <a:pt x="1338" y="148"/>
                </a:lnTo>
                <a:lnTo>
                  <a:pt x="1370" y="412"/>
                </a:lnTo>
                <a:lnTo>
                  <a:pt x="1368" y="148"/>
                </a:lnTo>
                <a:lnTo>
                  <a:pt x="1426" y="412"/>
                </a:lnTo>
                <a:lnTo>
                  <a:pt x="1443" y="181"/>
                </a:lnTo>
                <a:lnTo>
                  <a:pt x="1480" y="409"/>
                </a:lnTo>
                <a:lnTo>
                  <a:pt x="1493" y="105"/>
                </a:lnTo>
                <a:lnTo>
                  <a:pt x="1536" y="407"/>
                </a:lnTo>
                <a:lnTo>
                  <a:pt x="1611" y="35"/>
                </a:lnTo>
                <a:lnTo>
                  <a:pt x="1589" y="407"/>
                </a:lnTo>
                <a:lnTo>
                  <a:pt x="1635" y="183"/>
                </a:lnTo>
                <a:lnTo>
                  <a:pt x="1646" y="404"/>
                </a:lnTo>
                <a:lnTo>
                  <a:pt x="1667" y="224"/>
                </a:lnTo>
                <a:lnTo>
                  <a:pt x="1699" y="404"/>
                </a:lnTo>
                <a:lnTo>
                  <a:pt x="1694" y="95"/>
                </a:lnTo>
                <a:lnTo>
                  <a:pt x="1755" y="401"/>
                </a:lnTo>
                <a:lnTo>
                  <a:pt x="1755" y="404"/>
                </a:lnTo>
                <a:lnTo>
                  <a:pt x="1755" y="404"/>
                </a:lnTo>
                <a:lnTo>
                  <a:pt x="1755" y="407"/>
                </a:lnTo>
                <a:lnTo>
                  <a:pt x="1755" y="407"/>
                </a:lnTo>
                <a:lnTo>
                  <a:pt x="1755" y="409"/>
                </a:lnTo>
                <a:lnTo>
                  <a:pt x="1755" y="409"/>
                </a:lnTo>
                <a:lnTo>
                  <a:pt x="1755" y="412"/>
                </a:lnTo>
                <a:lnTo>
                  <a:pt x="1755" y="412"/>
                </a:lnTo>
                <a:lnTo>
                  <a:pt x="1755" y="415"/>
                </a:lnTo>
                <a:lnTo>
                  <a:pt x="1755" y="415"/>
                </a:lnTo>
                <a:lnTo>
                  <a:pt x="1755" y="417"/>
                </a:lnTo>
                <a:lnTo>
                  <a:pt x="1755" y="417"/>
                </a:lnTo>
                <a:lnTo>
                  <a:pt x="1755" y="420"/>
                </a:lnTo>
                <a:lnTo>
                  <a:pt x="1755" y="420"/>
                </a:lnTo>
                <a:lnTo>
                  <a:pt x="1755" y="423"/>
                </a:lnTo>
                <a:lnTo>
                  <a:pt x="1755" y="423"/>
                </a:lnTo>
                <a:lnTo>
                  <a:pt x="1755" y="426"/>
                </a:lnTo>
                <a:lnTo>
                  <a:pt x="1755" y="426"/>
                </a:lnTo>
                <a:lnTo>
                  <a:pt x="1755" y="428"/>
                </a:lnTo>
                <a:lnTo>
                  <a:pt x="1755" y="428"/>
                </a:lnTo>
                <a:lnTo>
                  <a:pt x="1755" y="431"/>
                </a:lnTo>
                <a:lnTo>
                  <a:pt x="1755" y="431"/>
                </a:lnTo>
                <a:lnTo>
                  <a:pt x="1755" y="434"/>
                </a:lnTo>
                <a:lnTo>
                  <a:pt x="1755" y="434"/>
                </a:lnTo>
                <a:lnTo>
                  <a:pt x="1755" y="434"/>
                </a:lnTo>
                <a:lnTo>
                  <a:pt x="1755" y="436"/>
                </a:lnTo>
                <a:lnTo>
                  <a:pt x="1755" y="436"/>
                </a:lnTo>
                <a:lnTo>
                  <a:pt x="1755" y="439"/>
                </a:lnTo>
                <a:lnTo>
                  <a:pt x="1755" y="439"/>
                </a:lnTo>
                <a:lnTo>
                  <a:pt x="1755" y="442"/>
                </a:lnTo>
                <a:lnTo>
                  <a:pt x="1755" y="442"/>
                </a:lnTo>
                <a:lnTo>
                  <a:pt x="1755" y="444"/>
                </a:lnTo>
                <a:lnTo>
                  <a:pt x="1755" y="444"/>
                </a:lnTo>
                <a:lnTo>
                  <a:pt x="1755" y="447"/>
                </a:lnTo>
                <a:lnTo>
                  <a:pt x="1755" y="447"/>
                </a:lnTo>
                <a:lnTo>
                  <a:pt x="1755" y="450"/>
                </a:lnTo>
                <a:lnTo>
                  <a:pt x="1755" y="450"/>
                </a:lnTo>
                <a:lnTo>
                  <a:pt x="1755" y="452"/>
                </a:lnTo>
                <a:lnTo>
                  <a:pt x="1755" y="452"/>
                </a:lnTo>
                <a:lnTo>
                  <a:pt x="1755" y="455"/>
                </a:lnTo>
                <a:lnTo>
                  <a:pt x="1755" y="455"/>
                </a:lnTo>
                <a:lnTo>
                  <a:pt x="1755" y="458"/>
                </a:lnTo>
                <a:lnTo>
                  <a:pt x="1755" y="458"/>
                </a:lnTo>
                <a:lnTo>
                  <a:pt x="1755" y="461"/>
                </a:lnTo>
                <a:lnTo>
                  <a:pt x="1755" y="461"/>
                </a:lnTo>
                <a:lnTo>
                  <a:pt x="1755" y="463"/>
                </a:lnTo>
                <a:lnTo>
                  <a:pt x="1755" y="463"/>
                </a:lnTo>
                <a:lnTo>
                  <a:pt x="1755" y="466"/>
                </a:lnTo>
                <a:lnTo>
                  <a:pt x="1755" y="466"/>
                </a:lnTo>
                <a:lnTo>
                  <a:pt x="1755" y="469"/>
                </a:lnTo>
                <a:lnTo>
                  <a:pt x="1755" y="469"/>
                </a:lnTo>
                <a:lnTo>
                  <a:pt x="1755" y="471"/>
                </a:lnTo>
                <a:lnTo>
                  <a:pt x="1755" y="471"/>
                </a:lnTo>
                <a:lnTo>
                  <a:pt x="1755" y="474"/>
                </a:lnTo>
                <a:lnTo>
                  <a:pt x="1755" y="474"/>
                </a:lnTo>
                <a:lnTo>
                  <a:pt x="1755" y="477"/>
                </a:lnTo>
                <a:lnTo>
                  <a:pt x="1755" y="477"/>
                </a:lnTo>
                <a:lnTo>
                  <a:pt x="1755" y="479"/>
                </a:lnTo>
                <a:lnTo>
                  <a:pt x="1755" y="479"/>
                </a:lnTo>
                <a:lnTo>
                  <a:pt x="1755" y="482"/>
                </a:lnTo>
                <a:lnTo>
                  <a:pt x="1755" y="482"/>
                </a:lnTo>
                <a:lnTo>
                  <a:pt x="1755" y="485"/>
                </a:lnTo>
                <a:lnTo>
                  <a:pt x="1755" y="485"/>
                </a:lnTo>
                <a:lnTo>
                  <a:pt x="1755" y="487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" name="Freeform 25"/>
          <p:cNvSpPr/>
          <p:nvPr/>
        </p:nvSpPr>
        <p:spPr bwMode="auto">
          <a:xfrm>
            <a:off x="1289843" y="656675"/>
            <a:ext cx="1362869" cy="676649"/>
          </a:xfrm>
          <a:custGeom>
            <a:avLst/>
            <a:gdLst>
              <a:gd name="T0" fmla="*/ 377 w 531"/>
              <a:gd name="T1" fmla="*/ 84 h 262"/>
              <a:gd name="T2" fmla="*/ 307 w 531"/>
              <a:gd name="T3" fmla="*/ 142 h 262"/>
              <a:gd name="T4" fmla="*/ 282 w 531"/>
              <a:gd name="T5" fmla="*/ 113 h 262"/>
              <a:gd name="T6" fmla="*/ 279 w 531"/>
              <a:gd name="T7" fmla="*/ 134 h 262"/>
              <a:gd name="T8" fmla="*/ 262 w 531"/>
              <a:gd name="T9" fmla="*/ 121 h 262"/>
              <a:gd name="T10" fmla="*/ 262 w 531"/>
              <a:gd name="T11" fmla="*/ 159 h 262"/>
              <a:gd name="T12" fmla="*/ 172 w 531"/>
              <a:gd name="T13" fmla="*/ 160 h 262"/>
              <a:gd name="T14" fmla="*/ 0 w 531"/>
              <a:gd name="T15" fmla="*/ 197 h 262"/>
              <a:gd name="T16" fmla="*/ 133 w 531"/>
              <a:gd name="T17" fmla="*/ 243 h 262"/>
              <a:gd name="T18" fmla="*/ 221 w 531"/>
              <a:gd name="T19" fmla="*/ 255 h 262"/>
              <a:gd name="T20" fmla="*/ 298 w 531"/>
              <a:gd name="T21" fmla="*/ 262 h 262"/>
              <a:gd name="T22" fmla="*/ 314 w 531"/>
              <a:gd name="T23" fmla="*/ 230 h 262"/>
              <a:gd name="T24" fmla="*/ 348 w 531"/>
              <a:gd name="T25" fmla="*/ 244 h 262"/>
              <a:gd name="T26" fmla="*/ 402 w 531"/>
              <a:gd name="T27" fmla="*/ 188 h 262"/>
              <a:gd name="T28" fmla="*/ 461 w 531"/>
              <a:gd name="T29" fmla="*/ 122 h 262"/>
              <a:gd name="T30" fmla="*/ 531 w 531"/>
              <a:gd name="T31" fmla="*/ 0 h 262"/>
              <a:gd name="T32" fmla="*/ 377 w 531"/>
              <a:gd name="T33" fmla="*/ 84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31" h="262">
                <a:moveTo>
                  <a:pt x="377" y="84"/>
                </a:moveTo>
                <a:cubicBezTo>
                  <a:pt x="366" y="128"/>
                  <a:pt x="313" y="171"/>
                  <a:pt x="307" y="142"/>
                </a:cubicBezTo>
                <a:cubicBezTo>
                  <a:pt x="301" y="108"/>
                  <a:pt x="282" y="113"/>
                  <a:pt x="282" y="113"/>
                </a:cubicBezTo>
                <a:cubicBezTo>
                  <a:pt x="282" y="113"/>
                  <a:pt x="289" y="129"/>
                  <a:pt x="279" y="134"/>
                </a:cubicBezTo>
                <a:cubicBezTo>
                  <a:pt x="268" y="137"/>
                  <a:pt x="262" y="121"/>
                  <a:pt x="262" y="121"/>
                </a:cubicBezTo>
                <a:cubicBezTo>
                  <a:pt x="262" y="121"/>
                  <a:pt x="246" y="129"/>
                  <a:pt x="262" y="159"/>
                </a:cubicBezTo>
                <a:cubicBezTo>
                  <a:pt x="277" y="184"/>
                  <a:pt x="208" y="186"/>
                  <a:pt x="172" y="160"/>
                </a:cubicBezTo>
                <a:cubicBezTo>
                  <a:pt x="126" y="127"/>
                  <a:pt x="74" y="137"/>
                  <a:pt x="0" y="197"/>
                </a:cubicBezTo>
                <a:cubicBezTo>
                  <a:pt x="0" y="197"/>
                  <a:pt x="97" y="155"/>
                  <a:pt x="133" y="243"/>
                </a:cubicBezTo>
                <a:cubicBezTo>
                  <a:pt x="133" y="243"/>
                  <a:pt x="217" y="209"/>
                  <a:pt x="221" y="255"/>
                </a:cubicBezTo>
                <a:cubicBezTo>
                  <a:pt x="221" y="255"/>
                  <a:pt x="280" y="207"/>
                  <a:pt x="298" y="262"/>
                </a:cubicBezTo>
                <a:cubicBezTo>
                  <a:pt x="298" y="262"/>
                  <a:pt x="295" y="236"/>
                  <a:pt x="314" y="230"/>
                </a:cubicBezTo>
                <a:cubicBezTo>
                  <a:pt x="333" y="223"/>
                  <a:pt x="348" y="244"/>
                  <a:pt x="348" y="244"/>
                </a:cubicBezTo>
                <a:cubicBezTo>
                  <a:pt x="325" y="190"/>
                  <a:pt x="402" y="188"/>
                  <a:pt x="402" y="188"/>
                </a:cubicBezTo>
                <a:cubicBezTo>
                  <a:pt x="375" y="151"/>
                  <a:pt x="461" y="122"/>
                  <a:pt x="461" y="122"/>
                </a:cubicBezTo>
                <a:cubicBezTo>
                  <a:pt x="430" y="31"/>
                  <a:pt x="531" y="0"/>
                  <a:pt x="531" y="0"/>
                </a:cubicBezTo>
                <a:cubicBezTo>
                  <a:pt x="436" y="3"/>
                  <a:pt x="390" y="29"/>
                  <a:pt x="377" y="84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" name="Freeform 25"/>
          <p:cNvSpPr/>
          <p:nvPr/>
        </p:nvSpPr>
        <p:spPr bwMode="auto">
          <a:xfrm rot="1581473">
            <a:off x="10504055" y="251561"/>
            <a:ext cx="1258021" cy="624593"/>
          </a:xfrm>
          <a:custGeom>
            <a:avLst/>
            <a:gdLst>
              <a:gd name="T0" fmla="*/ 377 w 531"/>
              <a:gd name="T1" fmla="*/ 84 h 262"/>
              <a:gd name="T2" fmla="*/ 307 w 531"/>
              <a:gd name="T3" fmla="*/ 142 h 262"/>
              <a:gd name="T4" fmla="*/ 282 w 531"/>
              <a:gd name="T5" fmla="*/ 113 h 262"/>
              <a:gd name="T6" fmla="*/ 279 w 531"/>
              <a:gd name="T7" fmla="*/ 134 h 262"/>
              <a:gd name="T8" fmla="*/ 262 w 531"/>
              <a:gd name="T9" fmla="*/ 121 h 262"/>
              <a:gd name="T10" fmla="*/ 262 w 531"/>
              <a:gd name="T11" fmla="*/ 159 h 262"/>
              <a:gd name="T12" fmla="*/ 172 w 531"/>
              <a:gd name="T13" fmla="*/ 160 h 262"/>
              <a:gd name="T14" fmla="*/ 0 w 531"/>
              <a:gd name="T15" fmla="*/ 197 h 262"/>
              <a:gd name="T16" fmla="*/ 133 w 531"/>
              <a:gd name="T17" fmla="*/ 243 h 262"/>
              <a:gd name="T18" fmla="*/ 221 w 531"/>
              <a:gd name="T19" fmla="*/ 255 h 262"/>
              <a:gd name="T20" fmla="*/ 298 w 531"/>
              <a:gd name="T21" fmla="*/ 262 h 262"/>
              <a:gd name="T22" fmla="*/ 314 w 531"/>
              <a:gd name="T23" fmla="*/ 230 h 262"/>
              <a:gd name="T24" fmla="*/ 348 w 531"/>
              <a:gd name="T25" fmla="*/ 244 h 262"/>
              <a:gd name="T26" fmla="*/ 402 w 531"/>
              <a:gd name="T27" fmla="*/ 188 h 262"/>
              <a:gd name="T28" fmla="*/ 461 w 531"/>
              <a:gd name="T29" fmla="*/ 122 h 262"/>
              <a:gd name="T30" fmla="*/ 531 w 531"/>
              <a:gd name="T31" fmla="*/ 0 h 262"/>
              <a:gd name="T32" fmla="*/ 377 w 531"/>
              <a:gd name="T33" fmla="*/ 84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31" h="262">
                <a:moveTo>
                  <a:pt x="377" y="84"/>
                </a:moveTo>
                <a:cubicBezTo>
                  <a:pt x="366" y="128"/>
                  <a:pt x="313" y="171"/>
                  <a:pt x="307" y="142"/>
                </a:cubicBezTo>
                <a:cubicBezTo>
                  <a:pt x="301" y="108"/>
                  <a:pt x="282" y="113"/>
                  <a:pt x="282" y="113"/>
                </a:cubicBezTo>
                <a:cubicBezTo>
                  <a:pt x="282" y="113"/>
                  <a:pt x="289" y="129"/>
                  <a:pt x="279" y="134"/>
                </a:cubicBezTo>
                <a:cubicBezTo>
                  <a:pt x="268" y="137"/>
                  <a:pt x="262" y="121"/>
                  <a:pt x="262" y="121"/>
                </a:cubicBezTo>
                <a:cubicBezTo>
                  <a:pt x="262" y="121"/>
                  <a:pt x="246" y="129"/>
                  <a:pt x="262" y="159"/>
                </a:cubicBezTo>
                <a:cubicBezTo>
                  <a:pt x="277" y="184"/>
                  <a:pt x="208" y="186"/>
                  <a:pt x="172" y="160"/>
                </a:cubicBezTo>
                <a:cubicBezTo>
                  <a:pt x="126" y="127"/>
                  <a:pt x="74" y="137"/>
                  <a:pt x="0" y="197"/>
                </a:cubicBezTo>
                <a:cubicBezTo>
                  <a:pt x="0" y="197"/>
                  <a:pt x="97" y="155"/>
                  <a:pt x="133" y="243"/>
                </a:cubicBezTo>
                <a:cubicBezTo>
                  <a:pt x="133" y="243"/>
                  <a:pt x="217" y="209"/>
                  <a:pt x="221" y="255"/>
                </a:cubicBezTo>
                <a:cubicBezTo>
                  <a:pt x="221" y="255"/>
                  <a:pt x="280" y="207"/>
                  <a:pt x="298" y="262"/>
                </a:cubicBezTo>
                <a:cubicBezTo>
                  <a:pt x="298" y="262"/>
                  <a:pt x="295" y="236"/>
                  <a:pt x="314" y="230"/>
                </a:cubicBezTo>
                <a:cubicBezTo>
                  <a:pt x="333" y="223"/>
                  <a:pt x="348" y="244"/>
                  <a:pt x="348" y="244"/>
                </a:cubicBezTo>
                <a:cubicBezTo>
                  <a:pt x="325" y="190"/>
                  <a:pt x="402" y="188"/>
                  <a:pt x="402" y="188"/>
                </a:cubicBezTo>
                <a:cubicBezTo>
                  <a:pt x="375" y="151"/>
                  <a:pt x="461" y="122"/>
                  <a:pt x="461" y="122"/>
                </a:cubicBezTo>
                <a:cubicBezTo>
                  <a:pt x="430" y="31"/>
                  <a:pt x="531" y="0"/>
                  <a:pt x="531" y="0"/>
                </a:cubicBezTo>
                <a:cubicBezTo>
                  <a:pt x="436" y="3"/>
                  <a:pt x="390" y="29"/>
                  <a:pt x="377" y="84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" name="Freeform 29"/>
          <p:cNvSpPr/>
          <p:nvPr/>
        </p:nvSpPr>
        <p:spPr bwMode="auto">
          <a:xfrm>
            <a:off x="10439821" y="3622821"/>
            <a:ext cx="892234" cy="548988"/>
          </a:xfrm>
          <a:custGeom>
            <a:avLst/>
            <a:gdLst>
              <a:gd name="T0" fmla="*/ 215 w 321"/>
              <a:gd name="T1" fmla="*/ 138 h 196"/>
              <a:gd name="T2" fmla="*/ 157 w 321"/>
              <a:gd name="T3" fmla="*/ 128 h 196"/>
              <a:gd name="T4" fmla="*/ 160 w 321"/>
              <a:gd name="T5" fmla="*/ 104 h 196"/>
              <a:gd name="T6" fmla="*/ 149 w 321"/>
              <a:gd name="T7" fmla="*/ 111 h 196"/>
              <a:gd name="T8" fmla="*/ 148 w 321"/>
              <a:gd name="T9" fmla="*/ 97 h 196"/>
              <a:gd name="T10" fmla="*/ 129 w 321"/>
              <a:gd name="T11" fmla="*/ 113 h 196"/>
              <a:gd name="T12" fmla="*/ 91 w 321"/>
              <a:gd name="T13" fmla="*/ 69 h 196"/>
              <a:gd name="T14" fmla="*/ 0 w 321"/>
              <a:gd name="T15" fmla="*/ 0 h 196"/>
              <a:gd name="T16" fmla="*/ 33 w 321"/>
              <a:gd name="T17" fmla="*/ 86 h 196"/>
              <a:gd name="T18" fmla="*/ 64 w 321"/>
              <a:gd name="T19" fmla="*/ 134 h 196"/>
              <a:gd name="T20" fmla="*/ 93 w 321"/>
              <a:gd name="T21" fmla="*/ 175 h 196"/>
              <a:gd name="T22" fmla="*/ 116 w 321"/>
              <a:gd name="T23" fmla="*/ 169 h 196"/>
              <a:gd name="T24" fmla="*/ 124 w 321"/>
              <a:gd name="T25" fmla="*/ 191 h 196"/>
              <a:gd name="T26" fmla="*/ 174 w 321"/>
              <a:gd name="T27" fmla="*/ 195 h 196"/>
              <a:gd name="T28" fmla="*/ 231 w 321"/>
              <a:gd name="T29" fmla="*/ 196 h 196"/>
              <a:gd name="T30" fmla="*/ 321 w 321"/>
              <a:gd name="T31" fmla="*/ 179 h 196"/>
              <a:gd name="T32" fmla="*/ 215 w 321"/>
              <a:gd name="T33" fmla="*/ 138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21" h="196">
                <a:moveTo>
                  <a:pt x="215" y="138"/>
                </a:moveTo>
                <a:cubicBezTo>
                  <a:pt x="189" y="151"/>
                  <a:pt x="145" y="143"/>
                  <a:pt x="157" y="128"/>
                </a:cubicBezTo>
                <a:cubicBezTo>
                  <a:pt x="170" y="111"/>
                  <a:pt x="160" y="104"/>
                  <a:pt x="160" y="104"/>
                </a:cubicBezTo>
                <a:cubicBezTo>
                  <a:pt x="160" y="104"/>
                  <a:pt x="155" y="114"/>
                  <a:pt x="149" y="111"/>
                </a:cubicBezTo>
                <a:cubicBezTo>
                  <a:pt x="142" y="107"/>
                  <a:pt x="148" y="97"/>
                  <a:pt x="148" y="97"/>
                </a:cubicBezTo>
                <a:cubicBezTo>
                  <a:pt x="148" y="97"/>
                  <a:pt x="137" y="92"/>
                  <a:pt x="129" y="113"/>
                </a:cubicBezTo>
                <a:cubicBezTo>
                  <a:pt x="123" y="131"/>
                  <a:pt x="93" y="98"/>
                  <a:pt x="91" y="69"/>
                </a:cubicBezTo>
                <a:cubicBezTo>
                  <a:pt x="87" y="33"/>
                  <a:pt x="60" y="12"/>
                  <a:pt x="0" y="0"/>
                </a:cubicBezTo>
                <a:cubicBezTo>
                  <a:pt x="0" y="0"/>
                  <a:pt x="61" y="30"/>
                  <a:pt x="33" y="86"/>
                </a:cubicBezTo>
                <a:cubicBezTo>
                  <a:pt x="33" y="86"/>
                  <a:pt x="85" y="112"/>
                  <a:pt x="64" y="134"/>
                </a:cubicBezTo>
                <a:cubicBezTo>
                  <a:pt x="64" y="134"/>
                  <a:pt x="113" y="143"/>
                  <a:pt x="93" y="175"/>
                </a:cubicBezTo>
                <a:cubicBezTo>
                  <a:pt x="93" y="175"/>
                  <a:pt x="105" y="163"/>
                  <a:pt x="116" y="169"/>
                </a:cubicBezTo>
                <a:cubicBezTo>
                  <a:pt x="128" y="175"/>
                  <a:pt x="124" y="191"/>
                  <a:pt x="124" y="191"/>
                </a:cubicBezTo>
                <a:cubicBezTo>
                  <a:pt x="140" y="158"/>
                  <a:pt x="174" y="195"/>
                  <a:pt x="174" y="195"/>
                </a:cubicBezTo>
                <a:cubicBezTo>
                  <a:pt x="181" y="165"/>
                  <a:pt x="231" y="196"/>
                  <a:pt x="231" y="196"/>
                </a:cubicBezTo>
                <a:cubicBezTo>
                  <a:pt x="263" y="142"/>
                  <a:pt x="321" y="179"/>
                  <a:pt x="321" y="179"/>
                </a:cubicBezTo>
                <a:cubicBezTo>
                  <a:pt x="280" y="133"/>
                  <a:pt x="247" y="121"/>
                  <a:pt x="215" y="138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Freeform 21"/>
          <p:cNvSpPr/>
          <p:nvPr/>
        </p:nvSpPr>
        <p:spPr bwMode="auto">
          <a:xfrm>
            <a:off x="5605104" y="4932604"/>
            <a:ext cx="2786063" cy="850900"/>
          </a:xfrm>
          <a:custGeom>
            <a:avLst/>
            <a:gdLst>
              <a:gd name="T0" fmla="*/ 1646 w 1755"/>
              <a:gd name="T1" fmla="*/ 490 h 536"/>
              <a:gd name="T2" fmla="*/ 1509 w 1755"/>
              <a:gd name="T3" fmla="*/ 493 h 536"/>
              <a:gd name="T4" fmla="*/ 1373 w 1755"/>
              <a:gd name="T5" fmla="*/ 498 h 536"/>
              <a:gd name="T6" fmla="*/ 1234 w 1755"/>
              <a:gd name="T7" fmla="*/ 501 h 536"/>
              <a:gd name="T8" fmla="*/ 1098 w 1755"/>
              <a:gd name="T9" fmla="*/ 506 h 536"/>
              <a:gd name="T10" fmla="*/ 962 w 1755"/>
              <a:gd name="T11" fmla="*/ 509 h 536"/>
              <a:gd name="T12" fmla="*/ 825 w 1755"/>
              <a:gd name="T13" fmla="*/ 512 h 536"/>
              <a:gd name="T14" fmla="*/ 686 w 1755"/>
              <a:gd name="T15" fmla="*/ 517 h 536"/>
              <a:gd name="T16" fmla="*/ 550 w 1755"/>
              <a:gd name="T17" fmla="*/ 520 h 536"/>
              <a:gd name="T18" fmla="*/ 414 w 1755"/>
              <a:gd name="T19" fmla="*/ 525 h 536"/>
              <a:gd name="T20" fmla="*/ 275 w 1755"/>
              <a:gd name="T21" fmla="*/ 528 h 536"/>
              <a:gd name="T22" fmla="*/ 139 w 1755"/>
              <a:gd name="T23" fmla="*/ 530 h 536"/>
              <a:gd name="T24" fmla="*/ 2 w 1755"/>
              <a:gd name="T25" fmla="*/ 536 h 536"/>
              <a:gd name="T26" fmla="*/ 2 w 1755"/>
              <a:gd name="T27" fmla="*/ 528 h 536"/>
              <a:gd name="T28" fmla="*/ 2 w 1755"/>
              <a:gd name="T29" fmla="*/ 522 h 536"/>
              <a:gd name="T30" fmla="*/ 0 w 1755"/>
              <a:gd name="T31" fmla="*/ 517 h 536"/>
              <a:gd name="T32" fmla="*/ 0 w 1755"/>
              <a:gd name="T33" fmla="*/ 509 h 536"/>
              <a:gd name="T34" fmla="*/ 0 w 1755"/>
              <a:gd name="T35" fmla="*/ 504 h 536"/>
              <a:gd name="T36" fmla="*/ 0 w 1755"/>
              <a:gd name="T37" fmla="*/ 496 h 536"/>
              <a:gd name="T38" fmla="*/ 0 w 1755"/>
              <a:gd name="T39" fmla="*/ 490 h 536"/>
              <a:gd name="T40" fmla="*/ 0 w 1755"/>
              <a:gd name="T41" fmla="*/ 482 h 536"/>
              <a:gd name="T42" fmla="*/ 0 w 1755"/>
              <a:gd name="T43" fmla="*/ 477 h 536"/>
              <a:gd name="T44" fmla="*/ 0 w 1755"/>
              <a:gd name="T45" fmla="*/ 469 h 536"/>
              <a:gd name="T46" fmla="*/ 0 w 1755"/>
              <a:gd name="T47" fmla="*/ 463 h 536"/>
              <a:gd name="T48" fmla="*/ 0 w 1755"/>
              <a:gd name="T49" fmla="*/ 455 h 536"/>
              <a:gd name="T50" fmla="*/ 24 w 1755"/>
              <a:gd name="T51" fmla="*/ 334 h 536"/>
              <a:gd name="T52" fmla="*/ 165 w 1755"/>
              <a:gd name="T53" fmla="*/ 447 h 536"/>
              <a:gd name="T54" fmla="*/ 285 w 1755"/>
              <a:gd name="T55" fmla="*/ 280 h 536"/>
              <a:gd name="T56" fmla="*/ 438 w 1755"/>
              <a:gd name="T57" fmla="*/ 439 h 536"/>
              <a:gd name="T58" fmla="*/ 566 w 1755"/>
              <a:gd name="T59" fmla="*/ 202 h 536"/>
              <a:gd name="T60" fmla="*/ 713 w 1755"/>
              <a:gd name="T61" fmla="*/ 431 h 536"/>
              <a:gd name="T62" fmla="*/ 847 w 1755"/>
              <a:gd name="T63" fmla="*/ 205 h 536"/>
              <a:gd name="T64" fmla="*/ 986 w 1755"/>
              <a:gd name="T65" fmla="*/ 423 h 536"/>
              <a:gd name="T66" fmla="*/ 1114 w 1755"/>
              <a:gd name="T67" fmla="*/ 111 h 536"/>
              <a:gd name="T68" fmla="*/ 1261 w 1755"/>
              <a:gd name="T69" fmla="*/ 415 h 536"/>
              <a:gd name="T70" fmla="*/ 1368 w 1755"/>
              <a:gd name="T71" fmla="*/ 148 h 536"/>
              <a:gd name="T72" fmla="*/ 1536 w 1755"/>
              <a:gd name="T73" fmla="*/ 407 h 536"/>
              <a:gd name="T74" fmla="*/ 1667 w 1755"/>
              <a:gd name="T75" fmla="*/ 224 h 536"/>
              <a:gd name="T76" fmla="*/ 1755 w 1755"/>
              <a:gd name="T77" fmla="*/ 404 h 536"/>
              <a:gd name="T78" fmla="*/ 1755 w 1755"/>
              <a:gd name="T79" fmla="*/ 412 h 536"/>
              <a:gd name="T80" fmla="*/ 1755 w 1755"/>
              <a:gd name="T81" fmla="*/ 417 h 536"/>
              <a:gd name="T82" fmla="*/ 1755 w 1755"/>
              <a:gd name="T83" fmla="*/ 426 h 536"/>
              <a:gd name="T84" fmla="*/ 1755 w 1755"/>
              <a:gd name="T85" fmla="*/ 431 h 536"/>
              <a:gd name="T86" fmla="*/ 1755 w 1755"/>
              <a:gd name="T87" fmla="*/ 436 h 536"/>
              <a:gd name="T88" fmla="*/ 1755 w 1755"/>
              <a:gd name="T89" fmla="*/ 444 h 536"/>
              <a:gd name="T90" fmla="*/ 1755 w 1755"/>
              <a:gd name="T91" fmla="*/ 450 h 536"/>
              <a:gd name="T92" fmla="*/ 1755 w 1755"/>
              <a:gd name="T93" fmla="*/ 458 h 536"/>
              <a:gd name="T94" fmla="*/ 1755 w 1755"/>
              <a:gd name="T95" fmla="*/ 463 h 536"/>
              <a:gd name="T96" fmla="*/ 1755 w 1755"/>
              <a:gd name="T97" fmla="*/ 471 h 536"/>
              <a:gd name="T98" fmla="*/ 1755 w 1755"/>
              <a:gd name="T99" fmla="*/ 477 h 536"/>
              <a:gd name="T100" fmla="*/ 1755 w 1755"/>
              <a:gd name="T101" fmla="*/ 485 h 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755" h="536">
                <a:moveTo>
                  <a:pt x="1755" y="487"/>
                </a:moveTo>
                <a:lnTo>
                  <a:pt x="1728" y="487"/>
                </a:lnTo>
                <a:lnTo>
                  <a:pt x="1702" y="487"/>
                </a:lnTo>
                <a:lnTo>
                  <a:pt x="1675" y="490"/>
                </a:lnTo>
                <a:lnTo>
                  <a:pt x="1646" y="490"/>
                </a:lnTo>
                <a:lnTo>
                  <a:pt x="1619" y="490"/>
                </a:lnTo>
                <a:lnTo>
                  <a:pt x="1592" y="490"/>
                </a:lnTo>
                <a:lnTo>
                  <a:pt x="1565" y="493"/>
                </a:lnTo>
                <a:lnTo>
                  <a:pt x="1536" y="493"/>
                </a:lnTo>
                <a:lnTo>
                  <a:pt x="1509" y="493"/>
                </a:lnTo>
                <a:lnTo>
                  <a:pt x="1483" y="496"/>
                </a:lnTo>
                <a:lnTo>
                  <a:pt x="1456" y="496"/>
                </a:lnTo>
                <a:lnTo>
                  <a:pt x="1426" y="496"/>
                </a:lnTo>
                <a:lnTo>
                  <a:pt x="1400" y="496"/>
                </a:lnTo>
                <a:lnTo>
                  <a:pt x="1373" y="498"/>
                </a:lnTo>
                <a:lnTo>
                  <a:pt x="1346" y="498"/>
                </a:lnTo>
                <a:lnTo>
                  <a:pt x="1317" y="498"/>
                </a:lnTo>
                <a:lnTo>
                  <a:pt x="1290" y="501"/>
                </a:lnTo>
                <a:lnTo>
                  <a:pt x="1263" y="501"/>
                </a:lnTo>
                <a:lnTo>
                  <a:pt x="1234" y="501"/>
                </a:lnTo>
                <a:lnTo>
                  <a:pt x="1207" y="501"/>
                </a:lnTo>
                <a:lnTo>
                  <a:pt x="1181" y="504"/>
                </a:lnTo>
                <a:lnTo>
                  <a:pt x="1154" y="504"/>
                </a:lnTo>
                <a:lnTo>
                  <a:pt x="1125" y="504"/>
                </a:lnTo>
                <a:lnTo>
                  <a:pt x="1098" y="506"/>
                </a:lnTo>
                <a:lnTo>
                  <a:pt x="1071" y="506"/>
                </a:lnTo>
                <a:lnTo>
                  <a:pt x="1044" y="506"/>
                </a:lnTo>
                <a:lnTo>
                  <a:pt x="1015" y="506"/>
                </a:lnTo>
                <a:lnTo>
                  <a:pt x="988" y="509"/>
                </a:lnTo>
                <a:lnTo>
                  <a:pt x="962" y="509"/>
                </a:lnTo>
                <a:lnTo>
                  <a:pt x="935" y="509"/>
                </a:lnTo>
                <a:lnTo>
                  <a:pt x="905" y="509"/>
                </a:lnTo>
                <a:lnTo>
                  <a:pt x="879" y="512"/>
                </a:lnTo>
                <a:lnTo>
                  <a:pt x="852" y="512"/>
                </a:lnTo>
                <a:lnTo>
                  <a:pt x="825" y="512"/>
                </a:lnTo>
                <a:lnTo>
                  <a:pt x="796" y="514"/>
                </a:lnTo>
                <a:lnTo>
                  <a:pt x="769" y="514"/>
                </a:lnTo>
                <a:lnTo>
                  <a:pt x="742" y="514"/>
                </a:lnTo>
                <a:lnTo>
                  <a:pt x="713" y="514"/>
                </a:lnTo>
                <a:lnTo>
                  <a:pt x="686" y="517"/>
                </a:lnTo>
                <a:lnTo>
                  <a:pt x="660" y="517"/>
                </a:lnTo>
                <a:lnTo>
                  <a:pt x="633" y="517"/>
                </a:lnTo>
                <a:lnTo>
                  <a:pt x="603" y="520"/>
                </a:lnTo>
                <a:lnTo>
                  <a:pt x="577" y="520"/>
                </a:lnTo>
                <a:lnTo>
                  <a:pt x="550" y="520"/>
                </a:lnTo>
                <a:lnTo>
                  <a:pt x="523" y="520"/>
                </a:lnTo>
                <a:lnTo>
                  <a:pt x="494" y="522"/>
                </a:lnTo>
                <a:lnTo>
                  <a:pt x="467" y="522"/>
                </a:lnTo>
                <a:lnTo>
                  <a:pt x="440" y="522"/>
                </a:lnTo>
                <a:lnTo>
                  <a:pt x="414" y="525"/>
                </a:lnTo>
                <a:lnTo>
                  <a:pt x="384" y="525"/>
                </a:lnTo>
                <a:lnTo>
                  <a:pt x="358" y="525"/>
                </a:lnTo>
                <a:lnTo>
                  <a:pt x="331" y="525"/>
                </a:lnTo>
                <a:lnTo>
                  <a:pt x="304" y="528"/>
                </a:lnTo>
                <a:lnTo>
                  <a:pt x="275" y="528"/>
                </a:lnTo>
                <a:lnTo>
                  <a:pt x="248" y="528"/>
                </a:lnTo>
                <a:lnTo>
                  <a:pt x="221" y="530"/>
                </a:lnTo>
                <a:lnTo>
                  <a:pt x="192" y="530"/>
                </a:lnTo>
                <a:lnTo>
                  <a:pt x="165" y="530"/>
                </a:lnTo>
                <a:lnTo>
                  <a:pt x="139" y="530"/>
                </a:lnTo>
                <a:lnTo>
                  <a:pt x="112" y="533"/>
                </a:lnTo>
                <a:lnTo>
                  <a:pt x="82" y="533"/>
                </a:lnTo>
                <a:lnTo>
                  <a:pt x="56" y="533"/>
                </a:lnTo>
                <a:lnTo>
                  <a:pt x="29" y="536"/>
                </a:lnTo>
                <a:lnTo>
                  <a:pt x="2" y="536"/>
                </a:lnTo>
                <a:lnTo>
                  <a:pt x="2" y="533"/>
                </a:lnTo>
                <a:lnTo>
                  <a:pt x="2" y="533"/>
                </a:lnTo>
                <a:lnTo>
                  <a:pt x="2" y="530"/>
                </a:lnTo>
                <a:lnTo>
                  <a:pt x="2" y="530"/>
                </a:lnTo>
                <a:lnTo>
                  <a:pt x="2" y="528"/>
                </a:lnTo>
                <a:lnTo>
                  <a:pt x="2" y="528"/>
                </a:lnTo>
                <a:lnTo>
                  <a:pt x="2" y="525"/>
                </a:lnTo>
                <a:lnTo>
                  <a:pt x="2" y="525"/>
                </a:lnTo>
                <a:lnTo>
                  <a:pt x="2" y="522"/>
                </a:lnTo>
                <a:lnTo>
                  <a:pt x="2" y="522"/>
                </a:lnTo>
                <a:lnTo>
                  <a:pt x="2" y="520"/>
                </a:lnTo>
                <a:lnTo>
                  <a:pt x="2" y="520"/>
                </a:lnTo>
                <a:lnTo>
                  <a:pt x="2" y="520"/>
                </a:lnTo>
                <a:lnTo>
                  <a:pt x="0" y="517"/>
                </a:lnTo>
                <a:lnTo>
                  <a:pt x="0" y="517"/>
                </a:lnTo>
                <a:lnTo>
                  <a:pt x="0" y="514"/>
                </a:lnTo>
                <a:lnTo>
                  <a:pt x="0" y="514"/>
                </a:lnTo>
                <a:lnTo>
                  <a:pt x="0" y="512"/>
                </a:lnTo>
                <a:lnTo>
                  <a:pt x="0" y="512"/>
                </a:lnTo>
                <a:lnTo>
                  <a:pt x="0" y="509"/>
                </a:lnTo>
                <a:lnTo>
                  <a:pt x="0" y="509"/>
                </a:lnTo>
                <a:lnTo>
                  <a:pt x="0" y="506"/>
                </a:lnTo>
                <a:lnTo>
                  <a:pt x="0" y="506"/>
                </a:lnTo>
                <a:lnTo>
                  <a:pt x="0" y="504"/>
                </a:lnTo>
                <a:lnTo>
                  <a:pt x="0" y="504"/>
                </a:lnTo>
                <a:lnTo>
                  <a:pt x="0" y="501"/>
                </a:lnTo>
                <a:lnTo>
                  <a:pt x="0" y="501"/>
                </a:lnTo>
                <a:lnTo>
                  <a:pt x="0" y="498"/>
                </a:lnTo>
                <a:lnTo>
                  <a:pt x="0" y="498"/>
                </a:lnTo>
                <a:lnTo>
                  <a:pt x="0" y="496"/>
                </a:lnTo>
                <a:lnTo>
                  <a:pt x="0" y="496"/>
                </a:lnTo>
                <a:lnTo>
                  <a:pt x="0" y="493"/>
                </a:lnTo>
                <a:lnTo>
                  <a:pt x="0" y="493"/>
                </a:lnTo>
                <a:lnTo>
                  <a:pt x="0" y="490"/>
                </a:lnTo>
                <a:lnTo>
                  <a:pt x="0" y="490"/>
                </a:lnTo>
                <a:lnTo>
                  <a:pt x="0" y="487"/>
                </a:lnTo>
                <a:lnTo>
                  <a:pt x="0" y="487"/>
                </a:lnTo>
                <a:lnTo>
                  <a:pt x="0" y="485"/>
                </a:lnTo>
                <a:lnTo>
                  <a:pt x="0" y="485"/>
                </a:lnTo>
                <a:lnTo>
                  <a:pt x="0" y="482"/>
                </a:lnTo>
                <a:lnTo>
                  <a:pt x="0" y="482"/>
                </a:lnTo>
                <a:lnTo>
                  <a:pt x="0" y="479"/>
                </a:lnTo>
                <a:lnTo>
                  <a:pt x="0" y="479"/>
                </a:lnTo>
                <a:lnTo>
                  <a:pt x="0" y="477"/>
                </a:lnTo>
                <a:lnTo>
                  <a:pt x="0" y="477"/>
                </a:lnTo>
                <a:lnTo>
                  <a:pt x="0" y="474"/>
                </a:lnTo>
                <a:lnTo>
                  <a:pt x="0" y="474"/>
                </a:lnTo>
                <a:lnTo>
                  <a:pt x="0" y="471"/>
                </a:lnTo>
                <a:lnTo>
                  <a:pt x="0" y="471"/>
                </a:lnTo>
                <a:lnTo>
                  <a:pt x="0" y="469"/>
                </a:lnTo>
                <a:lnTo>
                  <a:pt x="0" y="469"/>
                </a:lnTo>
                <a:lnTo>
                  <a:pt x="0" y="466"/>
                </a:lnTo>
                <a:lnTo>
                  <a:pt x="0" y="466"/>
                </a:lnTo>
                <a:lnTo>
                  <a:pt x="0" y="463"/>
                </a:lnTo>
                <a:lnTo>
                  <a:pt x="0" y="463"/>
                </a:lnTo>
                <a:lnTo>
                  <a:pt x="0" y="461"/>
                </a:lnTo>
                <a:lnTo>
                  <a:pt x="0" y="461"/>
                </a:lnTo>
                <a:lnTo>
                  <a:pt x="0" y="458"/>
                </a:lnTo>
                <a:lnTo>
                  <a:pt x="0" y="458"/>
                </a:lnTo>
                <a:lnTo>
                  <a:pt x="0" y="455"/>
                </a:lnTo>
                <a:lnTo>
                  <a:pt x="0" y="455"/>
                </a:lnTo>
                <a:lnTo>
                  <a:pt x="0" y="452"/>
                </a:lnTo>
                <a:lnTo>
                  <a:pt x="0" y="452"/>
                </a:lnTo>
                <a:lnTo>
                  <a:pt x="0" y="450"/>
                </a:lnTo>
                <a:lnTo>
                  <a:pt x="24" y="334"/>
                </a:lnTo>
                <a:lnTo>
                  <a:pt x="53" y="450"/>
                </a:lnTo>
                <a:lnTo>
                  <a:pt x="82" y="245"/>
                </a:lnTo>
                <a:lnTo>
                  <a:pt x="109" y="447"/>
                </a:lnTo>
                <a:lnTo>
                  <a:pt x="149" y="0"/>
                </a:lnTo>
                <a:lnTo>
                  <a:pt x="165" y="447"/>
                </a:lnTo>
                <a:lnTo>
                  <a:pt x="187" y="261"/>
                </a:lnTo>
                <a:lnTo>
                  <a:pt x="219" y="444"/>
                </a:lnTo>
                <a:lnTo>
                  <a:pt x="243" y="108"/>
                </a:lnTo>
                <a:lnTo>
                  <a:pt x="275" y="444"/>
                </a:lnTo>
                <a:lnTo>
                  <a:pt x="285" y="280"/>
                </a:lnTo>
                <a:lnTo>
                  <a:pt x="328" y="442"/>
                </a:lnTo>
                <a:lnTo>
                  <a:pt x="326" y="178"/>
                </a:lnTo>
                <a:lnTo>
                  <a:pt x="384" y="439"/>
                </a:lnTo>
                <a:lnTo>
                  <a:pt x="414" y="237"/>
                </a:lnTo>
                <a:lnTo>
                  <a:pt x="438" y="439"/>
                </a:lnTo>
                <a:lnTo>
                  <a:pt x="513" y="87"/>
                </a:lnTo>
                <a:lnTo>
                  <a:pt x="494" y="436"/>
                </a:lnTo>
                <a:lnTo>
                  <a:pt x="534" y="245"/>
                </a:lnTo>
                <a:lnTo>
                  <a:pt x="547" y="436"/>
                </a:lnTo>
                <a:lnTo>
                  <a:pt x="566" y="202"/>
                </a:lnTo>
                <a:lnTo>
                  <a:pt x="603" y="434"/>
                </a:lnTo>
                <a:lnTo>
                  <a:pt x="606" y="124"/>
                </a:lnTo>
                <a:lnTo>
                  <a:pt x="657" y="434"/>
                </a:lnTo>
                <a:lnTo>
                  <a:pt x="668" y="138"/>
                </a:lnTo>
                <a:lnTo>
                  <a:pt x="713" y="431"/>
                </a:lnTo>
                <a:lnTo>
                  <a:pt x="740" y="65"/>
                </a:lnTo>
                <a:lnTo>
                  <a:pt x="766" y="428"/>
                </a:lnTo>
                <a:lnTo>
                  <a:pt x="788" y="165"/>
                </a:lnTo>
                <a:lnTo>
                  <a:pt x="823" y="428"/>
                </a:lnTo>
                <a:lnTo>
                  <a:pt x="847" y="205"/>
                </a:lnTo>
                <a:lnTo>
                  <a:pt x="876" y="426"/>
                </a:lnTo>
                <a:lnTo>
                  <a:pt x="911" y="68"/>
                </a:lnTo>
                <a:lnTo>
                  <a:pt x="932" y="426"/>
                </a:lnTo>
                <a:lnTo>
                  <a:pt x="956" y="191"/>
                </a:lnTo>
                <a:lnTo>
                  <a:pt x="986" y="423"/>
                </a:lnTo>
                <a:lnTo>
                  <a:pt x="994" y="159"/>
                </a:lnTo>
                <a:lnTo>
                  <a:pt x="1042" y="423"/>
                </a:lnTo>
                <a:lnTo>
                  <a:pt x="1063" y="218"/>
                </a:lnTo>
                <a:lnTo>
                  <a:pt x="1095" y="420"/>
                </a:lnTo>
                <a:lnTo>
                  <a:pt x="1114" y="111"/>
                </a:lnTo>
                <a:lnTo>
                  <a:pt x="1151" y="417"/>
                </a:lnTo>
                <a:lnTo>
                  <a:pt x="1210" y="108"/>
                </a:lnTo>
                <a:lnTo>
                  <a:pt x="1205" y="417"/>
                </a:lnTo>
                <a:lnTo>
                  <a:pt x="1255" y="235"/>
                </a:lnTo>
                <a:lnTo>
                  <a:pt x="1261" y="415"/>
                </a:lnTo>
                <a:lnTo>
                  <a:pt x="1293" y="78"/>
                </a:lnTo>
                <a:lnTo>
                  <a:pt x="1317" y="415"/>
                </a:lnTo>
                <a:lnTo>
                  <a:pt x="1338" y="148"/>
                </a:lnTo>
                <a:lnTo>
                  <a:pt x="1370" y="412"/>
                </a:lnTo>
                <a:lnTo>
                  <a:pt x="1368" y="148"/>
                </a:lnTo>
                <a:lnTo>
                  <a:pt x="1426" y="412"/>
                </a:lnTo>
                <a:lnTo>
                  <a:pt x="1443" y="181"/>
                </a:lnTo>
                <a:lnTo>
                  <a:pt x="1480" y="409"/>
                </a:lnTo>
                <a:lnTo>
                  <a:pt x="1493" y="105"/>
                </a:lnTo>
                <a:lnTo>
                  <a:pt x="1536" y="407"/>
                </a:lnTo>
                <a:lnTo>
                  <a:pt x="1611" y="35"/>
                </a:lnTo>
                <a:lnTo>
                  <a:pt x="1589" y="407"/>
                </a:lnTo>
                <a:lnTo>
                  <a:pt x="1635" y="183"/>
                </a:lnTo>
                <a:lnTo>
                  <a:pt x="1646" y="404"/>
                </a:lnTo>
                <a:lnTo>
                  <a:pt x="1667" y="224"/>
                </a:lnTo>
                <a:lnTo>
                  <a:pt x="1699" y="404"/>
                </a:lnTo>
                <a:lnTo>
                  <a:pt x="1694" y="95"/>
                </a:lnTo>
                <a:lnTo>
                  <a:pt x="1755" y="401"/>
                </a:lnTo>
                <a:lnTo>
                  <a:pt x="1755" y="404"/>
                </a:lnTo>
                <a:lnTo>
                  <a:pt x="1755" y="404"/>
                </a:lnTo>
                <a:lnTo>
                  <a:pt x="1755" y="407"/>
                </a:lnTo>
                <a:lnTo>
                  <a:pt x="1755" y="407"/>
                </a:lnTo>
                <a:lnTo>
                  <a:pt x="1755" y="409"/>
                </a:lnTo>
                <a:lnTo>
                  <a:pt x="1755" y="409"/>
                </a:lnTo>
                <a:lnTo>
                  <a:pt x="1755" y="412"/>
                </a:lnTo>
                <a:lnTo>
                  <a:pt x="1755" y="412"/>
                </a:lnTo>
                <a:lnTo>
                  <a:pt x="1755" y="415"/>
                </a:lnTo>
                <a:lnTo>
                  <a:pt x="1755" y="415"/>
                </a:lnTo>
                <a:lnTo>
                  <a:pt x="1755" y="417"/>
                </a:lnTo>
                <a:lnTo>
                  <a:pt x="1755" y="417"/>
                </a:lnTo>
                <a:lnTo>
                  <a:pt x="1755" y="420"/>
                </a:lnTo>
                <a:lnTo>
                  <a:pt x="1755" y="420"/>
                </a:lnTo>
                <a:lnTo>
                  <a:pt x="1755" y="423"/>
                </a:lnTo>
                <a:lnTo>
                  <a:pt x="1755" y="423"/>
                </a:lnTo>
                <a:lnTo>
                  <a:pt x="1755" y="426"/>
                </a:lnTo>
                <a:lnTo>
                  <a:pt x="1755" y="426"/>
                </a:lnTo>
                <a:lnTo>
                  <a:pt x="1755" y="428"/>
                </a:lnTo>
                <a:lnTo>
                  <a:pt x="1755" y="428"/>
                </a:lnTo>
                <a:lnTo>
                  <a:pt x="1755" y="431"/>
                </a:lnTo>
                <a:lnTo>
                  <a:pt x="1755" y="431"/>
                </a:lnTo>
                <a:lnTo>
                  <a:pt x="1755" y="434"/>
                </a:lnTo>
                <a:lnTo>
                  <a:pt x="1755" y="434"/>
                </a:lnTo>
                <a:lnTo>
                  <a:pt x="1755" y="434"/>
                </a:lnTo>
                <a:lnTo>
                  <a:pt x="1755" y="436"/>
                </a:lnTo>
                <a:lnTo>
                  <a:pt x="1755" y="436"/>
                </a:lnTo>
                <a:lnTo>
                  <a:pt x="1755" y="439"/>
                </a:lnTo>
                <a:lnTo>
                  <a:pt x="1755" y="439"/>
                </a:lnTo>
                <a:lnTo>
                  <a:pt x="1755" y="442"/>
                </a:lnTo>
                <a:lnTo>
                  <a:pt x="1755" y="442"/>
                </a:lnTo>
                <a:lnTo>
                  <a:pt x="1755" y="444"/>
                </a:lnTo>
                <a:lnTo>
                  <a:pt x="1755" y="444"/>
                </a:lnTo>
                <a:lnTo>
                  <a:pt x="1755" y="447"/>
                </a:lnTo>
                <a:lnTo>
                  <a:pt x="1755" y="447"/>
                </a:lnTo>
                <a:lnTo>
                  <a:pt x="1755" y="450"/>
                </a:lnTo>
                <a:lnTo>
                  <a:pt x="1755" y="450"/>
                </a:lnTo>
                <a:lnTo>
                  <a:pt x="1755" y="452"/>
                </a:lnTo>
                <a:lnTo>
                  <a:pt x="1755" y="452"/>
                </a:lnTo>
                <a:lnTo>
                  <a:pt x="1755" y="455"/>
                </a:lnTo>
                <a:lnTo>
                  <a:pt x="1755" y="455"/>
                </a:lnTo>
                <a:lnTo>
                  <a:pt x="1755" y="458"/>
                </a:lnTo>
                <a:lnTo>
                  <a:pt x="1755" y="458"/>
                </a:lnTo>
                <a:lnTo>
                  <a:pt x="1755" y="461"/>
                </a:lnTo>
                <a:lnTo>
                  <a:pt x="1755" y="461"/>
                </a:lnTo>
                <a:lnTo>
                  <a:pt x="1755" y="463"/>
                </a:lnTo>
                <a:lnTo>
                  <a:pt x="1755" y="463"/>
                </a:lnTo>
                <a:lnTo>
                  <a:pt x="1755" y="466"/>
                </a:lnTo>
                <a:lnTo>
                  <a:pt x="1755" y="466"/>
                </a:lnTo>
                <a:lnTo>
                  <a:pt x="1755" y="469"/>
                </a:lnTo>
                <a:lnTo>
                  <a:pt x="1755" y="469"/>
                </a:lnTo>
                <a:lnTo>
                  <a:pt x="1755" y="471"/>
                </a:lnTo>
                <a:lnTo>
                  <a:pt x="1755" y="471"/>
                </a:lnTo>
                <a:lnTo>
                  <a:pt x="1755" y="474"/>
                </a:lnTo>
                <a:lnTo>
                  <a:pt x="1755" y="474"/>
                </a:lnTo>
                <a:lnTo>
                  <a:pt x="1755" y="477"/>
                </a:lnTo>
                <a:lnTo>
                  <a:pt x="1755" y="477"/>
                </a:lnTo>
                <a:lnTo>
                  <a:pt x="1755" y="479"/>
                </a:lnTo>
                <a:lnTo>
                  <a:pt x="1755" y="479"/>
                </a:lnTo>
                <a:lnTo>
                  <a:pt x="1755" y="482"/>
                </a:lnTo>
                <a:lnTo>
                  <a:pt x="1755" y="482"/>
                </a:lnTo>
                <a:lnTo>
                  <a:pt x="1755" y="485"/>
                </a:lnTo>
                <a:lnTo>
                  <a:pt x="1755" y="485"/>
                </a:lnTo>
                <a:lnTo>
                  <a:pt x="1755" y="487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" name="Freeform 21"/>
          <p:cNvSpPr/>
          <p:nvPr/>
        </p:nvSpPr>
        <p:spPr bwMode="auto">
          <a:xfrm rot="976207">
            <a:off x="8157568" y="5264810"/>
            <a:ext cx="2786063" cy="850900"/>
          </a:xfrm>
          <a:custGeom>
            <a:avLst/>
            <a:gdLst>
              <a:gd name="T0" fmla="*/ 1646 w 1755"/>
              <a:gd name="T1" fmla="*/ 490 h 536"/>
              <a:gd name="T2" fmla="*/ 1509 w 1755"/>
              <a:gd name="T3" fmla="*/ 493 h 536"/>
              <a:gd name="T4" fmla="*/ 1373 w 1755"/>
              <a:gd name="T5" fmla="*/ 498 h 536"/>
              <a:gd name="T6" fmla="*/ 1234 w 1755"/>
              <a:gd name="T7" fmla="*/ 501 h 536"/>
              <a:gd name="T8" fmla="*/ 1098 w 1755"/>
              <a:gd name="T9" fmla="*/ 506 h 536"/>
              <a:gd name="T10" fmla="*/ 962 w 1755"/>
              <a:gd name="T11" fmla="*/ 509 h 536"/>
              <a:gd name="T12" fmla="*/ 825 w 1755"/>
              <a:gd name="T13" fmla="*/ 512 h 536"/>
              <a:gd name="T14" fmla="*/ 686 w 1755"/>
              <a:gd name="T15" fmla="*/ 517 h 536"/>
              <a:gd name="T16" fmla="*/ 550 w 1755"/>
              <a:gd name="T17" fmla="*/ 520 h 536"/>
              <a:gd name="T18" fmla="*/ 414 w 1755"/>
              <a:gd name="T19" fmla="*/ 525 h 536"/>
              <a:gd name="T20" fmla="*/ 275 w 1755"/>
              <a:gd name="T21" fmla="*/ 528 h 536"/>
              <a:gd name="T22" fmla="*/ 139 w 1755"/>
              <a:gd name="T23" fmla="*/ 530 h 536"/>
              <a:gd name="T24" fmla="*/ 2 w 1755"/>
              <a:gd name="T25" fmla="*/ 536 h 536"/>
              <a:gd name="T26" fmla="*/ 2 w 1755"/>
              <a:gd name="T27" fmla="*/ 528 h 536"/>
              <a:gd name="T28" fmla="*/ 2 w 1755"/>
              <a:gd name="T29" fmla="*/ 522 h 536"/>
              <a:gd name="T30" fmla="*/ 0 w 1755"/>
              <a:gd name="T31" fmla="*/ 517 h 536"/>
              <a:gd name="T32" fmla="*/ 0 w 1755"/>
              <a:gd name="T33" fmla="*/ 509 h 536"/>
              <a:gd name="T34" fmla="*/ 0 w 1755"/>
              <a:gd name="T35" fmla="*/ 504 h 536"/>
              <a:gd name="T36" fmla="*/ 0 w 1755"/>
              <a:gd name="T37" fmla="*/ 496 h 536"/>
              <a:gd name="T38" fmla="*/ 0 w 1755"/>
              <a:gd name="T39" fmla="*/ 490 h 536"/>
              <a:gd name="T40" fmla="*/ 0 w 1755"/>
              <a:gd name="T41" fmla="*/ 482 h 536"/>
              <a:gd name="T42" fmla="*/ 0 w 1755"/>
              <a:gd name="T43" fmla="*/ 477 h 536"/>
              <a:gd name="T44" fmla="*/ 0 w 1755"/>
              <a:gd name="T45" fmla="*/ 469 h 536"/>
              <a:gd name="T46" fmla="*/ 0 w 1755"/>
              <a:gd name="T47" fmla="*/ 463 h 536"/>
              <a:gd name="T48" fmla="*/ 0 w 1755"/>
              <a:gd name="T49" fmla="*/ 455 h 536"/>
              <a:gd name="T50" fmla="*/ 24 w 1755"/>
              <a:gd name="T51" fmla="*/ 334 h 536"/>
              <a:gd name="T52" fmla="*/ 165 w 1755"/>
              <a:gd name="T53" fmla="*/ 447 h 536"/>
              <a:gd name="T54" fmla="*/ 285 w 1755"/>
              <a:gd name="T55" fmla="*/ 280 h 536"/>
              <a:gd name="T56" fmla="*/ 438 w 1755"/>
              <a:gd name="T57" fmla="*/ 439 h 536"/>
              <a:gd name="T58" fmla="*/ 566 w 1755"/>
              <a:gd name="T59" fmla="*/ 202 h 536"/>
              <a:gd name="T60" fmla="*/ 713 w 1755"/>
              <a:gd name="T61" fmla="*/ 431 h 536"/>
              <a:gd name="T62" fmla="*/ 847 w 1755"/>
              <a:gd name="T63" fmla="*/ 205 h 536"/>
              <a:gd name="T64" fmla="*/ 986 w 1755"/>
              <a:gd name="T65" fmla="*/ 423 h 536"/>
              <a:gd name="T66" fmla="*/ 1114 w 1755"/>
              <a:gd name="T67" fmla="*/ 111 h 536"/>
              <a:gd name="T68" fmla="*/ 1261 w 1755"/>
              <a:gd name="T69" fmla="*/ 415 h 536"/>
              <a:gd name="T70" fmla="*/ 1368 w 1755"/>
              <a:gd name="T71" fmla="*/ 148 h 536"/>
              <a:gd name="T72" fmla="*/ 1536 w 1755"/>
              <a:gd name="T73" fmla="*/ 407 h 536"/>
              <a:gd name="T74" fmla="*/ 1667 w 1755"/>
              <a:gd name="T75" fmla="*/ 224 h 536"/>
              <a:gd name="T76" fmla="*/ 1755 w 1755"/>
              <a:gd name="T77" fmla="*/ 404 h 536"/>
              <a:gd name="T78" fmla="*/ 1755 w 1755"/>
              <a:gd name="T79" fmla="*/ 412 h 536"/>
              <a:gd name="T80" fmla="*/ 1755 w 1755"/>
              <a:gd name="T81" fmla="*/ 417 h 536"/>
              <a:gd name="T82" fmla="*/ 1755 w 1755"/>
              <a:gd name="T83" fmla="*/ 426 h 536"/>
              <a:gd name="T84" fmla="*/ 1755 w 1755"/>
              <a:gd name="T85" fmla="*/ 431 h 536"/>
              <a:gd name="T86" fmla="*/ 1755 w 1755"/>
              <a:gd name="T87" fmla="*/ 436 h 536"/>
              <a:gd name="T88" fmla="*/ 1755 w 1755"/>
              <a:gd name="T89" fmla="*/ 444 h 536"/>
              <a:gd name="T90" fmla="*/ 1755 w 1755"/>
              <a:gd name="T91" fmla="*/ 450 h 536"/>
              <a:gd name="T92" fmla="*/ 1755 w 1755"/>
              <a:gd name="T93" fmla="*/ 458 h 536"/>
              <a:gd name="T94" fmla="*/ 1755 w 1755"/>
              <a:gd name="T95" fmla="*/ 463 h 536"/>
              <a:gd name="T96" fmla="*/ 1755 w 1755"/>
              <a:gd name="T97" fmla="*/ 471 h 536"/>
              <a:gd name="T98" fmla="*/ 1755 w 1755"/>
              <a:gd name="T99" fmla="*/ 477 h 536"/>
              <a:gd name="T100" fmla="*/ 1755 w 1755"/>
              <a:gd name="T101" fmla="*/ 485 h 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755" h="536">
                <a:moveTo>
                  <a:pt x="1755" y="487"/>
                </a:moveTo>
                <a:lnTo>
                  <a:pt x="1728" y="487"/>
                </a:lnTo>
                <a:lnTo>
                  <a:pt x="1702" y="487"/>
                </a:lnTo>
                <a:lnTo>
                  <a:pt x="1675" y="490"/>
                </a:lnTo>
                <a:lnTo>
                  <a:pt x="1646" y="490"/>
                </a:lnTo>
                <a:lnTo>
                  <a:pt x="1619" y="490"/>
                </a:lnTo>
                <a:lnTo>
                  <a:pt x="1592" y="490"/>
                </a:lnTo>
                <a:lnTo>
                  <a:pt x="1565" y="493"/>
                </a:lnTo>
                <a:lnTo>
                  <a:pt x="1536" y="493"/>
                </a:lnTo>
                <a:lnTo>
                  <a:pt x="1509" y="493"/>
                </a:lnTo>
                <a:lnTo>
                  <a:pt x="1483" y="496"/>
                </a:lnTo>
                <a:lnTo>
                  <a:pt x="1456" y="496"/>
                </a:lnTo>
                <a:lnTo>
                  <a:pt x="1426" y="496"/>
                </a:lnTo>
                <a:lnTo>
                  <a:pt x="1400" y="496"/>
                </a:lnTo>
                <a:lnTo>
                  <a:pt x="1373" y="498"/>
                </a:lnTo>
                <a:lnTo>
                  <a:pt x="1346" y="498"/>
                </a:lnTo>
                <a:lnTo>
                  <a:pt x="1317" y="498"/>
                </a:lnTo>
                <a:lnTo>
                  <a:pt x="1290" y="501"/>
                </a:lnTo>
                <a:lnTo>
                  <a:pt x="1263" y="501"/>
                </a:lnTo>
                <a:lnTo>
                  <a:pt x="1234" y="501"/>
                </a:lnTo>
                <a:lnTo>
                  <a:pt x="1207" y="501"/>
                </a:lnTo>
                <a:lnTo>
                  <a:pt x="1181" y="504"/>
                </a:lnTo>
                <a:lnTo>
                  <a:pt x="1154" y="504"/>
                </a:lnTo>
                <a:lnTo>
                  <a:pt x="1125" y="504"/>
                </a:lnTo>
                <a:lnTo>
                  <a:pt x="1098" y="506"/>
                </a:lnTo>
                <a:lnTo>
                  <a:pt x="1071" y="506"/>
                </a:lnTo>
                <a:lnTo>
                  <a:pt x="1044" y="506"/>
                </a:lnTo>
                <a:lnTo>
                  <a:pt x="1015" y="506"/>
                </a:lnTo>
                <a:lnTo>
                  <a:pt x="988" y="509"/>
                </a:lnTo>
                <a:lnTo>
                  <a:pt x="962" y="509"/>
                </a:lnTo>
                <a:lnTo>
                  <a:pt x="935" y="509"/>
                </a:lnTo>
                <a:lnTo>
                  <a:pt x="905" y="509"/>
                </a:lnTo>
                <a:lnTo>
                  <a:pt x="879" y="512"/>
                </a:lnTo>
                <a:lnTo>
                  <a:pt x="852" y="512"/>
                </a:lnTo>
                <a:lnTo>
                  <a:pt x="825" y="512"/>
                </a:lnTo>
                <a:lnTo>
                  <a:pt x="796" y="514"/>
                </a:lnTo>
                <a:lnTo>
                  <a:pt x="769" y="514"/>
                </a:lnTo>
                <a:lnTo>
                  <a:pt x="742" y="514"/>
                </a:lnTo>
                <a:lnTo>
                  <a:pt x="713" y="514"/>
                </a:lnTo>
                <a:lnTo>
                  <a:pt x="686" y="517"/>
                </a:lnTo>
                <a:lnTo>
                  <a:pt x="660" y="517"/>
                </a:lnTo>
                <a:lnTo>
                  <a:pt x="633" y="517"/>
                </a:lnTo>
                <a:lnTo>
                  <a:pt x="603" y="520"/>
                </a:lnTo>
                <a:lnTo>
                  <a:pt x="577" y="520"/>
                </a:lnTo>
                <a:lnTo>
                  <a:pt x="550" y="520"/>
                </a:lnTo>
                <a:lnTo>
                  <a:pt x="523" y="520"/>
                </a:lnTo>
                <a:lnTo>
                  <a:pt x="494" y="522"/>
                </a:lnTo>
                <a:lnTo>
                  <a:pt x="467" y="522"/>
                </a:lnTo>
                <a:lnTo>
                  <a:pt x="440" y="522"/>
                </a:lnTo>
                <a:lnTo>
                  <a:pt x="414" y="525"/>
                </a:lnTo>
                <a:lnTo>
                  <a:pt x="384" y="525"/>
                </a:lnTo>
                <a:lnTo>
                  <a:pt x="358" y="525"/>
                </a:lnTo>
                <a:lnTo>
                  <a:pt x="331" y="525"/>
                </a:lnTo>
                <a:lnTo>
                  <a:pt x="304" y="528"/>
                </a:lnTo>
                <a:lnTo>
                  <a:pt x="275" y="528"/>
                </a:lnTo>
                <a:lnTo>
                  <a:pt x="248" y="528"/>
                </a:lnTo>
                <a:lnTo>
                  <a:pt x="221" y="530"/>
                </a:lnTo>
                <a:lnTo>
                  <a:pt x="192" y="530"/>
                </a:lnTo>
                <a:lnTo>
                  <a:pt x="165" y="530"/>
                </a:lnTo>
                <a:lnTo>
                  <a:pt x="139" y="530"/>
                </a:lnTo>
                <a:lnTo>
                  <a:pt x="112" y="533"/>
                </a:lnTo>
                <a:lnTo>
                  <a:pt x="82" y="533"/>
                </a:lnTo>
                <a:lnTo>
                  <a:pt x="56" y="533"/>
                </a:lnTo>
                <a:lnTo>
                  <a:pt x="29" y="536"/>
                </a:lnTo>
                <a:lnTo>
                  <a:pt x="2" y="536"/>
                </a:lnTo>
                <a:lnTo>
                  <a:pt x="2" y="533"/>
                </a:lnTo>
                <a:lnTo>
                  <a:pt x="2" y="533"/>
                </a:lnTo>
                <a:lnTo>
                  <a:pt x="2" y="530"/>
                </a:lnTo>
                <a:lnTo>
                  <a:pt x="2" y="530"/>
                </a:lnTo>
                <a:lnTo>
                  <a:pt x="2" y="528"/>
                </a:lnTo>
                <a:lnTo>
                  <a:pt x="2" y="528"/>
                </a:lnTo>
                <a:lnTo>
                  <a:pt x="2" y="525"/>
                </a:lnTo>
                <a:lnTo>
                  <a:pt x="2" y="525"/>
                </a:lnTo>
                <a:lnTo>
                  <a:pt x="2" y="522"/>
                </a:lnTo>
                <a:lnTo>
                  <a:pt x="2" y="522"/>
                </a:lnTo>
                <a:lnTo>
                  <a:pt x="2" y="520"/>
                </a:lnTo>
                <a:lnTo>
                  <a:pt x="2" y="520"/>
                </a:lnTo>
                <a:lnTo>
                  <a:pt x="2" y="520"/>
                </a:lnTo>
                <a:lnTo>
                  <a:pt x="0" y="517"/>
                </a:lnTo>
                <a:lnTo>
                  <a:pt x="0" y="517"/>
                </a:lnTo>
                <a:lnTo>
                  <a:pt x="0" y="514"/>
                </a:lnTo>
                <a:lnTo>
                  <a:pt x="0" y="514"/>
                </a:lnTo>
                <a:lnTo>
                  <a:pt x="0" y="512"/>
                </a:lnTo>
                <a:lnTo>
                  <a:pt x="0" y="512"/>
                </a:lnTo>
                <a:lnTo>
                  <a:pt x="0" y="509"/>
                </a:lnTo>
                <a:lnTo>
                  <a:pt x="0" y="509"/>
                </a:lnTo>
                <a:lnTo>
                  <a:pt x="0" y="506"/>
                </a:lnTo>
                <a:lnTo>
                  <a:pt x="0" y="506"/>
                </a:lnTo>
                <a:lnTo>
                  <a:pt x="0" y="504"/>
                </a:lnTo>
                <a:lnTo>
                  <a:pt x="0" y="504"/>
                </a:lnTo>
                <a:lnTo>
                  <a:pt x="0" y="501"/>
                </a:lnTo>
                <a:lnTo>
                  <a:pt x="0" y="501"/>
                </a:lnTo>
                <a:lnTo>
                  <a:pt x="0" y="498"/>
                </a:lnTo>
                <a:lnTo>
                  <a:pt x="0" y="498"/>
                </a:lnTo>
                <a:lnTo>
                  <a:pt x="0" y="496"/>
                </a:lnTo>
                <a:lnTo>
                  <a:pt x="0" y="496"/>
                </a:lnTo>
                <a:lnTo>
                  <a:pt x="0" y="493"/>
                </a:lnTo>
                <a:lnTo>
                  <a:pt x="0" y="493"/>
                </a:lnTo>
                <a:lnTo>
                  <a:pt x="0" y="490"/>
                </a:lnTo>
                <a:lnTo>
                  <a:pt x="0" y="490"/>
                </a:lnTo>
                <a:lnTo>
                  <a:pt x="0" y="487"/>
                </a:lnTo>
                <a:lnTo>
                  <a:pt x="0" y="487"/>
                </a:lnTo>
                <a:lnTo>
                  <a:pt x="0" y="485"/>
                </a:lnTo>
                <a:lnTo>
                  <a:pt x="0" y="485"/>
                </a:lnTo>
                <a:lnTo>
                  <a:pt x="0" y="482"/>
                </a:lnTo>
                <a:lnTo>
                  <a:pt x="0" y="482"/>
                </a:lnTo>
                <a:lnTo>
                  <a:pt x="0" y="479"/>
                </a:lnTo>
                <a:lnTo>
                  <a:pt x="0" y="479"/>
                </a:lnTo>
                <a:lnTo>
                  <a:pt x="0" y="477"/>
                </a:lnTo>
                <a:lnTo>
                  <a:pt x="0" y="477"/>
                </a:lnTo>
                <a:lnTo>
                  <a:pt x="0" y="474"/>
                </a:lnTo>
                <a:lnTo>
                  <a:pt x="0" y="474"/>
                </a:lnTo>
                <a:lnTo>
                  <a:pt x="0" y="471"/>
                </a:lnTo>
                <a:lnTo>
                  <a:pt x="0" y="471"/>
                </a:lnTo>
                <a:lnTo>
                  <a:pt x="0" y="469"/>
                </a:lnTo>
                <a:lnTo>
                  <a:pt x="0" y="469"/>
                </a:lnTo>
                <a:lnTo>
                  <a:pt x="0" y="466"/>
                </a:lnTo>
                <a:lnTo>
                  <a:pt x="0" y="466"/>
                </a:lnTo>
                <a:lnTo>
                  <a:pt x="0" y="463"/>
                </a:lnTo>
                <a:lnTo>
                  <a:pt x="0" y="463"/>
                </a:lnTo>
                <a:lnTo>
                  <a:pt x="0" y="461"/>
                </a:lnTo>
                <a:lnTo>
                  <a:pt x="0" y="461"/>
                </a:lnTo>
                <a:lnTo>
                  <a:pt x="0" y="458"/>
                </a:lnTo>
                <a:lnTo>
                  <a:pt x="0" y="458"/>
                </a:lnTo>
                <a:lnTo>
                  <a:pt x="0" y="455"/>
                </a:lnTo>
                <a:lnTo>
                  <a:pt x="0" y="455"/>
                </a:lnTo>
                <a:lnTo>
                  <a:pt x="0" y="452"/>
                </a:lnTo>
                <a:lnTo>
                  <a:pt x="0" y="452"/>
                </a:lnTo>
                <a:lnTo>
                  <a:pt x="0" y="450"/>
                </a:lnTo>
                <a:lnTo>
                  <a:pt x="24" y="334"/>
                </a:lnTo>
                <a:lnTo>
                  <a:pt x="53" y="450"/>
                </a:lnTo>
                <a:lnTo>
                  <a:pt x="82" y="245"/>
                </a:lnTo>
                <a:lnTo>
                  <a:pt x="109" y="447"/>
                </a:lnTo>
                <a:lnTo>
                  <a:pt x="149" y="0"/>
                </a:lnTo>
                <a:lnTo>
                  <a:pt x="165" y="447"/>
                </a:lnTo>
                <a:lnTo>
                  <a:pt x="187" y="261"/>
                </a:lnTo>
                <a:lnTo>
                  <a:pt x="219" y="444"/>
                </a:lnTo>
                <a:lnTo>
                  <a:pt x="243" y="108"/>
                </a:lnTo>
                <a:lnTo>
                  <a:pt x="275" y="444"/>
                </a:lnTo>
                <a:lnTo>
                  <a:pt x="285" y="280"/>
                </a:lnTo>
                <a:lnTo>
                  <a:pt x="328" y="442"/>
                </a:lnTo>
                <a:lnTo>
                  <a:pt x="326" y="178"/>
                </a:lnTo>
                <a:lnTo>
                  <a:pt x="384" y="439"/>
                </a:lnTo>
                <a:lnTo>
                  <a:pt x="414" y="237"/>
                </a:lnTo>
                <a:lnTo>
                  <a:pt x="438" y="439"/>
                </a:lnTo>
                <a:lnTo>
                  <a:pt x="513" y="87"/>
                </a:lnTo>
                <a:lnTo>
                  <a:pt x="494" y="436"/>
                </a:lnTo>
                <a:lnTo>
                  <a:pt x="534" y="245"/>
                </a:lnTo>
                <a:lnTo>
                  <a:pt x="547" y="436"/>
                </a:lnTo>
                <a:lnTo>
                  <a:pt x="566" y="202"/>
                </a:lnTo>
                <a:lnTo>
                  <a:pt x="603" y="434"/>
                </a:lnTo>
                <a:lnTo>
                  <a:pt x="606" y="124"/>
                </a:lnTo>
                <a:lnTo>
                  <a:pt x="657" y="434"/>
                </a:lnTo>
                <a:lnTo>
                  <a:pt x="668" y="138"/>
                </a:lnTo>
                <a:lnTo>
                  <a:pt x="713" y="431"/>
                </a:lnTo>
                <a:lnTo>
                  <a:pt x="740" y="65"/>
                </a:lnTo>
                <a:lnTo>
                  <a:pt x="766" y="428"/>
                </a:lnTo>
                <a:lnTo>
                  <a:pt x="788" y="165"/>
                </a:lnTo>
                <a:lnTo>
                  <a:pt x="823" y="428"/>
                </a:lnTo>
                <a:lnTo>
                  <a:pt x="847" y="205"/>
                </a:lnTo>
                <a:lnTo>
                  <a:pt x="876" y="426"/>
                </a:lnTo>
                <a:lnTo>
                  <a:pt x="911" y="68"/>
                </a:lnTo>
                <a:lnTo>
                  <a:pt x="932" y="426"/>
                </a:lnTo>
                <a:lnTo>
                  <a:pt x="956" y="191"/>
                </a:lnTo>
                <a:lnTo>
                  <a:pt x="986" y="423"/>
                </a:lnTo>
                <a:lnTo>
                  <a:pt x="994" y="159"/>
                </a:lnTo>
                <a:lnTo>
                  <a:pt x="1042" y="423"/>
                </a:lnTo>
                <a:lnTo>
                  <a:pt x="1063" y="218"/>
                </a:lnTo>
                <a:lnTo>
                  <a:pt x="1095" y="420"/>
                </a:lnTo>
                <a:lnTo>
                  <a:pt x="1114" y="111"/>
                </a:lnTo>
                <a:lnTo>
                  <a:pt x="1151" y="417"/>
                </a:lnTo>
                <a:lnTo>
                  <a:pt x="1210" y="108"/>
                </a:lnTo>
                <a:lnTo>
                  <a:pt x="1205" y="417"/>
                </a:lnTo>
                <a:lnTo>
                  <a:pt x="1255" y="235"/>
                </a:lnTo>
                <a:lnTo>
                  <a:pt x="1261" y="415"/>
                </a:lnTo>
                <a:lnTo>
                  <a:pt x="1293" y="78"/>
                </a:lnTo>
                <a:lnTo>
                  <a:pt x="1317" y="415"/>
                </a:lnTo>
                <a:lnTo>
                  <a:pt x="1338" y="148"/>
                </a:lnTo>
                <a:lnTo>
                  <a:pt x="1370" y="412"/>
                </a:lnTo>
                <a:lnTo>
                  <a:pt x="1368" y="148"/>
                </a:lnTo>
                <a:lnTo>
                  <a:pt x="1426" y="412"/>
                </a:lnTo>
                <a:lnTo>
                  <a:pt x="1443" y="181"/>
                </a:lnTo>
                <a:lnTo>
                  <a:pt x="1480" y="409"/>
                </a:lnTo>
                <a:lnTo>
                  <a:pt x="1493" y="105"/>
                </a:lnTo>
                <a:lnTo>
                  <a:pt x="1536" y="407"/>
                </a:lnTo>
                <a:lnTo>
                  <a:pt x="1611" y="35"/>
                </a:lnTo>
                <a:lnTo>
                  <a:pt x="1589" y="407"/>
                </a:lnTo>
                <a:lnTo>
                  <a:pt x="1635" y="183"/>
                </a:lnTo>
                <a:lnTo>
                  <a:pt x="1646" y="404"/>
                </a:lnTo>
                <a:lnTo>
                  <a:pt x="1667" y="224"/>
                </a:lnTo>
                <a:lnTo>
                  <a:pt x="1699" y="404"/>
                </a:lnTo>
                <a:lnTo>
                  <a:pt x="1694" y="95"/>
                </a:lnTo>
                <a:lnTo>
                  <a:pt x="1755" y="401"/>
                </a:lnTo>
                <a:lnTo>
                  <a:pt x="1755" y="404"/>
                </a:lnTo>
                <a:lnTo>
                  <a:pt x="1755" y="404"/>
                </a:lnTo>
                <a:lnTo>
                  <a:pt x="1755" y="407"/>
                </a:lnTo>
                <a:lnTo>
                  <a:pt x="1755" y="407"/>
                </a:lnTo>
                <a:lnTo>
                  <a:pt x="1755" y="409"/>
                </a:lnTo>
                <a:lnTo>
                  <a:pt x="1755" y="409"/>
                </a:lnTo>
                <a:lnTo>
                  <a:pt x="1755" y="412"/>
                </a:lnTo>
                <a:lnTo>
                  <a:pt x="1755" y="412"/>
                </a:lnTo>
                <a:lnTo>
                  <a:pt x="1755" y="415"/>
                </a:lnTo>
                <a:lnTo>
                  <a:pt x="1755" y="415"/>
                </a:lnTo>
                <a:lnTo>
                  <a:pt x="1755" y="417"/>
                </a:lnTo>
                <a:lnTo>
                  <a:pt x="1755" y="417"/>
                </a:lnTo>
                <a:lnTo>
                  <a:pt x="1755" y="420"/>
                </a:lnTo>
                <a:lnTo>
                  <a:pt x="1755" y="420"/>
                </a:lnTo>
                <a:lnTo>
                  <a:pt x="1755" y="423"/>
                </a:lnTo>
                <a:lnTo>
                  <a:pt x="1755" y="423"/>
                </a:lnTo>
                <a:lnTo>
                  <a:pt x="1755" y="426"/>
                </a:lnTo>
                <a:lnTo>
                  <a:pt x="1755" y="426"/>
                </a:lnTo>
                <a:lnTo>
                  <a:pt x="1755" y="428"/>
                </a:lnTo>
                <a:lnTo>
                  <a:pt x="1755" y="428"/>
                </a:lnTo>
                <a:lnTo>
                  <a:pt x="1755" y="431"/>
                </a:lnTo>
                <a:lnTo>
                  <a:pt x="1755" y="431"/>
                </a:lnTo>
                <a:lnTo>
                  <a:pt x="1755" y="434"/>
                </a:lnTo>
                <a:lnTo>
                  <a:pt x="1755" y="434"/>
                </a:lnTo>
                <a:lnTo>
                  <a:pt x="1755" y="434"/>
                </a:lnTo>
                <a:lnTo>
                  <a:pt x="1755" y="436"/>
                </a:lnTo>
                <a:lnTo>
                  <a:pt x="1755" y="436"/>
                </a:lnTo>
                <a:lnTo>
                  <a:pt x="1755" y="439"/>
                </a:lnTo>
                <a:lnTo>
                  <a:pt x="1755" y="439"/>
                </a:lnTo>
                <a:lnTo>
                  <a:pt x="1755" y="442"/>
                </a:lnTo>
                <a:lnTo>
                  <a:pt x="1755" y="442"/>
                </a:lnTo>
                <a:lnTo>
                  <a:pt x="1755" y="444"/>
                </a:lnTo>
                <a:lnTo>
                  <a:pt x="1755" y="444"/>
                </a:lnTo>
                <a:lnTo>
                  <a:pt x="1755" y="447"/>
                </a:lnTo>
                <a:lnTo>
                  <a:pt x="1755" y="447"/>
                </a:lnTo>
                <a:lnTo>
                  <a:pt x="1755" y="450"/>
                </a:lnTo>
                <a:lnTo>
                  <a:pt x="1755" y="450"/>
                </a:lnTo>
                <a:lnTo>
                  <a:pt x="1755" y="452"/>
                </a:lnTo>
                <a:lnTo>
                  <a:pt x="1755" y="452"/>
                </a:lnTo>
                <a:lnTo>
                  <a:pt x="1755" y="455"/>
                </a:lnTo>
                <a:lnTo>
                  <a:pt x="1755" y="455"/>
                </a:lnTo>
                <a:lnTo>
                  <a:pt x="1755" y="458"/>
                </a:lnTo>
                <a:lnTo>
                  <a:pt x="1755" y="458"/>
                </a:lnTo>
                <a:lnTo>
                  <a:pt x="1755" y="461"/>
                </a:lnTo>
                <a:lnTo>
                  <a:pt x="1755" y="461"/>
                </a:lnTo>
                <a:lnTo>
                  <a:pt x="1755" y="463"/>
                </a:lnTo>
                <a:lnTo>
                  <a:pt x="1755" y="463"/>
                </a:lnTo>
                <a:lnTo>
                  <a:pt x="1755" y="466"/>
                </a:lnTo>
                <a:lnTo>
                  <a:pt x="1755" y="466"/>
                </a:lnTo>
                <a:lnTo>
                  <a:pt x="1755" y="469"/>
                </a:lnTo>
                <a:lnTo>
                  <a:pt x="1755" y="469"/>
                </a:lnTo>
                <a:lnTo>
                  <a:pt x="1755" y="471"/>
                </a:lnTo>
                <a:lnTo>
                  <a:pt x="1755" y="471"/>
                </a:lnTo>
                <a:lnTo>
                  <a:pt x="1755" y="474"/>
                </a:lnTo>
                <a:lnTo>
                  <a:pt x="1755" y="474"/>
                </a:lnTo>
                <a:lnTo>
                  <a:pt x="1755" y="477"/>
                </a:lnTo>
                <a:lnTo>
                  <a:pt x="1755" y="477"/>
                </a:lnTo>
                <a:lnTo>
                  <a:pt x="1755" y="479"/>
                </a:lnTo>
                <a:lnTo>
                  <a:pt x="1755" y="479"/>
                </a:lnTo>
                <a:lnTo>
                  <a:pt x="1755" y="482"/>
                </a:lnTo>
                <a:lnTo>
                  <a:pt x="1755" y="482"/>
                </a:lnTo>
                <a:lnTo>
                  <a:pt x="1755" y="485"/>
                </a:lnTo>
                <a:lnTo>
                  <a:pt x="1755" y="485"/>
                </a:lnTo>
                <a:lnTo>
                  <a:pt x="1755" y="487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" name="Freeform 21"/>
          <p:cNvSpPr/>
          <p:nvPr/>
        </p:nvSpPr>
        <p:spPr bwMode="auto">
          <a:xfrm rot="346181">
            <a:off x="9462115" y="5665272"/>
            <a:ext cx="2786063" cy="850900"/>
          </a:xfrm>
          <a:custGeom>
            <a:avLst/>
            <a:gdLst>
              <a:gd name="T0" fmla="*/ 1646 w 1755"/>
              <a:gd name="T1" fmla="*/ 490 h 536"/>
              <a:gd name="T2" fmla="*/ 1509 w 1755"/>
              <a:gd name="T3" fmla="*/ 493 h 536"/>
              <a:gd name="T4" fmla="*/ 1373 w 1755"/>
              <a:gd name="T5" fmla="*/ 498 h 536"/>
              <a:gd name="T6" fmla="*/ 1234 w 1755"/>
              <a:gd name="T7" fmla="*/ 501 h 536"/>
              <a:gd name="T8" fmla="*/ 1098 w 1755"/>
              <a:gd name="T9" fmla="*/ 506 h 536"/>
              <a:gd name="T10" fmla="*/ 962 w 1755"/>
              <a:gd name="T11" fmla="*/ 509 h 536"/>
              <a:gd name="T12" fmla="*/ 825 w 1755"/>
              <a:gd name="T13" fmla="*/ 512 h 536"/>
              <a:gd name="T14" fmla="*/ 686 w 1755"/>
              <a:gd name="T15" fmla="*/ 517 h 536"/>
              <a:gd name="T16" fmla="*/ 550 w 1755"/>
              <a:gd name="T17" fmla="*/ 520 h 536"/>
              <a:gd name="T18" fmla="*/ 414 w 1755"/>
              <a:gd name="T19" fmla="*/ 525 h 536"/>
              <a:gd name="T20" fmla="*/ 275 w 1755"/>
              <a:gd name="T21" fmla="*/ 528 h 536"/>
              <a:gd name="T22" fmla="*/ 139 w 1755"/>
              <a:gd name="T23" fmla="*/ 530 h 536"/>
              <a:gd name="T24" fmla="*/ 2 w 1755"/>
              <a:gd name="T25" fmla="*/ 536 h 536"/>
              <a:gd name="T26" fmla="*/ 2 w 1755"/>
              <a:gd name="T27" fmla="*/ 528 h 536"/>
              <a:gd name="T28" fmla="*/ 2 w 1755"/>
              <a:gd name="T29" fmla="*/ 522 h 536"/>
              <a:gd name="T30" fmla="*/ 0 w 1755"/>
              <a:gd name="T31" fmla="*/ 517 h 536"/>
              <a:gd name="T32" fmla="*/ 0 w 1755"/>
              <a:gd name="T33" fmla="*/ 509 h 536"/>
              <a:gd name="T34" fmla="*/ 0 w 1755"/>
              <a:gd name="T35" fmla="*/ 504 h 536"/>
              <a:gd name="T36" fmla="*/ 0 w 1755"/>
              <a:gd name="T37" fmla="*/ 496 h 536"/>
              <a:gd name="T38" fmla="*/ 0 w 1755"/>
              <a:gd name="T39" fmla="*/ 490 h 536"/>
              <a:gd name="T40" fmla="*/ 0 w 1755"/>
              <a:gd name="T41" fmla="*/ 482 h 536"/>
              <a:gd name="T42" fmla="*/ 0 w 1755"/>
              <a:gd name="T43" fmla="*/ 477 h 536"/>
              <a:gd name="T44" fmla="*/ 0 w 1755"/>
              <a:gd name="T45" fmla="*/ 469 h 536"/>
              <a:gd name="T46" fmla="*/ 0 w 1755"/>
              <a:gd name="T47" fmla="*/ 463 h 536"/>
              <a:gd name="T48" fmla="*/ 0 w 1755"/>
              <a:gd name="T49" fmla="*/ 455 h 536"/>
              <a:gd name="T50" fmla="*/ 24 w 1755"/>
              <a:gd name="T51" fmla="*/ 334 h 536"/>
              <a:gd name="T52" fmla="*/ 165 w 1755"/>
              <a:gd name="T53" fmla="*/ 447 h 536"/>
              <a:gd name="T54" fmla="*/ 285 w 1755"/>
              <a:gd name="T55" fmla="*/ 280 h 536"/>
              <a:gd name="T56" fmla="*/ 438 w 1755"/>
              <a:gd name="T57" fmla="*/ 439 h 536"/>
              <a:gd name="T58" fmla="*/ 566 w 1755"/>
              <a:gd name="T59" fmla="*/ 202 h 536"/>
              <a:gd name="T60" fmla="*/ 713 w 1755"/>
              <a:gd name="T61" fmla="*/ 431 h 536"/>
              <a:gd name="T62" fmla="*/ 847 w 1755"/>
              <a:gd name="T63" fmla="*/ 205 h 536"/>
              <a:gd name="T64" fmla="*/ 986 w 1755"/>
              <a:gd name="T65" fmla="*/ 423 h 536"/>
              <a:gd name="T66" fmla="*/ 1114 w 1755"/>
              <a:gd name="T67" fmla="*/ 111 h 536"/>
              <a:gd name="T68" fmla="*/ 1261 w 1755"/>
              <a:gd name="T69" fmla="*/ 415 h 536"/>
              <a:gd name="T70" fmla="*/ 1368 w 1755"/>
              <a:gd name="T71" fmla="*/ 148 h 536"/>
              <a:gd name="T72" fmla="*/ 1536 w 1755"/>
              <a:gd name="T73" fmla="*/ 407 h 536"/>
              <a:gd name="T74" fmla="*/ 1667 w 1755"/>
              <a:gd name="T75" fmla="*/ 224 h 536"/>
              <a:gd name="T76" fmla="*/ 1755 w 1755"/>
              <a:gd name="T77" fmla="*/ 404 h 536"/>
              <a:gd name="T78" fmla="*/ 1755 w 1755"/>
              <a:gd name="T79" fmla="*/ 412 h 536"/>
              <a:gd name="T80" fmla="*/ 1755 w 1755"/>
              <a:gd name="T81" fmla="*/ 417 h 536"/>
              <a:gd name="T82" fmla="*/ 1755 w 1755"/>
              <a:gd name="T83" fmla="*/ 426 h 536"/>
              <a:gd name="T84" fmla="*/ 1755 w 1755"/>
              <a:gd name="T85" fmla="*/ 431 h 536"/>
              <a:gd name="T86" fmla="*/ 1755 w 1755"/>
              <a:gd name="T87" fmla="*/ 436 h 536"/>
              <a:gd name="T88" fmla="*/ 1755 w 1755"/>
              <a:gd name="T89" fmla="*/ 444 h 536"/>
              <a:gd name="T90" fmla="*/ 1755 w 1755"/>
              <a:gd name="T91" fmla="*/ 450 h 536"/>
              <a:gd name="T92" fmla="*/ 1755 w 1755"/>
              <a:gd name="T93" fmla="*/ 458 h 536"/>
              <a:gd name="T94" fmla="*/ 1755 w 1755"/>
              <a:gd name="T95" fmla="*/ 463 h 536"/>
              <a:gd name="T96" fmla="*/ 1755 w 1755"/>
              <a:gd name="T97" fmla="*/ 471 h 536"/>
              <a:gd name="T98" fmla="*/ 1755 w 1755"/>
              <a:gd name="T99" fmla="*/ 477 h 536"/>
              <a:gd name="T100" fmla="*/ 1755 w 1755"/>
              <a:gd name="T101" fmla="*/ 485 h 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755" h="536">
                <a:moveTo>
                  <a:pt x="1755" y="487"/>
                </a:moveTo>
                <a:lnTo>
                  <a:pt x="1728" y="487"/>
                </a:lnTo>
                <a:lnTo>
                  <a:pt x="1702" y="487"/>
                </a:lnTo>
                <a:lnTo>
                  <a:pt x="1675" y="490"/>
                </a:lnTo>
                <a:lnTo>
                  <a:pt x="1646" y="490"/>
                </a:lnTo>
                <a:lnTo>
                  <a:pt x="1619" y="490"/>
                </a:lnTo>
                <a:lnTo>
                  <a:pt x="1592" y="490"/>
                </a:lnTo>
                <a:lnTo>
                  <a:pt x="1565" y="493"/>
                </a:lnTo>
                <a:lnTo>
                  <a:pt x="1536" y="493"/>
                </a:lnTo>
                <a:lnTo>
                  <a:pt x="1509" y="493"/>
                </a:lnTo>
                <a:lnTo>
                  <a:pt x="1483" y="496"/>
                </a:lnTo>
                <a:lnTo>
                  <a:pt x="1456" y="496"/>
                </a:lnTo>
                <a:lnTo>
                  <a:pt x="1426" y="496"/>
                </a:lnTo>
                <a:lnTo>
                  <a:pt x="1400" y="496"/>
                </a:lnTo>
                <a:lnTo>
                  <a:pt x="1373" y="498"/>
                </a:lnTo>
                <a:lnTo>
                  <a:pt x="1346" y="498"/>
                </a:lnTo>
                <a:lnTo>
                  <a:pt x="1317" y="498"/>
                </a:lnTo>
                <a:lnTo>
                  <a:pt x="1290" y="501"/>
                </a:lnTo>
                <a:lnTo>
                  <a:pt x="1263" y="501"/>
                </a:lnTo>
                <a:lnTo>
                  <a:pt x="1234" y="501"/>
                </a:lnTo>
                <a:lnTo>
                  <a:pt x="1207" y="501"/>
                </a:lnTo>
                <a:lnTo>
                  <a:pt x="1181" y="504"/>
                </a:lnTo>
                <a:lnTo>
                  <a:pt x="1154" y="504"/>
                </a:lnTo>
                <a:lnTo>
                  <a:pt x="1125" y="504"/>
                </a:lnTo>
                <a:lnTo>
                  <a:pt x="1098" y="506"/>
                </a:lnTo>
                <a:lnTo>
                  <a:pt x="1071" y="506"/>
                </a:lnTo>
                <a:lnTo>
                  <a:pt x="1044" y="506"/>
                </a:lnTo>
                <a:lnTo>
                  <a:pt x="1015" y="506"/>
                </a:lnTo>
                <a:lnTo>
                  <a:pt x="988" y="509"/>
                </a:lnTo>
                <a:lnTo>
                  <a:pt x="962" y="509"/>
                </a:lnTo>
                <a:lnTo>
                  <a:pt x="935" y="509"/>
                </a:lnTo>
                <a:lnTo>
                  <a:pt x="905" y="509"/>
                </a:lnTo>
                <a:lnTo>
                  <a:pt x="879" y="512"/>
                </a:lnTo>
                <a:lnTo>
                  <a:pt x="852" y="512"/>
                </a:lnTo>
                <a:lnTo>
                  <a:pt x="825" y="512"/>
                </a:lnTo>
                <a:lnTo>
                  <a:pt x="796" y="514"/>
                </a:lnTo>
                <a:lnTo>
                  <a:pt x="769" y="514"/>
                </a:lnTo>
                <a:lnTo>
                  <a:pt x="742" y="514"/>
                </a:lnTo>
                <a:lnTo>
                  <a:pt x="713" y="514"/>
                </a:lnTo>
                <a:lnTo>
                  <a:pt x="686" y="517"/>
                </a:lnTo>
                <a:lnTo>
                  <a:pt x="660" y="517"/>
                </a:lnTo>
                <a:lnTo>
                  <a:pt x="633" y="517"/>
                </a:lnTo>
                <a:lnTo>
                  <a:pt x="603" y="520"/>
                </a:lnTo>
                <a:lnTo>
                  <a:pt x="577" y="520"/>
                </a:lnTo>
                <a:lnTo>
                  <a:pt x="550" y="520"/>
                </a:lnTo>
                <a:lnTo>
                  <a:pt x="523" y="520"/>
                </a:lnTo>
                <a:lnTo>
                  <a:pt x="494" y="522"/>
                </a:lnTo>
                <a:lnTo>
                  <a:pt x="467" y="522"/>
                </a:lnTo>
                <a:lnTo>
                  <a:pt x="440" y="522"/>
                </a:lnTo>
                <a:lnTo>
                  <a:pt x="414" y="525"/>
                </a:lnTo>
                <a:lnTo>
                  <a:pt x="384" y="525"/>
                </a:lnTo>
                <a:lnTo>
                  <a:pt x="358" y="525"/>
                </a:lnTo>
                <a:lnTo>
                  <a:pt x="331" y="525"/>
                </a:lnTo>
                <a:lnTo>
                  <a:pt x="304" y="528"/>
                </a:lnTo>
                <a:lnTo>
                  <a:pt x="275" y="528"/>
                </a:lnTo>
                <a:lnTo>
                  <a:pt x="248" y="528"/>
                </a:lnTo>
                <a:lnTo>
                  <a:pt x="221" y="530"/>
                </a:lnTo>
                <a:lnTo>
                  <a:pt x="192" y="530"/>
                </a:lnTo>
                <a:lnTo>
                  <a:pt x="165" y="530"/>
                </a:lnTo>
                <a:lnTo>
                  <a:pt x="139" y="530"/>
                </a:lnTo>
                <a:lnTo>
                  <a:pt x="112" y="533"/>
                </a:lnTo>
                <a:lnTo>
                  <a:pt x="82" y="533"/>
                </a:lnTo>
                <a:lnTo>
                  <a:pt x="56" y="533"/>
                </a:lnTo>
                <a:lnTo>
                  <a:pt x="29" y="536"/>
                </a:lnTo>
                <a:lnTo>
                  <a:pt x="2" y="536"/>
                </a:lnTo>
                <a:lnTo>
                  <a:pt x="2" y="533"/>
                </a:lnTo>
                <a:lnTo>
                  <a:pt x="2" y="533"/>
                </a:lnTo>
                <a:lnTo>
                  <a:pt x="2" y="530"/>
                </a:lnTo>
                <a:lnTo>
                  <a:pt x="2" y="530"/>
                </a:lnTo>
                <a:lnTo>
                  <a:pt x="2" y="528"/>
                </a:lnTo>
                <a:lnTo>
                  <a:pt x="2" y="528"/>
                </a:lnTo>
                <a:lnTo>
                  <a:pt x="2" y="525"/>
                </a:lnTo>
                <a:lnTo>
                  <a:pt x="2" y="525"/>
                </a:lnTo>
                <a:lnTo>
                  <a:pt x="2" y="522"/>
                </a:lnTo>
                <a:lnTo>
                  <a:pt x="2" y="522"/>
                </a:lnTo>
                <a:lnTo>
                  <a:pt x="2" y="520"/>
                </a:lnTo>
                <a:lnTo>
                  <a:pt x="2" y="520"/>
                </a:lnTo>
                <a:lnTo>
                  <a:pt x="2" y="520"/>
                </a:lnTo>
                <a:lnTo>
                  <a:pt x="0" y="517"/>
                </a:lnTo>
                <a:lnTo>
                  <a:pt x="0" y="517"/>
                </a:lnTo>
                <a:lnTo>
                  <a:pt x="0" y="514"/>
                </a:lnTo>
                <a:lnTo>
                  <a:pt x="0" y="514"/>
                </a:lnTo>
                <a:lnTo>
                  <a:pt x="0" y="512"/>
                </a:lnTo>
                <a:lnTo>
                  <a:pt x="0" y="512"/>
                </a:lnTo>
                <a:lnTo>
                  <a:pt x="0" y="509"/>
                </a:lnTo>
                <a:lnTo>
                  <a:pt x="0" y="509"/>
                </a:lnTo>
                <a:lnTo>
                  <a:pt x="0" y="506"/>
                </a:lnTo>
                <a:lnTo>
                  <a:pt x="0" y="506"/>
                </a:lnTo>
                <a:lnTo>
                  <a:pt x="0" y="504"/>
                </a:lnTo>
                <a:lnTo>
                  <a:pt x="0" y="504"/>
                </a:lnTo>
                <a:lnTo>
                  <a:pt x="0" y="501"/>
                </a:lnTo>
                <a:lnTo>
                  <a:pt x="0" y="501"/>
                </a:lnTo>
                <a:lnTo>
                  <a:pt x="0" y="498"/>
                </a:lnTo>
                <a:lnTo>
                  <a:pt x="0" y="498"/>
                </a:lnTo>
                <a:lnTo>
                  <a:pt x="0" y="496"/>
                </a:lnTo>
                <a:lnTo>
                  <a:pt x="0" y="496"/>
                </a:lnTo>
                <a:lnTo>
                  <a:pt x="0" y="493"/>
                </a:lnTo>
                <a:lnTo>
                  <a:pt x="0" y="493"/>
                </a:lnTo>
                <a:lnTo>
                  <a:pt x="0" y="490"/>
                </a:lnTo>
                <a:lnTo>
                  <a:pt x="0" y="490"/>
                </a:lnTo>
                <a:lnTo>
                  <a:pt x="0" y="487"/>
                </a:lnTo>
                <a:lnTo>
                  <a:pt x="0" y="487"/>
                </a:lnTo>
                <a:lnTo>
                  <a:pt x="0" y="485"/>
                </a:lnTo>
                <a:lnTo>
                  <a:pt x="0" y="485"/>
                </a:lnTo>
                <a:lnTo>
                  <a:pt x="0" y="482"/>
                </a:lnTo>
                <a:lnTo>
                  <a:pt x="0" y="482"/>
                </a:lnTo>
                <a:lnTo>
                  <a:pt x="0" y="479"/>
                </a:lnTo>
                <a:lnTo>
                  <a:pt x="0" y="479"/>
                </a:lnTo>
                <a:lnTo>
                  <a:pt x="0" y="477"/>
                </a:lnTo>
                <a:lnTo>
                  <a:pt x="0" y="477"/>
                </a:lnTo>
                <a:lnTo>
                  <a:pt x="0" y="474"/>
                </a:lnTo>
                <a:lnTo>
                  <a:pt x="0" y="474"/>
                </a:lnTo>
                <a:lnTo>
                  <a:pt x="0" y="471"/>
                </a:lnTo>
                <a:lnTo>
                  <a:pt x="0" y="471"/>
                </a:lnTo>
                <a:lnTo>
                  <a:pt x="0" y="469"/>
                </a:lnTo>
                <a:lnTo>
                  <a:pt x="0" y="469"/>
                </a:lnTo>
                <a:lnTo>
                  <a:pt x="0" y="466"/>
                </a:lnTo>
                <a:lnTo>
                  <a:pt x="0" y="466"/>
                </a:lnTo>
                <a:lnTo>
                  <a:pt x="0" y="463"/>
                </a:lnTo>
                <a:lnTo>
                  <a:pt x="0" y="463"/>
                </a:lnTo>
                <a:lnTo>
                  <a:pt x="0" y="461"/>
                </a:lnTo>
                <a:lnTo>
                  <a:pt x="0" y="461"/>
                </a:lnTo>
                <a:lnTo>
                  <a:pt x="0" y="458"/>
                </a:lnTo>
                <a:lnTo>
                  <a:pt x="0" y="458"/>
                </a:lnTo>
                <a:lnTo>
                  <a:pt x="0" y="455"/>
                </a:lnTo>
                <a:lnTo>
                  <a:pt x="0" y="455"/>
                </a:lnTo>
                <a:lnTo>
                  <a:pt x="0" y="452"/>
                </a:lnTo>
                <a:lnTo>
                  <a:pt x="0" y="452"/>
                </a:lnTo>
                <a:lnTo>
                  <a:pt x="0" y="450"/>
                </a:lnTo>
                <a:lnTo>
                  <a:pt x="24" y="334"/>
                </a:lnTo>
                <a:lnTo>
                  <a:pt x="53" y="450"/>
                </a:lnTo>
                <a:lnTo>
                  <a:pt x="82" y="245"/>
                </a:lnTo>
                <a:lnTo>
                  <a:pt x="109" y="447"/>
                </a:lnTo>
                <a:lnTo>
                  <a:pt x="149" y="0"/>
                </a:lnTo>
                <a:lnTo>
                  <a:pt x="165" y="447"/>
                </a:lnTo>
                <a:lnTo>
                  <a:pt x="187" y="261"/>
                </a:lnTo>
                <a:lnTo>
                  <a:pt x="219" y="444"/>
                </a:lnTo>
                <a:lnTo>
                  <a:pt x="243" y="108"/>
                </a:lnTo>
                <a:lnTo>
                  <a:pt x="275" y="444"/>
                </a:lnTo>
                <a:lnTo>
                  <a:pt x="285" y="280"/>
                </a:lnTo>
                <a:lnTo>
                  <a:pt x="328" y="442"/>
                </a:lnTo>
                <a:lnTo>
                  <a:pt x="326" y="178"/>
                </a:lnTo>
                <a:lnTo>
                  <a:pt x="384" y="439"/>
                </a:lnTo>
                <a:lnTo>
                  <a:pt x="414" y="237"/>
                </a:lnTo>
                <a:lnTo>
                  <a:pt x="438" y="439"/>
                </a:lnTo>
                <a:lnTo>
                  <a:pt x="513" y="87"/>
                </a:lnTo>
                <a:lnTo>
                  <a:pt x="494" y="436"/>
                </a:lnTo>
                <a:lnTo>
                  <a:pt x="534" y="245"/>
                </a:lnTo>
                <a:lnTo>
                  <a:pt x="547" y="436"/>
                </a:lnTo>
                <a:lnTo>
                  <a:pt x="566" y="202"/>
                </a:lnTo>
                <a:lnTo>
                  <a:pt x="603" y="434"/>
                </a:lnTo>
                <a:lnTo>
                  <a:pt x="606" y="124"/>
                </a:lnTo>
                <a:lnTo>
                  <a:pt x="657" y="434"/>
                </a:lnTo>
                <a:lnTo>
                  <a:pt x="668" y="138"/>
                </a:lnTo>
                <a:lnTo>
                  <a:pt x="713" y="431"/>
                </a:lnTo>
                <a:lnTo>
                  <a:pt x="740" y="65"/>
                </a:lnTo>
                <a:lnTo>
                  <a:pt x="766" y="428"/>
                </a:lnTo>
                <a:lnTo>
                  <a:pt x="788" y="165"/>
                </a:lnTo>
                <a:lnTo>
                  <a:pt x="823" y="428"/>
                </a:lnTo>
                <a:lnTo>
                  <a:pt x="847" y="205"/>
                </a:lnTo>
                <a:lnTo>
                  <a:pt x="876" y="426"/>
                </a:lnTo>
                <a:lnTo>
                  <a:pt x="911" y="68"/>
                </a:lnTo>
                <a:lnTo>
                  <a:pt x="932" y="426"/>
                </a:lnTo>
                <a:lnTo>
                  <a:pt x="956" y="191"/>
                </a:lnTo>
                <a:lnTo>
                  <a:pt x="986" y="423"/>
                </a:lnTo>
                <a:lnTo>
                  <a:pt x="994" y="159"/>
                </a:lnTo>
                <a:lnTo>
                  <a:pt x="1042" y="423"/>
                </a:lnTo>
                <a:lnTo>
                  <a:pt x="1063" y="218"/>
                </a:lnTo>
                <a:lnTo>
                  <a:pt x="1095" y="420"/>
                </a:lnTo>
                <a:lnTo>
                  <a:pt x="1114" y="111"/>
                </a:lnTo>
                <a:lnTo>
                  <a:pt x="1151" y="417"/>
                </a:lnTo>
                <a:lnTo>
                  <a:pt x="1210" y="108"/>
                </a:lnTo>
                <a:lnTo>
                  <a:pt x="1205" y="417"/>
                </a:lnTo>
                <a:lnTo>
                  <a:pt x="1255" y="235"/>
                </a:lnTo>
                <a:lnTo>
                  <a:pt x="1261" y="415"/>
                </a:lnTo>
                <a:lnTo>
                  <a:pt x="1293" y="78"/>
                </a:lnTo>
                <a:lnTo>
                  <a:pt x="1317" y="415"/>
                </a:lnTo>
                <a:lnTo>
                  <a:pt x="1338" y="148"/>
                </a:lnTo>
                <a:lnTo>
                  <a:pt x="1370" y="412"/>
                </a:lnTo>
                <a:lnTo>
                  <a:pt x="1368" y="148"/>
                </a:lnTo>
                <a:lnTo>
                  <a:pt x="1426" y="412"/>
                </a:lnTo>
                <a:lnTo>
                  <a:pt x="1443" y="181"/>
                </a:lnTo>
                <a:lnTo>
                  <a:pt x="1480" y="409"/>
                </a:lnTo>
                <a:lnTo>
                  <a:pt x="1493" y="105"/>
                </a:lnTo>
                <a:lnTo>
                  <a:pt x="1536" y="407"/>
                </a:lnTo>
                <a:lnTo>
                  <a:pt x="1611" y="35"/>
                </a:lnTo>
                <a:lnTo>
                  <a:pt x="1589" y="407"/>
                </a:lnTo>
                <a:lnTo>
                  <a:pt x="1635" y="183"/>
                </a:lnTo>
                <a:lnTo>
                  <a:pt x="1646" y="404"/>
                </a:lnTo>
                <a:lnTo>
                  <a:pt x="1667" y="224"/>
                </a:lnTo>
                <a:lnTo>
                  <a:pt x="1699" y="404"/>
                </a:lnTo>
                <a:lnTo>
                  <a:pt x="1694" y="95"/>
                </a:lnTo>
                <a:lnTo>
                  <a:pt x="1755" y="401"/>
                </a:lnTo>
                <a:lnTo>
                  <a:pt x="1755" y="404"/>
                </a:lnTo>
                <a:lnTo>
                  <a:pt x="1755" y="404"/>
                </a:lnTo>
                <a:lnTo>
                  <a:pt x="1755" y="407"/>
                </a:lnTo>
                <a:lnTo>
                  <a:pt x="1755" y="407"/>
                </a:lnTo>
                <a:lnTo>
                  <a:pt x="1755" y="409"/>
                </a:lnTo>
                <a:lnTo>
                  <a:pt x="1755" y="409"/>
                </a:lnTo>
                <a:lnTo>
                  <a:pt x="1755" y="412"/>
                </a:lnTo>
                <a:lnTo>
                  <a:pt x="1755" y="412"/>
                </a:lnTo>
                <a:lnTo>
                  <a:pt x="1755" y="415"/>
                </a:lnTo>
                <a:lnTo>
                  <a:pt x="1755" y="415"/>
                </a:lnTo>
                <a:lnTo>
                  <a:pt x="1755" y="417"/>
                </a:lnTo>
                <a:lnTo>
                  <a:pt x="1755" y="417"/>
                </a:lnTo>
                <a:lnTo>
                  <a:pt x="1755" y="420"/>
                </a:lnTo>
                <a:lnTo>
                  <a:pt x="1755" y="420"/>
                </a:lnTo>
                <a:lnTo>
                  <a:pt x="1755" y="423"/>
                </a:lnTo>
                <a:lnTo>
                  <a:pt x="1755" y="423"/>
                </a:lnTo>
                <a:lnTo>
                  <a:pt x="1755" y="426"/>
                </a:lnTo>
                <a:lnTo>
                  <a:pt x="1755" y="426"/>
                </a:lnTo>
                <a:lnTo>
                  <a:pt x="1755" y="428"/>
                </a:lnTo>
                <a:lnTo>
                  <a:pt x="1755" y="428"/>
                </a:lnTo>
                <a:lnTo>
                  <a:pt x="1755" y="431"/>
                </a:lnTo>
                <a:lnTo>
                  <a:pt x="1755" y="431"/>
                </a:lnTo>
                <a:lnTo>
                  <a:pt x="1755" y="434"/>
                </a:lnTo>
                <a:lnTo>
                  <a:pt x="1755" y="434"/>
                </a:lnTo>
                <a:lnTo>
                  <a:pt x="1755" y="434"/>
                </a:lnTo>
                <a:lnTo>
                  <a:pt x="1755" y="436"/>
                </a:lnTo>
                <a:lnTo>
                  <a:pt x="1755" y="436"/>
                </a:lnTo>
                <a:lnTo>
                  <a:pt x="1755" y="439"/>
                </a:lnTo>
                <a:lnTo>
                  <a:pt x="1755" y="439"/>
                </a:lnTo>
                <a:lnTo>
                  <a:pt x="1755" y="442"/>
                </a:lnTo>
                <a:lnTo>
                  <a:pt x="1755" y="442"/>
                </a:lnTo>
                <a:lnTo>
                  <a:pt x="1755" y="444"/>
                </a:lnTo>
                <a:lnTo>
                  <a:pt x="1755" y="444"/>
                </a:lnTo>
                <a:lnTo>
                  <a:pt x="1755" y="447"/>
                </a:lnTo>
                <a:lnTo>
                  <a:pt x="1755" y="447"/>
                </a:lnTo>
                <a:lnTo>
                  <a:pt x="1755" y="450"/>
                </a:lnTo>
                <a:lnTo>
                  <a:pt x="1755" y="450"/>
                </a:lnTo>
                <a:lnTo>
                  <a:pt x="1755" y="452"/>
                </a:lnTo>
                <a:lnTo>
                  <a:pt x="1755" y="452"/>
                </a:lnTo>
                <a:lnTo>
                  <a:pt x="1755" y="455"/>
                </a:lnTo>
                <a:lnTo>
                  <a:pt x="1755" y="455"/>
                </a:lnTo>
                <a:lnTo>
                  <a:pt x="1755" y="458"/>
                </a:lnTo>
                <a:lnTo>
                  <a:pt x="1755" y="458"/>
                </a:lnTo>
                <a:lnTo>
                  <a:pt x="1755" y="461"/>
                </a:lnTo>
                <a:lnTo>
                  <a:pt x="1755" y="461"/>
                </a:lnTo>
                <a:lnTo>
                  <a:pt x="1755" y="463"/>
                </a:lnTo>
                <a:lnTo>
                  <a:pt x="1755" y="463"/>
                </a:lnTo>
                <a:lnTo>
                  <a:pt x="1755" y="466"/>
                </a:lnTo>
                <a:lnTo>
                  <a:pt x="1755" y="466"/>
                </a:lnTo>
                <a:lnTo>
                  <a:pt x="1755" y="469"/>
                </a:lnTo>
                <a:lnTo>
                  <a:pt x="1755" y="469"/>
                </a:lnTo>
                <a:lnTo>
                  <a:pt x="1755" y="471"/>
                </a:lnTo>
                <a:lnTo>
                  <a:pt x="1755" y="471"/>
                </a:lnTo>
                <a:lnTo>
                  <a:pt x="1755" y="474"/>
                </a:lnTo>
                <a:lnTo>
                  <a:pt x="1755" y="474"/>
                </a:lnTo>
                <a:lnTo>
                  <a:pt x="1755" y="477"/>
                </a:lnTo>
                <a:lnTo>
                  <a:pt x="1755" y="477"/>
                </a:lnTo>
                <a:lnTo>
                  <a:pt x="1755" y="479"/>
                </a:lnTo>
                <a:lnTo>
                  <a:pt x="1755" y="479"/>
                </a:lnTo>
                <a:lnTo>
                  <a:pt x="1755" y="482"/>
                </a:lnTo>
                <a:lnTo>
                  <a:pt x="1755" y="482"/>
                </a:lnTo>
                <a:lnTo>
                  <a:pt x="1755" y="485"/>
                </a:lnTo>
                <a:lnTo>
                  <a:pt x="1755" y="485"/>
                </a:lnTo>
                <a:lnTo>
                  <a:pt x="1755" y="487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" name="KSO_Shape"/>
          <p:cNvSpPr/>
          <p:nvPr/>
        </p:nvSpPr>
        <p:spPr bwMode="auto">
          <a:xfrm>
            <a:off x="3303018" y="1030953"/>
            <a:ext cx="5604221" cy="2129604"/>
          </a:xfrm>
          <a:custGeom>
            <a:avLst/>
            <a:gdLst>
              <a:gd name="T0" fmla="*/ 238222642 w 7765"/>
              <a:gd name="T1" fmla="*/ 171747976 h 2948"/>
              <a:gd name="T2" fmla="*/ 253570343 w 7765"/>
              <a:gd name="T3" fmla="*/ 163187638 h 2948"/>
              <a:gd name="T4" fmla="*/ 260973469 w 7765"/>
              <a:gd name="T5" fmla="*/ 158666455 h 2948"/>
              <a:gd name="T6" fmla="*/ 262116960 w 7765"/>
              <a:gd name="T7" fmla="*/ 146790615 h 2948"/>
              <a:gd name="T8" fmla="*/ 269941321 w 7765"/>
              <a:gd name="T9" fmla="*/ 139857824 h 2948"/>
              <a:gd name="T10" fmla="*/ 274756445 w 7765"/>
              <a:gd name="T11" fmla="*/ 129428802 h 2948"/>
              <a:gd name="T12" fmla="*/ 297447166 w 7765"/>
              <a:gd name="T13" fmla="*/ 106762236 h 2948"/>
              <a:gd name="T14" fmla="*/ 325193681 w 7765"/>
              <a:gd name="T15" fmla="*/ 101818941 h 2948"/>
              <a:gd name="T16" fmla="*/ 357213382 w 7765"/>
              <a:gd name="T17" fmla="*/ 109113192 h 2948"/>
              <a:gd name="T18" fmla="*/ 370213995 w 7765"/>
              <a:gd name="T19" fmla="*/ 107123940 h 2948"/>
              <a:gd name="T20" fmla="*/ 389895234 w 7765"/>
              <a:gd name="T21" fmla="*/ 92354465 h 2948"/>
              <a:gd name="T22" fmla="*/ 426188366 w 7765"/>
              <a:gd name="T23" fmla="*/ 87471577 h 2948"/>
              <a:gd name="T24" fmla="*/ 436661082 w 7765"/>
              <a:gd name="T25" fmla="*/ 88315554 h 2948"/>
              <a:gd name="T26" fmla="*/ 449842014 w 7765"/>
              <a:gd name="T27" fmla="*/ 65106309 h 2948"/>
              <a:gd name="T28" fmla="*/ 467176165 w 7765"/>
              <a:gd name="T29" fmla="*/ 45514107 h 2948"/>
              <a:gd name="T30" fmla="*/ 454235903 w 7765"/>
              <a:gd name="T31" fmla="*/ 35627519 h 2948"/>
              <a:gd name="T32" fmla="*/ 408312769 w 7765"/>
              <a:gd name="T33" fmla="*/ 18868792 h 2948"/>
              <a:gd name="T34" fmla="*/ 362088612 w 7765"/>
              <a:gd name="T35" fmla="*/ 8982204 h 2948"/>
              <a:gd name="T36" fmla="*/ 342407374 w 7765"/>
              <a:gd name="T37" fmla="*/ 8078066 h 2948"/>
              <a:gd name="T38" fmla="*/ 338314507 w 7765"/>
              <a:gd name="T39" fmla="*/ 6269544 h 2948"/>
              <a:gd name="T40" fmla="*/ 326698300 w 7765"/>
              <a:gd name="T41" fmla="*/ 14769475 h 2948"/>
              <a:gd name="T42" fmla="*/ 308040095 w 7765"/>
              <a:gd name="T43" fmla="*/ 22968109 h 2948"/>
              <a:gd name="T44" fmla="*/ 279992803 w 7765"/>
              <a:gd name="T45" fmla="*/ 34301270 h 2948"/>
              <a:gd name="T46" fmla="*/ 271566398 w 7765"/>
              <a:gd name="T47" fmla="*/ 32854452 h 2948"/>
              <a:gd name="T48" fmla="*/ 263681930 w 7765"/>
              <a:gd name="T49" fmla="*/ 33457293 h 2948"/>
              <a:gd name="T50" fmla="*/ 263561473 w 7765"/>
              <a:gd name="T51" fmla="*/ 17663111 h 2948"/>
              <a:gd name="T52" fmla="*/ 263802143 w 7765"/>
              <a:gd name="T53" fmla="*/ 11333406 h 2948"/>
              <a:gd name="T54" fmla="*/ 263079887 w 7765"/>
              <a:gd name="T55" fmla="*/ 4400615 h 2948"/>
              <a:gd name="T56" fmla="*/ 258866807 w 7765"/>
              <a:gd name="T57" fmla="*/ 3375908 h 2948"/>
              <a:gd name="T58" fmla="*/ 244482033 w 7765"/>
              <a:gd name="T59" fmla="*/ 10067318 h 2948"/>
              <a:gd name="T60" fmla="*/ 237560492 w 7765"/>
              <a:gd name="T61" fmla="*/ 9223341 h 2948"/>
              <a:gd name="T62" fmla="*/ 228652746 w 7765"/>
              <a:gd name="T63" fmla="*/ 9826181 h 2948"/>
              <a:gd name="T64" fmla="*/ 219383873 w 7765"/>
              <a:gd name="T65" fmla="*/ 11212838 h 2948"/>
              <a:gd name="T66" fmla="*/ 205239769 w 7765"/>
              <a:gd name="T67" fmla="*/ 60161 h 2948"/>
              <a:gd name="T68" fmla="*/ 203494234 w 7765"/>
              <a:gd name="T69" fmla="*/ 7294250 h 2948"/>
              <a:gd name="T70" fmla="*/ 203795256 w 7765"/>
              <a:gd name="T71" fmla="*/ 13021360 h 2948"/>
              <a:gd name="T72" fmla="*/ 204577619 w 7765"/>
              <a:gd name="T73" fmla="*/ 20797883 h 2948"/>
              <a:gd name="T74" fmla="*/ 202892436 w 7765"/>
              <a:gd name="T75" fmla="*/ 34542406 h 2948"/>
              <a:gd name="T76" fmla="*/ 192118943 w 7765"/>
              <a:gd name="T77" fmla="*/ 31829745 h 2948"/>
              <a:gd name="T78" fmla="*/ 184174124 w 7765"/>
              <a:gd name="T79" fmla="*/ 33698429 h 2948"/>
              <a:gd name="T80" fmla="*/ 151913507 w 7765"/>
              <a:gd name="T81" fmla="*/ 21340317 h 2948"/>
              <a:gd name="T82" fmla="*/ 139575044 w 7765"/>
              <a:gd name="T83" fmla="*/ 14287203 h 2948"/>
              <a:gd name="T84" fmla="*/ 127357039 w 7765"/>
              <a:gd name="T85" fmla="*/ 6329705 h 2948"/>
              <a:gd name="T86" fmla="*/ 123023502 w 7765"/>
              <a:gd name="T87" fmla="*/ 9343909 h 2948"/>
              <a:gd name="T88" fmla="*/ 99249396 w 7765"/>
              <a:gd name="T89" fmla="*/ 9283747 h 2948"/>
              <a:gd name="T90" fmla="*/ 49233394 w 7765"/>
              <a:gd name="T91" fmla="*/ 21822589 h 2948"/>
              <a:gd name="T92" fmla="*/ 6801083 w 7765"/>
              <a:gd name="T93" fmla="*/ 38581562 h 2948"/>
              <a:gd name="T94" fmla="*/ 120458 w 7765"/>
              <a:gd name="T95" fmla="*/ 46418246 h 2948"/>
              <a:gd name="T96" fmla="*/ 25579746 w 7765"/>
              <a:gd name="T97" fmla="*/ 76017603 h 2948"/>
              <a:gd name="T98" fmla="*/ 31237339 w 7765"/>
              <a:gd name="T99" fmla="*/ 89219693 h 2948"/>
              <a:gd name="T100" fmla="*/ 52724218 w 7765"/>
              <a:gd name="T101" fmla="*/ 87471577 h 2948"/>
              <a:gd name="T102" fmla="*/ 82637502 w 7765"/>
              <a:gd name="T103" fmla="*/ 94886396 h 2948"/>
              <a:gd name="T104" fmla="*/ 99971652 w 7765"/>
              <a:gd name="T105" fmla="*/ 110921714 h 2948"/>
              <a:gd name="T106" fmla="*/ 120074370 w 7765"/>
              <a:gd name="T107" fmla="*/ 105194850 h 2948"/>
              <a:gd name="T108" fmla="*/ 153478478 w 7765"/>
              <a:gd name="T109" fmla="*/ 102602757 h 2948"/>
              <a:gd name="T110" fmla="*/ 180382279 w 7765"/>
              <a:gd name="T111" fmla="*/ 112609668 h 2948"/>
              <a:gd name="T112" fmla="*/ 194345818 w 7765"/>
              <a:gd name="T113" fmla="*/ 132744549 h 2948"/>
              <a:gd name="T114" fmla="*/ 200063517 w 7765"/>
              <a:gd name="T115" fmla="*/ 140159367 h 2948"/>
              <a:gd name="T116" fmla="*/ 205721109 w 7765"/>
              <a:gd name="T117" fmla="*/ 148960596 h 2948"/>
              <a:gd name="T118" fmla="*/ 208188900 w 7765"/>
              <a:gd name="T119" fmla="*/ 161921795 h 2948"/>
              <a:gd name="T120" fmla="*/ 219624543 w 7765"/>
              <a:gd name="T121" fmla="*/ 165056321 h 2948"/>
              <a:gd name="T122" fmla="*/ 231000079 w 7765"/>
              <a:gd name="T123" fmla="*/ 175425182 h 294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7765" h="2948">
                <a:moveTo>
                  <a:pt x="3885" y="2948"/>
                </a:moveTo>
                <a:lnTo>
                  <a:pt x="3885" y="2948"/>
                </a:lnTo>
                <a:lnTo>
                  <a:pt x="3889" y="2947"/>
                </a:lnTo>
                <a:lnTo>
                  <a:pt x="3897" y="2943"/>
                </a:lnTo>
                <a:lnTo>
                  <a:pt x="3903" y="2939"/>
                </a:lnTo>
                <a:lnTo>
                  <a:pt x="3909" y="2934"/>
                </a:lnTo>
                <a:lnTo>
                  <a:pt x="3916" y="2927"/>
                </a:lnTo>
                <a:lnTo>
                  <a:pt x="3922" y="2920"/>
                </a:lnTo>
                <a:lnTo>
                  <a:pt x="3927" y="2910"/>
                </a:lnTo>
                <a:lnTo>
                  <a:pt x="3932" y="2900"/>
                </a:lnTo>
                <a:lnTo>
                  <a:pt x="3944" y="2876"/>
                </a:lnTo>
                <a:lnTo>
                  <a:pt x="3950" y="2863"/>
                </a:lnTo>
                <a:lnTo>
                  <a:pt x="3958" y="2849"/>
                </a:lnTo>
                <a:lnTo>
                  <a:pt x="3969" y="2836"/>
                </a:lnTo>
                <a:lnTo>
                  <a:pt x="3981" y="2822"/>
                </a:lnTo>
                <a:lnTo>
                  <a:pt x="3998" y="2808"/>
                </a:lnTo>
                <a:lnTo>
                  <a:pt x="4016" y="2793"/>
                </a:lnTo>
                <a:lnTo>
                  <a:pt x="4035" y="2780"/>
                </a:lnTo>
                <a:lnTo>
                  <a:pt x="4055" y="2768"/>
                </a:lnTo>
                <a:lnTo>
                  <a:pt x="4075" y="2757"/>
                </a:lnTo>
                <a:lnTo>
                  <a:pt x="4096" y="2747"/>
                </a:lnTo>
                <a:lnTo>
                  <a:pt x="4116" y="2738"/>
                </a:lnTo>
                <a:lnTo>
                  <a:pt x="4137" y="2730"/>
                </a:lnTo>
                <a:lnTo>
                  <a:pt x="4158" y="2723"/>
                </a:lnTo>
                <a:lnTo>
                  <a:pt x="4177" y="2717"/>
                </a:lnTo>
                <a:lnTo>
                  <a:pt x="4213" y="2707"/>
                </a:lnTo>
                <a:lnTo>
                  <a:pt x="4244" y="2701"/>
                </a:lnTo>
                <a:lnTo>
                  <a:pt x="4256" y="2700"/>
                </a:lnTo>
                <a:lnTo>
                  <a:pt x="4266" y="2699"/>
                </a:lnTo>
                <a:lnTo>
                  <a:pt x="4275" y="2699"/>
                </a:lnTo>
                <a:lnTo>
                  <a:pt x="4283" y="2698"/>
                </a:lnTo>
                <a:lnTo>
                  <a:pt x="4289" y="2695"/>
                </a:lnTo>
                <a:lnTo>
                  <a:pt x="4296" y="2693"/>
                </a:lnTo>
                <a:lnTo>
                  <a:pt x="4301" y="2689"/>
                </a:lnTo>
                <a:lnTo>
                  <a:pt x="4306" y="2686"/>
                </a:lnTo>
                <a:lnTo>
                  <a:pt x="4314" y="2676"/>
                </a:lnTo>
                <a:lnTo>
                  <a:pt x="4320" y="2665"/>
                </a:lnTo>
                <a:lnTo>
                  <a:pt x="4326" y="2655"/>
                </a:lnTo>
                <a:lnTo>
                  <a:pt x="4336" y="2632"/>
                </a:lnTo>
                <a:lnTo>
                  <a:pt x="4338" y="2626"/>
                </a:lnTo>
                <a:lnTo>
                  <a:pt x="4339" y="2619"/>
                </a:lnTo>
                <a:lnTo>
                  <a:pt x="4342" y="2602"/>
                </a:lnTo>
                <a:lnTo>
                  <a:pt x="4344" y="2583"/>
                </a:lnTo>
                <a:lnTo>
                  <a:pt x="4344" y="2562"/>
                </a:lnTo>
                <a:lnTo>
                  <a:pt x="4345" y="2515"/>
                </a:lnTo>
                <a:lnTo>
                  <a:pt x="4345" y="2492"/>
                </a:lnTo>
                <a:lnTo>
                  <a:pt x="4346" y="2471"/>
                </a:lnTo>
                <a:lnTo>
                  <a:pt x="4348" y="2460"/>
                </a:lnTo>
                <a:lnTo>
                  <a:pt x="4350" y="2452"/>
                </a:lnTo>
                <a:lnTo>
                  <a:pt x="4352" y="2443"/>
                </a:lnTo>
                <a:lnTo>
                  <a:pt x="4355" y="2435"/>
                </a:lnTo>
                <a:lnTo>
                  <a:pt x="4362" y="2421"/>
                </a:lnTo>
                <a:lnTo>
                  <a:pt x="4371" y="2408"/>
                </a:lnTo>
                <a:lnTo>
                  <a:pt x="4393" y="2381"/>
                </a:lnTo>
                <a:lnTo>
                  <a:pt x="4404" y="2367"/>
                </a:lnTo>
                <a:lnTo>
                  <a:pt x="4416" y="2350"/>
                </a:lnTo>
                <a:lnTo>
                  <a:pt x="4422" y="2342"/>
                </a:lnTo>
                <a:lnTo>
                  <a:pt x="4429" y="2335"/>
                </a:lnTo>
                <a:lnTo>
                  <a:pt x="4435" y="2330"/>
                </a:lnTo>
                <a:lnTo>
                  <a:pt x="4441" y="2326"/>
                </a:lnTo>
                <a:lnTo>
                  <a:pt x="4447" y="2323"/>
                </a:lnTo>
                <a:lnTo>
                  <a:pt x="4454" y="2322"/>
                </a:lnTo>
                <a:lnTo>
                  <a:pt x="4466" y="2320"/>
                </a:lnTo>
                <a:lnTo>
                  <a:pt x="4485" y="2320"/>
                </a:lnTo>
                <a:lnTo>
                  <a:pt x="4488" y="2319"/>
                </a:lnTo>
                <a:lnTo>
                  <a:pt x="4491" y="2318"/>
                </a:lnTo>
                <a:lnTo>
                  <a:pt x="4493" y="2317"/>
                </a:lnTo>
                <a:lnTo>
                  <a:pt x="4494" y="2314"/>
                </a:lnTo>
                <a:lnTo>
                  <a:pt x="4499" y="2295"/>
                </a:lnTo>
                <a:lnTo>
                  <a:pt x="4509" y="2265"/>
                </a:lnTo>
                <a:lnTo>
                  <a:pt x="4516" y="2248"/>
                </a:lnTo>
                <a:lnTo>
                  <a:pt x="4525" y="2226"/>
                </a:lnTo>
                <a:lnTo>
                  <a:pt x="4536" y="2203"/>
                </a:lnTo>
                <a:lnTo>
                  <a:pt x="4551" y="2177"/>
                </a:lnTo>
                <a:lnTo>
                  <a:pt x="4558" y="2163"/>
                </a:lnTo>
                <a:lnTo>
                  <a:pt x="4565" y="2147"/>
                </a:lnTo>
                <a:lnTo>
                  <a:pt x="4578" y="2115"/>
                </a:lnTo>
                <a:lnTo>
                  <a:pt x="4590" y="2080"/>
                </a:lnTo>
                <a:lnTo>
                  <a:pt x="4601" y="2047"/>
                </a:lnTo>
                <a:lnTo>
                  <a:pt x="4615" y="1993"/>
                </a:lnTo>
                <a:lnTo>
                  <a:pt x="4620" y="1970"/>
                </a:lnTo>
                <a:lnTo>
                  <a:pt x="4645" y="1951"/>
                </a:lnTo>
                <a:lnTo>
                  <a:pt x="4675" y="1930"/>
                </a:lnTo>
                <a:lnTo>
                  <a:pt x="4717" y="1901"/>
                </a:lnTo>
                <a:lnTo>
                  <a:pt x="4768" y="1868"/>
                </a:lnTo>
                <a:lnTo>
                  <a:pt x="4831" y="1831"/>
                </a:lnTo>
                <a:lnTo>
                  <a:pt x="4866" y="1812"/>
                </a:lnTo>
                <a:lnTo>
                  <a:pt x="4903" y="1791"/>
                </a:lnTo>
                <a:lnTo>
                  <a:pt x="4942" y="1771"/>
                </a:lnTo>
                <a:lnTo>
                  <a:pt x="4984" y="1751"/>
                </a:lnTo>
                <a:lnTo>
                  <a:pt x="4998" y="1745"/>
                </a:lnTo>
                <a:lnTo>
                  <a:pt x="5013" y="1740"/>
                </a:lnTo>
                <a:lnTo>
                  <a:pt x="5045" y="1732"/>
                </a:lnTo>
                <a:lnTo>
                  <a:pt x="5078" y="1724"/>
                </a:lnTo>
                <a:lnTo>
                  <a:pt x="5114" y="1718"/>
                </a:lnTo>
                <a:lnTo>
                  <a:pt x="5182" y="1707"/>
                </a:lnTo>
                <a:lnTo>
                  <a:pt x="5215" y="1702"/>
                </a:lnTo>
                <a:lnTo>
                  <a:pt x="5246" y="1699"/>
                </a:lnTo>
                <a:lnTo>
                  <a:pt x="5321" y="1695"/>
                </a:lnTo>
                <a:lnTo>
                  <a:pt x="5403" y="1689"/>
                </a:lnTo>
                <a:lnTo>
                  <a:pt x="5445" y="1687"/>
                </a:lnTo>
                <a:lnTo>
                  <a:pt x="5487" y="1687"/>
                </a:lnTo>
                <a:lnTo>
                  <a:pt x="5525" y="1690"/>
                </a:lnTo>
                <a:lnTo>
                  <a:pt x="5543" y="1691"/>
                </a:lnTo>
                <a:lnTo>
                  <a:pt x="5561" y="1693"/>
                </a:lnTo>
                <a:lnTo>
                  <a:pt x="5617" y="1704"/>
                </a:lnTo>
                <a:lnTo>
                  <a:pt x="5669" y="1716"/>
                </a:lnTo>
                <a:lnTo>
                  <a:pt x="5721" y="1730"/>
                </a:lnTo>
                <a:lnTo>
                  <a:pt x="5770" y="1745"/>
                </a:lnTo>
                <a:lnTo>
                  <a:pt x="5815" y="1760"/>
                </a:lnTo>
                <a:lnTo>
                  <a:pt x="5858" y="1777"/>
                </a:lnTo>
                <a:lnTo>
                  <a:pt x="5899" y="1794"/>
                </a:lnTo>
                <a:lnTo>
                  <a:pt x="5935" y="1810"/>
                </a:lnTo>
                <a:lnTo>
                  <a:pt x="5968" y="1826"/>
                </a:lnTo>
                <a:lnTo>
                  <a:pt x="5998" y="1841"/>
                </a:lnTo>
                <a:lnTo>
                  <a:pt x="6044" y="1867"/>
                </a:lnTo>
                <a:lnTo>
                  <a:pt x="6073" y="1884"/>
                </a:lnTo>
                <a:lnTo>
                  <a:pt x="6084" y="1890"/>
                </a:lnTo>
                <a:lnTo>
                  <a:pt x="6085" y="1883"/>
                </a:lnTo>
                <a:lnTo>
                  <a:pt x="6092" y="1865"/>
                </a:lnTo>
                <a:lnTo>
                  <a:pt x="6097" y="1853"/>
                </a:lnTo>
                <a:lnTo>
                  <a:pt x="6104" y="1840"/>
                </a:lnTo>
                <a:lnTo>
                  <a:pt x="6113" y="1826"/>
                </a:lnTo>
                <a:lnTo>
                  <a:pt x="6123" y="1810"/>
                </a:lnTo>
                <a:lnTo>
                  <a:pt x="6151" y="1777"/>
                </a:lnTo>
                <a:lnTo>
                  <a:pt x="6183" y="1740"/>
                </a:lnTo>
                <a:lnTo>
                  <a:pt x="6202" y="1721"/>
                </a:lnTo>
                <a:lnTo>
                  <a:pt x="6222" y="1702"/>
                </a:lnTo>
                <a:lnTo>
                  <a:pt x="6243" y="1683"/>
                </a:lnTo>
                <a:lnTo>
                  <a:pt x="6265" y="1664"/>
                </a:lnTo>
                <a:lnTo>
                  <a:pt x="6289" y="1644"/>
                </a:lnTo>
                <a:lnTo>
                  <a:pt x="6313" y="1625"/>
                </a:lnTo>
                <a:lnTo>
                  <a:pt x="6338" y="1607"/>
                </a:lnTo>
                <a:lnTo>
                  <a:pt x="6365" y="1591"/>
                </a:lnTo>
                <a:lnTo>
                  <a:pt x="6392" y="1574"/>
                </a:lnTo>
                <a:lnTo>
                  <a:pt x="6419" y="1558"/>
                </a:lnTo>
                <a:lnTo>
                  <a:pt x="6448" y="1545"/>
                </a:lnTo>
                <a:lnTo>
                  <a:pt x="6478" y="1532"/>
                </a:lnTo>
                <a:lnTo>
                  <a:pt x="6507" y="1521"/>
                </a:lnTo>
                <a:lnTo>
                  <a:pt x="6535" y="1512"/>
                </a:lnTo>
                <a:lnTo>
                  <a:pt x="6565" y="1502"/>
                </a:lnTo>
                <a:lnTo>
                  <a:pt x="6594" y="1494"/>
                </a:lnTo>
                <a:lnTo>
                  <a:pt x="6624" y="1487"/>
                </a:lnTo>
                <a:lnTo>
                  <a:pt x="6655" y="1480"/>
                </a:lnTo>
                <a:lnTo>
                  <a:pt x="6714" y="1469"/>
                </a:lnTo>
                <a:lnTo>
                  <a:pt x="6773" y="1461"/>
                </a:lnTo>
                <a:lnTo>
                  <a:pt x="6831" y="1455"/>
                </a:lnTo>
                <a:lnTo>
                  <a:pt x="6888" y="1451"/>
                </a:lnTo>
                <a:lnTo>
                  <a:pt x="6941" y="1450"/>
                </a:lnTo>
                <a:lnTo>
                  <a:pt x="6993" y="1449"/>
                </a:lnTo>
                <a:lnTo>
                  <a:pt x="7039" y="1450"/>
                </a:lnTo>
                <a:lnTo>
                  <a:pt x="7081" y="1451"/>
                </a:lnTo>
                <a:lnTo>
                  <a:pt x="7118" y="1453"/>
                </a:lnTo>
                <a:lnTo>
                  <a:pt x="7173" y="1458"/>
                </a:lnTo>
                <a:lnTo>
                  <a:pt x="7199" y="1463"/>
                </a:lnTo>
                <a:lnTo>
                  <a:pt x="7209" y="1465"/>
                </a:lnTo>
                <a:lnTo>
                  <a:pt x="7216" y="1468"/>
                </a:lnTo>
                <a:lnTo>
                  <a:pt x="7228" y="1474"/>
                </a:lnTo>
                <a:lnTo>
                  <a:pt x="7237" y="1478"/>
                </a:lnTo>
                <a:lnTo>
                  <a:pt x="7242" y="1480"/>
                </a:lnTo>
                <a:lnTo>
                  <a:pt x="7245" y="1480"/>
                </a:lnTo>
                <a:lnTo>
                  <a:pt x="7248" y="1478"/>
                </a:lnTo>
                <a:lnTo>
                  <a:pt x="7251" y="1476"/>
                </a:lnTo>
                <a:lnTo>
                  <a:pt x="7253" y="1471"/>
                </a:lnTo>
                <a:lnTo>
                  <a:pt x="7255" y="1465"/>
                </a:lnTo>
                <a:lnTo>
                  <a:pt x="7261" y="1447"/>
                </a:lnTo>
                <a:lnTo>
                  <a:pt x="7267" y="1418"/>
                </a:lnTo>
                <a:lnTo>
                  <a:pt x="7272" y="1398"/>
                </a:lnTo>
                <a:lnTo>
                  <a:pt x="7278" y="1378"/>
                </a:lnTo>
                <a:lnTo>
                  <a:pt x="7288" y="1357"/>
                </a:lnTo>
                <a:lnTo>
                  <a:pt x="7298" y="1334"/>
                </a:lnTo>
                <a:lnTo>
                  <a:pt x="7310" y="1310"/>
                </a:lnTo>
                <a:lnTo>
                  <a:pt x="7323" y="1286"/>
                </a:lnTo>
                <a:lnTo>
                  <a:pt x="7339" y="1261"/>
                </a:lnTo>
                <a:lnTo>
                  <a:pt x="7356" y="1236"/>
                </a:lnTo>
                <a:lnTo>
                  <a:pt x="7392" y="1185"/>
                </a:lnTo>
                <a:lnTo>
                  <a:pt x="7432" y="1132"/>
                </a:lnTo>
                <a:lnTo>
                  <a:pt x="7474" y="1080"/>
                </a:lnTo>
                <a:lnTo>
                  <a:pt x="7517" y="1028"/>
                </a:lnTo>
                <a:lnTo>
                  <a:pt x="7559" y="979"/>
                </a:lnTo>
                <a:lnTo>
                  <a:pt x="7600" y="934"/>
                </a:lnTo>
                <a:lnTo>
                  <a:pt x="7640" y="892"/>
                </a:lnTo>
                <a:lnTo>
                  <a:pt x="7675" y="855"/>
                </a:lnTo>
                <a:lnTo>
                  <a:pt x="7731" y="799"/>
                </a:lnTo>
                <a:lnTo>
                  <a:pt x="7749" y="782"/>
                </a:lnTo>
                <a:lnTo>
                  <a:pt x="7758" y="774"/>
                </a:lnTo>
                <a:lnTo>
                  <a:pt x="7762" y="772"/>
                </a:lnTo>
                <a:lnTo>
                  <a:pt x="7764" y="767"/>
                </a:lnTo>
                <a:lnTo>
                  <a:pt x="7765" y="763"/>
                </a:lnTo>
                <a:lnTo>
                  <a:pt x="7764" y="760"/>
                </a:lnTo>
                <a:lnTo>
                  <a:pt x="7762" y="755"/>
                </a:lnTo>
                <a:lnTo>
                  <a:pt x="7759" y="750"/>
                </a:lnTo>
                <a:lnTo>
                  <a:pt x="7750" y="739"/>
                </a:lnTo>
                <a:lnTo>
                  <a:pt x="7722" y="713"/>
                </a:lnTo>
                <a:lnTo>
                  <a:pt x="7706" y="697"/>
                </a:lnTo>
                <a:lnTo>
                  <a:pt x="7690" y="681"/>
                </a:lnTo>
                <a:lnTo>
                  <a:pt x="7670" y="654"/>
                </a:lnTo>
                <a:lnTo>
                  <a:pt x="7664" y="649"/>
                </a:lnTo>
                <a:lnTo>
                  <a:pt x="7659" y="644"/>
                </a:lnTo>
                <a:lnTo>
                  <a:pt x="7651" y="640"/>
                </a:lnTo>
                <a:lnTo>
                  <a:pt x="7640" y="634"/>
                </a:lnTo>
                <a:lnTo>
                  <a:pt x="7597" y="615"/>
                </a:lnTo>
                <a:lnTo>
                  <a:pt x="7547" y="591"/>
                </a:lnTo>
                <a:lnTo>
                  <a:pt x="7470" y="557"/>
                </a:lnTo>
                <a:lnTo>
                  <a:pt x="7377" y="515"/>
                </a:lnTo>
                <a:lnTo>
                  <a:pt x="7325" y="493"/>
                </a:lnTo>
                <a:lnTo>
                  <a:pt x="7272" y="472"/>
                </a:lnTo>
                <a:lnTo>
                  <a:pt x="7233" y="457"/>
                </a:lnTo>
                <a:lnTo>
                  <a:pt x="7193" y="443"/>
                </a:lnTo>
                <a:lnTo>
                  <a:pt x="7113" y="417"/>
                </a:lnTo>
                <a:lnTo>
                  <a:pt x="7032" y="391"/>
                </a:lnTo>
                <a:lnTo>
                  <a:pt x="6946" y="362"/>
                </a:lnTo>
                <a:lnTo>
                  <a:pt x="6894" y="345"/>
                </a:lnTo>
                <a:lnTo>
                  <a:pt x="6840" y="328"/>
                </a:lnTo>
                <a:lnTo>
                  <a:pt x="6784" y="313"/>
                </a:lnTo>
                <a:lnTo>
                  <a:pt x="6726" y="296"/>
                </a:lnTo>
                <a:lnTo>
                  <a:pt x="6612" y="268"/>
                </a:lnTo>
                <a:lnTo>
                  <a:pt x="6499" y="240"/>
                </a:lnTo>
                <a:lnTo>
                  <a:pt x="6394" y="215"/>
                </a:lnTo>
                <a:lnTo>
                  <a:pt x="6301" y="195"/>
                </a:lnTo>
                <a:lnTo>
                  <a:pt x="6222" y="177"/>
                </a:lnTo>
                <a:lnTo>
                  <a:pt x="6164" y="163"/>
                </a:lnTo>
                <a:lnTo>
                  <a:pt x="6140" y="158"/>
                </a:lnTo>
                <a:lnTo>
                  <a:pt x="6116" y="154"/>
                </a:lnTo>
                <a:lnTo>
                  <a:pt x="6091" y="152"/>
                </a:lnTo>
                <a:lnTo>
                  <a:pt x="6066" y="149"/>
                </a:lnTo>
                <a:lnTo>
                  <a:pt x="6041" y="149"/>
                </a:lnTo>
                <a:lnTo>
                  <a:pt x="6016" y="149"/>
                </a:lnTo>
                <a:lnTo>
                  <a:pt x="5967" y="152"/>
                </a:lnTo>
                <a:lnTo>
                  <a:pt x="5919" y="157"/>
                </a:lnTo>
                <a:lnTo>
                  <a:pt x="5876" y="160"/>
                </a:lnTo>
                <a:lnTo>
                  <a:pt x="5838" y="164"/>
                </a:lnTo>
                <a:lnTo>
                  <a:pt x="5806" y="165"/>
                </a:lnTo>
                <a:lnTo>
                  <a:pt x="5779" y="165"/>
                </a:lnTo>
                <a:lnTo>
                  <a:pt x="5755" y="163"/>
                </a:lnTo>
                <a:lnTo>
                  <a:pt x="5736" y="160"/>
                </a:lnTo>
                <a:lnTo>
                  <a:pt x="5721" y="155"/>
                </a:lnTo>
                <a:lnTo>
                  <a:pt x="5708" y="151"/>
                </a:lnTo>
                <a:lnTo>
                  <a:pt x="5698" y="145"/>
                </a:lnTo>
                <a:lnTo>
                  <a:pt x="5691" y="137"/>
                </a:lnTo>
                <a:lnTo>
                  <a:pt x="5689" y="134"/>
                </a:lnTo>
                <a:lnTo>
                  <a:pt x="5687" y="129"/>
                </a:lnTo>
                <a:lnTo>
                  <a:pt x="5684" y="122"/>
                </a:lnTo>
                <a:lnTo>
                  <a:pt x="5679" y="117"/>
                </a:lnTo>
                <a:lnTo>
                  <a:pt x="5674" y="112"/>
                </a:lnTo>
                <a:lnTo>
                  <a:pt x="5668" y="111"/>
                </a:lnTo>
                <a:lnTo>
                  <a:pt x="5660" y="109"/>
                </a:lnTo>
                <a:lnTo>
                  <a:pt x="5655" y="109"/>
                </a:lnTo>
                <a:lnTo>
                  <a:pt x="5649" y="106"/>
                </a:lnTo>
                <a:lnTo>
                  <a:pt x="5642" y="104"/>
                </a:lnTo>
                <a:lnTo>
                  <a:pt x="5635" y="103"/>
                </a:lnTo>
                <a:lnTo>
                  <a:pt x="5628" y="103"/>
                </a:lnTo>
                <a:lnTo>
                  <a:pt x="5621" y="104"/>
                </a:lnTo>
                <a:lnTo>
                  <a:pt x="5613" y="105"/>
                </a:lnTo>
                <a:lnTo>
                  <a:pt x="5597" y="111"/>
                </a:lnTo>
                <a:lnTo>
                  <a:pt x="5581" y="121"/>
                </a:lnTo>
                <a:lnTo>
                  <a:pt x="5564" y="131"/>
                </a:lnTo>
                <a:lnTo>
                  <a:pt x="5549" y="143"/>
                </a:lnTo>
                <a:lnTo>
                  <a:pt x="5532" y="158"/>
                </a:lnTo>
                <a:lnTo>
                  <a:pt x="5502" y="185"/>
                </a:lnTo>
                <a:lnTo>
                  <a:pt x="5476" y="211"/>
                </a:lnTo>
                <a:lnTo>
                  <a:pt x="5455" y="231"/>
                </a:lnTo>
                <a:lnTo>
                  <a:pt x="5446" y="237"/>
                </a:lnTo>
                <a:lnTo>
                  <a:pt x="5440" y="239"/>
                </a:lnTo>
                <a:lnTo>
                  <a:pt x="5434" y="241"/>
                </a:lnTo>
                <a:lnTo>
                  <a:pt x="5428" y="245"/>
                </a:lnTo>
                <a:lnTo>
                  <a:pt x="5412" y="257"/>
                </a:lnTo>
                <a:lnTo>
                  <a:pt x="5392" y="272"/>
                </a:lnTo>
                <a:lnTo>
                  <a:pt x="5369" y="291"/>
                </a:lnTo>
                <a:lnTo>
                  <a:pt x="5341" y="311"/>
                </a:lnTo>
                <a:lnTo>
                  <a:pt x="5327" y="320"/>
                </a:lnTo>
                <a:lnTo>
                  <a:pt x="5311" y="328"/>
                </a:lnTo>
                <a:lnTo>
                  <a:pt x="5295" y="337"/>
                </a:lnTo>
                <a:lnTo>
                  <a:pt x="5278" y="344"/>
                </a:lnTo>
                <a:lnTo>
                  <a:pt x="5260" y="349"/>
                </a:lnTo>
                <a:lnTo>
                  <a:pt x="5241" y="354"/>
                </a:lnTo>
                <a:lnTo>
                  <a:pt x="5203" y="361"/>
                </a:lnTo>
                <a:lnTo>
                  <a:pt x="5161" y="370"/>
                </a:lnTo>
                <a:lnTo>
                  <a:pt x="5118" y="381"/>
                </a:lnTo>
                <a:lnTo>
                  <a:pt x="5072" y="394"/>
                </a:lnTo>
                <a:lnTo>
                  <a:pt x="5025" y="411"/>
                </a:lnTo>
                <a:lnTo>
                  <a:pt x="4976" y="430"/>
                </a:lnTo>
                <a:lnTo>
                  <a:pt x="4924" y="451"/>
                </a:lnTo>
                <a:lnTo>
                  <a:pt x="4872" y="477"/>
                </a:lnTo>
                <a:lnTo>
                  <a:pt x="4776" y="526"/>
                </a:lnTo>
                <a:lnTo>
                  <a:pt x="4737" y="545"/>
                </a:lnTo>
                <a:lnTo>
                  <a:pt x="4720" y="552"/>
                </a:lnTo>
                <a:lnTo>
                  <a:pt x="4705" y="559"/>
                </a:lnTo>
                <a:lnTo>
                  <a:pt x="4689" y="564"/>
                </a:lnTo>
                <a:lnTo>
                  <a:pt x="4676" y="567"/>
                </a:lnTo>
                <a:lnTo>
                  <a:pt x="4664" y="569"/>
                </a:lnTo>
                <a:lnTo>
                  <a:pt x="4652" y="569"/>
                </a:lnTo>
                <a:lnTo>
                  <a:pt x="4642" y="567"/>
                </a:lnTo>
                <a:lnTo>
                  <a:pt x="4633" y="563"/>
                </a:lnTo>
                <a:lnTo>
                  <a:pt x="4625" y="557"/>
                </a:lnTo>
                <a:lnTo>
                  <a:pt x="4617" y="548"/>
                </a:lnTo>
                <a:lnTo>
                  <a:pt x="4610" y="540"/>
                </a:lnTo>
                <a:lnTo>
                  <a:pt x="4602" y="534"/>
                </a:lnTo>
                <a:lnTo>
                  <a:pt x="4594" y="530"/>
                </a:lnTo>
                <a:lnTo>
                  <a:pt x="4584" y="528"/>
                </a:lnTo>
                <a:lnTo>
                  <a:pt x="4573" y="528"/>
                </a:lnTo>
                <a:lnTo>
                  <a:pt x="4561" y="529"/>
                </a:lnTo>
                <a:lnTo>
                  <a:pt x="4551" y="531"/>
                </a:lnTo>
                <a:lnTo>
                  <a:pt x="4537" y="535"/>
                </a:lnTo>
                <a:lnTo>
                  <a:pt x="4512" y="545"/>
                </a:lnTo>
                <a:lnTo>
                  <a:pt x="4487" y="555"/>
                </a:lnTo>
                <a:lnTo>
                  <a:pt x="4461" y="565"/>
                </a:lnTo>
                <a:lnTo>
                  <a:pt x="4449" y="570"/>
                </a:lnTo>
                <a:lnTo>
                  <a:pt x="4436" y="573"/>
                </a:lnTo>
                <a:lnTo>
                  <a:pt x="4425" y="576"/>
                </a:lnTo>
                <a:lnTo>
                  <a:pt x="4416" y="577"/>
                </a:lnTo>
                <a:lnTo>
                  <a:pt x="4407" y="577"/>
                </a:lnTo>
                <a:lnTo>
                  <a:pt x="4400" y="576"/>
                </a:lnTo>
                <a:lnTo>
                  <a:pt x="4394" y="573"/>
                </a:lnTo>
                <a:lnTo>
                  <a:pt x="4391" y="570"/>
                </a:lnTo>
                <a:lnTo>
                  <a:pt x="4387" y="566"/>
                </a:lnTo>
                <a:lnTo>
                  <a:pt x="4383" y="561"/>
                </a:lnTo>
                <a:lnTo>
                  <a:pt x="4381" y="555"/>
                </a:lnTo>
                <a:lnTo>
                  <a:pt x="4380" y="548"/>
                </a:lnTo>
                <a:lnTo>
                  <a:pt x="4377" y="533"/>
                </a:lnTo>
                <a:lnTo>
                  <a:pt x="4375" y="514"/>
                </a:lnTo>
                <a:lnTo>
                  <a:pt x="4371" y="492"/>
                </a:lnTo>
                <a:lnTo>
                  <a:pt x="4367" y="465"/>
                </a:lnTo>
                <a:lnTo>
                  <a:pt x="4364" y="435"/>
                </a:lnTo>
                <a:lnTo>
                  <a:pt x="4364" y="404"/>
                </a:lnTo>
                <a:lnTo>
                  <a:pt x="4364" y="374"/>
                </a:lnTo>
                <a:lnTo>
                  <a:pt x="4365" y="345"/>
                </a:lnTo>
                <a:lnTo>
                  <a:pt x="4369" y="323"/>
                </a:lnTo>
                <a:lnTo>
                  <a:pt x="4373" y="303"/>
                </a:lnTo>
                <a:lnTo>
                  <a:pt x="4375" y="297"/>
                </a:lnTo>
                <a:lnTo>
                  <a:pt x="4379" y="293"/>
                </a:lnTo>
                <a:lnTo>
                  <a:pt x="4385" y="283"/>
                </a:lnTo>
                <a:lnTo>
                  <a:pt x="4388" y="275"/>
                </a:lnTo>
                <a:lnTo>
                  <a:pt x="4391" y="268"/>
                </a:lnTo>
                <a:lnTo>
                  <a:pt x="4392" y="260"/>
                </a:lnTo>
                <a:lnTo>
                  <a:pt x="4392" y="253"/>
                </a:lnTo>
                <a:lnTo>
                  <a:pt x="4389" y="247"/>
                </a:lnTo>
                <a:lnTo>
                  <a:pt x="4385" y="235"/>
                </a:lnTo>
                <a:lnTo>
                  <a:pt x="4380" y="223"/>
                </a:lnTo>
                <a:lnTo>
                  <a:pt x="4379" y="216"/>
                </a:lnTo>
                <a:lnTo>
                  <a:pt x="4377" y="210"/>
                </a:lnTo>
                <a:lnTo>
                  <a:pt x="4379" y="203"/>
                </a:lnTo>
                <a:lnTo>
                  <a:pt x="4380" y="196"/>
                </a:lnTo>
                <a:lnTo>
                  <a:pt x="4383" y="188"/>
                </a:lnTo>
                <a:lnTo>
                  <a:pt x="4389" y="178"/>
                </a:lnTo>
                <a:lnTo>
                  <a:pt x="4394" y="172"/>
                </a:lnTo>
                <a:lnTo>
                  <a:pt x="4396" y="166"/>
                </a:lnTo>
                <a:lnTo>
                  <a:pt x="4398" y="160"/>
                </a:lnTo>
                <a:lnTo>
                  <a:pt x="4399" y="155"/>
                </a:lnTo>
                <a:lnTo>
                  <a:pt x="4398" y="151"/>
                </a:lnTo>
                <a:lnTo>
                  <a:pt x="4395" y="146"/>
                </a:lnTo>
                <a:lnTo>
                  <a:pt x="4391" y="135"/>
                </a:lnTo>
                <a:lnTo>
                  <a:pt x="4383" y="121"/>
                </a:lnTo>
                <a:lnTo>
                  <a:pt x="4380" y="112"/>
                </a:lnTo>
                <a:lnTo>
                  <a:pt x="4376" y="100"/>
                </a:lnTo>
                <a:lnTo>
                  <a:pt x="4374" y="88"/>
                </a:lnTo>
                <a:lnTo>
                  <a:pt x="4371" y="73"/>
                </a:lnTo>
                <a:lnTo>
                  <a:pt x="4369" y="55"/>
                </a:lnTo>
                <a:lnTo>
                  <a:pt x="4369" y="35"/>
                </a:lnTo>
                <a:lnTo>
                  <a:pt x="4368" y="16"/>
                </a:lnTo>
                <a:lnTo>
                  <a:pt x="4368" y="10"/>
                </a:lnTo>
                <a:lnTo>
                  <a:pt x="4365" y="5"/>
                </a:lnTo>
                <a:lnTo>
                  <a:pt x="4364" y="1"/>
                </a:lnTo>
                <a:lnTo>
                  <a:pt x="4362" y="0"/>
                </a:lnTo>
                <a:lnTo>
                  <a:pt x="4358" y="0"/>
                </a:lnTo>
                <a:lnTo>
                  <a:pt x="4355" y="1"/>
                </a:lnTo>
                <a:lnTo>
                  <a:pt x="4345" y="8"/>
                </a:lnTo>
                <a:lnTo>
                  <a:pt x="4333" y="20"/>
                </a:lnTo>
                <a:lnTo>
                  <a:pt x="4301" y="56"/>
                </a:lnTo>
                <a:lnTo>
                  <a:pt x="4260" y="99"/>
                </a:lnTo>
                <a:lnTo>
                  <a:pt x="4215" y="143"/>
                </a:lnTo>
                <a:lnTo>
                  <a:pt x="4178" y="179"/>
                </a:lnTo>
                <a:lnTo>
                  <a:pt x="4164" y="190"/>
                </a:lnTo>
                <a:lnTo>
                  <a:pt x="4156" y="195"/>
                </a:lnTo>
                <a:lnTo>
                  <a:pt x="4150" y="195"/>
                </a:lnTo>
                <a:lnTo>
                  <a:pt x="4145" y="195"/>
                </a:lnTo>
                <a:lnTo>
                  <a:pt x="4133" y="192"/>
                </a:lnTo>
                <a:lnTo>
                  <a:pt x="4119" y="186"/>
                </a:lnTo>
                <a:lnTo>
                  <a:pt x="4104" y="180"/>
                </a:lnTo>
                <a:lnTo>
                  <a:pt x="4088" y="174"/>
                </a:lnTo>
                <a:lnTo>
                  <a:pt x="4070" y="170"/>
                </a:lnTo>
                <a:lnTo>
                  <a:pt x="4062" y="167"/>
                </a:lnTo>
                <a:lnTo>
                  <a:pt x="4054" y="167"/>
                </a:lnTo>
                <a:lnTo>
                  <a:pt x="4044" y="166"/>
                </a:lnTo>
                <a:lnTo>
                  <a:pt x="4035" y="167"/>
                </a:lnTo>
                <a:lnTo>
                  <a:pt x="4005" y="172"/>
                </a:lnTo>
                <a:lnTo>
                  <a:pt x="3986" y="174"/>
                </a:lnTo>
                <a:lnTo>
                  <a:pt x="3979" y="174"/>
                </a:lnTo>
                <a:lnTo>
                  <a:pt x="3974" y="172"/>
                </a:lnTo>
                <a:lnTo>
                  <a:pt x="3969" y="168"/>
                </a:lnTo>
                <a:lnTo>
                  <a:pt x="3965" y="163"/>
                </a:lnTo>
                <a:lnTo>
                  <a:pt x="3961" y="160"/>
                </a:lnTo>
                <a:lnTo>
                  <a:pt x="3956" y="157"/>
                </a:lnTo>
                <a:lnTo>
                  <a:pt x="3947" y="153"/>
                </a:lnTo>
                <a:lnTo>
                  <a:pt x="3936" y="149"/>
                </a:lnTo>
                <a:lnTo>
                  <a:pt x="3922" y="146"/>
                </a:lnTo>
                <a:lnTo>
                  <a:pt x="3906" y="143"/>
                </a:lnTo>
                <a:lnTo>
                  <a:pt x="3885" y="142"/>
                </a:lnTo>
                <a:lnTo>
                  <a:pt x="3881" y="142"/>
                </a:lnTo>
                <a:lnTo>
                  <a:pt x="3860" y="143"/>
                </a:lnTo>
                <a:lnTo>
                  <a:pt x="3842" y="146"/>
                </a:lnTo>
                <a:lnTo>
                  <a:pt x="3829" y="149"/>
                </a:lnTo>
                <a:lnTo>
                  <a:pt x="3817" y="153"/>
                </a:lnTo>
                <a:lnTo>
                  <a:pt x="3809" y="157"/>
                </a:lnTo>
                <a:lnTo>
                  <a:pt x="3804" y="159"/>
                </a:lnTo>
                <a:lnTo>
                  <a:pt x="3799" y="163"/>
                </a:lnTo>
                <a:lnTo>
                  <a:pt x="3796" y="168"/>
                </a:lnTo>
                <a:lnTo>
                  <a:pt x="3792" y="172"/>
                </a:lnTo>
                <a:lnTo>
                  <a:pt x="3786" y="173"/>
                </a:lnTo>
                <a:lnTo>
                  <a:pt x="3780" y="174"/>
                </a:lnTo>
                <a:lnTo>
                  <a:pt x="3760" y="172"/>
                </a:lnTo>
                <a:lnTo>
                  <a:pt x="3730" y="167"/>
                </a:lnTo>
                <a:lnTo>
                  <a:pt x="3721" y="166"/>
                </a:lnTo>
                <a:lnTo>
                  <a:pt x="3711" y="166"/>
                </a:lnTo>
                <a:lnTo>
                  <a:pt x="3703" y="167"/>
                </a:lnTo>
                <a:lnTo>
                  <a:pt x="3694" y="170"/>
                </a:lnTo>
                <a:lnTo>
                  <a:pt x="3676" y="174"/>
                </a:lnTo>
                <a:lnTo>
                  <a:pt x="3661" y="180"/>
                </a:lnTo>
                <a:lnTo>
                  <a:pt x="3645" y="186"/>
                </a:lnTo>
                <a:lnTo>
                  <a:pt x="3632" y="191"/>
                </a:lnTo>
                <a:lnTo>
                  <a:pt x="3619" y="195"/>
                </a:lnTo>
                <a:lnTo>
                  <a:pt x="3614" y="195"/>
                </a:lnTo>
                <a:lnTo>
                  <a:pt x="3608" y="194"/>
                </a:lnTo>
                <a:lnTo>
                  <a:pt x="3601" y="189"/>
                </a:lnTo>
                <a:lnTo>
                  <a:pt x="3587" y="178"/>
                </a:lnTo>
                <a:lnTo>
                  <a:pt x="3550" y="143"/>
                </a:lnTo>
                <a:lnTo>
                  <a:pt x="3504" y="99"/>
                </a:lnTo>
                <a:lnTo>
                  <a:pt x="3464" y="56"/>
                </a:lnTo>
                <a:lnTo>
                  <a:pt x="3432" y="20"/>
                </a:lnTo>
                <a:lnTo>
                  <a:pt x="3420" y="8"/>
                </a:lnTo>
                <a:lnTo>
                  <a:pt x="3410" y="1"/>
                </a:lnTo>
                <a:lnTo>
                  <a:pt x="3407" y="0"/>
                </a:lnTo>
                <a:lnTo>
                  <a:pt x="3404" y="0"/>
                </a:lnTo>
                <a:lnTo>
                  <a:pt x="3401" y="1"/>
                </a:lnTo>
                <a:lnTo>
                  <a:pt x="3399" y="5"/>
                </a:lnTo>
                <a:lnTo>
                  <a:pt x="3398" y="10"/>
                </a:lnTo>
                <a:lnTo>
                  <a:pt x="3397" y="16"/>
                </a:lnTo>
                <a:lnTo>
                  <a:pt x="3396" y="35"/>
                </a:lnTo>
                <a:lnTo>
                  <a:pt x="3396" y="55"/>
                </a:lnTo>
                <a:lnTo>
                  <a:pt x="3393" y="73"/>
                </a:lnTo>
                <a:lnTo>
                  <a:pt x="3391" y="88"/>
                </a:lnTo>
                <a:lnTo>
                  <a:pt x="3389" y="100"/>
                </a:lnTo>
                <a:lnTo>
                  <a:pt x="3385" y="111"/>
                </a:lnTo>
                <a:lnTo>
                  <a:pt x="3381" y="121"/>
                </a:lnTo>
                <a:lnTo>
                  <a:pt x="3374" y="135"/>
                </a:lnTo>
                <a:lnTo>
                  <a:pt x="3370" y="146"/>
                </a:lnTo>
                <a:lnTo>
                  <a:pt x="3367" y="151"/>
                </a:lnTo>
                <a:lnTo>
                  <a:pt x="3366" y="155"/>
                </a:lnTo>
                <a:lnTo>
                  <a:pt x="3367" y="160"/>
                </a:lnTo>
                <a:lnTo>
                  <a:pt x="3368" y="165"/>
                </a:lnTo>
                <a:lnTo>
                  <a:pt x="3371" y="171"/>
                </a:lnTo>
                <a:lnTo>
                  <a:pt x="3375" y="178"/>
                </a:lnTo>
                <a:lnTo>
                  <a:pt x="3381" y="188"/>
                </a:lnTo>
                <a:lnTo>
                  <a:pt x="3385" y="196"/>
                </a:lnTo>
                <a:lnTo>
                  <a:pt x="3386" y="203"/>
                </a:lnTo>
                <a:lnTo>
                  <a:pt x="3387" y="210"/>
                </a:lnTo>
                <a:lnTo>
                  <a:pt x="3386" y="216"/>
                </a:lnTo>
                <a:lnTo>
                  <a:pt x="3384" y="223"/>
                </a:lnTo>
                <a:lnTo>
                  <a:pt x="3379" y="235"/>
                </a:lnTo>
                <a:lnTo>
                  <a:pt x="3375" y="247"/>
                </a:lnTo>
                <a:lnTo>
                  <a:pt x="3373" y="253"/>
                </a:lnTo>
                <a:lnTo>
                  <a:pt x="3373" y="260"/>
                </a:lnTo>
                <a:lnTo>
                  <a:pt x="3374" y="268"/>
                </a:lnTo>
                <a:lnTo>
                  <a:pt x="3377" y="275"/>
                </a:lnTo>
                <a:lnTo>
                  <a:pt x="3380" y="283"/>
                </a:lnTo>
                <a:lnTo>
                  <a:pt x="3387" y="293"/>
                </a:lnTo>
                <a:lnTo>
                  <a:pt x="3390" y="297"/>
                </a:lnTo>
                <a:lnTo>
                  <a:pt x="3392" y="303"/>
                </a:lnTo>
                <a:lnTo>
                  <a:pt x="3396" y="323"/>
                </a:lnTo>
                <a:lnTo>
                  <a:pt x="3399" y="345"/>
                </a:lnTo>
                <a:lnTo>
                  <a:pt x="3401" y="374"/>
                </a:lnTo>
                <a:lnTo>
                  <a:pt x="3401" y="404"/>
                </a:lnTo>
                <a:lnTo>
                  <a:pt x="3401" y="435"/>
                </a:lnTo>
                <a:lnTo>
                  <a:pt x="3398" y="465"/>
                </a:lnTo>
                <a:lnTo>
                  <a:pt x="3393" y="492"/>
                </a:lnTo>
                <a:lnTo>
                  <a:pt x="3390" y="514"/>
                </a:lnTo>
                <a:lnTo>
                  <a:pt x="3387" y="533"/>
                </a:lnTo>
                <a:lnTo>
                  <a:pt x="3385" y="548"/>
                </a:lnTo>
                <a:lnTo>
                  <a:pt x="3384" y="555"/>
                </a:lnTo>
                <a:lnTo>
                  <a:pt x="3381" y="561"/>
                </a:lnTo>
                <a:lnTo>
                  <a:pt x="3378" y="566"/>
                </a:lnTo>
                <a:lnTo>
                  <a:pt x="3374" y="570"/>
                </a:lnTo>
                <a:lnTo>
                  <a:pt x="3371" y="573"/>
                </a:lnTo>
                <a:lnTo>
                  <a:pt x="3365" y="576"/>
                </a:lnTo>
                <a:lnTo>
                  <a:pt x="3358" y="576"/>
                </a:lnTo>
                <a:lnTo>
                  <a:pt x="3349" y="576"/>
                </a:lnTo>
                <a:lnTo>
                  <a:pt x="3340" y="574"/>
                </a:lnTo>
                <a:lnTo>
                  <a:pt x="3329" y="572"/>
                </a:lnTo>
                <a:lnTo>
                  <a:pt x="3316" y="570"/>
                </a:lnTo>
                <a:lnTo>
                  <a:pt x="3304" y="565"/>
                </a:lnTo>
                <a:lnTo>
                  <a:pt x="3278" y="555"/>
                </a:lnTo>
                <a:lnTo>
                  <a:pt x="3252" y="545"/>
                </a:lnTo>
                <a:lnTo>
                  <a:pt x="3227" y="535"/>
                </a:lnTo>
                <a:lnTo>
                  <a:pt x="3214" y="531"/>
                </a:lnTo>
                <a:lnTo>
                  <a:pt x="3204" y="529"/>
                </a:lnTo>
                <a:lnTo>
                  <a:pt x="3192" y="528"/>
                </a:lnTo>
                <a:lnTo>
                  <a:pt x="3181" y="528"/>
                </a:lnTo>
                <a:lnTo>
                  <a:pt x="3171" y="530"/>
                </a:lnTo>
                <a:lnTo>
                  <a:pt x="3163" y="534"/>
                </a:lnTo>
                <a:lnTo>
                  <a:pt x="3155" y="540"/>
                </a:lnTo>
                <a:lnTo>
                  <a:pt x="3147" y="548"/>
                </a:lnTo>
                <a:lnTo>
                  <a:pt x="3140" y="557"/>
                </a:lnTo>
                <a:lnTo>
                  <a:pt x="3132" y="563"/>
                </a:lnTo>
                <a:lnTo>
                  <a:pt x="3122" y="566"/>
                </a:lnTo>
                <a:lnTo>
                  <a:pt x="3113" y="569"/>
                </a:lnTo>
                <a:lnTo>
                  <a:pt x="3101" y="569"/>
                </a:lnTo>
                <a:lnTo>
                  <a:pt x="3089" y="567"/>
                </a:lnTo>
                <a:lnTo>
                  <a:pt x="3076" y="564"/>
                </a:lnTo>
                <a:lnTo>
                  <a:pt x="3060" y="559"/>
                </a:lnTo>
                <a:lnTo>
                  <a:pt x="3045" y="552"/>
                </a:lnTo>
                <a:lnTo>
                  <a:pt x="3028" y="545"/>
                </a:lnTo>
                <a:lnTo>
                  <a:pt x="2989" y="526"/>
                </a:lnTo>
                <a:lnTo>
                  <a:pt x="2893" y="477"/>
                </a:lnTo>
                <a:lnTo>
                  <a:pt x="2840" y="451"/>
                </a:lnTo>
                <a:lnTo>
                  <a:pt x="2789" y="429"/>
                </a:lnTo>
                <a:lnTo>
                  <a:pt x="2740" y="411"/>
                </a:lnTo>
                <a:lnTo>
                  <a:pt x="2692" y="394"/>
                </a:lnTo>
                <a:lnTo>
                  <a:pt x="2647" y="381"/>
                </a:lnTo>
                <a:lnTo>
                  <a:pt x="2604" y="370"/>
                </a:lnTo>
                <a:lnTo>
                  <a:pt x="2563" y="361"/>
                </a:lnTo>
                <a:lnTo>
                  <a:pt x="2524" y="354"/>
                </a:lnTo>
                <a:lnTo>
                  <a:pt x="2505" y="349"/>
                </a:lnTo>
                <a:lnTo>
                  <a:pt x="2487" y="343"/>
                </a:lnTo>
                <a:lnTo>
                  <a:pt x="2470" y="337"/>
                </a:lnTo>
                <a:lnTo>
                  <a:pt x="2454" y="328"/>
                </a:lnTo>
                <a:lnTo>
                  <a:pt x="2438" y="320"/>
                </a:lnTo>
                <a:lnTo>
                  <a:pt x="2424" y="311"/>
                </a:lnTo>
                <a:lnTo>
                  <a:pt x="2396" y="291"/>
                </a:lnTo>
                <a:lnTo>
                  <a:pt x="2372" y="272"/>
                </a:lnTo>
                <a:lnTo>
                  <a:pt x="2352" y="256"/>
                </a:lnTo>
                <a:lnTo>
                  <a:pt x="2337" y="245"/>
                </a:lnTo>
                <a:lnTo>
                  <a:pt x="2329" y="240"/>
                </a:lnTo>
                <a:lnTo>
                  <a:pt x="2325" y="239"/>
                </a:lnTo>
                <a:lnTo>
                  <a:pt x="2319" y="237"/>
                </a:lnTo>
                <a:lnTo>
                  <a:pt x="2310" y="231"/>
                </a:lnTo>
                <a:lnTo>
                  <a:pt x="2289" y="211"/>
                </a:lnTo>
                <a:lnTo>
                  <a:pt x="2262" y="185"/>
                </a:lnTo>
                <a:lnTo>
                  <a:pt x="2231" y="157"/>
                </a:lnTo>
                <a:lnTo>
                  <a:pt x="2216" y="143"/>
                </a:lnTo>
                <a:lnTo>
                  <a:pt x="2199" y="131"/>
                </a:lnTo>
                <a:lnTo>
                  <a:pt x="2184" y="121"/>
                </a:lnTo>
                <a:lnTo>
                  <a:pt x="2167" y="111"/>
                </a:lnTo>
                <a:lnTo>
                  <a:pt x="2151" y="105"/>
                </a:lnTo>
                <a:lnTo>
                  <a:pt x="2144" y="104"/>
                </a:lnTo>
                <a:lnTo>
                  <a:pt x="2137" y="103"/>
                </a:lnTo>
                <a:lnTo>
                  <a:pt x="2130" y="103"/>
                </a:lnTo>
                <a:lnTo>
                  <a:pt x="2123" y="104"/>
                </a:lnTo>
                <a:lnTo>
                  <a:pt x="2116" y="105"/>
                </a:lnTo>
                <a:lnTo>
                  <a:pt x="2110" y="109"/>
                </a:lnTo>
                <a:lnTo>
                  <a:pt x="2105" y="109"/>
                </a:lnTo>
                <a:lnTo>
                  <a:pt x="2097" y="110"/>
                </a:lnTo>
                <a:lnTo>
                  <a:pt x="2091" y="112"/>
                </a:lnTo>
                <a:lnTo>
                  <a:pt x="2086" y="116"/>
                </a:lnTo>
                <a:lnTo>
                  <a:pt x="2081" y="122"/>
                </a:lnTo>
                <a:lnTo>
                  <a:pt x="2077" y="129"/>
                </a:lnTo>
                <a:lnTo>
                  <a:pt x="2076" y="133"/>
                </a:lnTo>
                <a:lnTo>
                  <a:pt x="2074" y="137"/>
                </a:lnTo>
                <a:lnTo>
                  <a:pt x="2067" y="145"/>
                </a:lnTo>
                <a:lnTo>
                  <a:pt x="2057" y="151"/>
                </a:lnTo>
                <a:lnTo>
                  <a:pt x="2044" y="155"/>
                </a:lnTo>
                <a:lnTo>
                  <a:pt x="2028" y="159"/>
                </a:lnTo>
                <a:lnTo>
                  <a:pt x="2008" y="163"/>
                </a:lnTo>
                <a:lnTo>
                  <a:pt x="1985" y="164"/>
                </a:lnTo>
                <a:lnTo>
                  <a:pt x="1959" y="165"/>
                </a:lnTo>
                <a:lnTo>
                  <a:pt x="1927" y="164"/>
                </a:lnTo>
                <a:lnTo>
                  <a:pt x="1889" y="160"/>
                </a:lnTo>
                <a:lnTo>
                  <a:pt x="1845" y="155"/>
                </a:lnTo>
                <a:lnTo>
                  <a:pt x="1798" y="152"/>
                </a:lnTo>
                <a:lnTo>
                  <a:pt x="1749" y="149"/>
                </a:lnTo>
                <a:lnTo>
                  <a:pt x="1724" y="149"/>
                </a:lnTo>
                <a:lnTo>
                  <a:pt x="1699" y="149"/>
                </a:lnTo>
                <a:lnTo>
                  <a:pt x="1674" y="152"/>
                </a:lnTo>
                <a:lnTo>
                  <a:pt x="1649" y="154"/>
                </a:lnTo>
                <a:lnTo>
                  <a:pt x="1624" y="158"/>
                </a:lnTo>
                <a:lnTo>
                  <a:pt x="1600" y="163"/>
                </a:lnTo>
                <a:lnTo>
                  <a:pt x="1542" y="177"/>
                </a:lnTo>
                <a:lnTo>
                  <a:pt x="1464" y="194"/>
                </a:lnTo>
                <a:lnTo>
                  <a:pt x="1369" y="215"/>
                </a:lnTo>
                <a:lnTo>
                  <a:pt x="1264" y="240"/>
                </a:lnTo>
                <a:lnTo>
                  <a:pt x="1152" y="266"/>
                </a:lnTo>
                <a:lnTo>
                  <a:pt x="1037" y="296"/>
                </a:lnTo>
                <a:lnTo>
                  <a:pt x="981" y="312"/>
                </a:lnTo>
                <a:lnTo>
                  <a:pt x="925" y="328"/>
                </a:lnTo>
                <a:lnTo>
                  <a:pt x="870" y="345"/>
                </a:lnTo>
                <a:lnTo>
                  <a:pt x="818" y="362"/>
                </a:lnTo>
                <a:lnTo>
                  <a:pt x="733" y="389"/>
                </a:lnTo>
                <a:lnTo>
                  <a:pt x="652" y="416"/>
                </a:lnTo>
                <a:lnTo>
                  <a:pt x="572" y="443"/>
                </a:lnTo>
                <a:lnTo>
                  <a:pt x="532" y="457"/>
                </a:lnTo>
                <a:lnTo>
                  <a:pt x="492" y="472"/>
                </a:lnTo>
                <a:lnTo>
                  <a:pt x="439" y="493"/>
                </a:lnTo>
                <a:lnTo>
                  <a:pt x="388" y="515"/>
                </a:lnTo>
                <a:lnTo>
                  <a:pt x="293" y="557"/>
                </a:lnTo>
                <a:lnTo>
                  <a:pt x="218" y="591"/>
                </a:lnTo>
                <a:lnTo>
                  <a:pt x="168" y="615"/>
                </a:lnTo>
                <a:lnTo>
                  <a:pt x="125" y="634"/>
                </a:lnTo>
                <a:lnTo>
                  <a:pt x="113" y="640"/>
                </a:lnTo>
                <a:lnTo>
                  <a:pt x="106" y="644"/>
                </a:lnTo>
                <a:lnTo>
                  <a:pt x="100" y="649"/>
                </a:lnTo>
                <a:lnTo>
                  <a:pt x="94" y="654"/>
                </a:lnTo>
                <a:lnTo>
                  <a:pt x="74" y="681"/>
                </a:lnTo>
                <a:lnTo>
                  <a:pt x="58" y="697"/>
                </a:lnTo>
                <a:lnTo>
                  <a:pt x="43" y="713"/>
                </a:lnTo>
                <a:lnTo>
                  <a:pt x="15" y="739"/>
                </a:lnTo>
                <a:lnTo>
                  <a:pt x="5" y="750"/>
                </a:lnTo>
                <a:lnTo>
                  <a:pt x="2" y="755"/>
                </a:lnTo>
                <a:lnTo>
                  <a:pt x="0" y="758"/>
                </a:lnTo>
                <a:lnTo>
                  <a:pt x="0" y="763"/>
                </a:lnTo>
                <a:lnTo>
                  <a:pt x="0" y="767"/>
                </a:lnTo>
                <a:lnTo>
                  <a:pt x="2" y="770"/>
                </a:lnTo>
                <a:lnTo>
                  <a:pt x="7" y="774"/>
                </a:lnTo>
                <a:lnTo>
                  <a:pt x="16" y="782"/>
                </a:lnTo>
                <a:lnTo>
                  <a:pt x="34" y="799"/>
                </a:lnTo>
                <a:lnTo>
                  <a:pt x="89" y="854"/>
                </a:lnTo>
                <a:lnTo>
                  <a:pt x="125" y="891"/>
                </a:lnTo>
                <a:lnTo>
                  <a:pt x="163" y="934"/>
                </a:lnTo>
                <a:lnTo>
                  <a:pt x="205" y="979"/>
                </a:lnTo>
                <a:lnTo>
                  <a:pt x="248" y="1028"/>
                </a:lnTo>
                <a:lnTo>
                  <a:pt x="291" y="1080"/>
                </a:lnTo>
                <a:lnTo>
                  <a:pt x="333" y="1131"/>
                </a:lnTo>
                <a:lnTo>
                  <a:pt x="372" y="1184"/>
                </a:lnTo>
                <a:lnTo>
                  <a:pt x="408" y="1236"/>
                </a:lnTo>
                <a:lnTo>
                  <a:pt x="425" y="1261"/>
                </a:lnTo>
                <a:lnTo>
                  <a:pt x="440" y="1286"/>
                </a:lnTo>
                <a:lnTo>
                  <a:pt x="455" y="1310"/>
                </a:lnTo>
                <a:lnTo>
                  <a:pt x="466" y="1334"/>
                </a:lnTo>
                <a:lnTo>
                  <a:pt x="477" y="1357"/>
                </a:lnTo>
                <a:lnTo>
                  <a:pt x="486" y="1378"/>
                </a:lnTo>
                <a:lnTo>
                  <a:pt x="493" y="1398"/>
                </a:lnTo>
                <a:lnTo>
                  <a:pt x="497" y="1418"/>
                </a:lnTo>
                <a:lnTo>
                  <a:pt x="503" y="1446"/>
                </a:lnTo>
                <a:lnTo>
                  <a:pt x="508" y="1465"/>
                </a:lnTo>
                <a:lnTo>
                  <a:pt x="511" y="1471"/>
                </a:lnTo>
                <a:lnTo>
                  <a:pt x="513" y="1476"/>
                </a:lnTo>
                <a:lnTo>
                  <a:pt x="517" y="1478"/>
                </a:lnTo>
                <a:lnTo>
                  <a:pt x="519" y="1480"/>
                </a:lnTo>
                <a:lnTo>
                  <a:pt x="523" y="1478"/>
                </a:lnTo>
                <a:lnTo>
                  <a:pt x="526" y="1477"/>
                </a:lnTo>
                <a:lnTo>
                  <a:pt x="536" y="1474"/>
                </a:lnTo>
                <a:lnTo>
                  <a:pt x="549" y="1468"/>
                </a:lnTo>
                <a:lnTo>
                  <a:pt x="556" y="1464"/>
                </a:lnTo>
                <a:lnTo>
                  <a:pt x="564" y="1462"/>
                </a:lnTo>
                <a:lnTo>
                  <a:pt x="592" y="1458"/>
                </a:lnTo>
                <a:lnTo>
                  <a:pt x="647" y="1453"/>
                </a:lnTo>
                <a:lnTo>
                  <a:pt x="684" y="1451"/>
                </a:lnTo>
                <a:lnTo>
                  <a:pt x="726" y="1450"/>
                </a:lnTo>
                <a:lnTo>
                  <a:pt x="772" y="1449"/>
                </a:lnTo>
                <a:lnTo>
                  <a:pt x="822" y="1450"/>
                </a:lnTo>
                <a:lnTo>
                  <a:pt x="876" y="1451"/>
                </a:lnTo>
                <a:lnTo>
                  <a:pt x="933" y="1455"/>
                </a:lnTo>
                <a:lnTo>
                  <a:pt x="991" y="1461"/>
                </a:lnTo>
                <a:lnTo>
                  <a:pt x="1050" y="1469"/>
                </a:lnTo>
                <a:lnTo>
                  <a:pt x="1110" y="1480"/>
                </a:lnTo>
                <a:lnTo>
                  <a:pt x="1140" y="1487"/>
                </a:lnTo>
                <a:lnTo>
                  <a:pt x="1170" y="1494"/>
                </a:lnTo>
                <a:lnTo>
                  <a:pt x="1200" y="1502"/>
                </a:lnTo>
                <a:lnTo>
                  <a:pt x="1230" y="1511"/>
                </a:lnTo>
                <a:lnTo>
                  <a:pt x="1258" y="1521"/>
                </a:lnTo>
                <a:lnTo>
                  <a:pt x="1287" y="1532"/>
                </a:lnTo>
                <a:lnTo>
                  <a:pt x="1316" y="1544"/>
                </a:lnTo>
                <a:lnTo>
                  <a:pt x="1344" y="1558"/>
                </a:lnTo>
                <a:lnTo>
                  <a:pt x="1373" y="1574"/>
                </a:lnTo>
                <a:lnTo>
                  <a:pt x="1399" y="1591"/>
                </a:lnTo>
                <a:lnTo>
                  <a:pt x="1425" y="1607"/>
                </a:lnTo>
                <a:lnTo>
                  <a:pt x="1452" y="1625"/>
                </a:lnTo>
                <a:lnTo>
                  <a:pt x="1476" y="1644"/>
                </a:lnTo>
                <a:lnTo>
                  <a:pt x="1499" y="1664"/>
                </a:lnTo>
                <a:lnTo>
                  <a:pt x="1521" y="1683"/>
                </a:lnTo>
                <a:lnTo>
                  <a:pt x="1542" y="1702"/>
                </a:lnTo>
                <a:lnTo>
                  <a:pt x="1563" y="1721"/>
                </a:lnTo>
                <a:lnTo>
                  <a:pt x="1581" y="1740"/>
                </a:lnTo>
                <a:lnTo>
                  <a:pt x="1614" y="1777"/>
                </a:lnTo>
                <a:lnTo>
                  <a:pt x="1642" y="1810"/>
                </a:lnTo>
                <a:lnTo>
                  <a:pt x="1652" y="1826"/>
                </a:lnTo>
                <a:lnTo>
                  <a:pt x="1661" y="1840"/>
                </a:lnTo>
                <a:lnTo>
                  <a:pt x="1667" y="1853"/>
                </a:lnTo>
                <a:lnTo>
                  <a:pt x="1673" y="1865"/>
                </a:lnTo>
                <a:lnTo>
                  <a:pt x="1679" y="1883"/>
                </a:lnTo>
                <a:lnTo>
                  <a:pt x="1681" y="1890"/>
                </a:lnTo>
                <a:lnTo>
                  <a:pt x="1692" y="1883"/>
                </a:lnTo>
                <a:lnTo>
                  <a:pt x="1720" y="1867"/>
                </a:lnTo>
                <a:lnTo>
                  <a:pt x="1767" y="1840"/>
                </a:lnTo>
                <a:lnTo>
                  <a:pt x="1797" y="1826"/>
                </a:lnTo>
                <a:lnTo>
                  <a:pt x="1829" y="1810"/>
                </a:lnTo>
                <a:lnTo>
                  <a:pt x="1866" y="1794"/>
                </a:lnTo>
                <a:lnTo>
                  <a:pt x="1905" y="1777"/>
                </a:lnTo>
                <a:lnTo>
                  <a:pt x="1948" y="1760"/>
                </a:lnTo>
                <a:lnTo>
                  <a:pt x="1995" y="1745"/>
                </a:lnTo>
                <a:lnTo>
                  <a:pt x="2044" y="1729"/>
                </a:lnTo>
                <a:lnTo>
                  <a:pt x="2095" y="1716"/>
                </a:lnTo>
                <a:lnTo>
                  <a:pt x="2148" y="1704"/>
                </a:lnTo>
                <a:lnTo>
                  <a:pt x="2204" y="1693"/>
                </a:lnTo>
                <a:lnTo>
                  <a:pt x="2221" y="1691"/>
                </a:lnTo>
                <a:lnTo>
                  <a:pt x="2240" y="1690"/>
                </a:lnTo>
                <a:lnTo>
                  <a:pt x="2278" y="1687"/>
                </a:lnTo>
                <a:lnTo>
                  <a:pt x="2320" y="1687"/>
                </a:lnTo>
                <a:lnTo>
                  <a:pt x="2362" y="1689"/>
                </a:lnTo>
                <a:lnTo>
                  <a:pt x="2444" y="1695"/>
                </a:lnTo>
                <a:lnTo>
                  <a:pt x="2519" y="1699"/>
                </a:lnTo>
                <a:lnTo>
                  <a:pt x="2550" y="1702"/>
                </a:lnTo>
                <a:lnTo>
                  <a:pt x="2583" y="1707"/>
                </a:lnTo>
                <a:lnTo>
                  <a:pt x="2651" y="1718"/>
                </a:lnTo>
                <a:lnTo>
                  <a:pt x="2685" y="1724"/>
                </a:lnTo>
                <a:lnTo>
                  <a:pt x="2720" y="1732"/>
                </a:lnTo>
                <a:lnTo>
                  <a:pt x="2752" y="1740"/>
                </a:lnTo>
                <a:lnTo>
                  <a:pt x="2766" y="1745"/>
                </a:lnTo>
                <a:lnTo>
                  <a:pt x="2781" y="1751"/>
                </a:lnTo>
                <a:lnTo>
                  <a:pt x="2823" y="1771"/>
                </a:lnTo>
                <a:lnTo>
                  <a:pt x="2862" y="1791"/>
                </a:lnTo>
                <a:lnTo>
                  <a:pt x="2899" y="1812"/>
                </a:lnTo>
                <a:lnTo>
                  <a:pt x="2934" y="1831"/>
                </a:lnTo>
                <a:lnTo>
                  <a:pt x="2997" y="1868"/>
                </a:lnTo>
                <a:lnTo>
                  <a:pt x="3048" y="1901"/>
                </a:lnTo>
                <a:lnTo>
                  <a:pt x="3090" y="1930"/>
                </a:lnTo>
                <a:lnTo>
                  <a:pt x="3120" y="1951"/>
                </a:lnTo>
                <a:lnTo>
                  <a:pt x="3145" y="1970"/>
                </a:lnTo>
                <a:lnTo>
                  <a:pt x="3150" y="1993"/>
                </a:lnTo>
                <a:lnTo>
                  <a:pt x="3164" y="2047"/>
                </a:lnTo>
                <a:lnTo>
                  <a:pt x="3175" y="2080"/>
                </a:lnTo>
                <a:lnTo>
                  <a:pt x="3187" y="2115"/>
                </a:lnTo>
                <a:lnTo>
                  <a:pt x="3200" y="2147"/>
                </a:lnTo>
                <a:lnTo>
                  <a:pt x="3207" y="2163"/>
                </a:lnTo>
                <a:lnTo>
                  <a:pt x="3214" y="2177"/>
                </a:lnTo>
                <a:lnTo>
                  <a:pt x="3229" y="2202"/>
                </a:lnTo>
                <a:lnTo>
                  <a:pt x="3239" y="2226"/>
                </a:lnTo>
                <a:lnTo>
                  <a:pt x="3249" y="2248"/>
                </a:lnTo>
                <a:lnTo>
                  <a:pt x="3256" y="2265"/>
                </a:lnTo>
                <a:lnTo>
                  <a:pt x="3266" y="2295"/>
                </a:lnTo>
                <a:lnTo>
                  <a:pt x="3270" y="2313"/>
                </a:lnTo>
                <a:lnTo>
                  <a:pt x="3272" y="2317"/>
                </a:lnTo>
                <a:lnTo>
                  <a:pt x="3274" y="2318"/>
                </a:lnTo>
                <a:lnTo>
                  <a:pt x="3276" y="2319"/>
                </a:lnTo>
                <a:lnTo>
                  <a:pt x="3280" y="2320"/>
                </a:lnTo>
                <a:lnTo>
                  <a:pt x="3299" y="2320"/>
                </a:lnTo>
                <a:lnTo>
                  <a:pt x="3311" y="2322"/>
                </a:lnTo>
                <a:lnTo>
                  <a:pt x="3317" y="2323"/>
                </a:lnTo>
                <a:lnTo>
                  <a:pt x="3324" y="2325"/>
                </a:lnTo>
                <a:lnTo>
                  <a:pt x="3330" y="2330"/>
                </a:lnTo>
                <a:lnTo>
                  <a:pt x="3336" y="2335"/>
                </a:lnTo>
                <a:lnTo>
                  <a:pt x="3343" y="2341"/>
                </a:lnTo>
                <a:lnTo>
                  <a:pt x="3349" y="2349"/>
                </a:lnTo>
                <a:lnTo>
                  <a:pt x="3361" y="2367"/>
                </a:lnTo>
                <a:lnTo>
                  <a:pt x="3372" y="2381"/>
                </a:lnTo>
                <a:lnTo>
                  <a:pt x="3393" y="2408"/>
                </a:lnTo>
                <a:lnTo>
                  <a:pt x="3403" y="2421"/>
                </a:lnTo>
                <a:lnTo>
                  <a:pt x="3410" y="2435"/>
                </a:lnTo>
                <a:lnTo>
                  <a:pt x="3412" y="2443"/>
                </a:lnTo>
                <a:lnTo>
                  <a:pt x="3415" y="2452"/>
                </a:lnTo>
                <a:lnTo>
                  <a:pt x="3417" y="2460"/>
                </a:lnTo>
                <a:lnTo>
                  <a:pt x="3418" y="2471"/>
                </a:lnTo>
                <a:lnTo>
                  <a:pt x="3420" y="2492"/>
                </a:lnTo>
                <a:lnTo>
                  <a:pt x="3420" y="2515"/>
                </a:lnTo>
                <a:lnTo>
                  <a:pt x="3421" y="2562"/>
                </a:lnTo>
                <a:lnTo>
                  <a:pt x="3421" y="2583"/>
                </a:lnTo>
                <a:lnTo>
                  <a:pt x="3422" y="2602"/>
                </a:lnTo>
                <a:lnTo>
                  <a:pt x="3426" y="2619"/>
                </a:lnTo>
                <a:lnTo>
                  <a:pt x="3427" y="2626"/>
                </a:lnTo>
                <a:lnTo>
                  <a:pt x="3429" y="2632"/>
                </a:lnTo>
                <a:lnTo>
                  <a:pt x="3439" y="2655"/>
                </a:lnTo>
                <a:lnTo>
                  <a:pt x="3445" y="2665"/>
                </a:lnTo>
                <a:lnTo>
                  <a:pt x="3451" y="2676"/>
                </a:lnTo>
                <a:lnTo>
                  <a:pt x="3459" y="2686"/>
                </a:lnTo>
                <a:lnTo>
                  <a:pt x="3464" y="2689"/>
                </a:lnTo>
                <a:lnTo>
                  <a:pt x="3470" y="2693"/>
                </a:lnTo>
                <a:lnTo>
                  <a:pt x="3476" y="2695"/>
                </a:lnTo>
                <a:lnTo>
                  <a:pt x="3483" y="2698"/>
                </a:lnTo>
                <a:lnTo>
                  <a:pt x="3490" y="2699"/>
                </a:lnTo>
                <a:lnTo>
                  <a:pt x="3498" y="2699"/>
                </a:lnTo>
                <a:lnTo>
                  <a:pt x="3509" y="2700"/>
                </a:lnTo>
                <a:lnTo>
                  <a:pt x="3522" y="2701"/>
                </a:lnTo>
                <a:lnTo>
                  <a:pt x="3552" y="2707"/>
                </a:lnTo>
                <a:lnTo>
                  <a:pt x="3588" y="2717"/>
                </a:lnTo>
                <a:lnTo>
                  <a:pt x="3607" y="2723"/>
                </a:lnTo>
                <a:lnTo>
                  <a:pt x="3627" y="2730"/>
                </a:lnTo>
                <a:lnTo>
                  <a:pt x="3649" y="2738"/>
                </a:lnTo>
                <a:lnTo>
                  <a:pt x="3669" y="2747"/>
                </a:lnTo>
                <a:lnTo>
                  <a:pt x="3690" y="2757"/>
                </a:lnTo>
                <a:lnTo>
                  <a:pt x="3710" y="2768"/>
                </a:lnTo>
                <a:lnTo>
                  <a:pt x="3730" y="2780"/>
                </a:lnTo>
                <a:lnTo>
                  <a:pt x="3749" y="2793"/>
                </a:lnTo>
                <a:lnTo>
                  <a:pt x="3767" y="2808"/>
                </a:lnTo>
                <a:lnTo>
                  <a:pt x="3784" y="2822"/>
                </a:lnTo>
                <a:lnTo>
                  <a:pt x="3796" y="2836"/>
                </a:lnTo>
                <a:lnTo>
                  <a:pt x="3807" y="2849"/>
                </a:lnTo>
                <a:lnTo>
                  <a:pt x="3815" y="2863"/>
                </a:lnTo>
                <a:lnTo>
                  <a:pt x="3821" y="2876"/>
                </a:lnTo>
                <a:lnTo>
                  <a:pt x="3833" y="2900"/>
                </a:lnTo>
                <a:lnTo>
                  <a:pt x="3838" y="2910"/>
                </a:lnTo>
                <a:lnTo>
                  <a:pt x="3842" y="2920"/>
                </a:lnTo>
                <a:lnTo>
                  <a:pt x="3848" y="2927"/>
                </a:lnTo>
                <a:lnTo>
                  <a:pt x="3856" y="2934"/>
                </a:lnTo>
                <a:lnTo>
                  <a:pt x="3862" y="2939"/>
                </a:lnTo>
                <a:lnTo>
                  <a:pt x="3867" y="2943"/>
                </a:lnTo>
                <a:lnTo>
                  <a:pt x="3877" y="2947"/>
                </a:lnTo>
                <a:lnTo>
                  <a:pt x="3881" y="2947"/>
                </a:lnTo>
                <a:lnTo>
                  <a:pt x="3885" y="294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2" name="MH_Entry_1"/>
          <p:cNvSpPr/>
          <p:nvPr>
            <p:custDataLst>
              <p:tags r:id="rId1"/>
            </p:custDataLst>
          </p:nvPr>
        </p:nvSpPr>
        <p:spPr>
          <a:xfrm>
            <a:off x="3148289" y="3226642"/>
            <a:ext cx="5974080" cy="1164811"/>
          </a:xfrm>
          <a:prstGeom prst="roundRect">
            <a:avLst>
              <a:gd name="adj" fmla="val 15666"/>
            </a:avLst>
          </a:prstGeom>
          <a:solidFill>
            <a:schemeClr val="bg1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6000" spc="200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活动背景介绍</a:t>
            </a:r>
          </a:p>
        </p:txBody>
      </p:sp>
      <p:sp>
        <p:nvSpPr>
          <p:cNvPr id="43" name="MH_Number_1"/>
          <p:cNvSpPr/>
          <p:nvPr>
            <p:custDataLst>
              <p:tags r:id="rId2"/>
            </p:custDataLst>
          </p:nvPr>
        </p:nvSpPr>
        <p:spPr>
          <a:xfrm>
            <a:off x="5177979" y="1123318"/>
            <a:ext cx="1838499" cy="1837256"/>
          </a:xfrm>
          <a:prstGeom prst="ellipse">
            <a:avLst/>
          </a:prstGeom>
          <a:noFill/>
          <a:ln w="76200">
            <a:solidFill>
              <a:srgbClr val="EA55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endParaRPr lang="zh-CN" altLang="en-US" sz="115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41"/>
          <p:cNvSpPr>
            <a:spLocks noChangeArrowheads="1"/>
          </p:cNvSpPr>
          <p:nvPr/>
        </p:nvSpPr>
        <p:spPr bwMode="auto">
          <a:xfrm>
            <a:off x="5773738" y="5911850"/>
            <a:ext cx="582612" cy="8969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ea typeface="等线" panose="02010600030101010101" charset="-122"/>
            </a:endParaRPr>
          </a:p>
        </p:txBody>
      </p:sp>
      <p:sp>
        <p:nvSpPr>
          <p:cNvPr id="8" name="Rectangle 142"/>
          <p:cNvSpPr>
            <a:spLocks noChangeArrowheads="1"/>
          </p:cNvSpPr>
          <p:nvPr/>
        </p:nvSpPr>
        <p:spPr bwMode="auto">
          <a:xfrm>
            <a:off x="5773738" y="5911850"/>
            <a:ext cx="582612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ea typeface="等线" panose="02010600030101010101" charset="-122"/>
            </a:endParaRPr>
          </a:p>
        </p:txBody>
      </p:sp>
      <p:sp>
        <p:nvSpPr>
          <p:cNvPr id="9" name="Rectangle 143"/>
          <p:cNvSpPr>
            <a:spLocks noChangeArrowheads="1"/>
          </p:cNvSpPr>
          <p:nvPr/>
        </p:nvSpPr>
        <p:spPr bwMode="auto">
          <a:xfrm>
            <a:off x="6877050" y="5311775"/>
            <a:ext cx="582613" cy="14970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ea typeface="等线" panose="02010600030101010101" charset="-122"/>
            </a:endParaRPr>
          </a:p>
        </p:txBody>
      </p:sp>
      <p:sp>
        <p:nvSpPr>
          <p:cNvPr id="10" name="Rectangle 144"/>
          <p:cNvSpPr>
            <a:spLocks noChangeArrowheads="1"/>
          </p:cNvSpPr>
          <p:nvPr/>
        </p:nvSpPr>
        <p:spPr bwMode="auto">
          <a:xfrm>
            <a:off x="6877050" y="5311775"/>
            <a:ext cx="582613" cy="149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ea typeface="等线" panose="02010600030101010101" charset="-122"/>
            </a:endParaRPr>
          </a:p>
        </p:txBody>
      </p:sp>
      <p:sp>
        <p:nvSpPr>
          <p:cNvPr id="11" name="Rectangle 145"/>
          <p:cNvSpPr>
            <a:spLocks noChangeArrowheads="1"/>
          </p:cNvSpPr>
          <p:nvPr/>
        </p:nvSpPr>
        <p:spPr bwMode="auto">
          <a:xfrm>
            <a:off x="8035925" y="4710113"/>
            <a:ext cx="581025" cy="20986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ea typeface="等线" panose="02010600030101010101" charset="-122"/>
            </a:endParaRPr>
          </a:p>
        </p:txBody>
      </p:sp>
      <p:sp>
        <p:nvSpPr>
          <p:cNvPr id="12" name="Rectangle 146"/>
          <p:cNvSpPr>
            <a:spLocks noChangeArrowheads="1"/>
          </p:cNvSpPr>
          <p:nvPr/>
        </p:nvSpPr>
        <p:spPr bwMode="auto">
          <a:xfrm>
            <a:off x="8035925" y="4710113"/>
            <a:ext cx="581025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ea typeface="等线" panose="02010600030101010101" charset="-122"/>
            </a:endParaRPr>
          </a:p>
        </p:txBody>
      </p:sp>
      <p:sp>
        <p:nvSpPr>
          <p:cNvPr id="13" name="Rectangle 147"/>
          <p:cNvSpPr>
            <a:spLocks noChangeArrowheads="1"/>
          </p:cNvSpPr>
          <p:nvPr/>
        </p:nvSpPr>
        <p:spPr bwMode="auto">
          <a:xfrm>
            <a:off x="9137650" y="4110038"/>
            <a:ext cx="582613" cy="26987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ea typeface="等线" panose="02010600030101010101" charset="-122"/>
            </a:endParaRPr>
          </a:p>
        </p:txBody>
      </p:sp>
      <p:sp>
        <p:nvSpPr>
          <p:cNvPr id="14" name="Rectangle 148"/>
          <p:cNvSpPr>
            <a:spLocks noChangeArrowheads="1"/>
          </p:cNvSpPr>
          <p:nvPr/>
        </p:nvSpPr>
        <p:spPr bwMode="auto">
          <a:xfrm>
            <a:off x="9137650" y="4110038"/>
            <a:ext cx="582613" cy="269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ea typeface="等线" panose="02010600030101010101" charset="-122"/>
            </a:endParaRPr>
          </a:p>
        </p:txBody>
      </p:sp>
      <p:sp>
        <p:nvSpPr>
          <p:cNvPr id="15" name="Rectangle 149"/>
          <p:cNvSpPr>
            <a:spLocks noChangeArrowheads="1"/>
          </p:cNvSpPr>
          <p:nvPr/>
        </p:nvSpPr>
        <p:spPr bwMode="auto">
          <a:xfrm>
            <a:off x="10294938" y="3508375"/>
            <a:ext cx="582612" cy="33004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ea typeface="等线" panose="02010600030101010101" charset="-122"/>
            </a:endParaRPr>
          </a:p>
        </p:txBody>
      </p:sp>
      <p:sp>
        <p:nvSpPr>
          <p:cNvPr id="16" name="Rectangle 150"/>
          <p:cNvSpPr>
            <a:spLocks noChangeArrowheads="1"/>
          </p:cNvSpPr>
          <p:nvPr/>
        </p:nvSpPr>
        <p:spPr bwMode="auto">
          <a:xfrm>
            <a:off x="10294938" y="3508375"/>
            <a:ext cx="582612" cy="330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ea typeface="等线" panose="02010600030101010101" charset="-122"/>
            </a:endParaRPr>
          </a:p>
        </p:txBody>
      </p:sp>
      <p:sp>
        <p:nvSpPr>
          <p:cNvPr id="17" name="Rectangle 151"/>
          <p:cNvSpPr>
            <a:spLocks noChangeArrowheads="1"/>
          </p:cNvSpPr>
          <p:nvPr/>
        </p:nvSpPr>
        <p:spPr bwMode="auto">
          <a:xfrm>
            <a:off x="5519738" y="5429250"/>
            <a:ext cx="1122362" cy="6016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ea typeface="等线" panose="02010600030101010101" charset="-122"/>
            </a:endParaRPr>
          </a:p>
        </p:txBody>
      </p:sp>
      <p:sp>
        <p:nvSpPr>
          <p:cNvPr id="18" name="Rectangle 152"/>
          <p:cNvSpPr>
            <a:spLocks noChangeArrowheads="1"/>
          </p:cNvSpPr>
          <p:nvPr/>
        </p:nvSpPr>
        <p:spPr bwMode="auto">
          <a:xfrm>
            <a:off x="6642100" y="4829175"/>
            <a:ext cx="1122363" cy="6000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ea typeface="等线" panose="02010600030101010101" charset="-122"/>
            </a:endParaRPr>
          </a:p>
        </p:txBody>
      </p:sp>
      <p:sp>
        <p:nvSpPr>
          <p:cNvPr id="19" name="Rectangle 153"/>
          <p:cNvSpPr>
            <a:spLocks noChangeArrowheads="1"/>
          </p:cNvSpPr>
          <p:nvPr/>
        </p:nvSpPr>
        <p:spPr bwMode="auto">
          <a:xfrm>
            <a:off x="7764463" y="4227513"/>
            <a:ext cx="1123950" cy="60166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ea typeface="等线" panose="02010600030101010101" charset="-122"/>
            </a:endParaRPr>
          </a:p>
        </p:txBody>
      </p:sp>
      <p:sp>
        <p:nvSpPr>
          <p:cNvPr id="20" name="Rectangle 154"/>
          <p:cNvSpPr>
            <a:spLocks noChangeArrowheads="1"/>
          </p:cNvSpPr>
          <p:nvPr/>
        </p:nvSpPr>
        <p:spPr bwMode="auto">
          <a:xfrm>
            <a:off x="8888413" y="3627438"/>
            <a:ext cx="1122362" cy="6000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ea typeface="等线" panose="02010600030101010101" charset="-122"/>
            </a:endParaRPr>
          </a:p>
        </p:txBody>
      </p:sp>
      <p:sp>
        <p:nvSpPr>
          <p:cNvPr id="21" name="Rectangle 155"/>
          <p:cNvSpPr>
            <a:spLocks noChangeArrowheads="1"/>
          </p:cNvSpPr>
          <p:nvPr/>
        </p:nvSpPr>
        <p:spPr bwMode="auto">
          <a:xfrm>
            <a:off x="10010775" y="3027363"/>
            <a:ext cx="1123950" cy="60007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ea typeface="等线" panose="02010600030101010101" charset="-122"/>
            </a:endParaRPr>
          </a:p>
        </p:txBody>
      </p:sp>
      <p:sp>
        <p:nvSpPr>
          <p:cNvPr id="22" name="Freeform 156"/>
          <p:cNvSpPr/>
          <p:nvPr/>
        </p:nvSpPr>
        <p:spPr bwMode="auto">
          <a:xfrm>
            <a:off x="10490200" y="1960563"/>
            <a:ext cx="193675" cy="1444625"/>
          </a:xfrm>
          <a:custGeom>
            <a:avLst/>
            <a:gdLst>
              <a:gd name="T0" fmla="*/ 104 w 184"/>
              <a:gd name="T1" fmla="*/ 1187 h 1368"/>
              <a:gd name="T2" fmla="*/ 104 w 184"/>
              <a:gd name="T3" fmla="*/ 0 h 1368"/>
              <a:gd name="T4" fmla="*/ 80 w 184"/>
              <a:gd name="T5" fmla="*/ 0 h 1368"/>
              <a:gd name="T6" fmla="*/ 80 w 184"/>
              <a:gd name="T7" fmla="*/ 1187 h 1368"/>
              <a:gd name="T8" fmla="*/ 0 w 184"/>
              <a:gd name="T9" fmla="*/ 1276 h 1368"/>
              <a:gd name="T10" fmla="*/ 92 w 184"/>
              <a:gd name="T11" fmla="*/ 1368 h 1368"/>
              <a:gd name="T12" fmla="*/ 184 w 184"/>
              <a:gd name="T13" fmla="*/ 1276 h 1368"/>
              <a:gd name="T14" fmla="*/ 104 w 184"/>
              <a:gd name="T15" fmla="*/ 1187 h 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4" h="1368">
                <a:moveTo>
                  <a:pt x="104" y="1187"/>
                </a:moveTo>
                <a:cubicBezTo>
                  <a:pt x="104" y="0"/>
                  <a:pt x="104" y="0"/>
                  <a:pt x="104" y="0"/>
                </a:cubicBezTo>
                <a:cubicBezTo>
                  <a:pt x="80" y="0"/>
                  <a:pt x="80" y="0"/>
                  <a:pt x="80" y="0"/>
                </a:cubicBezTo>
                <a:cubicBezTo>
                  <a:pt x="80" y="1187"/>
                  <a:pt x="80" y="1187"/>
                  <a:pt x="80" y="1187"/>
                </a:cubicBezTo>
                <a:cubicBezTo>
                  <a:pt x="35" y="1193"/>
                  <a:pt x="0" y="1230"/>
                  <a:pt x="0" y="1276"/>
                </a:cubicBezTo>
                <a:cubicBezTo>
                  <a:pt x="0" y="1327"/>
                  <a:pt x="41" y="1368"/>
                  <a:pt x="92" y="1368"/>
                </a:cubicBezTo>
                <a:cubicBezTo>
                  <a:pt x="142" y="1368"/>
                  <a:pt x="184" y="1327"/>
                  <a:pt x="184" y="1276"/>
                </a:cubicBezTo>
                <a:cubicBezTo>
                  <a:pt x="184" y="1230"/>
                  <a:pt x="149" y="1193"/>
                  <a:pt x="104" y="1187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23" name="Freeform 157"/>
          <p:cNvSpPr/>
          <p:nvPr/>
        </p:nvSpPr>
        <p:spPr bwMode="auto">
          <a:xfrm>
            <a:off x="8229600" y="3170238"/>
            <a:ext cx="193675" cy="1443037"/>
          </a:xfrm>
          <a:custGeom>
            <a:avLst/>
            <a:gdLst>
              <a:gd name="T0" fmla="*/ 104 w 184"/>
              <a:gd name="T1" fmla="*/ 1186 h 1367"/>
              <a:gd name="T2" fmla="*/ 104 w 184"/>
              <a:gd name="T3" fmla="*/ 0 h 1367"/>
              <a:gd name="T4" fmla="*/ 80 w 184"/>
              <a:gd name="T5" fmla="*/ 0 h 1367"/>
              <a:gd name="T6" fmla="*/ 80 w 184"/>
              <a:gd name="T7" fmla="*/ 1186 h 1367"/>
              <a:gd name="T8" fmla="*/ 0 w 184"/>
              <a:gd name="T9" fmla="*/ 1276 h 1367"/>
              <a:gd name="T10" fmla="*/ 92 w 184"/>
              <a:gd name="T11" fmla="*/ 1367 h 1367"/>
              <a:gd name="T12" fmla="*/ 184 w 184"/>
              <a:gd name="T13" fmla="*/ 1276 h 1367"/>
              <a:gd name="T14" fmla="*/ 104 w 184"/>
              <a:gd name="T15" fmla="*/ 1186 h 13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4" h="1367">
                <a:moveTo>
                  <a:pt x="104" y="1186"/>
                </a:moveTo>
                <a:cubicBezTo>
                  <a:pt x="104" y="0"/>
                  <a:pt x="104" y="0"/>
                  <a:pt x="104" y="0"/>
                </a:cubicBezTo>
                <a:cubicBezTo>
                  <a:pt x="80" y="0"/>
                  <a:pt x="80" y="0"/>
                  <a:pt x="80" y="0"/>
                </a:cubicBezTo>
                <a:cubicBezTo>
                  <a:pt x="80" y="1186"/>
                  <a:pt x="80" y="1186"/>
                  <a:pt x="80" y="1186"/>
                </a:cubicBezTo>
                <a:cubicBezTo>
                  <a:pt x="35" y="1192"/>
                  <a:pt x="0" y="1229"/>
                  <a:pt x="0" y="1276"/>
                </a:cubicBezTo>
                <a:cubicBezTo>
                  <a:pt x="0" y="1326"/>
                  <a:pt x="42" y="1367"/>
                  <a:pt x="92" y="1367"/>
                </a:cubicBezTo>
                <a:cubicBezTo>
                  <a:pt x="143" y="1367"/>
                  <a:pt x="184" y="1326"/>
                  <a:pt x="184" y="1276"/>
                </a:cubicBezTo>
                <a:cubicBezTo>
                  <a:pt x="184" y="1229"/>
                  <a:pt x="149" y="1192"/>
                  <a:pt x="104" y="1186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24" name="Freeform 158"/>
          <p:cNvSpPr/>
          <p:nvPr/>
        </p:nvSpPr>
        <p:spPr bwMode="auto">
          <a:xfrm>
            <a:off x="7094538" y="3716338"/>
            <a:ext cx="193675" cy="1493837"/>
          </a:xfrm>
          <a:custGeom>
            <a:avLst/>
            <a:gdLst>
              <a:gd name="T0" fmla="*/ 105 w 184"/>
              <a:gd name="T1" fmla="*/ 1235 h 1416"/>
              <a:gd name="T2" fmla="*/ 105 w 184"/>
              <a:gd name="T3" fmla="*/ 0 h 1416"/>
              <a:gd name="T4" fmla="*/ 80 w 184"/>
              <a:gd name="T5" fmla="*/ 0 h 1416"/>
              <a:gd name="T6" fmla="*/ 80 w 184"/>
              <a:gd name="T7" fmla="*/ 1235 h 1416"/>
              <a:gd name="T8" fmla="*/ 0 w 184"/>
              <a:gd name="T9" fmla="*/ 1324 h 1416"/>
              <a:gd name="T10" fmla="*/ 92 w 184"/>
              <a:gd name="T11" fmla="*/ 1416 h 1416"/>
              <a:gd name="T12" fmla="*/ 184 w 184"/>
              <a:gd name="T13" fmla="*/ 1324 h 1416"/>
              <a:gd name="T14" fmla="*/ 105 w 184"/>
              <a:gd name="T15" fmla="*/ 1235 h 1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4" h="1416">
                <a:moveTo>
                  <a:pt x="105" y="1235"/>
                </a:moveTo>
                <a:cubicBezTo>
                  <a:pt x="105" y="0"/>
                  <a:pt x="105" y="0"/>
                  <a:pt x="105" y="0"/>
                </a:cubicBezTo>
                <a:cubicBezTo>
                  <a:pt x="80" y="0"/>
                  <a:pt x="80" y="0"/>
                  <a:pt x="80" y="0"/>
                </a:cubicBezTo>
                <a:cubicBezTo>
                  <a:pt x="80" y="1235"/>
                  <a:pt x="80" y="1235"/>
                  <a:pt x="80" y="1235"/>
                </a:cubicBezTo>
                <a:cubicBezTo>
                  <a:pt x="35" y="1241"/>
                  <a:pt x="0" y="1278"/>
                  <a:pt x="0" y="1324"/>
                </a:cubicBezTo>
                <a:cubicBezTo>
                  <a:pt x="0" y="1375"/>
                  <a:pt x="42" y="1416"/>
                  <a:pt x="92" y="1416"/>
                </a:cubicBezTo>
                <a:cubicBezTo>
                  <a:pt x="143" y="1416"/>
                  <a:pt x="184" y="1375"/>
                  <a:pt x="184" y="1324"/>
                </a:cubicBezTo>
                <a:cubicBezTo>
                  <a:pt x="184" y="1278"/>
                  <a:pt x="149" y="1241"/>
                  <a:pt x="105" y="1235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25" name="Freeform 159"/>
          <p:cNvSpPr/>
          <p:nvPr/>
        </p:nvSpPr>
        <p:spPr bwMode="auto">
          <a:xfrm>
            <a:off x="5983288" y="4527550"/>
            <a:ext cx="193675" cy="1289050"/>
          </a:xfrm>
          <a:custGeom>
            <a:avLst/>
            <a:gdLst>
              <a:gd name="T0" fmla="*/ 104 w 184"/>
              <a:gd name="T1" fmla="*/ 1040 h 1221"/>
              <a:gd name="T2" fmla="*/ 104 w 184"/>
              <a:gd name="T3" fmla="*/ 0 h 1221"/>
              <a:gd name="T4" fmla="*/ 79 w 184"/>
              <a:gd name="T5" fmla="*/ 0 h 1221"/>
              <a:gd name="T6" fmla="*/ 79 w 184"/>
              <a:gd name="T7" fmla="*/ 1040 h 1221"/>
              <a:gd name="T8" fmla="*/ 0 w 184"/>
              <a:gd name="T9" fmla="*/ 1129 h 1221"/>
              <a:gd name="T10" fmla="*/ 92 w 184"/>
              <a:gd name="T11" fmla="*/ 1221 h 1221"/>
              <a:gd name="T12" fmla="*/ 184 w 184"/>
              <a:gd name="T13" fmla="*/ 1129 h 1221"/>
              <a:gd name="T14" fmla="*/ 104 w 184"/>
              <a:gd name="T15" fmla="*/ 1040 h 1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4" h="1221">
                <a:moveTo>
                  <a:pt x="104" y="1040"/>
                </a:moveTo>
                <a:cubicBezTo>
                  <a:pt x="104" y="0"/>
                  <a:pt x="104" y="0"/>
                  <a:pt x="104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79" y="1040"/>
                  <a:pt x="79" y="1040"/>
                  <a:pt x="79" y="1040"/>
                </a:cubicBezTo>
                <a:cubicBezTo>
                  <a:pt x="35" y="1046"/>
                  <a:pt x="0" y="1083"/>
                  <a:pt x="0" y="1129"/>
                </a:cubicBezTo>
                <a:cubicBezTo>
                  <a:pt x="0" y="1180"/>
                  <a:pt x="41" y="1221"/>
                  <a:pt x="92" y="1221"/>
                </a:cubicBezTo>
                <a:cubicBezTo>
                  <a:pt x="142" y="1221"/>
                  <a:pt x="184" y="1180"/>
                  <a:pt x="184" y="1129"/>
                </a:cubicBezTo>
                <a:cubicBezTo>
                  <a:pt x="184" y="1083"/>
                  <a:pt x="149" y="1046"/>
                  <a:pt x="104" y="1040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26" name="Freeform 160"/>
          <p:cNvSpPr/>
          <p:nvPr/>
        </p:nvSpPr>
        <p:spPr bwMode="auto">
          <a:xfrm>
            <a:off x="9340850" y="2560638"/>
            <a:ext cx="193675" cy="1444625"/>
          </a:xfrm>
          <a:custGeom>
            <a:avLst/>
            <a:gdLst>
              <a:gd name="T0" fmla="*/ 104 w 184"/>
              <a:gd name="T1" fmla="*/ 1187 h 1368"/>
              <a:gd name="T2" fmla="*/ 104 w 184"/>
              <a:gd name="T3" fmla="*/ 0 h 1368"/>
              <a:gd name="T4" fmla="*/ 80 w 184"/>
              <a:gd name="T5" fmla="*/ 0 h 1368"/>
              <a:gd name="T6" fmla="*/ 80 w 184"/>
              <a:gd name="T7" fmla="*/ 1187 h 1368"/>
              <a:gd name="T8" fmla="*/ 0 w 184"/>
              <a:gd name="T9" fmla="*/ 1276 h 1368"/>
              <a:gd name="T10" fmla="*/ 92 w 184"/>
              <a:gd name="T11" fmla="*/ 1368 h 1368"/>
              <a:gd name="T12" fmla="*/ 184 w 184"/>
              <a:gd name="T13" fmla="*/ 1276 h 1368"/>
              <a:gd name="T14" fmla="*/ 104 w 184"/>
              <a:gd name="T15" fmla="*/ 1187 h 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4" h="1368">
                <a:moveTo>
                  <a:pt x="104" y="1187"/>
                </a:moveTo>
                <a:cubicBezTo>
                  <a:pt x="104" y="0"/>
                  <a:pt x="104" y="0"/>
                  <a:pt x="104" y="0"/>
                </a:cubicBezTo>
                <a:cubicBezTo>
                  <a:pt x="80" y="0"/>
                  <a:pt x="80" y="0"/>
                  <a:pt x="80" y="0"/>
                </a:cubicBezTo>
                <a:cubicBezTo>
                  <a:pt x="80" y="1187"/>
                  <a:pt x="80" y="1187"/>
                  <a:pt x="80" y="1187"/>
                </a:cubicBezTo>
                <a:cubicBezTo>
                  <a:pt x="35" y="1193"/>
                  <a:pt x="0" y="1230"/>
                  <a:pt x="0" y="1276"/>
                </a:cubicBezTo>
                <a:cubicBezTo>
                  <a:pt x="0" y="1327"/>
                  <a:pt x="41" y="1368"/>
                  <a:pt x="92" y="1368"/>
                </a:cubicBezTo>
                <a:cubicBezTo>
                  <a:pt x="143" y="1368"/>
                  <a:pt x="184" y="1327"/>
                  <a:pt x="184" y="1276"/>
                </a:cubicBezTo>
                <a:cubicBezTo>
                  <a:pt x="184" y="1230"/>
                  <a:pt x="149" y="1193"/>
                  <a:pt x="104" y="1187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27" name="Freeform 161"/>
          <p:cNvSpPr/>
          <p:nvPr/>
        </p:nvSpPr>
        <p:spPr bwMode="auto">
          <a:xfrm>
            <a:off x="7145338" y="3575050"/>
            <a:ext cx="298450" cy="300038"/>
          </a:xfrm>
          <a:custGeom>
            <a:avLst/>
            <a:gdLst>
              <a:gd name="T0" fmla="*/ 2147483646 w 283"/>
              <a:gd name="T1" fmla="*/ 0 h 284"/>
              <a:gd name="T2" fmla="*/ 2147483646 w 283"/>
              <a:gd name="T3" fmla="*/ 2147483646 h 284"/>
              <a:gd name="T4" fmla="*/ 2147483646 w 283"/>
              <a:gd name="T5" fmla="*/ 2147483646 h 284"/>
              <a:gd name="T6" fmla="*/ 2147483646 w 283"/>
              <a:gd name="T7" fmla="*/ 2147483646 h 284"/>
              <a:gd name="T8" fmla="*/ 0 w 283"/>
              <a:gd name="T9" fmla="*/ 2147483646 h 284"/>
              <a:gd name="T10" fmla="*/ 2147483646 w 283"/>
              <a:gd name="T11" fmla="*/ 2147483646 h 284"/>
              <a:gd name="T12" fmla="*/ 2147483646 w 283"/>
              <a:gd name="T13" fmla="*/ 2147483646 h 284"/>
              <a:gd name="T14" fmla="*/ 2147483646 w 283"/>
              <a:gd name="T15" fmla="*/ 2147483646 h 284"/>
              <a:gd name="T16" fmla="*/ 2147483646 w 283"/>
              <a:gd name="T17" fmla="*/ 2147483646 h 284"/>
              <a:gd name="T18" fmla="*/ 2147483646 w 283"/>
              <a:gd name="T19" fmla="*/ 2147483646 h 284"/>
              <a:gd name="T20" fmla="*/ 2147483646 w 283"/>
              <a:gd name="T21" fmla="*/ 2147483646 h 284"/>
              <a:gd name="T22" fmla="*/ 2147483646 w 283"/>
              <a:gd name="T23" fmla="*/ 0 h 28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83" h="284">
                <a:moveTo>
                  <a:pt x="133" y="0"/>
                </a:moveTo>
                <a:cubicBezTo>
                  <a:pt x="126" y="18"/>
                  <a:pt x="126" y="18"/>
                  <a:pt x="126" y="18"/>
                </a:cubicBezTo>
                <a:cubicBezTo>
                  <a:pt x="116" y="43"/>
                  <a:pt x="102" y="65"/>
                  <a:pt x="83" y="84"/>
                </a:cubicBezTo>
                <a:cubicBezTo>
                  <a:pt x="64" y="103"/>
                  <a:pt x="42" y="117"/>
                  <a:pt x="17" y="127"/>
                </a:cubicBezTo>
                <a:cubicBezTo>
                  <a:pt x="0" y="134"/>
                  <a:pt x="0" y="134"/>
                  <a:pt x="0" y="134"/>
                </a:cubicBezTo>
                <a:cubicBezTo>
                  <a:pt x="126" y="261"/>
                  <a:pt x="126" y="261"/>
                  <a:pt x="126" y="261"/>
                </a:cubicBezTo>
                <a:cubicBezTo>
                  <a:pt x="141" y="276"/>
                  <a:pt x="161" y="284"/>
                  <a:pt x="182" y="284"/>
                </a:cubicBezTo>
                <a:cubicBezTo>
                  <a:pt x="206" y="284"/>
                  <a:pt x="229" y="274"/>
                  <a:pt x="247" y="256"/>
                </a:cubicBezTo>
                <a:cubicBezTo>
                  <a:pt x="255" y="248"/>
                  <a:pt x="255" y="248"/>
                  <a:pt x="255" y="248"/>
                </a:cubicBezTo>
                <a:cubicBezTo>
                  <a:pt x="273" y="230"/>
                  <a:pt x="283" y="207"/>
                  <a:pt x="283" y="183"/>
                </a:cubicBezTo>
                <a:cubicBezTo>
                  <a:pt x="283" y="162"/>
                  <a:pt x="275" y="142"/>
                  <a:pt x="260" y="127"/>
                </a:cubicBezTo>
                <a:lnTo>
                  <a:pt x="13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" name="Freeform 162"/>
          <p:cNvSpPr>
            <a:spLocks noEditPoints="1"/>
          </p:cNvSpPr>
          <p:nvPr/>
        </p:nvSpPr>
        <p:spPr bwMode="auto">
          <a:xfrm>
            <a:off x="6881813" y="3311525"/>
            <a:ext cx="430212" cy="411163"/>
          </a:xfrm>
          <a:custGeom>
            <a:avLst/>
            <a:gdLst>
              <a:gd name="T0" fmla="*/ 2147483646 w 408"/>
              <a:gd name="T1" fmla="*/ 2147483646 h 389"/>
              <a:gd name="T2" fmla="*/ 2147483646 w 408"/>
              <a:gd name="T3" fmla="*/ 0 h 389"/>
              <a:gd name="T4" fmla="*/ 2147483646 w 408"/>
              <a:gd name="T5" fmla="*/ 2147483646 h 389"/>
              <a:gd name="T6" fmla="*/ 0 w 408"/>
              <a:gd name="T7" fmla="*/ 2147483646 h 389"/>
              <a:gd name="T8" fmla="*/ 2147483646 w 408"/>
              <a:gd name="T9" fmla="*/ 2147483646 h 389"/>
              <a:gd name="T10" fmla="*/ 2147483646 w 408"/>
              <a:gd name="T11" fmla="*/ 2147483646 h 389"/>
              <a:gd name="T12" fmla="*/ 2147483646 w 408"/>
              <a:gd name="T13" fmla="*/ 2147483646 h 389"/>
              <a:gd name="T14" fmla="*/ 2147483646 w 408"/>
              <a:gd name="T15" fmla="*/ 2147483646 h 389"/>
              <a:gd name="T16" fmla="*/ 2147483646 w 408"/>
              <a:gd name="T17" fmla="*/ 2147483646 h 389"/>
              <a:gd name="T18" fmla="*/ 2147483646 w 408"/>
              <a:gd name="T19" fmla="*/ 2147483646 h 389"/>
              <a:gd name="T20" fmla="*/ 2147483646 w 408"/>
              <a:gd name="T21" fmla="*/ 2147483646 h 389"/>
              <a:gd name="T22" fmla="*/ 2147483646 w 408"/>
              <a:gd name="T23" fmla="*/ 2147483646 h 389"/>
              <a:gd name="T24" fmla="*/ 2147483646 w 408"/>
              <a:gd name="T25" fmla="*/ 2147483646 h 389"/>
              <a:gd name="T26" fmla="*/ 2147483646 w 408"/>
              <a:gd name="T27" fmla="*/ 2147483646 h 389"/>
              <a:gd name="T28" fmla="*/ 2147483646 w 408"/>
              <a:gd name="T29" fmla="*/ 2147483646 h 389"/>
              <a:gd name="T30" fmla="*/ 2147483646 w 408"/>
              <a:gd name="T31" fmla="*/ 2147483646 h 38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408" h="389">
                <a:moveTo>
                  <a:pt x="332" y="57"/>
                </a:moveTo>
                <a:cubicBezTo>
                  <a:pt x="295" y="20"/>
                  <a:pt x="246" y="0"/>
                  <a:pt x="194" y="0"/>
                </a:cubicBezTo>
                <a:cubicBezTo>
                  <a:pt x="143" y="0"/>
                  <a:pt x="94" y="20"/>
                  <a:pt x="57" y="57"/>
                </a:cubicBezTo>
                <a:cubicBezTo>
                  <a:pt x="20" y="94"/>
                  <a:pt x="0" y="142"/>
                  <a:pt x="0" y="194"/>
                </a:cubicBezTo>
                <a:cubicBezTo>
                  <a:pt x="0" y="246"/>
                  <a:pt x="20" y="295"/>
                  <a:pt x="57" y="332"/>
                </a:cubicBezTo>
                <a:cubicBezTo>
                  <a:pt x="94" y="369"/>
                  <a:pt x="142" y="389"/>
                  <a:pt x="194" y="389"/>
                </a:cubicBezTo>
                <a:cubicBezTo>
                  <a:pt x="246" y="389"/>
                  <a:pt x="295" y="369"/>
                  <a:pt x="332" y="332"/>
                </a:cubicBezTo>
                <a:cubicBezTo>
                  <a:pt x="408" y="256"/>
                  <a:pt x="408" y="133"/>
                  <a:pt x="332" y="57"/>
                </a:cubicBezTo>
                <a:close/>
                <a:moveTo>
                  <a:pt x="279" y="278"/>
                </a:moveTo>
                <a:cubicBezTo>
                  <a:pt x="256" y="301"/>
                  <a:pt x="226" y="313"/>
                  <a:pt x="194" y="313"/>
                </a:cubicBezTo>
                <a:cubicBezTo>
                  <a:pt x="163" y="313"/>
                  <a:pt x="133" y="301"/>
                  <a:pt x="110" y="278"/>
                </a:cubicBezTo>
                <a:cubicBezTo>
                  <a:pt x="88" y="256"/>
                  <a:pt x="76" y="226"/>
                  <a:pt x="76" y="194"/>
                </a:cubicBezTo>
                <a:cubicBezTo>
                  <a:pt x="76" y="163"/>
                  <a:pt x="88" y="133"/>
                  <a:pt x="110" y="110"/>
                </a:cubicBezTo>
                <a:cubicBezTo>
                  <a:pt x="133" y="88"/>
                  <a:pt x="163" y="75"/>
                  <a:pt x="194" y="75"/>
                </a:cubicBezTo>
                <a:cubicBezTo>
                  <a:pt x="226" y="75"/>
                  <a:pt x="256" y="88"/>
                  <a:pt x="279" y="110"/>
                </a:cubicBezTo>
                <a:cubicBezTo>
                  <a:pt x="325" y="157"/>
                  <a:pt x="325" y="232"/>
                  <a:pt x="279" y="27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" name="Freeform 163"/>
          <p:cNvSpPr/>
          <p:nvPr/>
        </p:nvSpPr>
        <p:spPr bwMode="auto">
          <a:xfrm>
            <a:off x="10364788" y="1644650"/>
            <a:ext cx="547687" cy="323850"/>
          </a:xfrm>
          <a:custGeom>
            <a:avLst/>
            <a:gdLst>
              <a:gd name="T0" fmla="*/ 2147483646 w 520"/>
              <a:gd name="T1" fmla="*/ 2147483646 h 307"/>
              <a:gd name="T2" fmla="*/ 2147483646 w 520"/>
              <a:gd name="T3" fmla="*/ 2147483646 h 307"/>
              <a:gd name="T4" fmla="*/ 2147483646 w 520"/>
              <a:gd name="T5" fmla="*/ 2147483646 h 307"/>
              <a:gd name="T6" fmla="*/ 2147483646 w 520"/>
              <a:gd name="T7" fmla="*/ 2147483646 h 307"/>
              <a:gd name="T8" fmla="*/ 2147483646 w 520"/>
              <a:gd name="T9" fmla="*/ 0 h 307"/>
              <a:gd name="T10" fmla="*/ 2147483646 w 520"/>
              <a:gd name="T11" fmla="*/ 2147483646 h 307"/>
              <a:gd name="T12" fmla="*/ 2147483646 w 520"/>
              <a:gd name="T13" fmla="*/ 2147483646 h 307"/>
              <a:gd name="T14" fmla="*/ 2147483646 w 520"/>
              <a:gd name="T15" fmla="*/ 2147483646 h 307"/>
              <a:gd name="T16" fmla="*/ 2147483646 w 520"/>
              <a:gd name="T17" fmla="*/ 2147483646 h 307"/>
              <a:gd name="T18" fmla="*/ 2147483646 w 520"/>
              <a:gd name="T19" fmla="*/ 2147483646 h 307"/>
              <a:gd name="T20" fmla="*/ 2147483646 w 520"/>
              <a:gd name="T21" fmla="*/ 2147483646 h 307"/>
              <a:gd name="T22" fmla="*/ 2147483646 w 520"/>
              <a:gd name="T23" fmla="*/ 2147483646 h 307"/>
              <a:gd name="T24" fmla="*/ 2147483646 w 520"/>
              <a:gd name="T25" fmla="*/ 2147483646 h 307"/>
              <a:gd name="T26" fmla="*/ 2147483646 w 520"/>
              <a:gd name="T27" fmla="*/ 2147483646 h 307"/>
              <a:gd name="T28" fmla="*/ 2147483646 w 520"/>
              <a:gd name="T29" fmla="*/ 2147483646 h 307"/>
              <a:gd name="T30" fmla="*/ 2147483646 w 520"/>
              <a:gd name="T31" fmla="*/ 2147483646 h 307"/>
              <a:gd name="T32" fmla="*/ 2147483646 w 520"/>
              <a:gd name="T33" fmla="*/ 2147483646 h 307"/>
              <a:gd name="T34" fmla="*/ 2147483646 w 520"/>
              <a:gd name="T35" fmla="*/ 2147483646 h 307"/>
              <a:gd name="T36" fmla="*/ 2147483646 w 520"/>
              <a:gd name="T37" fmla="*/ 2147483646 h 307"/>
              <a:gd name="T38" fmla="*/ 2147483646 w 520"/>
              <a:gd name="T39" fmla="*/ 2147483646 h 307"/>
              <a:gd name="T40" fmla="*/ 2147483646 w 520"/>
              <a:gd name="T41" fmla="*/ 2147483646 h 307"/>
              <a:gd name="T42" fmla="*/ 2147483646 w 520"/>
              <a:gd name="T43" fmla="*/ 2147483646 h 307"/>
              <a:gd name="T44" fmla="*/ 2147483646 w 520"/>
              <a:gd name="T45" fmla="*/ 2147483646 h 307"/>
              <a:gd name="T46" fmla="*/ 2147483646 w 520"/>
              <a:gd name="T47" fmla="*/ 2147483646 h 307"/>
              <a:gd name="T48" fmla="*/ 2147483646 w 520"/>
              <a:gd name="T49" fmla="*/ 2147483646 h 307"/>
              <a:gd name="T50" fmla="*/ 2147483646 w 520"/>
              <a:gd name="T51" fmla="*/ 2147483646 h 307"/>
              <a:gd name="T52" fmla="*/ 2147483646 w 520"/>
              <a:gd name="T53" fmla="*/ 2147483646 h 307"/>
              <a:gd name="T54" fmla="*/ 2147483646 w 520"/>
              <a:gd name="T55" fmla="*/ 2147483646 h 307"/>
              <a:gd name="T56" fmla="*/ 2147483646 w 520"/>
              <a:gd name="T57" fmla="*/ 2147483646 h 307"/>
              <a:gd name="T58" fmla="*/ 2147483646 w 520"/>
              <a:gd name="T59" fmla="*/ 2147483646 h 307"/>
              <a:gd name="T60" fmla="*/ 2147483646 w 520"/>
              <a:gd name="T61" fmla="*/ 2147483646 h 307"/>
              <a:gd name="T62" fmla="*/ 2147483646 w 520"/>
              <a:gd name="T63" fmla="*/ 2147483646 h 307"/>
              <a:gd name="T64" fmla="*/ 2147483646 w 520"/>
              <a:gd name="T65" fmla="*/ 2147483646 h 307"/>
              <a:gd name="T66" fmla="*/ 2147483646 w 520"/>
              <a:gd name="T67" fmla="*/ 2147483646 h 307"/>
              <a:gd name="T68" fmla="*/ 2147483646 w 520"/>
              <a:gd name="T69" fmla="*/ 2147483646 h 307"/>
              <a:gd name="T70" fmla="*/ 2147483646 w 520"/>
              <a:gd name="T71" fmla="*/ 2147483646 h 307"/>
              <a:gd name="T72" fmla="*/ 2147483646 w 520"/>
              <a:gd name="T73" fmla="*/ 2147483646 h 307"/>
              <a:gd name="T74" fmla="*/ 2147483646 w 520"/>
              <a:gd name="T75" fmla="*/ 2147483646 h 307"/>
              <a:gd name="T76" fmla="*/ 2147483646 w 520"/>
              <a:gd name="T77" fmla="*/ 2147483646 h 307"/>
              <a:gd name="T78" fmla="*/ 2147483646 w 520"/>
              <a:gd name="T79" fmla="*/ 2147483646 h 307"/>
              <a:gd name="T80" fmla="*/ 2147483646 w 520"/>
              <a:gd name="T81" fmla="*/ 2147483646 h 307"/>
              <a:gd name="T82" fmla="*/ 2147483646 w 520"/>
              <a:gd name="T83" fmla="*/ 2147483646 h 307"/>
              <a:gd name="T84" fmla="*/ 2147483646 w 520"/>
              <a:gd name="T85" fmla="*/ 2147483646 h 307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520" h="307">
                <a:moveTo>
                  <a:pt x="430" y="92"/>
                </a:moveTo>
                <a:cubicBezTo>
                  <a:pt x="427" y="91"/>
                  <a:pt x="424" y="90"/>
                  <a:pt x="422" y="90"/>
                </a:cubicBezTo>
                <a:cubicBezTo>
                  <a:pt x="419" y="90"/>
                  <a:pt x="417" y="91"/>
                  <a:pt x="416" y="93"/>
                </a:cubicBezTo>
                <a:cubicBezTo>
                  <a:pt x="401" y="43"/>
                  <a:pt x="356" y="6"/>
                  <a:pt x="304" y="1"/>
                </a:cubicBezTo>
                <a:cubicBezTo>
                  <a:pt x="300" y="0"/>
                  <a:pt x="296" y="0"/>
                  <a:pt x="292" y="0"/>
                </a:cubicBezTo>
                <a:cubicBezTo>
                  <a:pt x="253" y="0"/>
                  <a:pt x="217" y="17"/>
                  <a:pt x="199" y="45"/>
                </a:cubicBezTo>
                <a:cubicBezTo>
                  <a:pt x="187" y="39"/>
                  <a:pt x="174" y="36"/>
                  <a:pt x="161" y="36"/>
                </a:cubicBezTo>
                <a:cubicBezTo>
                  <a:pt x="154" y="36"/>
                  <a:pt x="147" y="37"/>
                  <a:pt x="141" y="39"/>
                </a:cubicBezTo>
                <a:cubicBezTo>
                  <a:pt x="114" y="46"/>
                  <a:pt x="92" y="65"/>
                  <a:pt x="86" y="90"/>
                </a:cubicBezTo>
                <a:cubicBezTo>
                  <a:pt x="75" y="90"/>
                  <a:pt x="65" y="92"/>
                  <a:pt x="56" y="96"/>
                </a:cubicBezTo>
                <a:cubicBezTo>
                  <a:pt x="23" y="110"/>
                  <a:pt x="0" y="142"/>
                  <a:pt x="2" y="186"/>
                </a:cubicBezTo>
                <a:cubicBezTo>
                  <a:pt x="10" y="183"/>
                  <a:pt x="19" y="182"/>
                  <a:pt x="28" y="182"/>
                </a:cubicBezTo>
                <a:cubicBezTo>
                  <a:pt x="35" y="182"/>
                  <a:pt x="35" y="182"/>
                  <a:pt x="35" y="182"/>
                </a:cubicBezTo>
                <a:cubicBezTo>
                  <a:pt x="36" y="178"/>
                  <a:pt x="36" y="178"/>
                  <a:pt x="36" y="178"/>
                </a:cubicBezTo>
                <a:cubicBezTo>
                  <a:pt x="43" y="154"/>
                  <a:pt x="61" y="136"/>
                  <a:pt x="83" y="130"/>
                </a:cubicBezTo>
                <a:cubicBezTo>
                  <a:pt x="88" y="129"/>
                  <a:pt x="93" y="129"/>
                  <a:pt x="98" y="129"/>
                </a:cubicBezTo>
                <a:cubicBezTo>
                  <a:pt x="100" y="129"/>
                  <a:pt x="102" y="129"/>
                  <a:pt x="104" y="129"/>
                </a:cubicBezTo>
                <a:cubicBezTo>
                  <a:pt x="108" y="129"/>
                  <a:pt x="113" y="128"/>
                  <a:pt x="120" y="127"/>
                </a:cubicBezTo>
                <a:cubicBezTo>
                  <a:pt x="122" y="118"/>
                  <a:pt x="122" y="118"/>
                  <a:pt x="122" y="118"/>
                </a:cubicBezTo>
                <a:cubicBezTo>
                  <a:pt x="126" y="101"/>
                  <a:pt x="137" y="88"/>
                  <a:pt x="152" y="84"/>
                </a:cubicBezTo>
                <a:cubicBezTo>
                  <a:pt x="155" y="83"/>
                  <a:pt x="158" y="83"/>
                  <a:pt x="161" y="83"/>
                </a:cubicBezTo>
                <a:cubicBezTo>
                  <a:pt x="170" y="83"/>
                  <a:pt x="180" y="86"/>
                  <a:pt x="188" y="93"/>
                </a:cubicBezTo>
                <a:cubicBezTo>
                  <a:pt x="195" y="99"/>
                  <a:pt x="195" y="99"/>
                  <a:pt x="195" y="99"/>
                </a:cubicBezTo>
                <a:cubicBezTo>
                  <a:pt x="198" y="98"/>
                  <a:pt x="198" y="98"/>
                  <a:pt x="198" y="98"/>
                </a:cubicBezTo>
                <a:cubicBezTo>
                  <a:pt x="204" y="96"/>
                  <a:pt x="210" y="95"/>
                  <a:pt x="216" y="94"/>
                </a:cubicBezTo>
                <a:cubicBezTo>
                  <a:pt x="222" y="88"/>
                  <a:pt x="222" y="88"/>
                  <a:pt x="222" y="88"/>
                </a:cubicBezTo>
                <a:cubicBezTo>
                  <a:pt x="223" y="86"/>
                  <a:pt x="223" y="86"/>
                  <a:pt x="223" y="86"/>
                </a:cubicBezTo>
                <a:cubicBezTo>
                  <a:pt x="236" y="62"/>
                  <a:pt x="262" y="47"/>
                  <a:pt x="298" y="47"/>
                </a:cubicBezTo>
                <a:cubicBezTo>
                  <a:pt x="299" y="47"/>
                  <a:pt x="299" y="47"/>
                  <a:pt x="300" y="47"/>
                </a:cubicBezTo>
                <a:cubicBezTo>
                  <a:pt x="336" y="51"/>
                  <a:pt x="368" y="81"/>
                  <a:pt x="374" y="117"/>
                </a:cubicBezTo>
                <a:cubicBezTo>
                  <a:pt x="382" y="140"/>
                  <a:pt x="382" y="140"/>
                  <a:pt x="382" y="140"/>
                </a:cubicBezTo>
                <a:cubicBezTo>
                  <a:pt x="401" y="137"/>
                  <a:pt x="401" y="137"/>
                  <a:pt x="401" y="137"/>
                </a:cubicBezTo>
                <a:cubicBezTo>
                  <a:pt x="404" y="136"/>
                  <a:pt x="407" y="136"/>
                  <a:pt x="410" y="136"/>
                </a:cubicBezTo>
                <a:cubicBezTo>
                  <a:pt x="413" y="136"/>
                  <a:pt x="417" y="136"/>
                  <a:pt x="420" y="137"/>
                </a:cubicBezTo>
                <a:cubicBezTo>
                  <a:pt x="450" y="144"/>
                  <a:pt x="468" y="180"/>
                  <a:pt x="460" y="217"/>
                </a:cubicBezTo>
                <a:cubicBezTo>
                  <a:pt x="457" y="231"/>
                  <a:pt x="454" y="244"/>
                  <a:pt x="428" y="259"/>
                </a:cubicBezTo>
                <a:cubicBezTo>
                  <a:pt x="430" y="271"/>
                  <a:pt x="429" y="282"/>
                  <a:pt x="427" y="293"/>
                </a:cubicBezTo>
                <a:cubicBezTo>
                  <a:pt x="430" y="299"/>
                  <a:pt x="430" y="299"/>
                  <a:pt x="430" y="299"/>
                </a:cubicBezTo>
                <a:cubicBezTo>
                  <a:pt x="425" y="298"/>
                  <a:pt x="425" y="298"/>
                  <a:pt x="425" y="298"/>
                </a:cubicBezTo>
                <a:cubicBezTo>
                  <a:pt x="422" y="307"/>
                  <a:pt x="422" y="307"/>
                  <a:pt x="422" y="307"/>
                </a:cubicBezTo>
                <a:cubicBezTo>
                  <a:pt x="431" y="304"/>
                  <a:pt x="431" y="304"/>
                  <a:pt x="431" y="304"/>
                </a:cubicBezTo>
                <a:cubicBezTo>
                  <a:pt x="474" y="291"/>
                  <a:pt x="497" y="268"/>
                  <a:pt x="506" y="227"/>
                </a:cubicBezTo>
                <a:cubicBezTo>
                  <a:pt x="520" y="165"/>
                  <a:pt x="486" y="104"/>
                  <a:pt x="430" y="9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" name="Freeform 164"/>
          <p:cNvSpPr/>
          <p:nvPr/>
        </p:nvSpPr>
        <p:spPr bwMode="auto">
          <a:xfrm>
            <a:off x="10313988" y="1744663"/>
            <a:ext cx="503237" cy="285750"/>
          </a:xfrm>
          <a:custGeom>
            <a:avLst/>
            <a:gdLst>
              <a:gd name="T0" fmla="*/ 2147483646 w 477"/>
              <a:gd name="T1" fmla="*/ 2147483646 h 271"/>
              <a:gd name="T2" fmla="*/ 2147483646 w 477"/>
              <a:gd name="T3" fmla="*/ 2147483646 h 271"/>
              <a:gd name="T4" fmla="*/ 2147483646 w 477"/>
              <a:gd name="T5" fmla="*/ 2147483646 h 271"/>
              <a:gd name="T6" fmla="*/ 2147483646 w 477"/>
              <a:gd name="T7" fmla="*/ 2147483646 h 271"/>
              <a:gd name="T8" fmla="*/ 2147483646 w 477"/>
              <a:gd name="T9" fmla="*/ 2147483646 h 271"/>
              <a:gd name="T10" fmla="*/ 2147483646 w 477"/>
              <a:gd name="T11" fmla="*/ 0 h 271"/>
              <a:gd name="T12" fmla="*/ 2147483646 w 477"/>
              <a:gd name="T13" fmla="*/ 2147483646 h 271"/>
              <a:gd name="T14" fmla="*/ 2147483646 w 477"/>
              <a:gd name="T15" fmla="*/ 2147483646 h 271"/>
              <a:gd name="T16" fmla="*/ 2147483646 w 477"/>
              <a:gd name="T17" fmla="*/ 2147483646 h 271"/>
              <a:gd name="T18" fmla="*/ 2147483646 w 477"/>
              <a:gd name="T19" fmla="*/ 2147483646 h 271"/>
              <a:gd name="T20" fmla="*/ 2147483646 w 477"/>
              <a:gd name="T21" fmla="*/ 2147483646 h 271"/>
              <a:gd name="T22" fmla="*/ 2147483646 w 477"/>
              <a:gd name="T23" fmla="*/ 2147483646 h 271"/>
              <a:gd name="T24" fmla="*/ 2147483646 w 477"/>
              <a:gd name="T25" fmla="*/ 2147483646 h 271"/>
              <a:gd name="T26" fmla="*/ 2147483646 w 477"/>
              <a:gd name="T27" fmla="*/ 2147483646 h 271"/>
              <a:gd name="T28" fmla="*/ 2147483646 w 477"/>
              <a:gd name="T29" fmla="*/ 2147483646 h 271"/>
              <a:gd name="T30" fmla="*/ 2147483646 w 477"/>
              <a:gd name="T31" fmla="*/ 2147483646 h 271"/>
              <a:gd name="T32" fmla="*/ 2147483646 w 477"/>
              <a:gd name="T33" fmla="*/ 2147483646 h 27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77" h="271">
                <a:moveTo>
                  <a:pt x="463" y="130"/>
                </a:moveTo>
                <a:cubicBezTo>
                  <a:pt x="452" y="110"/>
                  <a:pt x="435" y="96"/>
                  <a:pt x="414" y="91"/>
                </a:cubicBezTo>
                <a:cubicBezTo>
                  <a:pt x="409" y="90"/>
                  <a:pt x="404" y="90"/>
                  <a:pt x="399" y="90"/>
                </a:cubicBezTo>
                <a:cubicBezTo>
                  <a:pt x="396" y="90"/>
                  <a:pt x="387" y="90"/>
                  <a:pt x="384" y="89"/>
                </a:cubicBezTo>
                <a:cubicBezTo>
                  <a:pt x="377" y="43"/>
                  <a:pt x="336" y="5"/>
                  <a:pt x="289" y="1"/>
                </a:cubicBezTo>
                <a:cubicBezTo>
                  <a:pt x="286" y="1"/>
                  <a:pt x="282" y="0"/>
                  <a:pt x="279" y="0"/>
                </a:cubicBezTo>
                <a:cubicBezTo>
                  <a:pt x="241" y="0"/>
                  <a:pt x="207" y="20"/>
                  <a:pt x="188" y="51"/>
                </a:cubicBezTo>
                <a:cubicBezTo>
                  <a:pt x="176" y="42"/>
                  <a:pt x="161" y="36"/>
                  <a:pt x="147" y="36"/>
                </a:cubicBezTo>
                <a:cubicBezTo>
                  <a:pt x="142" y="36"/>
                  <a:pt x="137" y="37"/>
                  <a:pt x="132" y="38"/>
                </a:cubicBezTo>
                <a:cubicBezTo>
                  <a:pt x="109" y="44"/>
                  <a:pt x="91" y="63"/>
                  <a:pt x="84" y="93"/>
                </a:cubicBezTo>
                <a:cubicBezTo>
                  <a:pt x="75" y="90"/>
                  <a:pt x="75" y="90"/>
                  <a:pt x="75" y="90"/>
                </a:cubicBezTo>
                <a:cubicBezTo>
                  <a:pt x="66" y="90"/>
                  <a:pt x="58" y="91"/>
                  <a:pt x="49" y="94"/>
                </a:cubicBezTo>
                <a:cubicBezTo>
                  <a:pt x="30" y="102"/>
                  <a:pt x="16" y="118"/>
                  <a:pt x="8" y="138"/>
                </a:cubicBezTo>
                <a:cubicBezTo>
                  <a:pt x="0" y="158"/>
                  <a:pt x="1" y="181"/>
                  <a:pt x="9" y="202"/>
                </a:cubicBezTo>
                <a:cubicBezTo>
                  <a:pt x="27" y="244"/>
                  <a:pt x="73" y="271"/>
                  <a:pt x="254" y="271"/>
                </a:cubicBezTo>
                <a:cubicBezTo>
                  <a:pt x="441" y="271"/>
                  <a:pt x="462" y="242"/>
                  <a:pt x="472" y="197"/>
                </a:cubicBezTo>
                <a:cubicBezTo>
                  <a:pt x="477" y="174"/>
                  <a:pt x="474" y="150"/>
                  <a:pt x="463" y="1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1" name="Freeform 165"/>
          <p:cNvSpPr>
            <a:spLocks noEditPoints="1"/>
          </p:cNvSpPr>
          <p:nvPr/>
        </p:nvSpPr>
        <p:spPr bwMode="auto">
          <a:xfrm>
            <a:off x="5819775" y="4044950"/>
            <a:ext cx="496888" cy="496888"/>
          </a:xfrm>
          <a:custGeom>
            <a:avLst/>
            <a:gdLst>
              <a:gd name="T0" fmla="*/ 2147483646 w 471"/>
              <a:gd name="T1" fmla="*/ 0 h 471"/>
              <a:gd name="T2" fmla="*/ 0 w 471"/>
              <a:gd name="T3" fmla="*/ 2147483646 h 471"/>
              <a:gd name="T4" fmla="*/ 2147483646 w 471"/>
              <a:gd name="T5" fmla="*/ 2147483646 h 471"/>
              <a:gd name="T6" fmla="*/ 2147483646 w 471"/>
              <a:gd name="T7" fmla="*/ 2147483646 h 471"/>
              <a:gd name="T8" fmla="*/ 2147483646 w 471"/>
              <a:gd name="T9" fmla="*/ 0 h 471"/>
              <a:gd name="T10" fmla="*/ 2147483646 w 471"/>
              <a:gd name="T11" fmla="*/ 2147483646 h 471"/>
              <a:gd name="T12" fmla="*/ 2147483646 w 471"/>
              <a:gd name="T13" fmla="*/ 2147483646 h 471"/>
              <a:gd name="T14" fmla="*/ 2147483646 w 471"/>
              <a:gd name="T15" fmla="*/ 2147483646 h 471"/>
              <a:gd name="T16" fmla="*/ 2147483646 w 471"/>
              <a:gd name="T17" fmla="*/ 2147483646 h 471"/>
              <a:gd name="T18" fmla="*/ 2147483646 w 471"/>
              <a:gd name="T19" fmla="*/ 2147483646 h 471"/>
              <a:gd name="T20" fmla="*/ 2147483646 w 471"/>
              <a:gd name="T21" fmla="*/ 2147483646 h 471"/>
              <a:gd name="T22" fmla="*/ 2147483646 w 471"/>
              <a:gd name="T23" fmla="*/ 2147483646 h 471"/>
              <a:gd name="T24" fmla="*/ 2147483646 w 471"/>
              <a:gd name="T25" fmla="*/ 2147483646 h 471"/>
              <a:gd name="T26" fmla="*/ 2147483646 w 471"/>
              <a:gd name="T27" fmla="*/ 2147483646 h 471"/>
              <a:gd name="T28" fmla="*/ 2147483646 w 471"/>
              <a:gd name="T29" fmla="*/ 2147483646 h 471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71" h="471">
                <a:moveTo>
                  <a:pt x="235" y="0"/>
                </a:moveTo>
                <a:cubicBezTo>
                  <a:pt x="106" y="0"/>
                  <a:pt x="0" y="106"/>
                  <a:pt x="0" y="236"/>
                </a:cubicBezTo>
                <a:cubicBezTo>
                  <a:pt x="0" y="365"/>
                  <a:pt x="106" y="471"/>
                  <a:pt x="235" y="471"/>
                </a:cubicBezTo>
                <a:cubicBezTo>
                  <a:pt x="365" y="471"/>
                  <a:pt x="471" y="365"/>
                  <a:pt x="471" y="236"/>
                </a:cubicBezTo>
                <a:cubicBezTo>
                  <a:pt x="471" y="106"/>
                  <a:pt x="365" y="0"/>
                  <a:pt x="235" y="0"/>
                </a:cubicBezTo>
                <a:close/>
                <a:moveTo>
                  <a:pt x="199" y="84"/>
                </a:moveTo>
                <a:cubicBezTo>
                  <a:pt x="271" y="84"/>
                  <a:pt x="271" y="84"/>
                  <a:pt x="271" y="84"/>
                </a:cubicBezTo>
                <a:cubicBezTo>
                  <a:pt x="271" y="141"/>
                  <a:pt x="271" y="141"/>
                  <a:pt x="271" y="141"/>
                </a:cubicBezTo>
                <a:cubicBezTo>
                  <a:pt x="199" y="141"/>
                  <a:pt x="199" y="141"/>
                  <a:pt x="199" y="141"/>
                </a:cubicBezTo>
                <a:lnTo>
                  <a:pt x="199" y="84"/>
                </a:lnTo>
                <a:close/>
                <a:moveTo>
                  <a:pt x="272" y="390"/>
                </a:moveTo>
                <a:cubicBezTo>
                  <a:pt x="199" y="390"/>
                  <a:pt x="199" y="390"/>
                  <a:pt x="199" y="390"/>
                </a:cubicBezTo>
                <a:cubicBezTo>
                  <a:pt x="199" y="203"/>
                  <a:pt x="199" y="203"/>
                  <a:pt x="199" y="203"/>
                </a:cubicBezTo>
                <a:cubicBezTo>
                  <a:pt x="272" y="203"/>
                  <a:pt x="272" y="203"/>
                  <a:pt x="272" y="203"/>
                </a:cubicBezTo>
                <a:lnTo>
                  <a:pt x="272" y="39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2" name="Freeform 166"/>
          <p:cNvSpPr>
            <a:spLocks noEditPoints="1"/>
          </p:cNvSpPr>
          <p:nvPr/>
        </p:nvSpPr>
        <p:spPr bwMode="auto">
          <a:xfrm>
            <a:off x="8120063" y="2936875"/>
            <a:ext cx="412750" cy="331788"/>
          </a:xfrm>
          <a:custGeom>
            <a:avLst/>
            <a:gdLst>
              <a:gd name="T0" fmla="*/ 2147483646 w 391"/>
              <a:gd name="T1" fmla="*/ 0 h 315"/>
              <a:gd name="T2" fmla="*/ 2147483646 w 391"/>
              <a:gd name="T3" fmla="*/ 0 h 315"/>
              <a:gd name="T4" fmla="*/ 0 w 391"/>
              <a:gd name="T5" fmla="*/ 2147483646 h 315"/>
              <a:gd name="T6" fmla="*/ 0 w 391"/>
              <a:gd name="T7" fmla="*/ 2147483646 h 315"/>
              <a:gd name="T8" fmla="*/ 2147483646 w 391"/>
              <a:gd name="T9" fmla="*/ 2147483646 h 315"/>
              <a:gd name="T10" fmla="*/ 2147483646 w 391"/>
              <a:gd name="T11" fmla="*/ 2147483646 h 315"/>
              <a:gd name="T12" fmla="*/ 2147483646 w 391"/>
              <a:gd name="T13" fmla="*/ 2147483646 h 315"/>
              <a:gd name="T14" fmla="*/ 2147483646 w 391"/>
              <a:gd name="T15" fmla="*/ 2147483646 h 315"/>
              <a:gd name="T16" fmla="*/ 2147483646 w 391"/>
              <a:gd name="T17" fmla="*/ 0 h 315"/>
              <a:gd name="T18" fmla="*/ 2147483646 w 391"/>
              <a:gd name="T19" fmla="*/ 2147483646 h 315"/>
              <a:gd name="T20" fmla="*/ 2147483646 w 391"/>
              <a:gd name="T21" fmla="*/ 2147483646 h 315"/>
              <a:gd name="T22" fmla="*/ 2147483646 w 391"/>
              <a:gd name="T23" fmla="*/ 2147483646 h 315"/>
              <a:gd name="T24" fmla="*/ 2147483646 w 391"/>
              <a:gd name="T25" fmla="*/ 2147483646 h 315"/>
              <a:gd name="T26" fmla="*/ 2147483646 w 391"/>
              <a:gd name="T27" fmla="*/ 2147483646 h 315"/>
              <a:gd name="T28" fmla="*/ 2147483646 w 391"/>
              <a:gd name="T29" fmla="*/ 2147483646 h 315"/>
              <a:gd name="T30" fmla="*/ 2147483646 w 391"/>
              <a:gd name="T31" fmla="*/ 2147483646 h 315"/>
              <a:gd name="T32" fmla="*/ 2147483646 w 391"/>
              <a:gd name="T33" fmla="*/ 2147483646 h 315"/>
              <a:gd name="T34" fmla="*/ 2147483646 w 391"/>
              <a:gd name="T35" fmla="*/ 2147483646 h 315"/>
              <a:gd name="T36" fmla="*/ 2147483646 w 391"/>
              <a:gd name="T37" fmla="*/ 2147483646 h 315"/>
              <a:gd name="T38" fmla="*/ 2147483646 w 391"/>
              <a:gd name="T39" fmla="*/ 2147483646 h 315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91" h="315">
                <a:moveTo>
                  <a:pt x="327" y="0"/>
                </a:moveTo>
                <a:cubicBezTo>
                  <a:pt x="63" y="0"/>
                  <a:pt x="63" y="0"/>
                  <a:pt x="63" y="0"/>
                </a:cubicBezTo>
                <a:cubicBezTo>
                  <a:pt x="28" y="0"/>
                  <a:pt x="0" y="24"/>
                  <a:pt x="0" y="53"/>
                </a:cubicBezTo>
                <a:cubicBezTo>
                  <a:pt x="0" y="262"/>
                  <a:pt x="0" y="262"/>
                  <a:pt x="0" y="262"/>
                </a:cubicBezTo>
                <a:cubicBezTo>
                  <a:pt x="0" y="291"/>
                  <a:pt x="28" y="315"/>
                  <a:pt x="63" y="315"/>
                </a:cubicBezTo>
                <a:cubicBezTo>
                  <a:pt x="327" y="315"/>
                  <a:pt x="327" y="315"/>
                  <a:pt x="327" y="315"/>
                </a:cubicBezTo>
                <a:cubicBezTo>
                  <a:pt x="362" y="315"/>
                  <a:pt x="391" y="291"/>
                  <a:pt x="391" y="262"/>
                </a:cubicBezTo>
                <a:cubicBezTo>
                  <a:pt x="391" y="53"/>
                  <a:pt x="391" y="53"/>
                  <a:pt x="391" y="53"/>
                </a:cubicBezTo>
                <a:cubicBezTo>
                  <a:pt x="391" y="24"/>
                  <a:pt x="362" y="0"/>
                  <a:pt x="327" y="0"/>
                </a:cubicBezTo>
                <a:close/>
                <a:moveTo>
                  <a:pt x="210" y="139"/>
                </a:moveTo>
                <a:cubicBezTo>
                  <a:pt x="203" y="142"/>
                  <a:pt x="203" y="142"/>
                  <a:pt x="203" y="142"/>
                </a:cubicBezTo>
                <a:cubicBezTo>
                  <a:pt x="202" y="150"/>
                  <a:pt x="202" y="150"/>
                  <a:pt x="202" y="150"/>
                </a:cubicBezTo>
                <a:cubicBezTo>
                  <a:pt x="201" y="171"/>
                  <a:pt x="198" y="194"/>
                  <a:pt x="195" y="210"/>
                </a:cubicBezTo>
                <a:cubicBezTo>
                  <a:pt x="192" y="194"/>
                  <a:pt x="189" y="171"/>
                  <a:pt x="188" y="150"/>
                </a:cubicBezTo>
                <a:cubicBezTo>
                  <a:pt x="188" y="142"/>
                  <a:pt x="188" y="142"/>
                  <a:pt x="188" y="142"/>
                </a:cubicBezTo>
                <a:cubicBezTo>
                  <a:pt x="180" y="139"/>
                  <a:pt x="180" y="139"/>
                  <a:pt x="180" y="139"/>
                </a:cubicBezTo>
                <a:cubicBezTo>
                  <a:pt x="168" y="135"/>
                  <a:pt x="161" y="127"/>
                  <a:pt x="161" y="118"/>
                </a:cubicBezTo>
                <a:cubicBezTo>
                  <a:pt x="161" y="104"/>
                  <a:pt x="177" y="93"/>
                  <a:pt x="195" y="93"/>
                </a:cubicBezTo>
                <a:cubicBezTo>
                  <a:pt x="214" y="93"/>
                  <a:pt x="229" y="104"/>
                  <a:pt x="229" y="118"/>
                </a:cubicBezTo>
                <a:cubicBezTo>
                  <a:pt x="229" y="127"/>
                  <a:pt x="222" y="135"/>
                  <a:pt x="210" y="13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3" name="Freeform 167"/>
          <p:cNvSpPr/>
          <p:nvPr/>
        </p:nvSpPr>
        <p:spPr bwMode="auto">
          <a:xfrm>
            <a:off x="8148638" y="2706688"/>
            <a:ext cx="355600" cy="222250"/>
          </a:xfrm>
          <a:custGeom>
            <a:avLst/>
            <a:gdLst>
              <a:gd name="T0" fmla="*/ 2147483646 w 336"/>
              <a:gd name="T1" fmla="*/ 2147483646 h 210"/>
              <a:gd name="T2" fmla="*/ 2147483646 w 336"/>
              <a:gd name="T3" fmla="*/ 2147483646 h 210"/>
              <a:gd name="T4" fmla="*/ 2147483646 w 336"/>
              <a:gd name="T5" fmla="*/ 2147483646 h 210"/>
              <a:gd name="T6" fmla="*/ 2147483646 w 336"/>
              <a:gd name="T7" fmla="*/ 2147483646 h 210"/>
              <a:gd name="T8" fmla="*/ 2147483646 w 336"/>
              <a:gd name="T9" fmla="*/ 2147483646 h 210"/>
              <a:gd name="T10" fmla="*/ 2147483646 w 336"/>
              <a:gd name="T11" fmla="*/ 2147483646 h 210"/>
              <a:gd name="T12" fmla="*/ 2147483646 w 336"/>
              <a:gd name="T13" fmla="*/ 0 h 210"/>
              <a:gd name="T14" fmla="*/ 0 w 336"/>
              <a:gd name="T15" fmla="*/ 2147483646 h 210"/>
              <a:gd name="T16" fmla="*/ 2147483646 w 336"/>
              <a:gd name="T17" fmla="*/ 2147483646 h 21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36" h="210">
                <a:moveTo>
                  <a:pt x="46" y="210"/>
                </a:moveTo>
                <a:cubicBezTo>
                  <a:pt x="71" y="210"/>
                  <a:pt x="91" y="190"/>
                  <a:pt x="91" y="165"/>
                </a:cubicBezTo>
                <a:cubicBezTo>
                  <a:pt x="91" y="123"/>
                  <a:pt x="126" y="90"/>
                  <a:pt x="168" y="90"/>
                </a:cubicBezTo>
                <a:cubicBezTo>
                  <a:pt x="211" y="90"/>
                  <a:pt x="245" y="123"/>
                  <a:pt x="245" y="165"/>
                </a:cubicBezTo>
                <a:cubicBezTo>
                  <a:pt x="245" y="190"/>
                  <a:pt x="266" y="210"/>
                  <a:pt x="291" y="210"/>
                </a:cubicBezTo>
                <a:cubicBezTo>
                  <a:pt x="315" y="210"/>
                  <a:pt x="336" y="190"/>
                  <a:pt x="336" y="165"/>
                </a:cubicBezTo>
                <a:cubicBezTo>
                  <a:pt x="336" y="74"/>
                  <a:pt x="261" y="0"/>
                  <a:pt x="168" y="0"/>
                </a:cubicBezTo>
                <a:cubicBezTo>
                  <a:pt x="76" y="0"/>
                  <a:pt x="0" y="74"/>
                  <a:pt x="0" y="165"/>
                </a:cubicBezTo>
                <a:cubicBezTo>
                  <a:pt x="0" y="190"/>
                  <a:pt x="21" y="210"/>
                  <a:pt x="46" y="21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" name="Freeform 168"/>
          <p:cNvSpPr>
            <a:spLocks noEditPoints="1"/>
          </p:cNvSpPr>
          <p:nvPr/>
        </p:nvSpPr>
        <p:spPr bwMode="auto">
          <a:xfrm>
            <a:off x="9124950" y="2219325"/>
            <a:ext cx="606425" cy="479425"/>
          </a:xfrm>
          <a:custGeom>
            <a:avLst/>
            <a:gdLst>
              <a:gd name="T0" fmla="*/ 2147483646 w 574"/>
              <a:gd name="T1" fmla="*/ 2147483646 h 455"/>
              <a:gd name="T2" fmla="*/ 2147483646 w 574"/>
              <a:gd name="T3" fmla="*/ 0 h 455"/>
              <a:gd name="T4" fmla="*/ 0 w 574"/>
              <a:gd name="T5" fmla="*/ 2147483646 h 455"/>
              <a:gd name="T6" fmla="*/ 2147483646 w 574"/>
              <a:gd name="T7" fmla="*/ 2147483646 h 455"/>
              <a:gd name="T8" fmla="*/ 2147483646 w 574"/>
              <a:gd name="T9" fmla="*/ 2147483646 h 455"/>
              <a:gd name="T10" fmla="*/ 2147483646 w 574"/>
              <a:gd name="T11" fmla="*/ 2147483646 h 455"/>
              <a:gd name="T12" fmla="*/ 2147483646 w 574"/>
              <a:gd name="T13" fmla="*/ 2147483646 h 455"/>
              <a:gd name="T14" fmla="*/ 2147483646 w 574"/>
              <a:gd name="T15" fmla="*/ 2147483646 h 455"/>
              <a:gd name="T16" fmla="*/ 2147483646 w 574"/>
              <a:gd name="T17" fmla="*/ 2147483646 h 455"/>
              <a:gd name="T18" fmla="*/ 2147483646 w 574"/>
              <a:gd name="T19" fmla="*/ 2147483646 h 455"/>
              <a:gd name="T20" fmla="*/ 2147483646 w 574"/>
              <a:gd name="T21" fmla="*/ 2147483646 h 455"/>
              <a:gd name="T22" fmla="*/ 2147483646 w 574"/>
              <a:gd name="T23" fmla="*/ 2147483646 h 455"/>
              <a:gd name="T24" fmla="*/ 2147483646 w 574"/>
              <a:gd name="T25" fmla="*/ 2147483646 h 455"/>
              <a:gd name="T26" fmla="*/ 2147483646 w 574"/>
              <a:gd name="T27" fmla="*/ 2147483646 h 455"/>
              <a:gd name="T28" fmla="*/ 2147483646 w 574"/>
              <a:gd name="T29" fmla="*/ 2147483646 h 455"/>
              <a:gd name="T30" fmla="*/ 2147483646 w 574"/>
              <a:gd name="T31" fmla="*/ 2147483646 h 455"/>
              <a:gd name="T32" fmla="*/ 2147483646 w 574"/>
              <a:gd name="T33" fmla="*/ 2147483646 h 455"/>
              <a:gd name="T34" fmla="*/ 2147483646 w 574"/>
              <a:gd name="T35" fmla="*/ 2147483646 h 455"/>
              <a:gd name="T36" fmla="*/ 2147483646 w 574"/>
              <a:gd name="T37" fmla="*/ 2147483646 h 455"/>
              <a:gd name="T38" fmla="*/ 2147483646 w 574"/>
              <a:gd name="T39" fmla="*/ 2147483646 h 455"/>
              <a:gd name="T40" fmla="*/ 2147483646 w 574"/>
              <a:gd name="T41" fmla="*/ 2147483646 h 455"/>
              <a:gd name="T42" fmla="*/ 2147483646 w 574"/>
              <a:gd name="T43" fmla="*/ 2147483646 h 455"/>
              <a:gd name="T44" fmla="*/ 2147483646 w 574"/>
              <a:gd name="T45" fmla="*/ 2147483646 h 455"/>
              <a:gd name="T46" fmla="*/ 2147483646 w 574"/>
              <a:gd name="T47" fmla="*/ 2147483646 h 455"/>
              <a:gd name="T48" fmla="*/ 2147483646 w 574"/>
              <a:gd name="T49" fmla="*/ 2147483646 h 455"/>
              <a:gd name="T50" fmla="*/ 2147483646 w 574"/>
              <a:gd name="T51" fmla="*/ 2147483646 h 455"/>
              <a:gd name="T52" fmla="*/ 2147483646 w 574"/>
              <a:gd name="T53" fmla="*/ 2147483646 h 455"/>
              <a:gd name="T54" fmla="*/ 2147483646 w 574"/>
              <a:gd name="T55" fmla="*/ 2147483646 h 455"/>
              <a:gd name="T56" fmla="*/ 2147483646 w 574"/>
              <a:gd name="T57" fmla="*/ 2147483646 h 455"/>
              <a:gd name="T58" fmla="*/ 2147483646 w 574"/>
              <a:gd name="T59" fmla="*/ 2147483646 h 455"/>
              <a:gd name="T60" fmla="*/ 2147483646 w 574"/>
              <a:gd name="T61" fmla="*/ 2147483646 h 455"/>
              <a:gd name="T62" fmla="*/ 2147483646 w 574"/>
              <a:gd name="T63" fmla="*/ 2147483646 h 455"/>
              <a:gd name="T64" fmla="*/ 2147483646 w 574"/>
              <a:gd name="T65" fmla="*/ 2147483646 h 455"/>
              <a:gd name="T66" fmla="*/ 2147483646 w 574"/>
              <a:gd name="T67" fmla="*/ 2147483646 h 45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574" h="455">
                <a:moveTo>
                  <a:pt x="403" y="102"/>
                </a:moveTo>
                <a:cubicBezTo>
                  <a:pt x="373" y="41"/>
                  <a:pt x="296" y="0"/>
                  <a:pt x="208" y="0"/>
                </a:cubicBezTo>
                <a:cubicBezTo>
                  <a:pt x="94" y="0"/>
                  <a:pt x="0" y="71"/>
                  <a:pt x="0" y="158"/>
                </a:cubicBezTo>
                <a:cubicBezTo>
                  <a:pt x="0" y="216"/>
                  <a:pt x="42" y="270"/>
                  <a:pt x="109" y="297"/>
                </a:cubicBezTo>
                <a:cubicBezTo>
                  <a:pt x="67" y="398"/>
                  <a:pt x="67" y="398"/>
                  <a:pt x="67" y="398"/>
                </a:cubicBezTo>
                <a:cubicBezTo>
                  <a:pt x="169" y="314"/>
                  <a:pt x="169" y="314"/>
                  <a:pt x="169" y="314"/>
                </a:cubicBezTo>
                <a:cubicBezTo>
                  <a:pt x="182" y="316"/>
                  <a:pt x="195" y="317"/>
                  <a:pt x="208" y="317"/>
                </a:cubicBezTo>
                <a:cubicBezTo>
                  <a:pt x="214" y="317"/>
                  <a:pt x="220" y="317"/>
                  <a:pt x="226" y="316"/>
                </a:cubicBezTo>
                <a:cubicBezTo>
                  <a:pt x="261" y="356"/>
                  <a:pt x="321" y="381"/>
                  <a:pt x="385" y="381"/>
                </a:cubicBezTo>
                <a:cubicBezTo>
                  <a:pt x="390" y="381"/>
                  <a:pt x="395" y="381"/>
                  <a:pt x="399" y="380"/>
                </a:cubicBezTo>
                <a:cubicBezTo>
                  <a:pt x="489" y="455"/>
                  <a:pt x="489" y="455"/>
                  <a:pt x="489" y="455"/>
                </a:cubicBezTo>
                <a:cubicBezTo>
                  <a:pt x="455" y="371"/>
                  <a:pt x="455" y="371"/>
                  <a:pt x="455" y="371"/>
                </a:cubicBezTo>
                <a:cubicBezTo>
                  <a:pt x="527" y="350"/>
                  <a:pt x="574" y="299"/>
                  <a:pt x="574" y="241"/>
                </a:cubicBezTo>
                <a:cubicBezTo>
                  <a:pt x="574" y="169"/>
                  <a:pt x="500" y="109"/>
                  <a:pt x="403" y="102"/>
                </a:cubicBezTo>
                <a:close/>
                <a:moveTo>
                  <a:pt x="117" y="179"/>
                </a:moveTo>
                <a:cubicBezTo>
                  <a:pt x="106" y="179"/>
                  <a:pt x="96" y="170"/>
                  <a:pt x="96" y="158"/>
                </a:cubicBezTo>
                <a:cubicBezTo>
                  <a:pt x="96" y="147"/>
                  <a:pt x="106" y="138"/>
                  <a:pt x="117" y="138"/>
                </a:cubicBezTo>
                <a:cubicBezTo>
                  <a:pt x="128" y="138"/>
                  <a:pt x="138" y="147"/>
                  <a:pt x="138" y="158"/>
                </a:cubicBezTo>
                <a:cubicBezTo>
                  <a:pt x="138" y="170"/>
                  <a:pt x="128" y="179"/>
                  <a:pt x="117" y="179"/>
                </a:cubicBezTo>
                <a:close/>
                <a:moveTo>
                  <a:pt x="208" y="179"/>
                </a:moveTo>
                <a:cubicBezTo>
                  <a:pt x="197" y="179"/>
                  <a:pt x="188" y="170"/>
                  <a:pt x="188" y="158"/>
                </a:cubicBezTo>
                <a:cubicBezTo>
                  <a:pt x="188" y="147"/>
                  <a:pt x="197" y="138"/>
                  <a:pt x="208" y="138"/>
                </a:cubicBezTo>
                <a:cubicBezTo>
                  <a:pt x="220" y="138"/>
                  <a:pt x="229" y="147"/>
                  <a:pt x="229" y="158"/>
                </a:cubicBezTo>
                <a:cubicBezTo>
                  <a:pt x="229" y="170"/>
                  <a:pt x="220" y="179"/>
                  <a:pt x="208" y="179"/>
                </a:cubicBezTo>
                <a:close/>
                <a:moveTo>
                  <a:pt x="279" y="158"/>
                </a:moveTo>
                <a:cubicBezTo>
                  <a:pt x="279" y="147"/>
                  <a:pt x="288" y="138"/>
                  <a:pt x="300" y="138"/>
                </a:cubicBezTo>
                <a:cubicBezTo>
                  <a:pt x="311" y="138"/>
                  <a:pt x="320" y="147"/>
                  <a:pt x="320" y="158"/>
                </a:cubicBezTo>
                <a:cubicBezTo>
                  <a:pt x="320" y="170"/>
                  <a:pt x="311" y="179"/>
                  <a:pt x="300" y="179"/>
                </a:cubicBezTo>
                <a:cubicBezTo>
                  <a:pt x="288" y="179"/>
                  <a:pt x="279" y="170"/>
                  <a:pt x="279" y="158"/>
                </a:cubicBezTo>
                <a:close/>
                <a:moveTo>
                  <a:pt x="385" y="318"/>
                </a:moveTo>
                <a:cubicBezTo>
                  <a:pt x="356" y="318"/>
                  <a:pt x="327" y="311"/>
                  <a:pt x="304" y="299"/>
                </a:cubicBezTo>
                <a:cubicBezTo>
                  <a:pt x="368" y="274"/>
                  <a:pt x="411" y="225"/>
                  <a:pt x="416" y="167"/>
                </a:cubicBezTo>
                <a:cubicBezTo>
                  <a:pt x="470" y="175"/>
                  <a:pt x="512" y="207"/>
                  <a:pt x="512" y="241"/>
                </a:cubicBezTo>
                <a:cubicBezTo>
                  <a:pt x="512" y="282"/>
                  <a:pt x="453" y="318"/>
                  <a:pt x="385" y="31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5" name="矩形 51"/>
          <p:cNvSpPr>
            <a:spLocks noChangeArrowheads="1"/>
          </p:cNvSpPr>
          <p:nvPr/>
        </p:nvSpPr>
        <p:spPr bwMode="auto">
          <a:xfrm>
            <a:off x="839788" y="1454150"/>
            <a:ext cx="26463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cxnSp>
        <p:nvCxnSpPr>
          <p:cNvPr id="37" name="直接连接符 36"/>
          <p:cNvCxnSpPr/>
          <p:nvPr/>
        </p:nvCxnSpPr>
        <p:spPr>
          <a:xfrm>
            <a:off x="947738" y="1963738"/>
            <a:ext cx="252571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自由: 形状 3"/>
          <p:cNvSpPr/>
          <p:nvPr/>
        </p:nvSpPr>
        <p:spPr>
          <a:xfrm>
            <a:off x="0" y="0"/>
            <a:ext cx="12192000" cy="6860934"/>
          </a:xfrm>
          <a:custGeom>
            <a:avLst/>
            <a:gdLst>
              <a:gd name="connsiteX0" fmla="*/ 203593 w 12192000"/>
              <a:gd name="connsiteY0" fmla="*/ 78057 h 6860934"/>
              <a:gd name="connsiteX1" fmla="*/ 78059 w 12192000"/>
              <a:gd name="connsiteY1" fmla="*/ 203591 h 6860934"/>
              <a:gd name="connsiteX2" fmla="*/ 78059 w 12192000"/>
              <a:gd name="connsiteY2" fmla="*/ 6665559 h 6860934"/>
              <a:gd name="connsiteX3" fmla="*/ 203593 w 12192000"/>
              <a:gd name="connsiteY3" fmla="*/ 6791093 h 6860934"/>
              <a:gd name="connsiteX4" fmla="*/ 11984690 w 12192000"/>
              <a:gd name="connsiteY4" fmla="*/ 6791093 h 6860934"/>
              <a:gd name="connsiteX5" fmla="*/ 12110224 w 12192000"/>
              <a:gd name="connsiteY5" fmla="*/ 6665559 h 6860934"/>
              <a:gd name="connsiteX6" fmla="*/ 12110224 w 12192000"/>
              <a:gd name="connsiteY6" fmla="*/ 203591 h 6860934"/>
              <a:gd name="connsiteX7" fmla="*/ 11984690 w 12192000"/>
              <a:gd name="connsiteY7" fmla="*/ 78057 h 6860934"/>
              <a:gd name="connsiteX8" fmla="*/ 0 w 12192000"/>
              <a:gd name="connsiteY8" fmla="*/ 0 h 6860934"/>
              <a:gd name="connsiteX9" fmla="*/ 12192000 w 12192000"/>
              <a:gd name="connsiteY9" fmla="*/ 0 h 6860934"/>
              <a:gd name="connsiteX10" fmla="*/ 12192000 w 12192000"/>
              <a:gd name="connsiteY10" fmla="*/ 6860934 h 6860934"/>
              <a:gd name="connsiteX11" fmla="*/ 0 w 12192000"/>
              <a:gd name="connsiteY11" fmla="*/ 6860934 h 6860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60934">
                <a:moveTo>
                  <a:pt x="203593" y="78057"/>
                </a:moveTo>
                <a:cubicBezTo>
                  <a:pt x="134262" y="78057"/>
                  <a:pt x="78059" y="134260"/>
                  <a:pt x="78059" y="203591"/>
                </a:cubicBezTo>
                <a:lnTo>
                  <a:pt x="78059" y="6665559"/>
                </a:lnTo>
                <a:cubicBezTo>
                  <a:pt x="78059" y="6734890"/>
                  <a:pt x="134262" y="6791093"/>
                  <a:pt x="203593" y="6791093"/>
                </a:cubicBezTo>
                <a:lnTo>
                  <a:pt x="11984690" y="6791093"/>
                </a:lnTo>
                <a:cubicBezTo>
                  <a:pt x="12054021" y="6791093"/>
                  <a:pt x="12110224" y="6734890"/>
                  <a:pt x="12110224" y="6665559"/>
                </a:cubicBezTo>
                <a:lnTo>
                  <a:pt x="12110224" y="203591"/>
                </a:lnTo>
                <a:cubicBezTo>
                  <a:pt x="12110224" y="134260"/>
                  <a:pt x="12054021" y="78057"/>
                  <a:pt x="11984690" y="78057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60934"/>
                </a:lnTo>
                <a:lnTo>
                  <a:pt x="0" y="6860934"/>
                </a:lnTo>
                <a:close/>
              </a:path>
            </a:pathLst>
          </a:custGeom>
          <a:solidFill>
            <a:srgbClr val="2400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MH_Entry_1"/>
          <p:cNvSpPr/>
          <p:nvPr>
            <p:custDataLst>
              <p:tags r:id="rId1"/>
            </p:custDataLst>
          </p:nvPr>
        </p:nvSpPr>
        <p:spPr>
          <a:xfrm>
            <a:off x="741878" y="142331"/>
            <a:ext cx="2383287" cy="498614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r>
              <a:rPr lang="zh-CN" altLang="en-US" sz="2400" spc="200" dirty="0">
                <a:solidFill>
                  <a:srgbClr val="38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活动背景介绍</a:t>
            </a:r>
          </a:p>
        </p:txBody>
      </p:sp>
      <p:sp>
        <p:nvSpPr>
          <p:cNvPr id="6" name="MH_Number_1"/>
          <p:cNvSpPr/>
          <p:nvPr>
            <p:custDataLst>
              <p:tags r:id="rId2"/>
            </p:custDataLst>
          </p:nvPr>
        </p:nvSpPr>
        <p:spPr>
          <a:xfrm>
            <a:off x="151338" y="128184"/>
            <a:ext cx="498951" cy="498614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endParaRPr lang="zh-CN" alt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自由: 形状 3"/>
          <p:cNvSpPr/>
          <p:nvPr/>
        </p:nvSpPr>
        <p:spPr>
          <a:xfrm>
            <a:off x="0" y="0"/>
            <a:ext cx="12192000" cy="6860934"/>
          </a:xfrm>
          <a:custGeom>
            <a:avLst/>
            <a:gdLst>
              <a:gd name="connsiteX0" fmla="*/ 203593 w 12192000"/>
              <a:gd name="connsiteY0" fmla="*/ 78057 h 6860934"/>
              <a:gd name="connsiteX1" fmla="*/ 78059 w 12192000"/>
              <a:gd name="connsiteY1" fmla="*/ 203591 h 6860934"/>
              <a:gd name="connsiteX2" fmla="*/ 78059 w 12192000"/>
              <a:gd name="connsiteY2" fmla="*/ 6665559 h 6860934"/>
              <a:gd name="connsiteX3" fmla="*/ 203593 w 12192000"/>
              <a:gd name="connsiteY3" fmla="*/ 6791093 h 6860934"/>
              <a:gd name="connsiteX4" fmla="*/ 11984690 w 12192000"/>
              <a:gd name="connsiteY4" fmla="*/ 6791093 h 6860934"/>
              <a:gd name="connsiteX5" fmla="*/ 12110224 w 12192000"/>
              <a:gd name="connsiteY5" fmla="*/ 6665559 h 6860934"/>
              <a:gd name="connsiteX6" fmla="*/ 12110224 w 12192000"/>
              <a:gd name="connsiteY6" fmla="*/ 203591 h 6860934"/>
              <a:gd name="connsiteX7" fmla="*/ 11984690 w 12192000"/>
              <a:gd name="connsiteY7" fmla="*/ 78057 h 6860934"/>
              <a:gd name="connsiteX8" fmla="*/ 0 w 12192000"/>
              <a:gd name="connsiteY8" fmla="*/ 0 h 6860934"/>
              <a:gd name="connsiteX9" fmla="*/ 12192000 w 12192000"/>
              <a:gd name="connsiteY9" fmla="*/ 0 h 6860934"/>
              <a:gd name="connsiteX10" fmla="*/ 12192000 w 12192000"/>
              <a:gd name="connsiteY10" fmla="*/ 6860934 h 6860934"/>
              <a:gd name="connsiteX11" fmla="*/ 0 w 12192000"/>
              <a:gd name="connsiteY11" fmla="*/ 6860934 h 6860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60934">
                <a:moveTo>
                  <a:pt x="203593" y="78057"/>
                </a:moveTo>
                <a:cubicBezTo>
                  <a:pt x="134262" y="78057"/>
                  <a:pt x="78059" y="134260"/>
                  <a:pt x="78059" y="203591"/>
                </a:cubicBezTo>
                <a:lnTo>
                  <a:pt x="78059" y="6665559"/>
                </a:lnTo>
                <a:cubicBezTo>
                  <a:pt x="78059" y="6734890"/>
                  <a:pt x="134262" y="6791093"/>
                  <a:pt x="203593" y="6791093"/>
                </a:cubicBezTo>
                <a:lnTo>
                  <a:pt x="11984690" y="6791093"/>
                </a:lnTo>
                <a:cubicBezTo>
                  <a:pt x="12054021" y="6791093"/>
                  <a:pt x="12110224" y="6734890"/>
                  <a:pt x="12110224" y="6665559"/>
                </a:cubicBezTo>
                <a:lnTo>
                  <a:pt x="12110224" y="203591"/>
                </a:lnTo>
                <a:cubicBezTo>
                  <a:pt x="12110224" y="134260"/>
                  <a:pt x="12054021" y="78057"/>
                  <a:pt x="11984690" y="78057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60934"/>
                </a:lnTo>
                <a:lnTo>
                  <a:pt x="0" y="6860934"/>
                </a:lnTo>
                <a:close/>
              </a:path>
            </a:pathLst>
          </a:custGeom>
          <a:solidFill>
            <a:srgbClr val="2400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MH_Entry_1"/>
          <p:cNvSpPr/>
          <p:nvPr>
            <p:custDataLst>
              <p:tags r:id="rId1"/>
            </p:custDataLst>
          </p:nvPr>
        </p:nvSpPr>
        <p:spPr>
          <a:xfrm>
            <a:off x="741878" y="142331"/>
            <a:ext cx="2383287" cy="498614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r>
              <a:rPr lang="zh-CN" altLang="en-US" sz="2400" spc="200" dirty="0">
                <a:solidFill>
                  <a:srgbClr val="38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活动背景介绍</a:t>
            </a:r>
          </a:p>
        </p:txBody>
      </p:sp>
      <p:sp>
        <p:nvSpPr>
          <p:cNvPr id="6" name="MH_Number_1"/>
          <p:cNvSpPr/>
          <p:nvPr>
            <p:custDataLst>
              <p:tags r:id="rId2"/>
            </p:custDataLst>
          </p:nvPr>
        </p:nvSpPr>
        <p:spPr>
          <a:xfrm>
            <a:off x="151338" y="128184"/>
            <a:ext cx="498951" cy="498614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endParaRPr lang="zh-CN" alt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Freeform 59"/>
          <p:cNvSpPr/>
          <p:nvPr/>
        </p:nvSpPr>
        <p:spPr bwMode="auto">
          <a:xfrm>
            <a:off x="3933825" y="3060700"/>
            <a:ext cx="1606550" cy="1392238"/>
          </a:xfrm>
          <a:custGeom>
            <a:avLst/>
            <a:gdLst>
              <a:gd name="T0" fmla="*/ 399684 w 1314"/>
              <a:gd name="T1" fmla="*/ 1392173 h 1139"/>
              <a:gd name="T2" fmla="*/ 0 w 1314"/>
              <a:gd name="T3" fmla="*/ 696698 h 1139"/>
              <a:gd name="T4" fmla="*/ 399684 w 1314"/>
              <a:gd name="T5" fmla="*/ 0 h 1139"/>
              <a:gd name="T6" fmla="*/ 1206387 w 1314"/>
              <a:gd name="T7" fmla="*/ 0 h 1139"/>
              <a:gd name="T8" fmla="*/ 1606071 w 1314"/>
              <a:gd name="T9" fmla="*/ 696698 h 1139"/>
              <a:gd name="T10" fmla="*/ 1206387 w 1314"/>
              <a:gd name="T11" fmla="*/ 1392173 h 1139"/>
              <a:gd name="T12" fmla="*/ 399684 w 1314"/>
              <a:gd name="T13" fmla="*/ 1392173 h 113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314" h="1139">
                <a:moveTo>
                  <a:pt x="327" y="1139"/>
                </a:moveTo>
                <a:lnTo>
                  <a:pt x="0" y="570"/>
                </a:lnTo>
                <a:lnTo>
                  <a:pt x="327" y="0"/>
                </a:lnTo>
                <a:lnTo>
                  <a:pt x="987" y="0"/>
                </a:lnTo>
                <a:lnTo>
                  <a:pt x="1314" y="570"/>
                </a:lnTo>
                <a:lnTo>
                  <a:pt x="987" y="1139"/>
                </a:lnTo>
                <a:lnTo>
                  <a:pt x="327" y="113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8" name="Freeform 59"/>
          <p:cNvSpPr/>
          <p:nvPr/>
        </p:nvSpPr>
        <p:spPr bwMode="auto">
          <a:xfrm>
            <a:off x="5281613" y="2332038"/>
            <a:ext cx="1606550" cy="1392237"/>
          </a:xfrm>
          <a:custGeom>
            <a:avLst/>
            <a:gdLst>
              <a:gd name="T0" fmla="*/ 2147483646 w 1314"/>
              <a:gd name="T1" fmla="*/ 2147483646 h 1139"/>
              <a:gd name="T2" fmla="*/ 0 w 1314"/>
              <a:gd name="T3" fmla="*/ 2147483646 h 1139"/>
              <a:gd name="T4" fmla="*/ 2147483646 w 1314"/>
              <a:gd name="T5" fmla="*/ 0 h 1139"/>
              <a:gd name="T6" fmla="*/ 2147483646 w 1314"/>
              <a:gd name="T7" fmla="*/ 0 h 1139"/>
              <a:gd name="T8" fmla="*/ 2147483646 w 1314"/>
              <a:gd name="T9" fmla="*/ 2147483646 h 1139"/>
              <a:gd name="T10" fmla="*/ 2147483646 w 1314"/>
              <a:gd name="T11" fmla="*/ 2147483646 h 1139"/>
              <a:gd name="T12" fmla="*/ 2147483646 w 1314"/>
              <a:gd name="T13" fmla="*/ 2147483646 h 113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314" h="1139">
                <a:moveTo>
                  <a:pt x="327" y="1139"/>
                </a:moveTo>
                <a:lnTo>
                  <a:pt x="0" y="570"/>
                </a:lnTo>
                <a:lnTo>
                  <a:pt x="327" y="0"/>
                </a:lnTo>
                <a:lnTo>
                  <a:pt x="987" y="0"/>
                </a:lnTo>
                <a:lnTo>
                  <a:pt x="1314" y="570"/>
                </a:lnTo>
                <a:lnTo>
                  <a:pt x="987" y="1139"/>
                </a:lnTo>
                <a:lnTo>
                  <a:pt x="327" y="113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" name="Freeform 59"/>
          <p:cNvSpPr/>
          <p:nvPr/>
        </p:nvSpPr>
        <p:spPr bwMode="auto">
          <a:xfrm>
            <a:off x="6592888" y="3095625"/>
            <a:ext cx="1606550" cy="1392238"/>
          </a:xfrm>
          <a:custGeom>
            <a:avLst/>
            <a:gdLst>
              <a:gd name="T0" fmla="*/ 2147483646 w 1314"/>
              <a:gd name="T1" fmla="*/ 2147483646 h 1139"/>
              <a:gd name="T2" fmla="*/ 0 w 1314"/>
              <a:gd name="T3" fmla="*/ 2147483646 h 1139"/>
              <a:gd name="T4" fmla="*/ 2147483646 w 1314"/>
              <a:gd name="T5" fmla="*/ 0 h 1139"/>
              <a:gd name="T6" fmla="*/ 2147483646 w 1314"/>
              <a:gd name="T7" fmla="*/ 0 h 1139"/>
              <a:gd name="T8" fmla="*/ 2147483646 w 1314"/>
              <a:gd name="T9" fmla="*/ 2147483646 h 1139"/>
              <a:gd name="T10" fmla="*/ 2147483646 w 1314"/>
              <a:gd name="T11" fmla="*/ 2147483646 h 1139"/>
              <a:gd name="T12" fmla="*/ 2147483646 w 1314"/>
              <a:gd name="T13" fmla="*/ 2147483646 h 113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314" h="1139">
                <a:moveTo>
                  <a:pt x="327" y="1139"/>
                </a:moveTo>
                <a:lnTo>
                  <a:pt x="0" y="570"/>
                </a:lnTo>
                <a:lnTo>
                  <a:pt x="327" y="0"/>
                </a:lnTo>
                <a:lnTo>
                  <a:pt x="987" y="0"/>
                </a:lnTo>
                <a:lnTo>
                  <a:pt x="1314" y="570"/>
                </a:lnTo>
                <a:lnTo>
                  <a:pt x="987" y="1139"/>
                </a:lnTo>
                <a:lnTo>
                  <a:pt x="327" y="113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" name="Freeform 59"/>
          <p:cNvSpPr/>
          <p:nvPr/>
        </p:nvSpPr>
        <p:spPr bwMode="auto">
          <a:xfrm>
            <a:off x="5291138" y="3798888"/>
            <a:ext cx="1604962" cy="1392237"/>
          </a:xfrm>
          <a:custGeom>
            <a:avLst/>
            <a:gdLst>
              <a:gd name="T0" fmla="*/ 2147483646 w 1314"/>
              <a:gd name="T1" fmla="*/ 2147483646 h 1139"/>
              <a:gd name="T2" fmla="*/ 0 w 1314"/>
              <a:gd name="T3" fmla="*/ 2147483646 h 1139"/>
              <a:gd name="T4" fmla="*/ 2147483646 w 1314"/>
              <a:gd name="T5" fmla="*/ 0 h 1139"/>
              <a:gd name="T6" fmla="*/ 2147483646 w 1314"/>
              <a:gd name="T7" fmla="*/ 0 h 1139"/>
              <a:gd name="T8" fmla="*/ 2147483646 w 1314"/>
              <a:gd name="T9" fmla="*/ 2147483646 h 1139"/>
              <a:gd name="T10" fmla="*/ 2147483646 w 1314"/>
              <a:gd name="T11" fmla="*/ 2147483646 h 1139"/>
              <a:gd name="T12" fmla="*/ 2147483646 w 1314"/>
              <a:gd name="T13" fmla="*/ 2147483646 h 113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314" h="1139">
                <a:moveTo>
                  <a:pt x="327" y="1139"/>
                </a:moveTo>
                <a:lnTo>
                  <a:pt x="0" y="570"/>
                </a:lnTo>
                <a:lnTo>
                  <a:pt x="327" y="0"/>
                </a:lnTo>
                <a:lnTo>
                  <a:pt x="987" y="0"/>
                </a:lnTo>
                <a:lnTo>
                  <a:pt x="1314" y="570"/>
                </a:lnTo>
                <a:lnTo>
                  <a:pt x="987" y="1139"/>
                </a:lnTo>
                <a:lnTo>
                  <a:pt x="327" y="113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11" name="组合 64"/>
          <p:cNvGrpSpPr/>
          <p:nvPr/>
        </p:nvGrpSpPr>
        <p:grpSpPr bwMode="auto">
          <a:xfrm>
            <a:off x="6684963" y="1635125"/>
            <a:ext cx="1536700" cy="1328738"/>
            <a:chOff x="6685148" y="1930674"/>
            <a:chExt cx="1535923" cy="1328000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7563843" y="2475576"/>
              <a:ext cx="257315" cy="257315"/>
            </a:xfrm>
            <a:custGeom>
              <a:avLst/>
              <a:gdLst>
                <a:gd name="T0" fmla="*/ 2147483646 w 121"/>
                <a:gd name="T1" fmla="*/ 2147483646 h 121"/>
                <a:gd name="T2" fmla="*/ 2147483646 w 121"/>
                <a:gd name="T3" fmla="*/ 2147483646 h 121"/>
                <a:gd name="T4" fmla="*/ 2147483646 w 121"/>
                <a:gd name="T5" fmla="*/ 2147483646 h 121"/>
                <a:gd name="T6" fmla="*/ 2147483646 w 121"/>
                <a:gd name="T7" fmla="*/ 2147483646 h 121"/>
                <a:gd name="T8" fmla="*/ 2147483646 w 121"/>
                <a:gd name="T9" fmla="*/ 2147483646 h 121"/>
                <a:gd name="T10" fmla="*/ 2147483646 w 121"/>
                <a:gd name="T11" fmla="*/ 2147483646 h 121"/>
                <a:gd name="T12" fmla="*/ 2147483646 w 121"/>
                <a:gd name="T13" fmla="*/ 2147483646 h 121"/>
                <a:gd name="T14" fmla="*/ 2147483646 w 121"/>
                <a:gd name="T15" fmla="*/ 2147483646 h 121"/>
                <a:gd name="T16" fmla="*/ 2147483646 w 121"/>
                <a:gd name="T17" fmla="*/ 2147483646 h 121"/>
                <a:gd name="T18" fmla="*/ 2147483646 w 121"/>
                <a:gd name="T19" fmla="*/ 2147483646 h 121"/>
                <a:gd name="T20" fmla="*/ 2147483646 w 121"/>
                <a:gd name="T21" fmla="*/ 2147483646 h 121"/>
                <a:gd name="T22" fmla="*/ 2147483646 w 121"/>
                <a:gd name="T23" fmla="*/ 2147483646 h 121"/>
                <a:gd name="T24" fmla="*/ 2147483646 w 121"/>
                <a:gd name="T25" fmla="*/ 0 h 121"/>
                <a:gd name="T26" fmla="*/ 2147483646 w 121"/>
                <a:gd name="T27" fmla="*/ 2147483646 h 121"/>
                <a:gd name="T28" fmla="*/ 2147483646 w 121"/>
                <a:gd name="T29" fmla="*/ 2147483646 h 121"/>
                <a:gd name="T30" fmla="*/ 2147483646 w 121"/>
                <a:gd name="T31" fmla="*/ 2147483646 h 121"/>
                <a:gd name="T32" fmla="*/ 2147483646 w 121"/>
                <a:gd name="T33" fmla="*/ 2147483646 h 121"/>
                <a:gd name="T34" fmla="*/ 2147483646 w 121"/>
                <a:gd name="T35" fmla="*/ 2147483646 h 121"/>
                <a:gd name="T36" fmla="*/ 2147483646 w 121"/>
                <a:gd name="T37" fmla="*/ 2147483646 h 121"/>
                <a:gd name="T38" fmla="*/ 2147483646 w 121"/>
                <a:gd name="T39" fmla="*/ 2147483646 h 121"/>
                <a:gd name="T40" fmla="*/ 0 w 121"/>
                <a:gd name="T41" fmla="*/ 2147483646 h 121"/>
                <a:gd name="T42" fmla="*/ 2147483646 w 121"/>
                <a:gd name="T43" fmla="*/ 2147483646 h 121"/>
                <a:gd name="T44" fmla="*/ 2147483646 w 121"/>
                <a:gd name="T45" fmla="*/ 2147483646 h 121"/>
                <a:gd name="T46" fmla="*/ 2147483646 w 121"/>
                <a:gd name="T47" fmla="*/ 2147483646 h 121"/>
                <a:gd name="T48" fmla="*/ 2147483646 w 121"/>
                <a:gd name="T49" fmla="*/ 2147483646 h 121"/>
                <a:gd name="T50" fmla="*/ 2147483646 w 121"/>
                <a:gd name="T51" fmla="*/ 2147483646 h 121"/>
                <a:gd name="T52" fmla="*/ 2147483646 w 121"/>
                <a:gd name="T53" fmla="*/ 2147483646 h 121"/>
                <a:gd name="T54" fmla="*/ 2147483646 w 121"/>
                <a:gd name="T55" fmla="*/ 2147483646 h 121"/>
                <a:gd name="T56" fmla="*/ 2147483646 w 121"/>
                <a:gd name="T57" fmla="*/ 2147483646 h 121"/>
                <a:gd name="T58" fmla="*/ 2147483646 w 121"/>
                <a:gd name="T59" fmla="*/ 2147483646 h 121"/>
                <a:gd name="T60" fmla="*/ 2147483646 w 121"/>
                <a:gd name="T61" fmla="*/ 2147483646 h 121"/>
                <a:gd name="T62" fmla="*/ 2147483646 w 121"/>
                <a:gd name="T63" fmla="*/ 2147483646 h 121"/>
                <a:gd name="T64" fmla="*/ 2147483646 w 121"/>
                <a:gd name="T65" fmla="*/ 2147483646 h 121"/>
                <a:gd name="T66" fmla="*/ 2147483646 w 121"/>
                <a:gd name="T67" fmla="*/ 2147483646 h 121"/>
                <a:gd name="T68" fmla="*/ 2147483646 w 121"/>
                <a:gd name="T69" fmla="*/ 2147483646 h 121"/>
                <a:gd name="T70" fmla="*/ 2147483646 w 121"/>
                <a:gd name="T71" fmla="*/ 2147483646 h 121"/>
                <a:gd name="T72" fmla="*/ 2147483646 w 121"/>
                <a:gd name="T73" fmla="*/ 2147483646 h 121"/>
                <a:gd name="T74" fmla="*/ 2147483646 w 121"/>
                <a:gd name="T75" fmla="*/ 2147483646 h 12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21" h="121">
                  <a:moveTo>
                    <a:pt x="104" y="101"/>
                  </a:moveTo>
                  <a:cubicBezTo>
                    <a:pt x="114" y="87"/>
                    <a:pt x="114" y="87"/>
                    <a:pt x="114" y="87"/>
                  </a:cubicBezTo>
                  <a:cubicBezTo>
                    <a:pt x="99" y="77"/>
                    <a:pt x="99" y="77"/>
                    <a:pt x="99" y="77"/>
                  </a:cubicBezTo>
                  <a:cubicBezTo>
                    <a:pt x="102" y="72"/>
                    <a:pt x="103" y="67"/>
                    <a:pt x="103" y="62"/>
                  </a:cubicBezTo>
                  <a:cubicBezTo>
                    <a:pt x="121" y="59"/>
                    <a:pt x="121" y="59"/>
                    <a:pt x="121" y="59"/>
                  </a:cubicBezTo>
                  <a:cubicBezTo>
                    <a:pt x="118" y="42"/>
                    <a:pt x="118" y="42"/>
                    <a:pt x="118" y="42"/>
                  </a:cubicBezTo>
                  <a:cubicBezTo>
                    <a:pt x="100" y="45"/>
                    <a:pt x="100" y="45"/>
                    <a:pt x="100" y="45"/>
                  </a:cubicBezTo>
                  <a:cubicBezTo>
                    <a:pt x="98" y="40"/>
                    <a:pt x="95" y="35"/>
                    <a:pt x="91" y="31"/>
                  </a:cubicBezTo>
                  <a:cubicBezTo>
                    <a:pt x="102" y="16"/>
                    <a:pt x="102" y="16"/>
                    <a:pt x="102" y="16"/>
                  </a:cubicBezTo>
                  <a:cubicBezTo>
                    <a:pt x="88" y="6"/>
                    <a:pt x="88" y="6"/>
                    <a:pt x="88" y="6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2" y="19"/>
                    <a:pt x="67" y="17"/>
                    <a:pt x="61" y="17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39" y="22"/>
                    <a:pt x="35" y="25"/>
                    <a:pt x="31" y="2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19" y="48"/>
                    <a:pt x="17" y="54"/>
                    <a:pt x="17" y="60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3" y="80"/>
                    <a:pt x="3" y="80"/>
                    <a:pt x="3" y="80"/>
                  </a:cubicBezTo>
                  <a:cubicBezTo>
                    <a:pt x="21" y="76"/>
                    <a:pt x="21" y="76"/>
                    <a:pt x="21" y="76"/>
                  </a:cubicBezTo>
                  <a:cubicBezTo>
                    <a:pt x="23" y="81"/>
                    <a:pt x="25" y="86"/>
                    <a:pt x="29" y="90"/>
                  </a:cubicBezTo>
                  <a:cubicBezTo>
                    <a:pt x="19" y="104"/>
                    <a:pt x="19" y="104"/>
                    <a:pt x="19" y="10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43" y="99"/>
                    <a:pt x="43" y="99"/>
                    <a:pt x="43" y="99"/>
                  </a:cubicBezTo>
                  <a:cubicBezTo>
                    <a:pt x="48" y="102"/>
                    <a:pt x="54" y="103"/>
                    <a:pt x="59" y="103"/>
                  </a:cubicBezTo>
                  <a:cubicBezTo>
                    <a:pt x="62" y="121"/>
                    <a:pt x="62" y="121"/>
                    <a:pt x="62" y="121"/>
                  </a:cubicBezTo>
                  <a:cubicBezTo>
                    <a:pt x="79" y="118"/>
                    <a:pt x="79" y="118"/>
                    <a:pt x="79" y="118"/>
                  </a:cubicBezTo>
                  <a:cubicBezTo>
                    <a:pt x="76" y="100"/>
                    <a:pt x="76" y="100"/>
                    <a:pt x="76" y="100"/>
                  </a:cubicBezTo>
                  <a:cubicBezTo>
                    <a:pt x="81" y="98"/>
                    <a:pt x="86" y="95"/>
                    <a:pt x="90" y="91"/>
                  </a:cubicBezTo>
                  <a:lnTo>
                    <a:pt x="104" y="101"/>
                  </a:lnTo>
                  <a:close/>
                  <a:moveTo>
                    <a:pt x="46" y="81"/>
                  </a:moveTo>
                  <a:cubicBezTo>
                    <a:pt x="34" y="73"/>
                    <a:pt x="31" y="57"/>
                    <a:pt x="39" y="45"/>
                  </a:cubicBezTo>
                  <a:cubicBezTo>
                    <a:pt x="47" y="34"/>
                    <a:pt x="63" y="31"/>
                    <a:pt x="75" y="39"/>
                  </a:cubicBezTo>
                  <a:cubicBezTo>
                    <a:pt x="87" y="47"/>
                    <a:pt x="89" y="63"/>
                    <a:pt x="81" y="75"/>
                  </a:cubicBezTo>
                  <a:cubicBezTo>
                    <a:pt x="73" y="86"/>
                    <a:pt x="57" y="89"/>
                    <a:pt x="46" y="81"/>
                  </a:cubicBezTo>
                  <a:close/>
                </a:path>
              </a:pathLst>
            </a:custGeom>
            <a:noFill/>
            <a:ln w="34925" cap="flat">
              <a:solidFill>
                <a:schemeClr val="accent3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7325647" y="2669160"/>
              <a:ext cx="342555" cy="342555"/>
            </a:xfrm>
            <a:custGeom>
              <a:avLst/>
              <a:gdLst>
                <a:gd name="T0" fmla="*/ 2147483646 w 161"/>
                <a:gd name="T1" fmla="*/ 2147483646 h 161"/>
                <a:gd name="T2" fmla="*/ 2147483646 w 161"/>
                <a:gd name="T3" fmla="*/ 2147483646 h 161"/>
                <a:gd name="T4" fmla="*/ 2147483646 w 161"/>
                <a:gd name="T5" fmla="*/ 2147483646 h 161"/>
                <a:gd name="T6" fmla="*/ 2147483646 w 161"/>
                <a:gd name="T7" fmla="*/ 2147483646 h 161"/>
                <a:gd name="T8" fmla="*/ 2147483646 w 161"/>
                <a:gd name="T9" fmla="*/ 2147483646 h 161"/>
                <a:gd name="T10" fmla="*/ 2147483646 w 161"/>
                <a:gd name="T11" fmla="*/ 0 h 161"/>
                <a:gd name="T12" fmla="*/ 2147483646 w 161"/>
                <a:gd name="T13" fmla="*/ 2147483646 h 161"/>
                <a:gd name="T14" fmla="*/ 2147483646 w 161"/>
                <a:gd name="T15" fmla="*/ 2147483646 h 161"/>
                <a:gd name="T16" fmla="*/ 2147483646 w 161"/>
                <a:gd name="T17" fmla="*/ 2147483646 h 161"/>
                <a:gd name="T18" fmla="*/ 2147483646 w 161"/>
                <a:gd name="T19" fmla="*/ 2147483646 h 161"/>
                <a:gd name="T20" fmla="*/ 2147483646 w 161"/>
                <a:gd name="T21" fmla="*/ 2147483646 h 161"/>
                <a:gd name="T22" fmla="*/ 2147483646 w 161"/>
                <a:gd name="T23" fmla="*/ 2147483646 h 161"/>
                <a:gd name="T24" fmla="*/ 2147483646 w 161"/>
                <a:gd name="T25" fmla="*/ 2147483646 h 161"/>
                <a:gd name="T26" fmla="*/ 0 w 161"/>
                <a:gd name="T27" fmla="*/ 2147483646 h 161"/>
                <a:gd name="T28" fmla="*/ 2147483646 w 161"/>
                <a:gd name="T29" fmla="*/ 2147483646 h 161"/>
                <a:gd name="T30" fmla="*/ 2147483646 w 161"/>
                <a:gd name="T31" fmla="*/ 2147483646 h 161"/>
                <a:gd name="T32" fmla="*/ 2147483646 w 161"/>
                <a:gd name="T33" fmla="*/ 2147483646 h 161"/>
                <a:gd name="T34" fmla="*/ 2147483646 w 161"/>
                <a:gd name="T35" fmla="*/ 2147483646 h 161"/>
                <a:gd name="T36" fmla="*/ 2147483646 w 161"/>
                <a:gd name="T37" fmla="*/ 2147483646 h 161"/>
                <a:gd name="T38" fmla="*/ 2147483646 w 161"/>
                <a:gd name="T39" fmla="*/ 2147483646 h 161"/>
                <a:gd name="T40" fmla="*/ 2147483646 w 161"/>
                <a:gd name="T41" fmla="*/ 2147483646 h 161"/>
                <a:gd name="T42" fmla="*/ 2147483646 w 161"/>
                <a:gd name="T43" fmla="*/ 2147483646 h 161"/>
                <a:gd name="T44" fmla="*/ 2147483646 w 161"/>
                <a:gd name="T45" fmla="*/ 2147483646 h 161"/>
                <a:gd name="T46" fmla="*/ 2147483646 w 161"/>
                <a:gd name="T47" fmla="*/ 2147483646 h 161"/>
                <a:gd name="T48" fmla="*/ 2147483646 w 161"/>
                <a:gd name="T49" fmla="*/ 2147483646 h 161"/>
                <a:gd name="T50" fmla="*/ 2147483646 w 161"/>
                <a:gd name="T51" fmla="*/ 2147483646 h 161"/>
                <a:gd name="T52" fmla="*/ 2147483646 w 161"/>
                <a:gd name="T53" fmla="*/ 2147483646 h 161"/>
                <a:gd name="T54" fmla="*/ 2147483646 w 161"/>
                <a:gd name="T55" fmla="*/ 2147483646 h 161"/>
                <a:gd name="T56" fmla="*/ 2147483646 w 161"/>
                <a:gd name="T57" fmla="*/ 2147483646 h 161"/>
                <a:gd name="T58" fmla="*/ 2147483646 w 161"/>
                <a:gd name="T59" fmla="*/ 2147483646 h 161"/>
                <a:gd name="T60" fmla="*/ 2147483646 w 161"/>
                <a:gd name="T61" fmla="*/ 2147483646 h 161"/>
                <a:gd name="T62" fmla="*/ 2147483646 w 161"/>
                <a:gd name="T63" fmla="*/ 2147483646 h 161"/>
                <a:gd name="T64" fmla="*/ 2147483646 w 161"/>
                <a:gd name="T65" fmla="*/ 2147483646 h 161"/>
                <a:gd name="T66" fmla="*/ 2147483646 w 161"/>
                <a:gd name="T67" fmla="*/ 2147483646 h 161"/>
                <a:gd name="T68" fmla="*/ 2147483646 w 161"/>
                <a:gd name="T69" fmla="*/ 2147483646 h 161"/>
                <a:gd name="T70" fmla="*/ 2147483646 w 161"/>
                <a:gd name="T71" fmla="*/ 2147483646 h 161"/>
                <a:gd name="T72" fmla="*/ 2147483646 w 161"/>
                <a:gd name="T73" fmla="*/ 2147483646 h 161"/>
                <a:gd name="T74" fmla="*/ 2147483646 w 161"/>
                <a:gd name="T75" fmla="*/ 2147483646 h 16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61" h="161">
                  <a:moveTo>
                    <a:pt x="159" y="57"/>
                  </a:moveTo>
                  <a:cubicBezTo>
                    <a:pt x="149" y="36"/>
                    <a:pt x="149" y="36"/>
                    <a:pt x="149" y="36"/>
                  </a:cubicBezTo>
                  <a:cubicBezTo>
                    <a:pt x="127" y="46"/>
                    <a:pt x="127" y="46"/>
                    <a:pt x="127" y="46"/>
                  </a:cubicBezTo>
                  <a:cubicBezTo>
                    <a:pt x="123" y="40"/>
                    <a:pt x="117" y="35"/>
                    <a:pt x="112" y="31"/>
                  </a:cubicBezTo>
                  <a:cubicBezTo>
                    <a:pt x="120" y="8"/>
                    <a:pt x="120" y="8"/>
                    <a:pt x="120" y="8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0" y="23"/>
                    <a:pt x="90" y="23"/>
                    <a:pt x="90" y="23"/>
                  </a:cubicBezTo>
                  <a:cubicBezTo>
                    <a:pt x="82" y="21"/>
                    <a:pt x="75" y="22"/>
                    <a:pt x="67" y="23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46" y="33"/>
                    <a:pt x="46" y="33"/>
                    <a:pt x="46" y="33"/>
                  </a:cubicBezTo>
                  <a:cubicBezTo>
                    <a:pt x="40" y="37"/>
                    <a:pt x="34" y="43"/>
                    <a:pt x="31" y="49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22" y="71"/>
                    <a:pt x="22" y="71"/>
                    <a:pt x="22" y="71"/>
                  </a:cubicBezTo>
                  <a:cubicBezTo>
                    <a:pt x="21" y="78"/>
                    <a:pt x="21" y="86"/>
                    <a:pt x="23" y="93"/>
                  </a:cubicBezTo>
                  <a:cubicBezTo>
                    <a:pt x="1" y="103"/>
                    <a:pt x="1" y="103"/>
                    <a:pt x="1" y="103"/>
                  </a:cubicBezTo>
                  <a:cubicBezTo>
                    <a:pt x="10" y="124"/>
                    <a:pt x="10" y="124"/>
                    <a:pt x="10" y="12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7" y="121"/>
                    <a:pt x="43" y="126"/>
                    <a:pt x="50" y="130"/>
                  </a:cubicBezTo>
                  <a:cubicBezTo>
                    <a:pt x="41" y="153"/>
                    <a:pt x="41" y="153"/>
                    <a:pt x="41" y="153"/>
                  </a:cubicBezTo>
                  <a:cubicBezTo>
                    <a:pt x="63" y="161"/>
                    <a:pt x="63" y="161"/>
                    <a:pt x="63" y="161"/>
                  </a:cubicBezTo>
                  <a:cubicBezTo>
                    <a:pt x="72" y="138"/>
                    <a:pt x="72" y="138"/>
                    <a:pt x="72" y="138"/>
                  </a:cubicBezTo>
                  <a:cubicBezTo>
                    <a:pt x="79" y="139"/>
                    <a:pt x="86" y="138"/>
                    <a:pt x="93" y="137"/>
                  </a:cubicBezTo>
                  <a:cubicBezTo>
                    <a:pt x="103" y="159"/>
                    <a:pt x="103" y="159"/>
                    <a:pt x="103" y="159"/>
                  </a:cubicBezTo>
                  <a:cubicBezTo>
                    <a:pt x="124" y="150"/>
                    <a:pt x="124" y="150"/>
                    <a:pt x="124" y="150"/>
                  </a:cubicBezTo>
                  <a:cubicBezTo>
                    <a:pt x="114" y="127"/>
                    <a:pt x="114" y="127"/>
                    <a:pt x="114" y="127"/>
                  </a:cubicBezTo>
                  <a:cubicBezTo>
                    <a:pt x="120" y="123"/>
                    <a:pt x="125" y="117"/>
                    <a:pt x="129" y="111"/>
                  </a:cubicBezTo>
                  <a:cubicBezTo>
                    <a:pt x="153" y="120"/>
                    <a:pt x="153" y="120"/>
                    <a:pt x="153" y="120"/>
                  </a:cubicBezTo>
                  <a:cubicBezTo>
                    <a:pt x="161" y="98"/>
                    <a:pt x="161" y="98"/>
                    <a:pt x="161" y="98"/>
                  </a:cubicBezTo>
                  <a:cubicBezTo>
                    <a:pt x="137" y="89"/>
                    <a:pt x="137" y="89"/>
                    <a:pt x="137" y="89"/>
                  </a:cubicBezTo>
                  <a:cubicBezTo>
                    <a:pt x="139" y="82"/>
                    <a:pt x="138" y="74"/>
                    <a:pt x="137" y="67"/>
                  </a:cubicBezTo>
                  <a:lnTo>
                    <a:pt x="159" y="57"/>
                  </a:lnTo>
                  <a:close/>
                  <a:moveTo>
                    <a:pt x="94" y="112"/>
                  </a:moveTo>
                  <a:cubicBezTo>
                    <a:pt x="77" y="120"/>
                    <a:pt x="56" y="112"/>
                    <a:pt x="48" y="94"/>
                  </a:cubicBezTo>
                  <a:cubicBezTo>
                    <a:pt x="40" y="77"/>
                    <a:pt x="48" y="56"/>
                    <a:pt x="65" y="48"/>
                  </a:cubicBezTo>
                  <a:cubicBezTo>
                    <a:pt x="83" y="40"/>
                    <a:pt x="104" y="48"/>
                    <a:pt x="112" y="66"/>
                  </a:cubicBezTo>
                  <a:cubicBezTo>
                    <a:pt x="120" y="83"/>
                    <a:pt x="112" y="104"/>
                    <a:pt x="94" y="112"/>
                  </a:cubicBezTo>
                  <a:close/>
                </a:path>
              </a:pathLst>
            </a:custGeom>
            <a:noFill/>
            <a:ln w="34925" cap="flat">
              <a:solidFill>
                <a:schemeClr val="accent3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7085062" y="2176039"/>
              <a:ext cx="480374" cy="480374"/>
            </a:xfrm>
            <a:custGeom>
              <a:avLst/>
              <a:gdLst>
                <a:gd name="T0" fmla="*/ 2147483646 w 226"/>
                <a:gd name="T1" fmla="*/ 2147483646 h 226"/>
                <a:gd name="T2" fmla="*/ 2147483646 w 226"/>
                <a:gd name="T3" fmla="*/ 2147483646 h 226"/>
                <a:gd name="T4" fmla="*/ 2147483646 w 226"/>
                <a:gd name="T5" fmla="*/ 2147483646 h 226"/>
                <a:gd name="T6" fmla="*/ 2147483646 w 226"/>
                <a:gd name="T7" fmla="*/ 2147483646 h 226"/>
                <a:gd name="T8" fmla="*/ 2147483646 w 226"/>
                <a:gd name="T9" fmla="*/ 2147483646 h 226"/>
                <a:gd name="T10" fmla="*/ 0 w 226"/>
                <a:gd name="T11" fmla="*/ 2147483646 h 226"/>
                <a:gd name="T12" fmla="*/ 2147483646 w 226"/>
                <a:gd name="T13" fmla="*/ 2147483646 h 226"/>
                <a:gd name="T14" fmla="*/ 2147483646 w 226"/>
                <a:gd name="T15" fmla="*/ 2147483646 h 226"/>
                <a:gd name="T16" fmla="*/ 2147483646 w 226"/>
                <a:gd name="T17" fmla="*/ 2147483646 h 226"/>
                <a:gd name="T18" fmla="*/ 2147483646 w 226"/>
                <a:gd name="T19" fmla="*/ 2147483646 h 226"/>
                <a:gd name="T20" fmla="*/ 2147483646 w 226"/>
                <a:gd name="T21" fmla="*/ 2147483646 h 226"/>
                <a:gd name="T22" fmla="*/ 2147483646 w 226"/>
                <a:gd name="T23" fmla="*/ 2147483646 h 226"/>
                <a:gd name="T24" fmla="*/ 2147483646 w 226"/>
                <a:gd name="T25" fmla="*/ 2147483646 h 226"/>
                <a:gd name="T26" fmla="*/ 2147483646 w 226"/>
                <a:gd name="T27" fmla="*/ 2147483646 h 226"/>
                <a:gd name="T28" fmla="*/ 2147483646 w 226"/>
                <a:gd name="T29" fmla="*/ 2147483646 h 226"/>
                <a:gd name="T30" fmla="*/ 2147483646 w 226"/>
                <a:gd name="T31" fmla="*/ 2147483646 h 226"/>
                <a:gd name="T32" fmla="*/ 2147483646 w 226"/>
                <a:gd name="T33" fmla="*/ 2147483646 h 226"/>
                <a:gd name="T34" fmla="*/ 2147483646 w 226"/>
                <a:gd name="T35" fmla="*/ 2147483646 h 226"/>
                <a:gd name="T36" fmla="*/ 2147483646 w 226"/>
                <a:gd name="T37" fmla="*/ 2147483646 h 226"/>
                <a:gd name="T38" fmla="*/ 2147483646 w 226"/>
                <a:gd name="T39" fmla="*/ 2147483646 h 226"/>
                <a:gd name="T40" fmla="*/ 2147483646 w 226"/>
                <a:gd name="T41" fmla="*/ 2147483646 h 226"/>
                <a:gd name="T42" fmla="*/ 2147483646 w 226"/>
                <a:gd name="T43" fmla="*/ 2147483646 h 226"/>
                <a:gd name="T44" fmla="*/ 2147483646 w 226"/>
                <a:gd name="T45" fmla="*/ 2147483646 h 226"/>
                <a:gd name="T46" fmla="*/ 2147483646 w 226"/>
                <a:gd name="T47" fmla="*/ 2147483646 h 226"/>
                <a:gd name="T48" fmla="*/ 2147483646 w 226"/>
                <a:gd name="T49" fmla="*/ 2147483646 h 226"/>
                <a:gd name="T50" fmla="*/ 2147483646 w 226"/>
                <a:gd name="T51" fmla="*/ 2147483646 h 226"/>
                <a:gd name="T52" fmla="*/ 2147483646 w 226"/>
                <a:gd name="T53" fmla="*/ 2147483646 h 226"/>
                <a:gd name="T54" fmla="*/ 2147483646 w 226"/>
                <a:gd name="T55" fmla="*/ 2147483646 h 226"/>
                <a:gd name="T56" fmla="*/ 2147483646 w 226"/>
                <a:gd name="T57" fmla="*/ 2147483646 h 226"/>
                <a:gd name="T58" fmla="*/ 2147483646 w 226"/>
                <a:gd name="T59" fmla="*/ 2147483646 h 226"/>
                <a:gd name="T60" fmla="*/ 2147483646 w 226"/>
                <a:gd name="T61" fmla="*/ 2147483646 h 226"/>
                <a:gd name="T62" fmla="*/ 2147483646 w 226"/>
                <a:gd name="T63" fmla="*/ 2147483646 h 226"/>
                <a:gd name="T64" fmla="*/ 2147483646 w 226"/>
                <a:gd name="T65" fmla="*/ 2147483646 h 226"/>
                <a:gd name="T66" fmla="*/ 2147483646 w 226"/>
                <a:gd name="T67" fmla="*/ 2147483646 h 226"/>
                <a:gd name="T68" fmla="*/ 2147483646 w 226"/>
                <a:gd name="T69" fmla="*/ 2147483646 h 226"/>
                <a:gd name="T70" fmla="*/ 2147483646 w 226"/>
                <a:gd name="T71" fmla="*/ 2147483646 h 226"/>
                <a:gd name="T72" fmla="*/ 2147483646 w 226"/>
                <a:gd name="T73" fmla="*/ 2147483646 h 226"/>
                <a:gd name="T74" fmla="*/ 2147483646 w 226"/>
                <a:gd name="T75" fmla="*/ 2147483646 h 226"/>
                <a:gd name="T76" fmla="*/ 2147483646 w 226"/>
                <a:gd name="T77" fmla="*/ 2147483646 h 226"/>
                <a:gd name="T78" fmla="*/ 2147483646 w 226"/>
                <a:gd name="T79" fmla="*/ 2147483646 h 226"/>
                <a:gd name="T80" fmla="*/ 2147483646 w 226"/>
                <a:gd name="T81" fmla="*/ 2147483646 h 226"/>
                <a:gd name="T82" fmla="*/ 2147483646 w 226"/>
                <a:gd name="T83" fmla="*/ 0 h 226"/>
                <a:gd name="T84" fmla="*/ 2147483646 w 226"/>
                <a:gd name="T85" fmla="*/ 2147483646 h 226"/>
                <a:gd name="T86" fmla="*/ 2147483646 w 226"/>
                <a:gd name="T87" fmla="*/ 2147483646 h 226"/>
                <a:gd name="T88" fmla="*/ 2147483646 w 226"/>
                <a:gd name="T89" fmla="*/ 2147483646 h 226"/>
                <a:gd name="T90" fmla="*/ 2147483646 w 226"/>
                <a:gd name="T91" fmla="*/ 2147483646 h 226"/>
                <a:gd name="T92" fmla="*/ 2147483646 w 226"/>
                <a:gd name="T93" fmla="*/ 2147483646 h 226"/>
                <a:gd name="T94" fmla="*/ 2147483646 w 226"/>
                <a:gd name="T95" fmla="*/ 2147483646 h 226"/>
                <a:gd name="T96" fmla="*/ 2147483646 w 226"/>
                <a:gd name="T97" fmla="*/ 2147483646 h 226"/>
                <a:gd name="T98" fmla="*/ 2147483646 w 226"/>
                <a:gd name="T99" fmla="*/ 2147483646 h 226"/>
                <a:gd name="T100" fmla="*/ 2147483646 w 226"/>
                <a:gd name="T101" fmla="*/ 2147483646 h 22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26" h="226">
                  <a:moveTo>
                    <a:pt x="40" y="57"/>
                  </a:moveTo>
                  <a:cubicBezTo>
                    <a:pt x="37" y="61"/>
                    <a:pt x="35" y="65"/>
                    <a:pt x="33" y="69"/>
                  </a:cubicBezTo>
                  <a:cubicBezTo>
                    <a:pt x="15" y="63"/>
                    <a:pt x="15" y="63"/>
                    <a:pt x="15" y="63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1" y="65"/>
                    <a:pt x="11" y="65"/>
                    <a:pt x="11" y="65"/>
                  </a:cubicBezTo>
                  <a:cubicBezTo>
                    <a:pt x="2" y="91"/>
                    <a:pt x="2" y="91"/>
                    <a:pt x="2" y="91"/>
                  </a:cubicBezTo>
                  <a:cubicBezTo>
                    <a:pt x="1" y="94"/>
                    <a:pt x="1" y="94"/>
                    <a:pt x="1" y="94"/>
                  </a:cubicBezTo>
                  <a:cubicBezTo>
                    <a:pt x="5" y="96"/>
                    <a:pt x="5" y="96"/>
                    <a:pt x="5" y="96"/>
                  </a:cubicBezTo>
                  <a:cubicBezTo>
                    <a:pt x="22" y="101"/>
                    <a:pt x="22" y="101"/>
                    <a:pt x="22" y="101"/>
                  </a:cubicBezTo>
                  <a:cubicBezTo>
                    <a:pt x="22" y="106"/>
                    <a:pt x="21" y="110"/>
                    <a:pt x="22" y="115"/>
                  </a:cubicBezTo>
                  <a:cubicBezTo>
                    <a:pt x="3" y="119"/>
                    <a:pt x="3" y="119"/>
                    <a:pt x="3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1" y="123"/>
                    <a:pt x="1" y="123"/>
                    <a:pt x="1" y="123"/>
                  </a:cubicBezTo>
                  <a:cubicBezTo>
                    <a:pt x="6" y="149"/>
                    <a:pt x="6" y="149"/>
                    <a:pt x="6" y="149"/>
                  </a:cubicBezTo>
                  <a:cubicBezTo>
                    <a:pt x="7" y="153"/>
                    <a:pt x="7" y="153"/>
                    <a:pt x="7" y="153"/>
                  </a:cubicBezTo>
                  <a:cubicBezTo>
                    <a:pt x="11" y="152"/>
                    <a:pt x="11" y="152"/>
                    <a:pt x="11" y="152"/>
                  </a:cubicBezTo>
                  <a:cubicBezTo>
                    <a:pt x="29" y="148"/>
                    <a:pt x="29" y="148"/>
                    <a:pt x="29" y="148"/>
                  </a:cubicBezTo>
                  <a:cubicBezTo>
                    <a:pt x="30" y="152"/>
                    <a:pt x="33" y="157"/>
                    <a:pt x="35" y="160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19" y="175"/>
                    <a:pt x="19" y="175"/>
                    <a:pt x="19" y="175"/>
                  </a:cubicBezTo>
                  <a:cubicBezTo>
                    <a:pt x="21" y="178"/>
                    <a:pt x="21" y="178"/>
                    <a:pt x="21" y="178"/>
                  </a:cubicBezTo>
                  <a:cubicBezTo>
                    <a:pt x="39" y="198"/>
                    <a:pt x="39" y="198"/>
                    <a:pt x="39" y="198"/>
                  </a:cubicBezTo>
                  <a:cubicBezTo>
                    <a:pt x="41" y="201"/>
                    <a:pt x="41" y="201"/>
                    <a:pt x="41" y="201"/>
                  </a:cubicBezTo>
                  <a:cubicBezTo>
                    <a:pt x="44" y="198"/>
                    <a:pt x="44" y="198"/>
                    <a:pt x="44" y="198"/>
                  </a:cubicBezTo>
                  <a:cubicBezTo>
                    <a:pt x="58" y="186"/>
                    <a:pt x="58" y="186"/>
                    <a:pt x="58" y="186"/>
                  </a:cubicBezTo>
                  <a:cubicBezTo>
                    <a:pt x="61" y="188"/>
                    <a:pt x="65" y="191"/>
                    <a:pt x="69" y="193"/>
                  </a:cubicBezTo>
                  <a:cubicBezTo>
                    <a:pt x="64" y="211"/>
                    <a:pt x="64" y="211"/>
                    <a:pt x="64" y="211"/>
                  </a:cubicBezTo>
                  <a:cubicBezTo>
                    <a:pt x="62" y="214"/>
                    <a:pt x="62" y="214"/>
                    <a:pt x="62" y="214"/>
                  </a:cubicBezTo>
                  <a:cubicBezTo>
                    <a:pt x="66" y="215"/>
                    <a:pt x="66" y="215"/>
                    <a:pt x="66" y="215"/>
                  </a:cubicBezTo>
                  <a:cubicBezTo>
                    <a:pt x="92" y="224"/>
                    <a:pt x="92" y="224"/>
                    <a:pt x="92" y="224"/>
                  </a:cubicBezTo>
                  <a:cubicBezTo>
                    <a:pt x="95" y="225"/>
                    <a:pt x="95" y="225"/>
                    <a:pt x="95" y="225"/>
                  </a:cubicBezTo>
                  <a:cubicBezTo>
                    <a:pt x="96" y="221"/>
                    <a:pt x="96" y="221"/>
                    <a:pt x="96" y="221"/>
                  </a:cubicBezTo>
                  <a:cubicBezTo>
                    <a:pt x="102" y="204"/>
                    <a:pt x="102" y="204"/>
                    <a:pt x="102" y="204"/>
                  </a:cubicBezTo>
                  <a:cubicBezTo>
                    <a:pt x="106" y="204"/>
                    <a:pt x="111" y="205"/>
                    <a:pt x="115" y="204"/>
                  </a:cubicBezTo>
                  <a:cubicBezTo>
                    <a:pt x="119" y="223"/>
                    <a:pt x="119" y="223"/>
                    <a:pt x="119" y="223"/>
                  </a:cubicBezTo>
                  <a:cubicBezTo>
                    <a:pt x="120" y="226"/>
                    <a:pt x="120" y="226"/>
                    <a:pt x="120" y="226"/>
                  </a:cubicBezTo>
                  <a:cubicBezTo>
                    <a:pt x="123" y="225"/>
                    <a:pt x="123" y="225"/>
                    <a:pt x="123" y="225"/>
                  </a:cubicBezTo>
                  <a:cubicBezTo>
                    <a:pt x="150" y="220"/>
                    <a:pt x="150" y="220"/>
                    <a:pt x="150" y="220"/>
                  </a:cubicBezTo>
                  <a:cubicBezTo>
                    <a:pt x="153" y="219"/>
                    <a:pt x="153" y="219"/>
                    <a:pt x="153" y="219"/>
                  </a:cubicBezTo>
                  <a:cubicBezTo>
                    <a:pt x="153" y="215"/>
                    <a:pt x="153" y="215"/>
                    <a:pt x="153" y="215"/>
                  </a:cubicBezTo>
                  <a:cubicBezTo>
                    <a:pt x="149" y="197"/>
                    <a:pt x="149" y="197"/>
                    <a:pt x="149" y="197"/>
                  </a:cubicBezTo>
                  <a:cubicBezTo>
                    <a:pt x="153" y="196"/>
                    <a:pt x="157" y="193"/>
                    <a:pt x="161" y="191"/>
                  </a:cubicBezTo>
                  <a:cubicBezTo>
                    <a:pt x="173" y="205"/>
                    <a:pt x="173" y="205"/>
                    <a:pt x="173" y="205"/>
                  </a:cubicBezTo>
                  <a:cubicBezTo>
                    <a:pt x="176" y="207"/>
                    <a:pt x="176" y="207"/>
                    <a:pt x="176" y="207"/>
                  </a:cubicBezTo>
                  <a:cubicBezTo>
                    <a:pt x="178" y="205"/>
                    <a:pt x="178" y="205"/>
                    <a:pt x="178" y="205"/>
                  </a:cubicBezTo>
                  <a:cubicBezTo>
                    <a:pt x="198" y="187"/>
                    <a:pt x="198" y="187"/>
                    <a:pt x="198" y="187"/>
                  </a:cubicBezTo>
                  <a:cubicBezTo>
                    <a:pt x="201" y="185"/>
                    <a:pt x="201" y="185"/>
                    <a:pt x="201" y="185"/>
                  </a:cubicBezTo>
                  <a:cubicBezTo>
                    <a:pt x="199" y="182"/>
                    <a:pt x="199" y="182"/>
                    <a:pt x="199" y="182"/>
                  </a:cubicBezTo>
                  <a:cubicBezTo>
                    <a:pt x="186" y="168"/>
                    <a:pt x="186" y="168"/>
                    <a:pt x="186" y="168"/>
                  </a:cubicBezTo>
                  <a:cubicBezTo>
                    <a:pt x="189" y="165"/>
                    <a:pt x="191" y="161"/>
                    <a:pt x="194" y="157"/>
                  </a:cubicBezTo>
                  <a:cubicBezTo>
                    <a:pt x="211" y="163"/>
                    <a:pt x="211" y="163"/>
                    <a:pt x="211" y="163"/>
                  </a:cubicBezTo>
                  <a:cubicBezTo>
                    <a:pt x="215" y="164"/>
                    <a:pt x="215" y="164"/>
                    <a:pt x="215" y="164"/>
                  </a:cubicBezTo>
                  <a:cubicBezTo>
                    <a:pt x="216" y="160"/>
                    <a:pt x="216" y="160"/>
                    <a:pt x="216" y="160"/>
                  </a:cubicBezTo>
                  <a:cubicBezTo>
                    <a:pt x="224" y="134"/>
                    <a:pt x="224" y="134"/>
                    <a:pt x="224" y="134"/>
                  </a:cubicBezTo>
                  <a:cubicBezTo>
                    <a:pt x="225" y="131"/>
                    <a:pt x="225" y="131"/>
                    <a:pt x="225" y="131"/>
                  </a:cubicBezTo>
                  <a:cubicBezTo>
                    <a:pt x="222" y="130"/>
                    <a:pt x="222" y="130"/>
                    <a:pt x="222" y="130"/>
                  </a:cubicBezTo>
                  <a:cubicBezTo>
                    <a:pt x="204" y="124"/>
                    <a:pt x="204" y="124"/>
                    <a:pt x="204" y="124"/>
                  </a:cubicBezTo>
                  <a:cubicBezTo>
                    <a:pt x="205" y="120"/>
                    <a:pt x="205" y="115"/>
                    <a:pt x="205" y="111"/>
                  </a:cubicBezTo>
                  <a:cubicBezTo>
                    <a:pt x="223" y="107"/>
                    <a:pt x="223" y="107"/>
                    <a:pt x="223" y="107"/>
                  </a:cubicBezTo>
                  <a:cubicBezTo>
                    <a:pt x="226" y="106"/>
                    <a:pt x="226" y="106"/>
                    <a:pt x="226" y="106"/>
                  </a:cubicBezTo>
                  <a:cubicBezTo>
                    <a:pt x="226" y="103"/>
                    <a:pt x="226" y="103"/>
                    <a:pt x="226" y="103"/>
                  </a:cubicBezTo>
                  <a:cubicBezTo>
                    <a:pt x="220" y="76"/>
                    <a:pt x="220" y="76"/>
                    <a:pt x="220" y="76"/>
                  </a:cubicBezTo>
                  <a:cubicBezTo>
                    <a:pt x="219" y="73"/>
                    <a:pt x="219" y="73"/>
                    <a:pt x="219" y="73"/>
                  </a:cubicBezTo>
                  <a:cubicBezTo>
                    <a:pt x="216" y="73"/>
                    <a:pt x="216" y="73"/>
                    <a:pt x="216" y="73"/>
                  </a:cubicBezTo>
                  <a:cubicBezTo>
                    <a:pt x="198" y="77"/>
                    <a:pt x="198" y="77"/>
                    <a:pt x="198" y="77"/>
                  </a:cubicBezTo>
                  <a:cubicBezTo>
                    <a:pt x="196" y="73"/>
                    <a:pt x="194" y="69"/>
                    <a:pt x="191" y="65"/>
                  </a:cubicBezTo>
                  <a:cubicBezTo>
                    <a:pt x="205" y="53"/>
                    <a:pt x="205" y="53"/>
                    <a:pt x="205" y="53"/>
                  </a:cubicBezTo>
                  <a:cubicBezTo>
                    <a:pt x="208" y="50"/>
                    <a:pt x="208" y="50"/>
                    <a:pt x="208" y="50"/>
                  </a:cubicBezTo>
                  <a:cubicBezTo>
                    <a:pt x="206" y="48"/>
                    <a:pt x="206" y="48"/>
                    <a:pt x="206" y="48"/>
                  </a:cubicBezTo>
                  <a:cubicBezTo>
                    <a:pt x="187" y="28"/>
                    <a:pt x="187" y="28"/>
                    <a:pt x="187" y="28"/>
                  </a:cubicBezTo>
                  <a:cubicBezTo>
                    <a:pt x="185" y="25"/>
                    <a:pt x="185" y="25"/>
                    <a:pt x="185" y="25"/>
                  </a:cubicBezTo>
                  <a:cubicBezTo>
                    <a:pt x="182" y="27"/>
                    <a:pt x="182" y="27"/>
                    <a:pt x="182" y="27"/>
                  </a:cubicBezTo>
                  <a:cubicBezTo>
                    <a:pt x="169" y="40"/>
                    <a:pt x="169" y="40"/>
                    <a:pt x="169" y="40"/>
                  </a:cubicBezTo>
                  <a:cubicBezTo>
                    <a:pt x="165" y="37"/>
                    <a:pt x="161" y="35"/>
                    <a:pt x="157" y="32"/>
                  </a:cubicBezTo>
                  <a:cubicBezTo>
                    <a:pt x="163" y="15"/>
                    <a:pt x="163" y="15"/>
                    <a:pt x="163" y="15"/>
                  </a:cubicBezTo>
                  <a:cubicBezTo>
                    <a:pt x="164" y="11"/>
                    <a:pt x="164" y="11"/>
                    <a:pt x="164" y="11"/>
                  </a:cubicBezTo>
                  <a:cubicBezTo>
                    <a:pt x="161" y="10"/>
                    <a:pt x="161" y="10"/>
                    <a:pt x="161" y="10"/>
                  </a:cubicBezTo>
                  <a:cubicBezTo>
                    <a:pt x="135" y="2"/>
                    <a:pt x="135" y="2"/>
                    <a:pt x="135" y="2"/>
                  </a:cubicBezTo>
                  <a:cubicBezTo>
                    <a:pt x="132" y="1"/>
                    <a:pt x="132" y="1"/>
                    <a:pt x="132" y="1"/>
                  </a:cubicBezTo>
                  <a:cubicBezTo>
                    <a:pt x="130" y="4"/>
                    <a:pt x="130" y="4"/>
                    <a:pt x="130" y="4"/>
                  </a:cubicBezTo>
                  <a:cubicBezTo>
                    <a:pt x="125" y="22"/>
                    <a:pt x="125" y="22"/>
                    <a:pt x="125" y="22"/>
                  </a:cubicBezTo>
                  <a:cubicBezTo>
                    <a:pt x="120" y="21"/>
                    <a:pt x="116" y="21"/>
                    <a:pt x="111" y="21"/>
                  </a:cubicBezTo>
                  <a:cubicBezTo>
                    <a:pt x="107" y="3"/>
                    <a:pt x="107" y="3"/>
                    <a:pt x="107" y="3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3" y="7"/>
                    <a:pt x="73" y="7"/>
                    <a:pt x="73" y="7"/>
                  </a:cubicBezTo>
                  <a:cubicBezTo>
                    <a:pt x="74" y="10"/>
                    <a:pt x="74" y="10"/>
                    <a:pt x="74" y="10"/>
                  </a:cubicBezTo>
                  <a:cubicBezTo>
                    <a:pt x="78" y="28"/>
                    <a:pt x="78" y="28"/>
                    <a:pt x="78" y="28"/>
                  </a:cubicBezTo>
                  <a:cubicBezTo>
                    <a:pt x="74" y="30"/>
                    <a:pt x="70" y="32"/>
                    <a:pt x="66" y="35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8" y="44"/>
                    <a:pt x="28" y="44"/>
                    <a:pt x="28" y="44"/>
                  </a:cubicBezTo>
                  <a:lnTo>
                    <a:pt x="40" y="57"/>
                  </a:lnTo>
                  <a:close/>
                  <a:moveTo>
                    <a:pt x="89" y="85"/>
                  </a:moveTo>
                  <a:cubicBezTo>
                    <a:pt x="104" y="72"/>
                    <a:pt x="127" y="73"/>
                    <a:pt x="141" y="88"/>
                  </a:cubicBezTo>
                  <a:cubicBezTo>
                    <a:pt x="154" y="103"/>
                    <a:pt x="153" y="127"/>
                    <a:pt x="138" y="140"/>
                  </a:cubicBezTo>
                  <a:cubicBezTo>
                    <a:pt x="123" y="154"/>
                    <a:pt x="99" y="153"/>
                    <a:pt x="86" y="137"/>
                  </a:cubicBezTo>
                  <a:cubicBezTo>
                    <a:pt x="72" y="122"/>
                    <a:pt x="73" y="99"/>
                    <a:pt x="89" y="85"/>
                  </a:cubicBezTo>
                  <a:close/>
                </a:path>
              </a:pathLst>
            </a:custGeom>
            <a:noFill/>
            <a:ln w="34925" cap="flat">
              <a:solidFill>
                <a:schemeClr val="accent3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Freeform 8"/>
            <p:cNvSpPr/>
            <p:nvPr/>
          </p:nvSpPr>
          <p:spPr bwMode="auto">
            <a:xfrm>
              <a:off x="6685148" y="1930674"/>
              <a:ext cx="1535923" cy="1328000"/>
            </a:xfrm>
            <a:custGeom>
              <a:avLst/>
              <a:gdLst>
                <a:gd name="T0" fmla="*/ 2147483646 w 1928"/>
                <a:gd name="T1" fmla="*/ 2147483646 h 1667"/>
                <a:gd name="T2" fmla="*/ 0 w 1928"/>
                <a:gd name="T3" fmla="*/ 2147483646 h 1667"/>
                <a:gd name="T4" fmla="*/ 2147483646 w 1928"/>
                <a:gd name="T5" fmla="*/ 0 h 1667"/>
                <a:gd name="T6" fmla="*/ 2147483646 w 1928"/>
                <a:gd name="T7" fmla="*/ 0 h 1667"/>
                <a:gd name="T8" fmla="*/ 2147483646 w 1928"/>
                <a:gd name="T9" fmla="*/ 2147483646 h 1667"/>
                <a:gd name="T10" fmla="*/ 2147483646 w 1928"/>
                <a:gd name="T11" fmla="*/ 2147483646 h 1667"/>
                <a:gd name="T12" fmla="*/ 2147483646 w 1928"/>
                <a:gd name="T13" fmla="*/ 2147483646 h 166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28" h="1667">
                  <a:moveTo>
                    <a:pt x="483" y="1667"/>
                  </a:moveTo>
                  <a:lnTo>
                    <a:pt x="0" y="834"/>
                  </a:lnTo>
                  <a:lnTo>
                    <a:pt x="483" y="0"/>
                  </a:lnTo>
                  <a:lnTo>
                    <a:pt x="1445" y="0"/>
                  </a:lnTo>
                  <a:lnTo>
                    <a:pt x="1928" y="834"/>
                  </a:lnTo>
                  <a:lnTo>
                    <a:pt x="1445" y="1667"/>
                  </a:lnTo>
                  <a:lnTo>
                    <a:pt x="483" y="1667"/>
                  </a:lnTo>
                  <a:close/>
                </a:path>
              </a:pathLst>
            </a:custGeom>
            <a:noFill/>
            <a:ln w="34925" cap="flat">
              <a:solidFill>
                <a:schemeClr val="accent3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6" name="组合 66"/>
          <p:cNvGrpSpPr/>
          <p:nvPr/>
        </p:nvGrpSpPr>
        <p:grpSpPr bwMode="auto">
          <a:xfrm>
            <a:off x="6646863" y="4587875"/>
            <a:ext cx="1536700" cy="1328738"/>
            <a:chOff x="6646910" y="4883820"/>
            <a:chExt cx="1535923" cy="1328000"/>
          </a:xfrm>
        </p:grpSpPr>
        <p:sp>
          <p:nvSpPr>
            <p:cNvPr id="17" name="Freeform 9"/>
            <p:cNvSpPr/>
            <p:nvPr/>
          </p:nvSpPr>
          <p:spPr bwMode="auto">
            <a:xfrm>
              <a:off x="6646910" y="4883820"/>
              <a:ext cx="1535923" cy="1328000"/>
            </a:xfrm>
            <a:custGeom>
              <a:avLst/>
              <a:gdLst>
                <a:gd name="T0" fmla="*/ 2147483646 w 1928"/>
                <a:gd name="T1" fmla="*/ 2147483646 h 1667"/>
                <a:gd name="T2" fmla="*/ 0 w 1928"/>
                <a:gd name="T3" fmla="*/ 2147483646 h 1667"/>
                <a:gd name="T4" fmla="*/ 2147483646 w 1928"/>
                <a:gd name="T5" fmla="*/ 0 h 1667"/>
                <a:gd name="T6" fmla="*/ 2147483646 w 1928"/>
                <a:gd name="T7" fmla="*/ 0 h 1667"/>
                <a:gd name="T8" fmla="*/ 2147483646 w 1928"/>
                <a:gd name="T9" fmla="*/ 2147483646 h 1667"/>
                <a:gd name="T10" fmla="*/ 2147483646 w 1928"/>
                <a:gd name="T11" fmla="*/ 2147483646 h 1667"/>
                <a:gd name="T12" fmla="*/ 2147483646 w 1928"/>
                <a:gd name="T13" fmla="*/ 2147483646 h 166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28" h="1667">
                  <a:moveTo>
                    <a:pt x="483" y="1667"/>
                  </a:moveTo>
                  <a:lnTo>
                    <a:pt x="0" y="833"/>
                  </a:lnTo>
                  <a:lnTo>
                    <a:pt x="483" y="0"/>
                  </a:lnTo>
                  <a:lnTo>
                    <a:pt x="1444" y="0"/>
                  </a:lnTo>
                  <a:lnTo>
                    <a:pt x="1928" y="833"/>
                  </a:lnTo>
                  <a:lnTo>
                    <a:pt x="1444" y="1667"/>
                  </a:lnTo>
                  <a:lnTo>
                    <a:pt x="483" y="1667"/>
                  </a:lnTo>
                  <a:close/>
                </a:path>
              </a:pathLst>
            </a:custGeom>
            <a:noFill/>
            <a:ln w="34925" cap="flat">
              <a:solidFill>
                <a:schemeClr val="accent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Freeform 10"/>
            <p:cNvSpPr/>
            <p:nvPr/>
          </p:nvSpPr>
          <p:spPr bwMode="auto">
            <a:xfrm>
              <a:off x="7520824" y="5120422"/>
              <a:ext cx="355302" cy="867542"/>
            </a:xfrm>
            <a:custGeom>
              <a:avLst/>
              <a:gdLst>
                <a:gd name="T0" fmla="*/ 2147483646 w 167"/>
                <a:gd name="T1" fmla="*/ 0 h 408"/>
                <a:gd name="T2" fmla="*/ 2147483646 w 167"/>
                <a:gd name="T3" fmla="*/ 2147483646 h 408"/>
                <a:gd name="T4" fmla="*/ 2147483646 w 167"/>
                <a:gd name="T5" fmla="*/ 2147483646 h 408"/>
                <a:gd name="T6" fmla="*/ 2147483646 w 167"/>
                <a:gd name="T7" fmla="*/ 2147483646 h 408"/>
                <a:gd name="T8" fmla="*/ 0 w 167"/>
                <a:gd name="T9" fmla="*/ 2147483646 h 408"/>
                <a:gd name="T10" fmla="*/ 2147483646 w 167"/>
                <a:gd name="T11" fmla="*/ 2147483646 h 408"/>
                <a:gd name="T12" fmla="*/ 2147483646 w 167"/>
                <a:gd name="T13" fmla="*/ 0 h 4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7" h="408">
                  <a:moveTo>
                    <a:pt x="26" y="0"/>
                  </a:moveTo>
                  <a:cubicBezTo>
                    <a:pt x="24" y="33"/>
                    <a:pt x="24" y="33"/>
                    <a:pt x="24" y="33"/>
                  </a:cubicBezTo>
                  <a:cubicBezTo>
                    <a:pt x="91" y="64"/>
                    <a:pt x="135" y="134"/>
                    <a:pt x="130" y="211"/>
                  </a:cubicBezTo>
                  <a:cubicBezTo>
                    <a:pt x="125" y="289"/>
                    <a:pt x="72" y="353"/>
                    <a:pt x="2" y="375"/>
                  </a:cubicBezTo>
                  <a:cubicBezTo>
                    <a:pt x="0" y="408"/>
                    <a:pt x="0" y="408"/>
                    <a:pt x="0" y="408"/>
                  </a:cubicBezTo>
                  <a:cubicBezTo>
                    <a:pt x="88" y="385"/>
                    <a:pt x="155" y="308"/>
                    <a:pt x="161" y="213"/>
                  </a:cubicBezTo>
                  <a:cubicBezTo>
                    <a:pt x="167" y="118"/>
                    <a:pt x="110" y="34"/>
                    <a:pt x="26" y="0"/>
                  </a:cubicBezTo>
                  <a:close/>
                </a:path>
              </a:pathLst>
            </a:custGeom>
            <a:noFill/>
            <a:ln w="34925" cap="flat">
              <a:solidFill>
                <a:schemeClr val="accent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" name="Freeform 11"/>
            <p:cNvSpPr/>
            <p:nvPr/>
          </p:nvSpPr>
          <p:spPr bwMode="auto">
            <a:xfrm>
              <a:off x="7383005" y="5862891"/>
              <a:ext cx="146582" cy="169685"/>
            </a:xfrm>
            <a:custGeom>
              <a:avLst/>
              <a:gdLst>
                <a:gd name="T0" fmla="*/ 0 w 184"/>
                <a:gd name="T1" fmla="*/ 2147483646 h 213"/>
                <a:gd name="T2" fmla="*/ 2147483646 w 184"/>
                <a:gd name="T3" fmla="*/ 2147483646 h 213"/>
                <a:gd name="T4" fmla="*/ 2147483646 w 184"/>
                <a:gd name="T5" fmla="*/ 0 h 213"/>
                <a:gd name="T6" fmla="*/ 2147483646 w 184"/>
                <a:gd name="T7" fmla="*/ 2147483646 h 213"/>
                <a:gd name="T8" fmla="*/ 2147483646 w 184"/>
                <a:gd name="T9" fmla="*/ 2147483646 h 213"/>
                <a:gd name="T10" fmla="*/ 2147483646 w 184"/>
                <a:gd name="T11" fmla="*/ 2147483646 h 213"/>
                <a:gd name="T12" fmla="*/ 0 w 184"/>
                <a:gd name="T13" fmla="*/ 2147483646 h 2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4" h="213">
                  <a:moveTo>
                    <a:pt x="0" y="96"/>
                  </a:moveTo>
                  <a:lnTo>
                    <a:pt x="90" y="48"/>
                  </a:lnTo>
                  <a:lnTo>
                    <a:pt x="184" y="0"/>
                  </a:lnTo>
                  <a:lnTo>
                    <a:pt x="179" y="106"/>
                  </a:lnTo>
                  <a:lnTo>
                    <a:pt x="171" y="213"/>
                  </a:lnTo>
                  <a:lnTo>
                    <a:pt x="85" y="154"/>
                  </a:lnTo>
                  <a:lnTo>
                    <a:pt x="0" y="96"/>
                  </a:lnTo>
                  <a:close/>
                </a:path>
              </a:pathLst>
            </a:custGeom>
            <a:noFill/>
            <a:ln w="34925" cap="flat">
              <a:solidFill>
                <a:schemeClr val="accent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" name="Freeform 12"/>
            <p:cNvSpPr/>
            <p:nvPr/>
          </p:nvSpPr>
          <p:spPr bwMode="auto">
            <a:xfrm>
              <a:off x="6961583" y="5105286"/>
              <a:ext cx="321046" cy="867542"/>
            </a:xfrm>
            <a:custGeom>
              <a:avLst/>
              <a:gdLst>
                <a:gd name="T0" fmla="*/ 2147483646 w 151"/>
                <a:gd name="T1" fmla="*/ 2147483646 h 408"/>
                <a:gd name="T2" fmla="*/ 2147483646 w 151"/>
                <a:gd name="T3" fmla="*/ 2147483646 h 408"/>
                <a:gd name="T4" fmla="*/ 2147483646 w 151"/>
                <a:gd name="T5" fmla="*/ 2147483646 h 408"/>
                <a:gd name="T6" fmla="*/ 2147483646 w 151"/>
                <a:gd name="T7" fmla="*/ 2147483646 h 408"/>
                <a:gd name="T8" fmla="*/ 2147483646 w 151"/>
                <a:gd name="T9" fmla="*/ 0 h 408"/>
                <a:gd name="T10" fmla="*/ 2147483646 w 151"/>
                <a:gd name="T11" fmla="*/ 2147483646 h 408"/>
                <a:gd name="T12" fmla="*/ 2147483646 w 151"/>
                <a:gd name="T13" fmla="*/ 2147483646 h 4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1" h="408">
                  <a:moveTo>
                    <a:pt x="148" y="408"/>
                  </a:moveTo>
                  <a:cubicBezTo>
                    <a:pt x="148" y="375"/>
                    <a:pt x="148" y="375"/>
                    <a:pt x="148" y="375"/>
                  </a:cubicBezTo>
                  <a:cubicBezTo>
                    <a:pt x="80" y="348"/>
                    <a:pt x="32" y="281"/>
                    <a:pt x="32" y="203"/>
                  </a:cubicBezTo>
                  <a:cubicBezTo>
                    <a:pt x="33" y="125"/>
                    <a:pt x="82" y="59"/>
                    <a:pt x="151" y="33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65" y="27"/>
                    <a:pt x="2" y="107"/>
                    <a:pt x="1" y="203"/>
                  </a:cubicBezTo>
                  <a:cubicBezTo>
                    <a:pt x="0" y="298"/>
                    <a:pt x="62" y="379"/>
                    <a:pt x="148" y="408"/>
                  </a:cubicBezTo>
                  <a:close/>
                </a:path>
              </a:pathLst>
            </a:custGeom>
            <a:noFill/>
            <a:ln w="34925" cap="flat">
              <a:solidFill>
                <a:schemeClr val="accent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" name="Freeform 13"/>
            <p:cNvSpPr/>
            <p:nvPr/>
          </p:nvSpPr>
          <p:spPr bwMode="auto">
            <a:xfrm>
              <a:off x="7286612" y="5060674"/>
              <a:ext cx="142599" cy="169685"/>
            </a:xfrm>
            <a:custGeom>
              <a:avLst/>
              <a:gdLst>
                <a:gd name="T0" fmla="*/ 2147483646 w 179"/>
                <a:gd name="T1" fmla="*/ 2147483646 h 213"/>
                <a:gd name="T2" fmla="*/ 2147483646 w 179"/>
                <a:gd name="T3" fmla="*/ 2147483646 h 213"/>
                <a:gd name="T4" fmla="*/ 0 w 179"/>
                <a:gd name="T5" fmla="*/ 2147483646 h 213"/>
                <a:gd name="T6" fmla="*/ 0 w 179"/>
                <a:gd name="T7" fmla="*/ 2147483646 h 213"/>
                <a:gd name="T8" fmla="*/ 0 w 179"/>
                <a:gd name="T9" fmla="*/ 0 h 213"/>
                <a:gd name="T10" fmla="*/ 2147483646 w 179"/>
                <a:gd name="T11" fmla="*/ 2147483646 h 213"/>
                <a:gd name="T12" fmla="*/ 2147483646 w 179"/>
                <a:gd name="T13" fmla="*/ 2147483646 h 2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9" h="213">
                  <a:moveTo>
                    <a:pt x="179" y="107"/>
                  </a:moveTo>
                  <a:lnTo>
                    <a:pt x="91" y="160"/>
                  </a:lnTo>
                  <a:lnTo>
                    <a:pt x="0" y="213"/>
                  </a:lnTo>
                  <a:lnTo>
                    <a:pt x="0" y="107"/>
                  </a:lnTo>
                  <a:lnTo>
                    <a:pt x="0" y="0"/>
                  </a:lnTo>
                  <a:lnTo>
                    <a:pt x="91" y="53"/>
                  </a:lnTo>
                  <a:lnTo>
                    <a:pt x="179" y="107"/>
                  </a:lnTo>
                  <a:close/>
                </a:path>
              </a:pathLst>
            </a:custGeom>
            <a:noFill/>
            <a:ln w="34925" cap="flat">
              <a:solidFill>
                <a:schemeClr val="accent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2" name="组合 21"/>
          <p:cNvGrpSpPr/>
          <p:nvPr/>
        </p:nvGrpSpPr>
        <p:grpSpPr bwMode="auto">
          <a:xfrm>
            <a:off x="4019550" y="4613275"/>
            <a:ext cx="1536700" cy="1328738"/>
            <a:chOff x="4019550" y="4613275"/>
            <a:chExt cx="1536700" cy="1328738"/>
          </a:xfrm>
        </p:grpSpPr>
        <p:sp>
          <p:nvSpPr>
            <p:cNvPr id="23" name="Freeform 14"/>
            <p:cNvSpPr/>
            <p:nvPr/>
          </p:nvSpPr>
          <p:spPr bwMode="auto">
            <a:xfrm>
              <a:off x="4019550" y="4613275"/>
              <a:ext cx="1536700" cy="1328738"/>
            </a:xfrm>
            <a:custGeom>
              <a:avLst/>
              <a:gdLst>
                <a:gd name="T0" fmla="*/ 385574 w 1929"/>
                <a:gd name="T1" fmla="*/ 1328000 h 1667"/>
                <a:gd name="T2" fmla="*/ 0 w 1929"/>
                <a:gd name="T3" fmla="*/ 663602 h 1667"/>
                <a:gd name="T4" fmla="*/ 385574 w 1929"/>
                <a:gd name="T5" fmla="*/ 0 h 1667"/>
                <a:gd name="T6" fmla="*/ 1151145 w 1929"/>
                <a:gd name="T7" fmla="*/ 0 h 1667"/>
                <a:gd name="T8" fmla="*/ 1536719 w 1929"/>
                <a:gd name="T9" fmla="*/ 663602 h 1667"/>
                <a:gd name="T10" fmla="*/ 1151145 w 1929"/>
                <a:gd name="T11" fmla="*/ 1328000 h 1667"/>
                <a:gd name="T12" fmla="*/ 385574 w 1929"/>
                <a:gd name="T13" fmla="*/ 1328000 h 166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29" h="1667">
                  <a:moveTo>
                    <a:pt x="484" y="1667"/>
                  </a:moveTo>
                  <a:lnTo>
                    <a:pt x="0" y="833"/>
                  </a:lnTo>
                  <a:lnTo>
                    <a:pt x="484" y="0"/>
                  </a:lnTo>
                  <a:lnTo>
                    <a:pt x="1445" y="0"/>
                  </a:lnTo>
                  <a:lnTo>
                    <a:pt x="1929" y="833"/>
                  </a:lnTo>
                  <a:lnTo>
                    <a:pt x="1445" y="1667"/>
                  </a:lnTo>
                  <a:lnTo>
                    <a:pt x="484" y="1667"/>
                  </a:lnTo>
                  <a:close/>
                </a:path>
              </a:pathLst>
            </a:custGeom>
            <a:noFill/>
            <a:ln w="34925" cap="flat">
              <a:solidFill>
                <a:schemeClr val="accent2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grpSp>
          <p:nvGrpSpPr>
            <p:cNvPr id="24" name="组合 60"/>
            <p:cNvGrpSpPr/>
            <p:nvPr/>
          </p:nvGrpSpPr>
          <p:grpSpPr bwMode="auto">
            <a:xfrm>
              <a:off x="4478338" y="4876800"/>
              <a:ext cx="612775" cy="809625"/>
              <a:chOff x="4478455" y="5173001"/>
              <a:chExt cx="612617" cy="808590"/>
            </a:xfrm>
          </p:grpSpPr>
          <p:sp>
            <p:nvSpPr>
              <p:cNvPr id="25" name="Freeform 15"/>
              <p:cNvSpPr/>
              <p:nvPr/>
            </p:nvSpPr>
            <p:spPr bwMode="auto">
              <a:xfrm>
                <a:off x="4478455" y="5173001"/>
                <a:ext cx="612617" cy="808590"/>
              </a:xfrm>
              <a:custGeom>
                <a:avLst/>
                <a:gdLst>
                  <a:gd name="T0" fmla="*/ 612617 w 288"/>
                  <a:gd name="T1" fmla="*/ 783056 h 380"/>
                  <a:gd name="T2" fmla="*/ 587091 w 288"/>
                  <a:gd name="T3" fmla="*/ 808590 h 380"/>
                  <a:gd name="T4" fmla="*/ 25526 w 288"/>
                  <a:gd name="T5" fmla="*/ 808590 h 380"/>
                  <a:gd name="T6" fmla="*/ 0 w 288"/>
                  <a:gd name="T7" fmla="*/ 783056 h 380"/>
                  <a:gd name="T8" fmla="*/ 0 w 288"/>
                  <a:gd name="T9" fmla="*/ 25534 h 380"/>
                  <a:gd name="T10" fmla="*/ 25526 w 288"/>
                  <a:gd name="T11" fmla="*/ 0 h 380"/>
                  <a:gd name="T12" fmla="*/ 587091 w 288"/>
                  <a:gd name="T13" fmla="*/ 0 h 380"/>
                  <a:gd name="T14" fmla="*/ 612617 w 288"/>
                  <a:gd name="T15" fmla="*/ 25534 h 380"/>
                  <a:gd name="T16" fmla="*/ 612617 w 288"/>
                  <a:gd name="T17" fmla="*/ 783056 h 38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88" h="380">
                    <a:moveTo>
                      <a:pt x="288" y="368"/>
                    </a:moveTo>
                    <a:cubicBezTo>
                      <a:pt x="288" y="375"/>
                      <a:pt x="283" y="380"/>
                      <a:pt x="276" y="380"/>
                    </a:cubicBezTo>
                    <a:cubicBezTo>
                      <a:pt x="12" y="380"/>
                      <a:pt x="12" y="380"/>
                      <a:pt x="12" y="380"/>
                    </a:cubicBezTo>
                    <a:cubicBezTo>
                      <a:pt x="5" y="380"/>
                      <a:pt x="0" y="375"/>
                      <a:pt x="0" y="368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5"/>
                      <a:pt x="5" y="0"/>
                      <a:pt x="12" y="0"/>
                    </a:cubicBezTo>
                    <a:cubicBezTo>
                      <a:pt x="276" y="0"/>
                      <a:pt x="276" y="0"/>
                      <a:pt x="276" y="0"/>
                    </a:cubicBezTo>
                    <a:cubicBezTo>
                      <a:pt x="283" y="0"/>
                      <a:pt x="288" y="5"/>
                      <a:pt x="288" y="12"/>
                    </a:cubicBezTo>
                    <a:lnTo>
                      <a:pt x="288" y="368"/>
                    </a:lnTo>
                    <a:close/>
                  </a:path>
                </a:pathLst>
              </a:custGeom>
              <a:noFill/>
              <a:ln w="34925" cap="flat">
                <a:solidFill>
                  <a:schemeClr val="accent2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6" name="Line 16"/>
              <p:cNvSpPr>
                <a:spLocks noChangeShapeType="1"/>
              </p:cNvSpPr>
              <p:nvPr/>
            </p:nvSpPr>
            <p:spPr bwMode="auto">
              <a:xfrm>
                <a:off x="4665732" y="5377527"/>
                <a:ext cx="247586" cy="0"/>
              </a:xfrm>
              <a:prstGeom prst="line">
                <a:avLst/>
              </a:prstGeom>
              <a:noFill/>
              <a:ln w="34925">
                <a:solidFill>
                  <a:schemeClr val="accent2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7" name="Line 17"/>
              <p:cNvSpPr>
                <a:spLocks noChangeShapeType="1"/>
              </p:cNvSpPr>
              <p:nvPr/>
            </p:nvSpPr>
            <p:spPr bwMode="auto">
              <a:xfrm>
                <a:off x="4554635" y="5496437"/>
                <a:ext cx="468191" cy="0"/>
              </a:xfrm>
              <a:prstGeom prst="line">
                <a:avLst/>
              </a:prstGeom>
              <a:noFill/>
              <a:ln w="34925">
                <a:solidFill>
                  <a:schemeClr val="accent2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8" name="Line 18"/>
              <p:cNvSpPr>
                <a:spLocks noChangeShapeType="1"/>
              </p:cNvSpPr>
              <p:nvPr/>
            </p:nvSpPr>
            <p:spPr bwMode="auto">
              <a:xfrm>
                <a:off x="4554635" y="5547172"/>
                <a:ext cx="417404" cy="0"/>
              </a:xfrm>
              <a:prstGeom prst="line">
                <a:avLst/>
              </a:prstGeom>
              <a:noFill/>
              <a:ln w="34925">
                <a:solidFill>
                  <a:schemeClr val="accent2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9" name="Line 19"/>
              <p:cNvSpPr>
                <a:spLocks noChangeShapeType="1"/>
              </p:cNvSpPr>
              <p:nvPr/>
            </p:nvSpPr>
            <p:spPr bwMode="auto">
              <a:xfrm>
                <a:off x="4554635" y="5607420"/>
                <a:ext cx="374553" cy="0"/>
              </a:xfrm>
              <a:prstGeom prst="line">
                <a:avLst/>
              </a:prstGeom>
              <a:noFill/>
              <a:ln w="34925">
                <a:solidFill>
                  <a:schemeClr val="accent2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0" name="Line 20"/>
              <p:cNvSpPr>
                <a:spLocks noChangeShapeType="1"/>
              </p:cNvSpPr>
              <p:nvPr/>
            </p:nvSpPr>
            <p:spPr bwMode="auto">
              <a:xfrm>
                <a:off x="4554635" y="5667668"/>
                <a:ext cx="468191" cy="0"/>
              </a:xfrm>
              <a:prstGeom prst="line">
                <a:avLst/>
              </a:prstGeom>
              <a:noFill/>
              <a:ln w="34925">
                <a:solidFill>
                  <a:schemeClr val="accent2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1" name="Line 21"/>
              <p:cNvSpPr>
                <a:spLocks noChangeShapeType="1"/>
              </p:cNvSpPr>
              <p:nvPr/>
            </p:nvSpPr>
            <p:spPr bwMode="auto">
              <a:xfrm>
                <a:off x="4554635" y="5726331"/>
                <a:ext cx="426927" cy="0"/>
              </a:xfrm>
              <a:prstGeom prst="line">
                <a:avLst/>
              </a:prstGeom>
              <a:noFill/>
              <a:ln w="34925">
                <a:solidFill>
                  <a:schemeClr val="accent2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2" name="Line 22"/>
              <p:cNvSpPr>
                <a:spLocks noChangeShapeType="1"/>
              </p:cNvSpPr>
              <p:nvPr/>
            </p:nvSpPr>
            <p:spPr bwMode="auto">
              <a:xfrm>
                <a:off x="4554635" y="5777066"/>
                <a:ext cx="468191" cy="0"/>
              </a:xfrm>
              <a:prstGeom prst="line">
                <a:avLst/>
              </a:prstGeom>
              <a:noFill/>
              <a:ln w="34925">
                <a:solidFill>
                  <a:schemeClr val="accent2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3" name="Line 23"/>
              <p:cNvSpPr>
                <a:spLocks noChangeShapeType="1"/>
              </p:cNvSpPr>
              <p:nvPr/>
            </p:nvSpPr>
            <p:spPr bwMode="auto">
              <a:xfrm>
                <a:off x="4665732" y="5895976"/>
                <a:ext cx="247586" cy="0"/>
              </a:xfrm>
              <a:prstGeom prst="line">
                <a:avLst/>
              </a:prstGeom>
              <a:noFill/>
              <a:ln w="34925">
                <a:solidFill>
                  <a:schemeClr val="accent2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</p:grpSp>
      </p:grpSp>
      <p:grpSp>
        <p:nvGrpSpPr>
          <p:cNvPr id="34" name="组合 65"/>
          <p:cNvGrpSpPr/>
          <p:nvPr/>
        </p:nvGrpSpPr>
        <p:grpSpPr bwMode="auto">
          <a:xfrm>
            <a:off x="4011613" y="1635125"/>
            <a:ext cx="1533525" cy="1328738"/>
            <a:chOff x="4010827" y="1930674"/>
            <a:chExt cx="1533533" cy="1328000"/>
          </a:xfrm>
        </p:grpSpPr>
        <p:sp>
          <p:nvSpPr>
            <p:cNvPr id="35" name="Freeform 24"/>
            <p:cNvSpPr/>
            <p:nvPr/>
          </p:nvSpPr>
          <p:spPr bwMode="auto">
            <a:xfrm>
              <a:off x="4010827" y="1930674"/>
              <a:ext cx="1533533" cy="1328000"/>
            </a:xfrm>
            <a:custGeom>
              <a:avLst/>
              <a:gdLst>
                <a:gd name="T0" fmla="*/ 2147483646 w 1925"/>
                <a:gd name="T1" fmla="*/ 2147483646 h 1667"/>
                <a:gd name="T2" fmla="*/ 0 w 1925"/>
                <a:gd name="T3" fmla="*/ 2147483646 h 1667"/>
                <a:gd name="T4" fmla="*/ 2147483646 w 1925"/>
                <a:gd name="T5" fmla="*/ 0 h 1667"/>
                <a:gd name="T6" fmla="*/ 2147483646 w 1925"/>
                <a:gd name="T7" fmla="*/ 0 h 1667"/>
                <a:gd name="T8" fmla="*/ 2147483646 w 1925"/>
                <a:gd name="T9" fmla="*/ 2147483646 h 1667"/>
                <a:gd name="T10" fmla="*/ 2147483646 w 1925"/>
                <a:gd name="T11" fmla="*/ 2147483646 h 1667"/>
                <a:gd name="T12" fmla="*/ 2147483646 w 1925"/>
                <a:gd name="T13" fmla="*/ 2147483646 h 166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25" h="1667">
                  <a:moveTo>
                    <a:pt x="480" y="1667"/>
                  </a:moveTo>
                  <a:lnTo>
                    <a:pt x="0" y="834"/>
                  </a:lnTo>
                  <a:lnTo>
                    <a:pt x="480" y="0"/>
                  </a:lnTo>
                  <a:lnTo>
                    <a:pt x="1445" y="0"/>
                  </a:lnTo>
                  <a:lnTo>
                    <a:pt x="1925" y="834"/>
                  </a:lnTo>
                  <a:lnTo>
                    <a:pt x="1445" y="1667"/>
                  </a:lnTo>
                  <a:lnTo>
                    <a:pt x="480" y="1667"/>
                  </a:lnTo>
                  <a:close/>
                </a:path>
              </a:pathLst>
            </a:custGeom>
            <a:noFill/>
            <a:ln w="34925" cap="flat">
              <a:solidFill>
                <a:schemeClr val="accent4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" name="Freeform 25"/>
            <p:cNvSpPr/>
            <p:nvPr/>
          </p:nvSpPr>
          <p:spPr bwMode="auto">
            <a:xfrm>
              <a:off x="4559712" y="2345724"/>
              <a:ext cx="438152" cy="669975"/>
            </a:xfrm>
            <a:custGeom>
              <a:avLst/>
              <a:gdLst>
                <a:gd name="T0" fmla="*/ 2147483646 w 206"/>
                <a:gd name="T1" fmla="*/ 2147483646 h 315"/>
                <a:gd name="T2" fmla="*/ 2147483646 w 206"/>
                <a:gd name="T3" fmla="*/ 0 h 315"/>
                <a:gd name="T4" fmla="*/ 0 w 206"/>
                <a:gd name="T5" fmla="*/ 2147483646 h 315"/>
                <a:gd name="T6" fmla="*/ 2147483646 w 206"/>
                <a:gd name="T7" fmla="*/ 2147483646 h 315"/>
                <a:gd name="T8" fmla="*/ 2147483646 w 206"/>
                <a:gd name="T9" fmla="*/ 2147483646 h 315"/>
                <a:gd name="T10" fmla="*/ 2147483646 w 206"/>
                <a:gd name="T11" fmla="*/ 2147483646 h 315"/>
                <a:gd name="T12" fmla="*/ 2147483646 w 206"/>
                <a:gd name="T13" fmla="*/ 2147483646 h 315"/>
                <a:gd name="T14" fmla="*/ 2147483646 w 206"/>
                <a:gd name="T15" fmla="*/ 2147483646 h 31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06" h="315">
                  <a:moveTo>
                    <a:pt x="206" y="103"/>
                  </a:moveTo>
                  <a:cubicBezTo>
                    <a:pt x="206" y="46"/>
                    <a:pt x="160" y="0"/>
                    <a:pt x="103" y="0"/>
                  </a:cubicBezTo>
                  <a:cubicBezTo>
                    <a:pt x="46" y="0"/>
                    <a:pt x="0" y="46"/>
                    <a:pt x="0" y="103"/>
                  </a:cubicBezTo>
                  <a:cubicBezTo>
                    <a:pt x="0" y="148"/>
                    <a:pt x="25" y="171"/>
                    <a:pt x="53" y="204"/>
                  </a:cubicBezTo>
                  <a:cubicBezTo>
                    <a:pt x="66" y="220"/>
                    <a:pt x="54" y="278"/>
                    <a:pt x="69" y="299"/>
                  </a:cubicBezTo>
                  <a:cubicBezTo>
                    <a:pt x="79" y="315"/>
                    <a:pt x="132" y="314"/>
                    <a:pt x="142" y="299"/>
                  </a:cubicBezTo>
                  <a:cubicBezTo>
                    <a:pt x="156" y="279"/>
                    <a:pt x="145" y="219"/>
                    <a:pt x="157" y="203"/>
                  </a:cubicBezTo>
                  <a:cubicBezTo>
                    <a:pt x="180" y="168"/>
                    <a:pt x="206" y="147"/>
                    <a:pt x="206" y="103"/>
                  </a:cubicBezTo>
                  <a:close/>
                </a:path>
              </a:pathLst>
            </a:custGeom>
            <a:noFill/>
            <a:ln w="34925" cap="rnd">
              <a:solidFill>
                <a:schemeClr val="accent4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" name="Freeform 26"/>
            <p:cNvSpPr/>
            <p:nvPr/>
          </p:nvSpPr>
          <p:spPr bwMode="auto">
            <a:xfrm>
              <a:off x="4684785" y="2820521"/>
              <a:ext cx="195974" cy="20713"/>
            </a:xfrm>
            <a:custGeom>
              <a:avLst/>
              <a:gdLst>
                <a:gd name="T0" fmla="*/ 0 w 92"/>
                <a:gd name="T1" fmla="*/ 0 h 10"/>
                <a:gd name="T2" fmla="*/ 2147483646 w 92"/>
                <a:gd name="T3" fmla="*/ 0 h 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92" h="10">
                  <a:moveTo>
                    <a:pt x="0" y="0"/>
                  </a:moveTo>
                  <a:cubicBezTo>
                    <a:pt x="0" y="1"/>
                    <a:pt x="54" y="10"/>
                    <a:pt x="92" y="0"/>
                  </a:cubicBezTo>
                </a:path>
              </a:pathLst>
            </a:custGeom>
            <a:noFill/>
            <a:ln w="34925" cap="rnd">
              <a:solidFill>
                <a:schemeClr val="accent4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" name="Freeform 27"/>
            <p:cNvSpPr/>
            <p:nvPr/>
          </p:nvSpPr>
          <p:spPr bwMode="auto">
            <a:xfrm>
              <a:off x="4687175" y="2853980"/>
              <a:ext cx="193584" cy="21510"/>
            </a:xfrm>
            <a:custGeom>
              <a:avLst/>
              <a:gdLst>
                <a:gd name="T0" fmla="*/ 0 w 91"/>
                <a:gd name="T1" fmla="*/ 2147483646 h 10"/>
                <a:gd name="T2" fmla="*/ 2147483646 w 91"/>
                <a:gd name="T3" fmla="*/ 0 h 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91" h="10">
                  <a:moveTo>
                    <a:pt x="0" y="1"/>
                  </a:moveTo>
                  <a:cubicBezTo>
                    <a:pt x="0" y="1"/>
                    <a:pt x="54" y="10"/>
                    <a:pt x="91" y="0"/>
                  </a:cubicBezTo>
                </a:path>
              </a:pathLst>
            </a:custGeom>
            <a:noFill/>
            <a:ln w="34925" cap="rnd">
              <a:solidFill>
                <a:schemeClr val="accent4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" name="Freeform 28"/>
            <p:cNvSpPr/>
            <p:nvPr/>
          </p:nvSpPr>
          <p:spPr bwMode="auto">
            <a:xfrm>
              <a:off x="4687175" y="2888236"/>
              <a:ext cx="189600" cy="21510"/>
            </a:xfrm>
            <a:custGeom>
              <a:avLst/>
              <a:gdLst>
                <a:gd name="T0" fmla="*/ 0 w 89"/>
                <a:gd name="T1" fmla="*/ 2147483646 h 10"/>
                <a:gd name="T2" fmla="*/ 2147483646 w 89"/>
                <a:gd name="T3" fmla="*/ 0 h 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9" h="10">
                  <a:moveTo>
                    <a:pt x="0" y="1"/>
                  </a:moveTo>
                  <a:cubicBezTo>
                    <a:pt x="0" y="1"/>
                    <a:pt x="52" y="10"/>
                    <a:pt x="89" y="0"/>
                  </a:cubicBezTo>
                </a:path>
              </a:pathLst>
            </a:custGeom>
            <a:noFill/>
            <a:ln w="34925" cap="rnd">
              <a:solidFill>
                <a:schemeClr val="accent4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" name="Freeform 29"/>
            <p:cNvSpPr/>
            <p:nvPr/>
          </p:nvSpPr>
          <p:spPr bwMode="auto">
            <a:xfrm>
              <a:off x="4689565" y="2922491"/>
              <a:ext cx="187211" cy="21510"/>
            </a:xfrm>
            <a:custGeom>
              <a:avLst/>
              <a:gdLst>
                <a:gd name="T0" fmla="*/ 0 w 88"/>
                <a:gd name="T1" fmla="*/ 0 h 10"/>
                <a:gd name="T2" fmla="*/ 2147483646 w 88"/>
                <a:gd name="T3" fmla="*/ 0 h 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8" h="10">
                  <a:moveTo>
                    <a:pt x="0" y="0"/>
                  </a:moveTo>
                  <a:cubicBezTo>
                    <a:pt x="0" y="1"/>
                    <a:pt x="51" y="10"/>
                    <a:pt x="88" y="0"/>
                  </a:cubicBezTo>
                </a:path>
              </a:pathLst>
            </a:custGeom>
            <a:noFill/>
            <a:ln w="34925" cap="rnd">
              <a:solidFill>
                <a:schemeClr val="accent4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" name="Freeform 30"/>
            <p:cNvSpPr/>
            <p:nvPr/>
          </p:nvSpPr>
          <p:spPr bwMode="auto">
            <a:xfrm>
              <a:off x="4695938" y="2956747"/>
              <a:ext cx="176058" cy="20713"/>
            </a:xfrm>
            <a:custGeom>
              <a:avLst/>
              <a:gdLst>
                <a:gd name="T0" fmla="*/ 0 w 83"/>
                <a:gd name="T1" fmla="*/ 0 h 10"/>
                <a:gd name="T2" fmla="*/ 2147483646 w 83"/>
                <a:gd name="T3" fmla="*/ 0 h 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3" h="10">
                  <a:moveTo>
                    <a:pt x="0" y="0"/>
                  </a:moveTo>
                  <a:cubicBezTo>
                    <a:pt x="0" y="1"/>
                    <a:pt x="46" y="10"/>
                    <a:pt x="83" y="0"/>
                  </a:cubicBezTo>
                </a:path>
              </a:pathLst>
            </a:custGeom>
            <a:noFill/>
            <a:ln w="34925" cap="rnd">
              <a:solidFill>
                <a:schemeClr val="accent4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" name="Freeform 31"/>
            <p:cNvSpPr/>
            <p:nvPr/>
          </p:nvSpPr>
          <p:spPr bwMode="auto">
            <a:xfrm>
              <a:off x="4683192" y="2509832"/>
              <a:ext cx="101970" cy="152955"/>
            </a:xfrm>
            <a:custGeom>
              <a:avLst/>
              <a:gdLst>
                <a:gd name="T0" fmla="*/ 2147483646 w 48"/>
                <a:gd name="T1" fmla="*/ 2147483646 h 72"/>
                <a:gd name="T2" fmla="*/ 2147483646 w 48"/>
                <a:gd name="T3" fmla="*/ 0 h 7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8" h="72">
                  <a:moveTo>
                    <a:pt x="48" y="72"/>
                  </a:moveTo>
                  <a:cubicBezTo>
                    <a:pt x="48" y="72"/>
                    <a:pt x="0" y="0"/>
                    <a:pt x="48" y="0"/>
                  </a:cubicBezTo>
                </a:path>
              </a:pathLst>
            </a:custGeom>
            <a:noFill/>
            <a:ln w="34925" cap="rnd">
              <a:solidFill>
                <a:schemeClr val="accent4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" name="Freeform 32"/>
            <p:cNvSpPr/>
            <p:nvPr/>
          </p:nvSpPr>
          <p:spPr bwMode="auto">
            <a:xfrm>
              <a:off x="4785162" y="2509832"/>
              <a:ext cx="67715" cy="318656"/>
            </a:xfrm>
            <a:custGeom>
              <a:avLst/>
              <a:gdLst>
                <a:gd name="T0" fmla="*/ 0 w 32"/>
                <a:gd name="T1" fmla="*/ 2147483646 h 150"/>
                <a:gd name="T2" fmla="*/ 0 w 32"/>
                <a:gd name="T3" fmla="*/ 2147483646 h 150"/>
                <a:gd name="T4" fmla="*/ 0 w 32"/>
                <a:gd name="T5" fmla="*/ 0 h 15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2" h="150">
                  <a:moveTo>
                    <a:pt x="0" y="150"/>
                  </a:move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32" y="0"/>
                    <a:pt x="0" y="0"/>
                  </a:cubicBezTo>
                </a:path>
              </a:pathLst>
            </a:custGeom>
            <a:noFill/>
            <a:ln w="34925" cap="rnd">
              <a:solidFill>
                <a:schemeClr val="accent4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" name="Line 33"/>
            <p:cNvSpPr>
              <a:spLocks noChangeShapeType="1"/>
            </p:cNvSpPr>
            <p:nvPr/>
          </p:nvSpPr>
          <p:spPr bwMode="auto">
            <a:xfrm>
              <a:off x="4759669" y="2177632"/>
              <a:ext cx="0" cy="76477"/>
            </a:xfrm>
            <a:prstGeom prst="line">
              <a:avLst/>
            </a:prstGeom>
            <a:noFill/>
            <a:ln w="34925" cap="rnd">
              <a:solidFill>
                <a:schemeClr val="accent4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" name="Line 34"/>
            <p:cNvSpPr>
              <a:spLocks noChangeShapeType="1"/>
            </p:cNvSpPr>
            <p:nvPr/>
          </p:nvSpPr>
          <p:spPr bwMode="auto">
            <a:xfrm flipH="1">
              <a:off x="4981135" y="2260483"/>
              <a:ext cx="31866" cy="49392"/>
            </a:xfrm>
            <a:prstGeom prst="line">
              <a:avLst/>
            </a:prstGeom>
            <a:noFill/>
            <a:ln w="34925" cap="rnd">
              <a:solidFill>
                <a:schemeClr val="accent4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" name="Line 35"/>
            <p:cNvSpPr>
              <a:spLocks noChangeShapeType="1"/>
            </p:cNvSpPr>
            <p:nvPr/>
          </p:nvSpPr>
          <p:spPr bwMode="auto">
            <a:xfrm flipH="1">
              <a:off x="5103818" y="2437338"/>
              <a:ext cx="51782" cy="23103"/>
            </a:xfrm>
            <a:prstGeom prst="line">
              <a:avLst/>
            </a:prstGeom>
            <a:noFill/>
            <a:ln w="34925" cap="rnd">
              <a:solidFill>
                <a:schemeClr val="accent4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" name="Line 36"/>
            <p:cNvSpPr>
              <a:spLocks noChangeShapeType="1"/>
            </p:cNvSpPr>
            <p:nvPr/>
          </p:nvSpPr>
          <p:spPr bwMode="auto">
            <a:xfrm flipH="1" flipV="1">
              <a:off x="5125327" y="2656414"/>
              <a:ext cx="57358" cy="6373"/>
            </a:xfrm>
            <a:prstGeom prst="line">
              <a:avLst/>
            </a:prstGeom>
            <a:noFill/>
            <a:ln w="34925" cap="rnd">
              <a:solidFill>
                <a:schemeClr val="accent4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" name="Line 37"/>
            <p:cNvSpPr>
              <a:spLocks noChangeShapeType="1"/>
            </p:cNvSpPr>
            <p:nvPr/>
          </p:nvSpPr>
          <p:spPr bwMode="auto">
            <a:xfrm flipV="1">
              <a:off x="4374095" y="2652431"/>
              <a:ext cx="57358" cy="12746"/>
            </a:xfrm>
            <a:prstGeom prst="line">
              <a:avLst/>
            </a:prstGeom>
            <a:noFill/>
            <a:ln w="34925" cap="rnd">
              <a:solidFill>
                <a:schemeClr val="accent4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" name="Line 38"/>
            <p:cNvSpPr>
              <a:spLocks noChangeShapeType="1"/>
            </p:cNvSpPr>
            <p:nvPr/>
          </p:nvSpPr>
          <p:spPr bwMode="auto">
            <a:xfrm>
              <a:off x="4401977" y="2439727"/>
              <a:ext cx="53375" cy="19119"/>
            </a:xfrm>
            <a:prstGeom prst="line">
              <a:avLst/>
            </a:prstGeom>
            <a:noFill/>
            <a:ln w="34925" cap="rnd">
              <a:solidFill>
                <a:schemeClr val="accent4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" name="Line 39"/>
            <p:cNvSpPr>
              <a:spLocks noChangeShapeType="1"/>
            </p:cNvSpPr>
            <p:nvPr/>
          </p:nvSpPr>
          <p:spPr bwMode="auto">
            <a:xfrm>
              <a:off x="4544576" y="2262873"/>
              <a:ext cx="34256" cy="44612"/>
            </a:xfrm>
            <a:prstGeom prst="line">
              <a:avLst/>
            </a:prstGeom>
            <a:noFill/>
            <a:ln w="34925" cap="rnd">
              <a:solidFill>
                <a:schemeClr val="accent4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-15875" y="2022475"/>
            <a:ext cx="12244388" cy="42116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8" name="图片 39"/>
          <p:cNvPicPr>
            <a:picLocks noChangeAspect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3363"/>
            <a:ext cx="3030538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41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85"/>
          <a:stretch>
            <a:fillRect/>
          </a:stretch>
        </p:blipFill>
        <p:spPr bwMode="auto">
          <a:xfrm>
            <a:off x="9009063" y="1516063"/>
            <a:ext cx="3219450" cy="214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42"/>
          <p:cNvPicPr>
            <a:picLocks noChangeAspect="1"/>
          </p:cNvPicPr>
          <p:nvPr/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7" t="35693" r="427" b="15691"/>
          <a:stretch>
            <a:fillRect/>
          </a:stretch>
        </p:blipFill>
        <p:spPr bwMode="auto">
          <a:xfrm>
            <a:off x="2995613" y="1512888"/>
            <a:ext cx="3132137" cy="213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40"/>
          <p:cNvPicPr>
            <a:picLocks noChangeAspect="1"/>
          </p:cNvPicPr>
          <p:nvPr/>
        </p:nvPicPr>
        <p:blipFill>
          <a:blip r:embed="rId7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1"/>
          <a:stretch>
            <a:fillRect/>
          </a:stretch>
        </p:blipFill>
        <p:spPr bwMode="auto">
          <a:xfrm>
            <a:off x="6107113" y="1525588"/>
            <a:ext cx="2986087" cy="205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组合 11"/>
          <p:cNvGrpSpPr/>
          <p:nvPr/>
        </p:nvGrpSpPr>
        <p:grpSpPr bwMode="auto">
          <a:xfrm>
            <a:off x="-15875" y="3511550"/>
            <a:ext cx="12234863" cy="182563"/>
            <a:chOff x="-15875" y="3511550"/>
            <a:chExt cx="12234863" cy="182563"/>
          </a:xfrm>
        </p:grpSpPr>
        <p:sp>
          <p:nvSpPr>
            <p:cNvPr id="13" name="矩形 12"/>
            <p:cNvSpPr/>
            <p:nvPr/>
          </p:nvSpPr>
          <p:spPr>
            <a:xfrm>
              <a:off x="-15875" y="3511550"/>
              <a:ext cx="3113088" cy="1825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1F6651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6097588" y="3511550"/>
              <a:ext cx="3113087" cy="18256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9105900" y="3511550"/>
              <a:ext cx="3113088" cy="18256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3014663" y="3511550"/>
              <a:ext cx="3081337" cy="18256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17" name="矩形 43"/>
          <p:cNvSpPr>
            <a:spLocks noChangeArrowheads="1"/>
          </p:cNvSpPr>
          <p:nvPr/>
        </p:nvSpPr>
        <p:spPr bwMode="auto">
          <a:xfrm>
            <a:off x="963613" y="3840163"/>
            <a:ext cx="9096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2012</a:t>
            </a:r>
            <a:endParaRPr lang="zh-CN" altLang="en-US" sz="240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44"/>
          <p:cNvSpPr>
            <a:spLocks noChangeArrowheads="1"/>
          </p:cNvSpPr>
          <p:nvPr/>
        </p:nvSpPr>
        <p:spPr bwMode="auto">
          <a:xfrm>
            <a:off x="4100513" y="3840163"/>
            <a:ext cx="9096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2013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45"/>
          <p:cNvSpPr>
            <a:spLocks noChangeArrowheads="1"/>
          </p:cNvSpPr>
          <p:nvPr/>
        </p:nvSpPr>
        <p:spPr bwMode="auto">
          <a:xfrm>
            <a:off x="7223125" y="3840163"/>
            <a:ext cx="9096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2014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46"/>
          <p:cNvSpPr>
            <a:spLocks noChangeArrowheads="1"/>
          </p:cNvSpPr>
          <p:nvPr/>
        </p:nvSpPr>
        <p:spPr bwMode="auto">
          <a:xfrm>
            <a:off x="10163175" y="3841750"/>
            <a:ext cx="9096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2015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47"/>
          <p:cNvSpPr>
            <a:spLocks noChangeArrowheads="1"/>
          </p:cNvSpPr>
          <p:nvPr/>
        </p:nvSpPr>
        <p:spPr bwMode="auto">
          <a:xfrm>
            <a:off x="403225" y="4302125"/>
            <a:ext cx="20304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22" name="矩形 48"/>
          <p:cNvSpPr>
            <a:spLocks noChangeArrowheads="1"/>
          </p:cNvSpPr>
          <p:nvPr/>
        </p:nvSpPr>
        <p:spPr bwMode="auto">
          <a:xfrm>
            <a:off x="3441700" y="4302125"/>
            <a:ext cx="203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23" name="矩形 51"/>
          <p:cNvSpPr>
            <a:spLocks noChangeArrowheads="1"/>
          </p:cNvSpPr>
          <p:nvPr/>
        </p:nvSpPr>
        <p:spPr bwMode="auto">
          <a:xfrm>
            <a:off x="6583363" y="4302125"/>
            <a:ext cx="203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24" name="矩形 52"/>
          <p:cNvSpPr>
            <a:spLocks noChangeArrowheads="1"/>
          </p:cNvSpPr>
          <p:nvPr/>
        </p:nvSpPr>
        <p:spPr bwMode="auto">
          <a:xfrm>
            <a:off x="9640888" y="4302125"/>
            <a:ext cx="203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4" name="自由: 形状 3"/>
          <p:cNvSpPr/>
          <p:nvPr/>
        </p:nvSpPr>
        <p:spPr>
          <a:xfrm>
            <a:off x="0" y="0"/>
            <a:ext cx="12192000" cy="6860934"/>
          </a:xfrm>
          <a:custGeom>
            <a:avLst/>
            <a:gdLst>
              <a:gd name="connsiteX0" fmla="*/ 203593 w 12192000"/>
              <a:gd name="connsiteY0" fmla="*/ 78057 h 6860934"/>
              <a:gd name="connsiteX1" fmla="*/ 78059 w 12192000"/>
              <a:gd name="connsiteY1" fmla="*/ 203591 h 6860934"/>
              <a:gd name="connsiteX2" fmla="*/ 78059 w 12192000"/>
              <a:gd name="connsiteY2" fmla="*/ 6665559 h 6860934"/>
              <a:gd name="connsiteX3" fmla="*/ 203593 w 12192000"/>
              <a:gd name="connsiteY3" fmla="*/ 6791093 h 6860934"/>
              <a:gd name="connsiteX4" fmla="*/ 11984690 w 12192000"/>
              <a:gd name="connsiteY4" fmla="*/ 6791093 h 6860934"/>
              <a:gd name="connsiteX5" fmla="*/ 12110224 w 12192000"/>
              <a:gd name="connsiteY5" fmla="*/ 6665559 h 6860934"/>
              <a:gd name="connsiteX6" fmla="*/ 12110224 w 12192000"/>
              <a:gd name="connsiteY6" fmla="*/ 203591 h 6860934"/>
              <a:gd name="connsiteX7" fmla="*/ 11984690 w 12192000"/>
              <a:gd name="connsiteY7" fmla="*/ 78057 h 6860934"/>
              <a:gd name="connsiteX8" fmla="*/ 0 w 12192000"/>
              <a:gd name="connsiteY8" fmla="*/ 0 h 6860934"/>
              <a:gd name="connsiteX9" fmla="*/ 12192000 w 12192000"/>
              <a:gd name="connsiteY9" fmla="*/ 0 h 6860934"/>
              <a:gd name="connsiteX10" fmla="*/ 12192000 w 12192000"/>
              <a:gd name="connsiteY10" fmla="*/ 6860934 h 6860934"/>
              <a:gd name="connsiteX11" fmla="*/ 0 w 12192000"/>
              <a:gd name="connsiteY11" fmla="*/ 6860934 h 6860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60934">
                <a:moveTo>
                  <a:pt x="203593" y="78057"/>
                </a:moveTo>
                <a:cubicBezTo>
                  <a:pt x="134262" y="78057"/>
                  <a:pt x="78059" y="134260"/>
                  <a:pt x="78059" y="203591"/>
                </a:cubicBezTo>
                <a:lnTo>
                  <a:pt x="78059" y="6665559"/>
                </a:lnTo>
                <a:cubicBezTo>
                  <a:pt x="78059" y="6734890"/>
                  <a:pt x="134262" y="6791093"/>
                  <a:pt x="203593" y="6791093"/>
                </a:cubicBezTo>
                <a:lnTo>
                  <a:pt x="11984690" y="6791093"/>
                </a:lnTo>
                <a:cubicBezTo>
                  <a:pt x="12054021" y="6791093"/>
                  <a:pt x="12110224" y="6734890"/>
                  <a:pt x="12110224" y="6665559"/>
                </a:cubicBezTo>
                <a:lnTo>
                  <a:pt x="12110224" y="203591"/>
                </a:lnTo>
                <a:cubicBezTo>
                  <a:pt x="12110224" y="134260"/>
                  <a:pt x="12054021" y="78057"/>
                  <a:pt x="11984690" y="78057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60934"/>
                </a:lnTo>
                <a:lnTo>
                  <a:pt x="0" y="6860934"/>
                </a:lnTo>
                <a:close/>
              </a:path>
            </a:pathLst>
          </a:custGeom>
          <a:solidFill>
            <a:srgbClr val="2400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MH_Entry_1"/>
          <p:cNvSpPr/>
          <p:nvPr>
            <p:custDataLst>
              <p:tags r:id="rId1"/>
            </p:custDataLst>
          </p:nvPr>
        </p:nvSpPr>
        <p:spPr>
          <a:xfrm>
            <a:off x="741878" y="142331"/>
            <a:ext cx="2383287" cy="498614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r>
              <a:rPr lang="zh-CN" altLang="en-US" sz="2400" spc="200" dirty="0">
                <a:solidFill>
                  <a:srgbClr val="38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活动背景介绍</a:t>
            </a:r>
          </a:p>
        </p:txBody>
      </p:sp>
      <p:sp>
        <p:nvSpPr>
          <p:cNvPr id="6" name="MH_Number_1"/>
          <p:cNvSpPr/>
          <p:nvPr>
            <p:custDataLst>
              <p:tags r:id="rId2"/>
            </p:custDataLst>
          </p:nvPr>
        </p:nvSpPr>
        <p:spPr>
          <a:xfrm>
            <a:off x="151338" y="128184"/>
            <a:ext cx="498951" cy="498614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endParaRPr lang="zh-CN" alt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350" y="1395413"/>
            <a:ext cx="2979738" cy="2451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9202738" y="1392238"/>
            <a:ext cx="2984500" cy="24542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9" name="图片 4"/>
          <p:cNvPicPr>
            <a:picLocks noChangeAspect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22"/>
          <a:stretch>
            <a:fillRect/>
          </a:stretch>
        </p:blipFill>
        <p:spPr bwMode="auto">
          <a:xfrm>
            <a:off x="2984500" y="1392238"/>
            <a:ext cx="6218238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直角三角形 9"/>
          <p:cNvSpPr/>
          <p:nvPr/>
        </p:nvSpPr>
        <p:spPr>
          <a:xfrm rot="13481815">
            <a:off x="2463800" y="2109788"/>
            <a:ext cx="1023938" cy="102552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1" name="直角三角形 10"/>
          <p:cNvSpPr/>
          <p:nvPr/>
        </p:nvSpPr>
        <p:spPr>
          <a:xfrm rot="2680177">
            <a:off x="8699500" y="2109788"/>
            <a:ext cx="1025525" cy="1025525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2" name="矩形 12"/>
          <p:cNvSpPr>
            <a:spLocks noChangeArrowheads="1"/>
          </p:cNvSpPr>
          <p:nvPr/>
        </p:nvSpPr>
        <p:spPr bwMode="auto">
          <a:xfrm>
            <a:off x="1166813" y="4360863"/>
            <a:ext cx="26463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cxnSp>
        <p:nvCxnSpPr>
          <p:cNvPr id="14" name="直接连接符 13"/>
          <p:cNvCxnSpPr/>
          <p:nvPr/>
        </p:nvCxnSpPr>
        <p:spPr>
          <a:xfrm>
            <a:off x="1227138" y="4838700"/>
            <a:ext cx="25257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6"/>
          <p:cNvSpPr>
            <a:spLocks noChangeArrowheads="1"/>
          </p:cNvSpPr>
          <p:nvPr/>
        </p:nvSpPr>
        <p:spPr bwMode="auto">
          <a:xfrm>
            <a:off x="168275" y="1768475"/>
            <a:ext cx="2646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cxnSp>
        <p:nvCxnSpPr>
          <p:cNvPr id="17" name="直接连接符 16"/>
          <p:cNvCxnSpPr/>
          <p:nvPr/>
        </p:nvCxnSpPr>
        <p:spPr>
          <a:xfrm>
            <a:off x="242888" y="2260600"/>
            <a:ext cx="25241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9"/>
          <p:cNvSpPr>
            <a:spLocks noChangeArrowheads="1"/>
          </p:cNvSpPr>
          <p:nvPr/>
        </p:nvSpPr>
        <p:spPr bwMode="auto">
          <a:xfrm>
            <a:off x="9391650" y="1784350"/>
            <a:ext cx="26479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cxnSp>
        <p:nvCxnSpPr>
          <p:cNvPr id="20" name="直接连接符 19"/>
          <p:cNvCxnSpPr/>
          <p:nvPr/>
        </p:nvCxnSpPr>
        <p:spPr>
          <a:xfrm>
            <a:off x="9466263" y="2276475"/>
            <a:ext cx="252571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自由: 形状 3"/>
          <p:cNvSpPr/>
          <p:nvPr/>
        </p:nvSpPr>
        <p:spPr>
          <a:xfrm>
            <a:off x="0" y="0"/>
            <a:ext cx="12192000" cy="6860934"/>
          </a:xfrm>
          <a:custGeom>
            <a:avLst/>
            <a:gdLst>
              <a:gd name="connsiteX0" fmla="*/ 203593 w 12192000"/>
              <a:gd name="connsiteY0" fmla="*/ 78057 h 6860934"/>
              <a:gd name="connsiteX1" fmla="*/ 78059 w 12192000"/>
              <a:gd name="connsiteY1" fmla="*/ 203591 h 6860934"/>
              <a:gd name="connsiteX2" fmla="*/ 78059 w 12192000"/>
              <a:gd name="connsiteY2" fmla="*/ 6665559 h 6860934"/>
              <a:gd name="connsiteX3" fmla="*/ 203593 w 12192000"/>
              <a:gd name="connsiteY3" fmla="*/ 6791093 h 6860934"/>
              <a:gd name="connsiteX4" fmla="*/ 11984690 w 12192000"/>
              <a:gd name="connsiteY4" fmla="*/ 6791093 h 6860934"/>
              <a:gd name="connsiteX5" fmla="*/ 12110224 w 12192000"/>
              <a:gd name="connsiteY5" fmla="*/ 6665559 h 6860934"/>
              <a:gd name="connsiteX6" fmla="*/ 12110224 w 12192000"/>
              <a:gd name="connsiteY6" fmla="*/ 203591 h 6860934"/>
              <a:gd name="connsiteX7" fmla="*/ 11984690 w 12192000"/>
              <a:gd name="connsiteY7" fmla="*/ 78057 h 6860934"/>
              <a:gd name="connsiteX8" fmla="*/ 0 w 12192000"/>
              <a:gd name="connsiteY8" fmla="*/ 0 h 6860934"/>
              <a:gd name="connsiteX9" fmla="*/ 12192000 w 12192000"/>
              <a:gd name="connsiteY9" fmla="*/ 0 h 6860934"/>
              <a:gd name="connsiteX10" fmla="*/ 12192000 w 12192000"/>
              <a:gd name="connsiteY10" fmla="*/ 6860934 h 6860934"/>
              <a:gd name="connsiteX11" fmla="*/ 0 w 12192000"/>
              <a:gd name="connsiteY11" fmla="*/ 6860934 h 6860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60934">
                <a:moveTo>
                  <a:pt x="203593" y="78057"/>
                </a:moveTo>
                <a:cubicBezTo>
                  <a:pt x="134262" y="78057"/>
                  <a:pt x="78059" y="134260"/>
                  <a:pt x="78059" y="203591"/>
                </a:cubicBezTo>
                <a:lnTo>
                  <a:pt x="78059" y="6665559"/>
                </a:lnTo>
                <a:cubicBezTo>
                  <a:pt x="78059" y="6734890"/>
                  <a:pt x="134262" y="6791093"/>
                  <a:pt x="203593" y="6791093"/>
                </a:cubicBezTo>
                <a:lnTo>
                  <a:pt x="11984690" y="6791093"/>
                </a:lnTo>
                <a:cubicBezTo>
                  <a:pt x="12054021" y="6791093"/>
                  <a:pt x="12110224" y="6734890"/>
                  <a:pt x="12110224" y="6665559"/>
                </a:cubicBezTo>
                <a:lnTo>
                  <a:pt x="12110224" y="203591"/>
                </a:lnTo>
                <a:cubicBezTo>
                  <a:pt x="12110224" y="134260"/>
                  <a:pt x="12054021" y="78057"/>
                  <a:pt x="11984690" y="78057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60934"/>
                </a:lnTo>
                <a:lnTo>
                  <a:pt x="0" y="6860934"/>
                </a:lnTo>
                <a:close/>
              </a:path>
            </a:pathLst>
          </a:custGeom>
          <a:solidFill>
            <a:srgbClr val="2400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MH_Entry_1"/>
          <p:cNvSpPr/>
          <p:nvPr>
            <p:custDataLst>
              <p:tags r:id="rId1"/>
            </p:custDataLst>
          </p:nvPr>
        </p:nvSpPr>
        <p:spPr>
          <a:xfrm>
            <a:off x="741878" y="142331"/>
            <a:ext cx="2383287" cy="498614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r>
              <a:rPr lang="zh-CN" altLang="en-US" sz="2400" spc="200" dirty="0">
                <a:solidFill>
                  <a:srgbClr val="38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活动背景介绍</a:t>
            </a:r>
          </a:p>
        </p:txBody>
      </p:sp>
      <p:sp>
        <p:nvSpPr>
          <p:cNvPr id="6" name="MH_Number_1"/>
          <p:cNvSpPr/>
          <p:nvPr>
            <p:custDataLst>
              <p:tags r:id="rId2"/>
            </p:custDataLst>
          </p:nvPr>
        </p:nvSpPr>
        <p:spPr>
          <a:xfrm>
            <a:off x="151338" y="128184"/>
            <a:ext cx="498951" cy="498614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endParaRPr lang="zh-CN" alt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2" grpId="0"/>
      <p:bldP spid="16" grpId="0"/>
      <p:bldP spid="19" grpId="0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67" y="0"/>
            <a:ext cx="12208934" cy="6857999"/>
          </a:xfrm>
          <a:prstGeom prst="rect">
            <a:avLst/>
          </a:prstGeom>
        </p:spPr>
      </p:pic>
      <p:sp>
        <p:nvSpPr>
          <p:cNvPr id="5" name="自由: 形状 4"/>
          <p:cNvSpPr/>
          <p:nvPr/>
        </p:nvSpPr>
        <p:spPr>
          <a:xfrm>
            <a:off x="0" y="0"/>
            <a:ext cx="12192000" cy="6860934"/>
          </a:xfrm>
          <a:custGeom>
            <a:avLst/>
            <a:gdLst>
              <a:gd name="connsiteX0" fmla="*/ 203593 w 12192000"/>
              <a:gd name="connsiteY0" fmla="*/ 78057 h 6860934"/>
              <a:gd name="connsiteX1" fmla="*/ 78059 w 12192000"/>
              <a:gd name="connsiteY1" fmla="*/ 203591 h 6860934"/>
              <a:gd name="connsiteX2" fmla="*/ 78059 w 12192000"/>
              <a:gd name="connsiteY2" fmla="*/ 6665559 h 6860934"/>
              <a:gd name="connsiteX3" fmla="*/ 203593 w 12192000"/>
              <a:gd name="connsiteY3" fmla="*/ 6791093 h 6860934"/>
              <a:gd name="connsiteX4" fmla="*/ 11984690 w 12192000"/>
              <a:gd name="connsiteY4" fmla="*/ 6791093 h 6860934"/>
              <a:gd name="connsiteX5" fmla="*/ 12110224 w 12192000"/>
              <a:gd name="connsiteY5" fmla="*/ 6665559 h 6860934"/>
              <a:gd name="connsiteX6" fmla="*/ 12110224 w 12192000"/>
              <a:gd name="connsiteY6" fmla="*/ 203591 h 6860934"/>
              <a:gd name="connsiteX7" fmla="*/ 11984690 w 12192000"/>
              <a:gd name="connsiteY7" fmla="*/ 78057 h 6860934"/>
              <a:gd name="connsiteX8" fmla="*/ 0 w 12192000"/>
              <a:gd name="connsiteY8" fmla="*/ 0 h 6860934"/>
              <a:gd name="connsiteX9" fmla="*/ 12192000 w 12192000"/>
              <a:gd name="connsiteY9" fmla="*/ 0 h 6860934"/>
              <a:gd name="connsiteX10" fmla="*/ 12192000 w 12192000"/>
              <a:gd name="connsiteY10" fmla="*/ 6860934 h 6860934"/>
              <a:gd name="connsiteX11" fmla="*/ 0 w 12192000"/>
              <a:gd name="connsiteY11" fmla="*/ 6860934 h 6860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60934">
                <a:moveTo>
                  <a:pt x="203593" y="78057"/>
                </a:moveTo>
                <a:cubicBezTo>
                  <a:pt x="134262" y="78057"/>
                  <a:pt x="78059" y="134260"/>
                  <a:pt x="78059" y="203591"/>
                </a:cubicBezTo>
                <a:lnTo>
                  <a:pt x="78059" y="6665559"/>
                </a:lnTo>
                <a:cubicBezTo>
                  <a:pt x="78059" y="6734890"/>
                  <a:pt x="134262" y="6791093"/>
                  <a:pt x="203593" y="6791093"/>
                </a:cubicBezTo>
                <a:lnTo>
                  <a:pt x="11984690" y="6791093"/>
                </a:lnTo>
                <a:cubicBezTo>
                  <a:pt x="12054021" y="6791093"/>
                  <a:pt x="12110224" y="6734890"/>
                  <a:pt x="12110224" y="6665559"/>
                </a:cubicBezTo>
                <a:lnTo>
                  <a:pt x="12110224" y="203591"/>
                </a:lnTo>
                <a:cubicBezTo>
                  <a:pt x="12110224" y="134260"/>
                  <a:pt x="12054021" y="78057"/>
                  <a:pt x="11984690" y="78057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60934"/>
                </a:lnTo>
                <a:lnTo>
                  <a:pt x="0" y="6860934"/>
                </a:lnTo>
                <a:close/>
              </a:path>
            </a:pathLst>
          </a:custGeom>
          <a:solidFill>
            <a:srgbClr val="2400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5" name="自由: 形状 44"/>
          <p:cNvSpPr/>
          <p:nvPr/>
        </p:nvSpPr>
        <p:spPr bwMode="auto">
          <a:xfrm>
            <a:off x="17463" y="5462588"/>
            <a:ext cx="12192000" cy="1395412"/>
          </a:xfrm>
          <a:custGeom>
            <a:avLst/>
            <a:gdLst>
              <a:gd name="connsiteX0" fmla="*/ 5805716 w 12192000"/>
              <a:gd name="connsiteY0" fmla="*/ 0 h 1395412"/>
              <a:gd name="connsiteX1" fmla="*/ 8229370 w 12192000"/>
              <a:gd name="connsiteY1" fmla="*/ 127291 h 1395412"/>
              <a:gd name="connsiteX2" fmla="*/ 10302839 w 12192000"/>
              <a:gd name="connsiteY2" fmla="*/ 734043 h 1395412"/>
              <a:gd name="connsiteX3" fmla="*/ 12192000 w 12192000"/>
              <a:gd name="connsiteY3" fmla="*/ 1090456 h 1395412"/>
              <a:gd name="connsiteX4" fmla="*/ 12192000 w 12192000"/>
              <a:gd name="connsiteY4" fmla="*/ 1349100 h 1395412"/>
              <a:gd name="connsiteX5" fmla="*/ 12192000 w 12192000"/>
              <a:gd name="connsiteY5" fmla="*/ 1395412 h 1395412"/>
              <a:gd name="connsiteX6" fmla="*/ 0 w 12192000"/>
              <a:gd name="connsiteY6" fmla="*/ 1395412 h 1395412"/>
              <a:gd name="connsiteX7" fmla="*/ 0 w 12192000"/>
              <a:gd name="connsiteY7" fmla="*/ 1238962 h 1395412"/>
              <a:gd name="connsiteX8" fmla="*/ 1916807 w 12192000"/>
              <a:gd name="connsiteY8" fmla="*/ 814660 h 1395412"/>
              <a:gd name="connsiteX9" fmla="*/ 5805716 w 12192000"/>
              <a:gd name="connsiteY9" fmla="*/ 0 h 1395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1395412">
                <a:moveTo>
                  <a:pt x="5805716" y="0"/>
                </a:moveTo>
                <a:cubicBezTo>
                  <a:pt x="7040582" y="0"/>
                  <a:pt x="6635102" y="127291"/>
                  <a:pt x="8229370" y="127291"/>
                </a:cubicBezTo>
                <a:cubicBezTo>
                  <a:pt x="9372082" y="127291"/>
                  <a:pt x="9657760" y="734043"/>
                  <a:pt x="10302839" y="734043"/>
                </a:cubicBezTo>
                <a:cubicBezTo>
                  <a:pt x="11620644" y="734043"/>
                  <a:pt x="12192000" y="1090456"/>
                  <a:pt x="12192000" y="1090456"/>
                </a:cubicBezTo>
                <a:cubicBezTo>
                  <a:pt x="12192000" y="1090456"/>
                  <a:pt x="12192000" y="1090456"/>
                  <a:pt x="12192000" y="1349100"/>
                </a:cubicBezTo>
                <a:lnTo>
                  <a:pt x="12192000" y="1395412"/>
                </a:lnTo>
                <a:lnTo>
                  <a:pt x="0" y="1395412"/>
                </a:lnTo>
                <a:lnTo>
                  <a:pt x="0" y="1238962"/>
                </a:lnTo>
                <a:cubicBezTo>
                  <a:pt x="0" y="1238962"/>
                  <a:pt x="737234" y="814660"/>
                  <a:pt x="1916807" y="814660"/>
                </a:cubicBezTo>
                <a:cubicBezTo>
                  <a:pt x="3594014" y="814660"/>
                  <a:pt x="4561633" y="0"/>
                  <a:pt x="5805716" y="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13" name="Freeform 5"/>
          <p:cNvSpPr>
            <a:spLocks noEditPoints="1"/>
          </p:cNvSpPr>
          <p:nvPr/>
        </p:nvSpPr>
        <p:spPr bwMode="auto">
          <a:xfrm>
            <a:off x="183890" y="1151100"/>
            <a:ext cx="1910751" cy="5387815"/>
          </a:xfrm>
          <a:custGeom>
            <a:avLst/>
            <a:gdLst>
              <a:gd name="T0" fmla="*/ 540 w 676"/>
              <a:gd name="T1" fmla="*/ 800 h 1911"/>
              <a:gd name="T2" fmla="*/ 550 w 676"/>
              <a:gd name="T3" fmla="*/ 591 h 1911"/>
              <a:gd name="T4" fmla="*/ 530 w 676"/>
              <a:gd name="T5" fmla="*/ 655 h 1911"/>
              <a:gd name="T6" fmla="*/ 419 w 676"/>
              <a:gd name="T7" fmla="*/ 852 h 1911"/>
              <a:gd name="T8" fmla="*/ 550 w 676"/>
              <a:gd name="T9" fmla="*/ 460 h 1911"/>
              <a:gd name="T10" fmla="*/ 604 w 676"/>
              <a:gd name="T11" fmla="*/ 445 h 1911"/>
              <a:gd name="T12" fmla="*/ 516 w 676"/>
              <a:gd name="T13" fmla="*/ 423 h 1911"/>
              <a:gd name="T14" fmla="*/ 380 w 676"/>
              <a:gd name="T15" fmla="*/ 631 h 1911"/>
              <a:gd name="T16" fmla="*/ 390 w 676"/>
              <a:gd name="T17" fmla="*/ 361 h 1911"/>
              <a:gd name="T18" fmla="*/ 447 w 676"/>
              <a:gd name="T19" fmla="*/ 214 h 1911"/>
              <a:gd name="T20" fmla="*/ 439 w 676"/>
              <a:gd name="T21" fmla="*/ 228 h 1911"/>
              <a:gd name="T22" fmla="*/ 320 w 676"/>
              <a:gd name="T23" fmla="*/ 266 h 1911"/>
              <a:gd name="T24" fmla="*/ 361 w 676"/>
              <a:gd name="T25" fmla="*/ 522 h 1911"/>
              <a:gd name="T26" fmla="*/ 314 w 676"/>
              <a:gd name="T27" fmla="*/ 358 h 1911"/>
              <a:gd name="T28" fmla="*/ 258 w 676"/>
              <a:gd name="T29" fmla="*/ 215 h 1911"/>
              <a:gd name="T30" fmla="*/ 268 w 676"/>
              <a:gd name="T31" fmla="*/ 356 h 1911"/>
              <a:gd name="T32" fmla="*/ 181 w 676"/>
              <a:gd name="T33" fmla="*/ 95 h 1911"/>
              <a:gd name="T34" fmla="*/ 115 w 676"/>
              <a:gd name="T35" fmla="*/ 35 h 1911"/>
              <a:gd name="T36" fmla="*/ 113 w 676"/>
              <a:gd name="T37" fmla="*/ 169 h 1911"/>
              <a:gd name="T38" fmla="*/ 229 w 676"/>
              <a:gd name="T39" fmla="*/ 350 h 1911"/>
              <a:gd name="T40" fmla="*/ 337 w 676"/>
              <a:gd name="T41" fmla="*/ 535 h 1911"/>
              <a:gd name="T42" fmla="*/ 213 w 676"/>
              <a:gd name="T43" fmla="*/ 665 h 1911"/>
              <a:gd name="T44" fmla="*/ 151 w 676"/>
              <a:gd name="T45" fmla="*/ 487 h 1911"/>
              <a:gd name="T46" fmla="*/ 78 w 676"/>
              <a:gd name="T47" fmla="*/ 483 h 1911"/>
              <a:gd name="T48" fmla="*/ 44 w 676"/>
              <a:gd name="T49" fmla="*/ 426 h 1911"/>
              <a:gd name="T50" fmla="*/ 117 w 676"/>
              <a:gd name="T51" fmla="*/ 624 h 1911"/>
              <a:gd name="T52" fmla="*/ 228 w 676"/>
              <a:gd name="T53" fmla="*/ 761 h 1911"/>
              <a:gd name="T54" fmla="*/ 222 w 676"/>
              <a:gd name="T55" fmla="*/ 1032 h 1911"/>
              <a:gd name="T56" fmla="*/ 127 w 676"/>
              <a:gd name="T57" fmla="*/ 1026 h 1911"/>
              <a:gd name="T58" fmla="*/ 118 w 676"/>
              <a:gd name="T59" fmla="*/ 929 h 1911"/>
              <a:gd name="T60" fmla="*/ 75 w 676"/>
              <a:gd name="T61" fmla="*/ 962 h 1911"/>
              <a:gd name="T62" fmla="*/ 61 w 676"/>
              <a:gd name="T63" fmla="*/ 1007 h 1911"/>
              <a:gd name="T64" fmla="*/ 7 w 676"/>
              <a:gd name="T65" fmla="*/ 991 h 1911"/>
              <a:gd name="T66" fmla="*/ 79 w 676"/>
              <a:gd name="T67" fmla="*/ 1180 h 1911"/>
              <a:gd name="T68" fmla="*/ 114 w 676"/>
              <a:gd name="T69" fmla="*/ 1307 h 1911"/>
              <a:gd name="T70" fmla="*/ 179 w 676"/>
              <a:gd name="T71" fmla="*/ 1473 h 1911"/>
              <a:gd name="T72" fmla="*/ 154 w 676"/>
              <a:gd name="T73" fmla="*/ 1835 h 1911"/>
              <a:gd name="T74" fmla="*/ 150 w 676"/>
              <a:gd name="T75" fmla="*/ 1908 h 1911"/>
              <a:gd name="T76" fmla="*/ 308 w 676"/>
              <a:gd name="T77" fmla="*/ 1901 h 1911"/>
              <a:gd name="T78" fmla="*/ 316 w 676"/>
              <a:gd name="T79" fmla="*/ 1841 h 1911"/>
              <a:gd name="T80" fmla="*/ 268 w 676"/>
              <a:gd name="T81" fmla="*/ 1435 h 1911"/>
              <a:gd name="T82" fmla="*/ 324 w 676"/>
              <a:gd name="T83" fmla="*/ 1342 h 1911"/>
              <a:gd name="T84" fmla="*/ 351 w 676"/>
              <a:gd name="T85" fmla="*/ 1227 h 1911"/>
              <a:gd name="T86" fmla="*/ 397 w 676"/>
              <a:gd name="T87" fmla="*/ 1036 h 1911"/>
              <a:gd name="T88" fmla="*/ 461 w 676"/>
              <a:gd name="T89" fmla="*/ 998 h 1911"/>
              <a:gd name="T90" fmla="*/ 416 w 676"/>
              <a:gd name="T91" fmla="*/ 959 h 1911"/>
              <a:gd name="T92" fmla="*/ 338 w 676"/>
              <a:gd name="T93" fmla="*/ 1069 h 1911"/>
              <a:gd name="T94" fmla="*/ 310 w 676"/>
              <a:gd name="T95" fmla="*/ 1308 h 1911"/>
              <a:gd name="T96" fmla="*/ 321 w 676"/>
              <a:gd name="T97" fmla="*/ 1021 h 1911"/>
              <a:gd name="T98" fmla="*/ 573 w 676"/>
              <a:gd name="T99" fmla="*/ 823 h 1911"/>
              <a:gd name="T100" fmla="*/ 591 w 676"/>
              <a:gd name="T101" fmla="*/ 769 h 1911"/>
              <a:gd name="T102" fmla="*/ 60 w 676"/>
              <a:gd name="T103" fmla="*/ 1045 h 1911"/>
              <a:gd name="T104" fmla="*/ 370 w 676"/>
              <a:gd name="T105" fmla="*/ 856 h 1911"/>
              <a:gd name="T106" fmla="*/ 296 w 676"/>
              <a:gd name="T107" fmla="*/ 930 h 1911"/>
              <a:gd name="T108" fmla="*/ 346 w 676"/>
              <a:gd name="T109" fmla="*/ 660 h 1911"/>
              <a:gd name="T110" fmla="*/ 185 w 676"/>
              <a:gd name="T111" fmla="*/ 1228 h 19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76" h="1911">
                <a:moveTo>
                  <a:pt x="591" y="769"/>
                </a:moveTo>
                <a:cubicBezTo>
                  <a:pt x="597" y="753"/>
                  <a:pt x="650" y="728"/>
                  <a:pt x="624" y="654"/>
                </a:cubicBezTo>
                <a:cubicBezTo>
                  <a:pt x="619" y="741"/>
                  <a:pt x="593" y="718"/>
                  <a:pt x="577" y="763"/>
                </a:cubicBezTo>
                <a:cubicBezTo>
                  <a:pt x="569" y="784"/>
                  <a:pt x="562" y="798"/>
                  <a:pt x="540" y="800"/>
                </a:cubicBezTo>
                <a:cubicBezTo>
                  <a:pt x="525" y="801"/>
                  <a:pt x="511" y="812"/>
                  <a:pt x="496" y="819"/>
                </a:cubicBezTo>
                <a:cubicBezTo>
                  <a:pt x="504" y="768"/>
                  <a:pt x="511" y="717"/>
                  <a:pt x="545" y="675"/>
                </a:cubicBezTo>
                <a:cubicBezTo>
                  <a:pt x="553" y="665"/>
                  <a:pt x="549" y="654"/>
                  <a:pt x="544" y="642"/>
                </a:cubicBezTo>
                <a:cubicBezTo>
                  <a:pt x="537" y="625"/>
                  <a:pt x="525" y="606"/>
                  <a:pt x="550" y="591"/>
                </a:cubicBezTo>
                <a:cubicBezTo>
                  <a:pt x="552" y="589"/>
                  <a:pt x="539" y="579"/>
                  <a:pt x="545" y="570"/>
                </a:cubicBezTo>
                <a:cubicBezTo>
                  <a:pt x="556" y="551"/>
                  <a:pt x="562" y="531"/>
                  <a:pt x="563" y="509"/>
                </a:cubicBezTo>
                <a:cubicBezTo>
                  <a:pt x="555" y="527"/>
                  <a:pt x="541" y="546"/>
                  <a:pt x="533" y="564"/>
                </a:cubicBezTo>
                <a:cubicBezTo>
                  <a:pt x="517" y="591"/>
                  <a:pt x="517" y="622"/>
                  <a:pt x="530" y="655"/>
                </a:cubicBezTo>
                <a:cubicBezTo>
                  <a:pt x="535" y="668"/>
                  <a:pt x="517" y="694"/>
                  <a:pt x="509" y="703"/>
                </a:cubicBezTo>
                <a:cubicBezTo>
                  <a:pt x="480" y="736"/>
                  <a:pt x="488" y="757"/>
                  <a:pt x="465" y="793"/>
                </a:cubicBezTo>
                <a:cubicBezTo>
                  <a:pt x="459" y="802"/>
                  <a:pt x="454" y="811"/>
                  <a:pt x="446" y="818"/>
                </a:cubicBezTo>
                <a:cubicBezTo>
                  <a:pt x="437" y="824"/>
                  <a:pt x="432" y="854"/>
                  <a:pt x="419" y="852"/>
                </a:cubicBezTo>
                <a:cubicBezTo>
                  <a:pt x="404" y="816"/>
                  <a:pt x="405" y="775"/>
                  <a:pt x="403" y="737"/>
                </a:cubicBezTo>
                <a:cubicBezTo>
                  <a:pt x="402" y="705"/>
                  <a:pt x="416" y="675"/>
                  <a:pt x="441" y="651"/>
                </a:cubicBezTo>
                <a:cubicBezTo>
                  <a:pt x="456" y="636"/>
                  <a:pt x="455" y="613"/>
                  <a:pt x="460" y="594"/>
                </a:cubicBezTo>
                <a:cubicBezTo>
                  <a:pt x="473" y="539"/>
                  <a:pt x="512" y="496"/>
                  <a:pt x="550" y="460"/>
                </a:cubicBezTo>
                <a:cubicBezTo>
                  <a:pt x="605" y="478"/>
                  <a:pt x="621" y="441"/>
                  <a:pt x="641" y="442"/>
                </a:cubicBezTo>
                <a:cubicBezTo>
                  <a:pt x="659" y="443"/>
                  <a:pt x="666" y="434"/>
                  <a:pt x="676" y="423"/>
                </a:cubicBezTo>
                <a:cubicBezTo>
                  <a:pt x="660" y="425"/>
                  <a:pt x="659" y="438"/>
                  <a:pt x="640" y="433"/>
                </a:cubicBezTo>
                <a:cubicBezTo>
                  <a:pt x="622" y="427"/>
                  <a:pt x="619" y="439"/>
                  <a:pt x="604" y="445"/>
                </a:cubicBezTo>
                <a:cubicBezTo>
                  <a:pt x="572" y="459"/>
                  <a:pt x="552" y="443"/>
                  <a:pt x="537" y="417"/>
                </a:cubicBezTo>
                <a:cubicBezTo>
                  <a:pt x="489" y="292"/>
                  <a:pt x="541" y="303"/>
                  <a:pt x="547" y="277"/>
                </a:cubicBezTo>
                <a:cubicBezTo>
                  <a:pt x="508" y="296"/>
                  <a:pt x="504" y="326"/>
                  <a:pt x="503" y="337"/>
                </a:cubicBezTo>
                <a:cubicBezTo>
                  <a:pt x="503" y="369"/>
                  <a:pt x="514" y="401"/>
                  <a:pt x="516" y="423"/>
                </a:cubicBezTo>
                <a:cubicBezTo>
                  <a:pt x="518" y="465"/>
                  <a:pt x="514" y="474"/>
                  <a:pt x="478" y="508"/>
                </a:cubicBezTo>
                <a:cubicBezTo>
                  <a:pt x="461" y="524"/>
                  <a:pt x="444" y="562"/>
                  <a:pt x="436" y="585"/>
                </a:cubicBezTo>
                <a:cubicBezTo>
                  <a:pt x="432" y="599"/>
                  <a:pt x="425" y="612"/>
                  <a:pt x="420" y="625"/>
                </a:cubicBezTo>
                <a:cubicBezTo>
                  <a:pt x="409" y="649"/>
                  <a:pt x="396" y="653"/>
                  <a:pt x="380" y="631"/>
                </a:cubicBezTo>
                <a:cubicBezTo>
                  <a:pt x="381" y="620"/>
                  <a:pt x="369" y="611"/>
                  <a:pt x="374" y="599"/>
                </a:cubicBezTo>
                <a:cubicBezTo>
                  <a:pt x="383" y="580"/>
                  <a:pt x="376" y="558"/>
                  <a:pt x="384" y="539"/>
                </a:cubicBezTo>
                <a:cubicBezTo>
                  <a:pt x="394" y="507"/>
                  <a:pt x="403" y="486"/>
                  <a:pt x="405" y="452"/>
                </a:cubicBezTo>
                <a:cubicBezTo>
                  <a:pt x="406" y="423"/>
                  <a:pt x="400" y="388"/>
                  <a:pt x="390" y="361"/>
                </a:cubicBezTo>
                <a:cubicBezTo>
                  <a:pt x="380" y="334"/>
                  <a:pt x="403" y="310"/>
                  <a:pt x="420" y="295"/>
                </a:cubicBezTo>
                <a:cubicBezTo>
                  <a:pt x="433" y="283"/>
                  <a:pt x="442" y="272"/>
                  <a:pt x="442" y="256"/>
                </a:cubicBezTo>
                <a:cubicBezTo>
                  <a:pt x="441" y="237"/>
                  <a:pt x="468" y="229"/>
                  <a:pt x="477" y="215"/>
                </a:cubicBezTo>
                <a:cubicBezTo>
                  <a:pt x="462" y="214"/>
                  <a:pt x="453" y="224"/>
                  <a:pt x="447" y="214"/>
                </a:cubicBezTo>
                <a:cubicBezTo>
                  <a:pt x="441" y="195"/>
                  <a:pt x="444" y="180"/>
                  <a:pt x="460" y="165"/>
                </a:cubicBezTo>
                <a:cubicBezTo>
                  <a:pt x="440" y="169"/>
                  <a:pt x="434" y="183"/>
                  <a:pt x="436" y="200"/>
                </a:cubicBezTo>
                <a:cubicBezTo>
                  <a:pt x="436" y="210"/>
                  <a:pt x="440" y="219"/>
                  <a:pt x="439" y="228"/>
                </a:cubicBezTo>
                <a:cubicBezTo>
                  <a:pt x="439" y="228"/>
                  <a:pt x="439" y="228"/>
                  <a:pt x="439" y="228"/>
                </a:cubicBezTo>
                <a:cubicBezTo>
                  <a:pt x="439" y="228"/>
                  <a:pt x="439" y="228"/>
                  <a:pt x="439" y="228"/>
                </a:cubicBezTo>
                <a:cubicBezTo>
                  <a:pt x="434" y="265"/>
                  <a:pt x="408" y="288"/>
                  <a:pt x="386" y="314"/>
                </a:cubicBezTo>
                <a:cubicBezTo>
                  <a:pt x="382" y="319"/>
                  <a:pt x="376" y="320"/>
                  <a:pt x="374" y="316"/>
                </a:cubicBezTo>
                <a:cubicBezTo>
                  <a:pt x="357" y="274"/>
                  <a:pt x="350" y="260"/>
                  <a:pt x="320" y="266"/>
                </a:cubicBezTo>
                <a:cubicBezTo>
                  <a:pt x="359" y="277"/>
                  <a:pt x="353" y="301"/>
                  <a:pt x="368" y="333"/>
                </a:cubicBezTo>
                <a:cubicBezTo>
                  <a:pt x="375" y="348"/>
                  <a:pt x="402" y="435"/>
                  <a:pt x="381" y="481"/>
                </a:cubicBezTo>
                <a:cubicBezTo>
                  <a:pt x="376" y="491"/>
                  <a:pt x="380" y="506"/>
                  <a:pt x="373" y="514"/>
                </a:cubicBezTo>
                <a:cubicBezTo>
                  <a:pt x="370" y="518"/>
                  <a:pt x="368" y="524"/>
                  <a:pt x="361" y="522"/>
                </a:cubicBezTo>
                <a:cubicBezTo>
                  <a:pt x="352" y="499"/>
                  <a:pt x="334" y="483"/>
                  <a:pt x="320" y="463"/>
                </a:cubicBezTo>
                <a:cubicBezTo>
                  <a:pt x="314" y="455"/>
                  <a:pt x="309" y="447"/>
                  <a:pt x="303" y="439"/>
                </a:cubicBezTo>
                <a:cubicBezTo>
                  <a:pt x="303" y="429"/>
                  <a:pt x="296" y="421"/>
                  <a:pt x="292" y="413"/>
                </a:cubicBezTo>
                <a:cubicBezTo>
                  <a:pt x="270" y="373"/>
                  <a:pt x="291" y="368"/>
                  <a:pt x="314" y="358"/>
                </a:cubicBezTo>
                <a:cubicBezTo>
                  <a:pt x="325" y="353"/>
                  <a:pt x="319" y="335"/>
                  <a:pt x="295" y="313"/>
                </a:cubicBezTo>
                <a:cubicBezTo>
                  <a:pt x="288" y="306"/>
                  <a:pt x="280" y="286"/>
                  <a:pt x="283" y="276"/>
                </a:cubicBezTo>
                <a:cubicBezTo>
                  <a:pt x="294" y="242"/>
                  <a:pt x="288" y="224"/>
                  <a:pt x="252" y="205"/>
                </a:cubicBezTo>
                <a:cubicBezTo>
                  <a:pt x="254" y="209"/>
                  <a:pt x="257" y="214"/>
                  <a:pt x="258" y="215"/>
                </a:cubicBezTo>
                <a:cubicBezTo>
                  <a:pt x="274" y="232"/>
                  <a:pt x="282" y="245"/>
                  <a:pt x="271" y="272"/>
                </a:cubicBezTo>
                <a:cubicBezTo>
                  <a:pt x="266" y="284"/>
                  <a:pt x="273" y="301"/>
                  <a:pt x="279" y="318"/>
                </a:cubicBezTo>
                <a:cubicBezTo>
                  <a:pt x="285" y="333"/>
                  <a:pt x="295" y="333"/>
                  <a:pt x="295" y="340"/>
                </a:cubicBezTo>
                <a:cubicBezTo>
                  <a:pt x="295" y="349"/>
                  <a:pt x="276" y="353"/>
                  <a:pt x="268" y="356"/>
                </a:cubicBezTo>
                <a:cubicBezTo>
                  <a:pt x="260" y="358"/>
                  <a:pt x="260" y="351"/>
                  <a:pt x="259" y="345"/>
                </a:cubicBezTo>
                <a:cubicBezTo>
                  <a:pt x="250" y="294"/>
                  <a:pt x="214" y="254"/>
                  <a:pt x="197" y="206"/>
                </a:cubicBezTo>
                <a:cubicBezTo>
                  <a:pt x="187" y="178"/>
                  <a:pt x="165" y="155"/>
                  <a:pt x="172" y="121"/>
                </a:cubicBezTo>
                <a:cubicBezTo>
                  <a:pt x="174" y="107"/>
                  <a:pt x="172" y="104"/>
                  <a:pt x="181" y="95"/>
                </a:cubicBezTo>
                <a:cubicBezTo>
                  <a:pt x="204" y="79"/>
                  <a:pt x="196" y="63"/>
                  <a:pt x="205" y="36"/>
                </a:cubicBezTo>
                <a:cubicBezTo>
                  <a:pt x="187" y="54"/>
                  <a:pt x="199" y="74"/>
                  <a:pt x="178" y="78"/>
                </a:cubicBezTo>
                <a:cubicBezTo>
                  <a:pt x="174" y="79"/>
                  <a:pt x="176" y="90"/>
                  <a:pt x="165" y="89"/>
                </a:cubicBezTo>
                <a:cubicBezTo>
                  <a:pt x="143" y="76"/>
                  <a:pt x="123" y="48"/>
                  <a:pt x="115" y="35"/>
                </a:cubicBezTo>
                <a:cubicBezTo>
                  <a:pt x="111" y="27"/>
                  <a:pt x="110" y="13"/>
                  <a:pt x="116" y="0"/>
                </a:cubicBezTo>
                <a:cubicBezTo>
                  <a:pt x="100" y="11"/>
                  <a:pt x="88" y="30"/>
                  <a:pt x="130" y="72"/>
                </a:cubicBezTo>
                <a:cubicBezTo>
                  <a:pt x="152" y="95"/>
                  <a:pt x="164" y="142"/>
                  <a:pt x="150" y="170"/>
                </a:cubicBezTo>
                <a:cubicBezTo>
                  <a:pt x="145" y="179"/>
                  <a:pt x="120" y="171"/>
                  <a:pt x="113" y="169"/>
                </a:cubicBezTo>
                <a:cubicBezTo>
                  <a:pt x="96" y="164"/>
                  <a:pt x="101" y="159"/>
                  <a:pt x="86" y="145"/>
                </a:cubicBezTo>
                <a:cubicBezTo>
                  <a:pt x="84" y="174"/>
                  <a:pt x="105" y="182"/>
                  <a:pt x="121" y="185"/>
                </a:cubicBezTo>
                <a:cubicBezTo>
                  <a:pt x="155" y="191"/>
                  <a:pt x="171" y="213"/>
                  <a:pt x="183" y="240"/>
                </a:cubicBezTo>
                <a:cubicBezTo>
                  <a:pt x="200" y="277"/>
                  <a:pt x="225" y="312"/>
                  <a:pt x="229" y="350"/>
                </a:cubicBezTo>
                <a:cubicBezTo>
                  <a:pt x="234" y="391"/>
                  <a:pt x="261" y="417"/>
                  <a:pt x="273" y="451"/>
                </a:cubicBezTo>
                <a:cubicBezTo>
                  <a:pt x="277" y="464"/>
                  <a:pt x="280" y="477"/>
                  <a:pt x="292" y="485"/>
                </a:cubicBezTo>
                <a:cubicBezTo>
                  <a:pt x="295" y="490"/>
                  <a:pt x="299" y="494"/>
                  <a:pt x="302" y="499"/>
                </a:cubicBezTo>
                <a:cubicBezTo>
                  <a:pt x="313" y="512"/>
                  <a:pt x="332" y="517"/>
                  <a:pt x="337" y="535"/>
                </a:cubicBezTo>
                <a:cubicBezTo>
                  <a:pt x="325" y="556"/>
                  <a:pt x="320" y="577"/>
                  <a:pt x="338" y="598"/>
                </a:cubicBezTo>
                <a:cubicBezTo>
                  <a:pt x="325" y="620"/>
                  <a:pt x="314" y="643"/>
                  <a:pt x="299" y="663"/>
                </a:cubicBezTo>
                <a:cubicBezTo>
                  <a:pt x="290" y="675"/>
                  <a:pt x="274" y="684"/>
                  <a:pt x="262" y="694"/>
                </a:cubicBezTo>
                <a:cubicBezTo>
                  <a:pt x="250" y="677"/>
                  <a:pt x="227" y="679"/>
                  <a:pt x="213" y="665"/>
                </a:cubicBezTo>
                <a:cubicBezTo>
                  <a:pt x="184" y="633"/>
                  <a:pt x="161" y="600"/>
                  <a:pt x="162" y="554"/>
                </a:cubicBezTo>
                <a:cubicBezTo>
                  <a:pt x="163" y="536"/>
                  <a:pt x="162" y="517"/>
                  <a:pt x="161" y="499"/>
                </a:cubicBezTo>
                <a:cubicBezTo>
                  <a:pt x="163" y="483"/>
                  <a:pt x="164" y="467"/>
                  <a:pt x="155" y="445"/>
                </a:cubicBezTo>
                <a:cubicBezTo>
                  <a:pt x="148" y="463"/>
                  <a:pt x="151" y="475"/>
                  <a:pt x="151" y="487"/>
                </a:cubicBezTo>
                <a:cubicBezTo>
                  <a:pt x="150" y="531"/>
                  <a:pt x="148" y="576"/>
                  <a:pt x="158" y="623"/>
                </a:cubicBezTo>
                <a:cubicBezTo>
                  <a:pt x="144" y="617"/>
                  <a:pt x="133" y="613"/>
                  <a:pt x="123" y="608"/>
                </a:cubicBezTo>
                <a:cubicBezTo>
                  <a:pt x="114" y="604"/>
                  <a:pt x="105" y="593"/>
                  <a:pt x="110" y="585"/>
                </a:cubicBezTo>
                <a:cubicBezTo>
                  <a:pt x="137" y="539"/>
                  <a:pt x="87" y="518"/>
                  <a:pt x="78" y="483"/>
                </a:cubicBezTo>
                <a:cubicBezTo>
                  <a:pt x="76" y="476"/>
                  <a:pt x="68" y="470"/>
                  <a:pt x="62" y="463"/>
                </a:cubicBezTo>
                <a:cubicBezTo>
                  <a:pt x="51" y="438"/>
                  <a:pt x="46" y="413"/>
                  <a:pt x="61" y="387"/>
                </a:cubicBezTo>
                <a:cubicBezTo>
                  <a:pt x="68" y="375"/>
                  <a:pt x="72" y="362"/>
                  <a:pt x="64" y="341"/>
                </a:cubicBezTo>
                <a:cubicBezTo>
                  <a:pt x="62" y="374"/>
                  <a:pt x="39" y="394"/>
                  <a:pt x="44" y="426"/>
                </a:cubicBezTo>
                <a:cubicBezTo>
                  <a:pt x="31" y="416"/>
                  <a:pt x="22" y="409"/>
                  <a:pt x="12" y="401"/>
                </a:cubicBezTo>
                <a:cubicBezTo>
                  <a:pt x="33" y="420"/>
                  <a:pt x="35" y="451"/>
                  <a:pt x="56" y="469"/>
                </a:cubicBezTo>
                <a:cubicBezTo>
                  <a:pt x="78" y="507"/>
                  <a:pt x="103" y="543"/>
                  <a:pt x="93" y="591"/>
                </a:cubicBezTo>
                <a:cubicBezTo>
                  <a:pt x="90" y="606"/>
                  <a:pt x="103" y="619"/>
                  <a:pt x="117" y="624"/>
                </a:cubicBezTo>
                <a:cubicBezTo>
                  <a:pt x="149" y="634"/>
                  <a:pt x="171" y="652"/>
                  <a:pt x="189" y="679"/>
                </a:cubicBezTo>
                <a:cubicBezTo>
                  <a:pt x="198" y="694"/>
                  <a:pt x="213" y="704"/>
                  <a:pt x="227" y="715"/>
                </a:cubicBezTo>
                <a:cubicBezTo>
                  <a:pt x="234" y="721"/>
                  <a:pt x="237" y="729"/>
                  <a:pt x="238" y="738"/>
                </a:cubicBezTo>
                <a:cubicBezTo>
                  <a:pt x="234" y="746"/>
                  <a:pt x="231" y="753"/>
                  <a:pt x="228" y="761"/>
                </a:cubicBezTo>
                <a:cubicBezTo>
                  <a:pt x="217" y="772"/>
                  <a:pt x="216" y="787"/>
                  <a:pt x="221" y="798"/>
                </a:cubicBezTo>
                <a:cubicBezTo>
                  <a:pt x="235" y="828"/>
                  <a:pt x="230" y="859"/>
                  <a:pt x="232" y="890"/>
                </a:cubicBezTo>
                <a:cubicBezTo>
                  <a:pt x="231" y="893"/>
                  <a:pt x="230" y="896"/>
                  <a:pt x="229" y="899"/>
                </a:cubicBezTo>
                <a:cubicBezTo>
                  <a:pt x="218" y="943"/>
                  <a:pt x="230" y="988"/>
                  <a:pt x="222" y="1032"/>
                </a:cubicBezTo>
                <a:cubicBezTo>
                  <a:pt x="205" y="1074"/>
                  <a:pt x="187" y="1116"/>
                  <a:pt x="191" y="1164"/>
                </a:cubicBezTo>
                <a:cubicBezTo>
                  <a:pt x="192" y="1168"/>
                  <a:pt x="192" y="1179"/>
                  <a:pt x="184" y="1175"/>
                </a:cubicBezTo>
                <a:cubicBezTo>
                  <a:pt x="171" y="1170"/>
                  <a:pt x="148" y="1182"/>
                  <a:pt x="145" y="1161"/>
                </a:cubicBezTo>
                <a:cubicBezTo>
                  <a:pt x="138" y="1116"/>
                  <a:pt x="121" y="1073"/>
                  <a:pt x="127" y="1026"/>
                </a:cubicBezTo>
                <a:cubicBezTo>
                  <a:pt x="138" y="1014"/>
                  <a:pt x="148" y="1001"/>
                  <a:pt x="158" y="989"/>
                </a:cubicBezTo>
                <a:cubicBezTo>
                  <a:pt x="141" y="994"/>
                  <a:pt x="132" y="1007"/>
                  <a:pt x="121" y="1020"/>
                </a:cubicBezTo>
                <a:cubicBezTo>
                  <a:pt x="107" y="998"/>
                  <a:pt x="119" y="974"/>
                  <a:pt x="116" y="951"/>
                </a:cubicBezTo>
                <a:cubicBezTo>
                  <a:pt x="116" y="944"/>
                  <a:pt x="120" y="936"/>
                  <a:pt x="118" y="929"/>
                </a:cubicBezTo>
                <a:cubicBezTo>
                  <a:pt x="124" y="900"/>
                  <a:pt x="137" y="872"/>
                  <a:pt x="150" y="844"/>
                </a:cubicBezTo>
                <a:cubicBezTo>
                  <a:pt x="132" y="868"/>
                  <a:pt x="104" y="886"/>
                  <a:pt x="111" y="921"/>
                </a:cubicBezTo>
                <a:cubicBezTo>
                  <a:pt x="99" y="968"/>
                  <a:pt x="96" y="1016"/>
                  <a:pt x="105" y="1071"/>
                </a:cubicBezTo>
                <a:cubicBezTo>
                  <a:pt x="66" y="1037"/>
                  <a:pt x="75" y="999"/>
                  <a:pt x="75" y="962"/>
                </a:cubicBezTo>
                <a:cubicBezTo>
                  <a:pt x="76" y="959"/>
                  <a:pt x="77" y="956"/>
                  <a:pt x="77" y="953"/>
                </a:cubicBezTo>
                <a:cubicBezTo>
                  <a:pt x="80" y="934"/>
                  <a:pt x="80" y="915"/>
                  <a:pt x="63" y="893"/>
                </a:cubicBezTo>
                <a:cubicBezTo>
                  <a:pt x="66" y="916"/>
                  <a:pt x="67" y="933"/>
                  <a:pt x="69" y="950"/>
                </a:cubicBezTo>
                <a:cubicBezTo>
                  <a:pt x="59" y="968"/>
                  <a:pt x="66" y="988"/>
                  <a:pt x="61" y="1007"/>
                </a:cubicBezTo>
                <a:cubicBezTo>
                  <a:pt x="43" y="1002"/>
                  <a:pt x="44" y="980"/>
                  <a:pt x="24" y="969"/>
                </a:cubicBezTo>
                <a:cubicBezTo>
                  <a:pt x="34" y="989"/>
                  <a:pt x="42" y="1005"/>
                  <a:pt x="50" y="1021"/>
                </a:cubicBezTo>
                <a:cubicBezTo>
                  <a:pt x="47" y="1031"/>
                  <a:pt x="43" y="1036"/>
                  <a:pt x="31" y="1032"/>
                </a:cubicBezTo>
                <a:cubicBezTo>
                  <a:pt x="10" y="1025"/>
                  <a:pt x="7" y="1009"/>
                  <a:pt x="7" y="991"/>
                </a:cubicBezTo>
                <a:cubicBezTo>
                  <a:pt x="1" y="1013"/>
                  <a:pt x="0" y="1032"/>
                  <a:pt x="26" y="1043"/>
                </a:cubicBezTo>
                <a:cubicBezTo>
                  <a:pt x="34" y="1046"/>
                  <a:pt x="42" y="1052"/>
                  <a:pt x="43" y="1061"/>
                </a:cubicBezTo>
                <a:cubicBezTo>
                  <a:pt x="47" y="1095"/>
                  <a:pt x="65" y="1126"/>
                  <a:pt x="62" y="1161"/>
                </a:cubicBezTo>
                <a:cubicBezTo>
                  <a:pt x="61" y="1174"/>
                  <a:pt x="68" y="1178"/>
                  <a:pt x="79" y="1180"/>
                </a:cubicBezTo>
                <a:cubicBezTo>
                  <a:pt x="139" y="1190"/>
                  <a:pt x="127" y="1183"/>
                  <a:pt x="128" y="1238"/>
                </a:cubicBezTo>
                <a:cubicBezTo>
                  <a:pt x="128" y="1268"/>
                  <a:pt x="128" y="1295"/>
                  <a:pt x="147" y="1319"/>
                </a:cubicBezTo>
                <a:cubicBezTo>
                  <a:pt x="151" y="1323"/>
                  <a:pt x="152" y="1329"/>
                  <a:pt x="148" y="1336"/>
                </a:cubicBezTo>
                <a:cubicBezTo>
                  <a:pt x="133" y="1333"/>
                  <a:pt x="130" y="1316"/>
                  <a:pt x="114" y="1307"/>
                </a:cubicBezTo>
                <a:cubicBezTo>
                  <a:pt x="124" y="1329"/>
                  <a:pt x="127" y="1350"/>
                  <a:pt x="150" y="1359"/>
                </a:cubicBezTo>
                <a:cubicBezTo>
                  <a:pt x="161" y="1363"/>
                  <a:pt x="165" y="1374"/>
                  <a:pt x="169" y="1384"/>
                </a:cubicBezTo>
                <a:cubicBezTo>
                  <a:pt x="172" y="1408"/>
                  <a:pt x="175" y="1432"/>
                  <a:pt x="177" y="1457"/>
                </a:cubicBezTo>
                <a:cubicBezTo>
                  <a:pt x="175" y="1460"/>
                  <a:pt x="178" y="1467"/>
                  <a:pt x="179" y="1473"/>
                </a:cubicBezTo>
                <a:cubicBezTo>
                  <a:pt x="190" y="1521"/>
                  <a:pt x="186" y="1571"/>
                  <a:pt x="190" y="1620"/>
                </a:cubicBezTo>
                <a:cubicBezTo>
                  <a:pt x="193" y="1667"/>
                  <a:pt x="187" y="1713"/>
                  <a:pt x="184" y="1760"/>
                </a:cubicBezTo>
                <a:cubicBezTo>
                  <a:pt x="183" y="1774"/>
                  <a:pt x="182" y="1788"/>
                  <a:pt x="180" y="1802"/>
                </a:cubicBezTo>
                <a:cubicBezTo>
                  <a:pt x="179" y="1820"/>
                  <a:pt x="180" y="1839"/>
                  <a:pt x="154" y="1835"/>
                </a:cubicBezTo>
                <a:cubicBezTo>
                  <a:pt x="144" y="1834"/>
                  <a:pt x="144" y="1842"/>
                  <a:pt x="141" y="1848"/>
                </a:cubicBezTo>
                <a:cubicBezTo>
                  <a:pt x="133" y="1865"/>
                  <a:pt x="130" y="1883"/>
                  <a:pt x="132" y="1906"/>
                </a:cubicBezTo>
                <a:cubicBezTo>
                  <a:pt x="151" y="1890"/>
                  <a:pt x="150" y="1852"/>
                  <a:pt x="184" y="1865"/>
                </a:cubicBezTo>
                <a:cubicBezTo>
                  <a:pt x="184" y="1886"/>
                  <a:pt x="161" y="1888"/>
                  <a:pt x="150" y="1908"/>
                </a:cubicBezTo>
                <a:cubicBezTo>
                  <a:pt x="188" y="1901"/>
                  <a:pt x="217" y="1874"/>
                  <a:pt x="254" y="1883"/>
                </a:cubicBezTo>
                <a:cubicBezTo>
                  <a:pt x="261" y="1888"/>
                  <a:pt x="267" y="1893"/>
                  <a:pt x="275" y="1898"/>
                </a:cubicBezTo>
                <a:cubicBezTo>
                  <a:pt x="278" y="1902"/>
                  <a:pt x="283" y="1903"/>
                  <a:pt x="287" y="1904"/>
                </a:cubicBezTo>
                <a:cubicBezTo>
                  <a:pt x="294" y="1905"/>
                  <a:pt x="304" y="1911"/>
                  <a:pt x="308" y="1901"/>
                </a:cubicBezTo>
                <a:cubicBezTo>
                  <a:pt x="311" y="1892"/>
                  <a:pt x="300" y="1891"/>
                  <a:pt x="293" y="1887"/>
                </a:cubicBezTo>
                <a:cubicBezTo>
                  <a:pt x="305" y="1877"/>
                  <a:pt x="318" y="1883"/>
                  <a:pt x="330" y="1887"/>
                </a:cubicBezTo>
                <a:cubicBezTo>
                  <a:pt x="342" y="1890"/>
                  <a:pt x="353" y="1891"/>
                  <a:pt x="365" y="1878"/>
                </a:cubicBezTo>
                <a:cubicBezTo>
                  <a:pt x="342" y="1874"/>
                  <a:pt x="324" y="1863"/>
                  <a:pt x="316" y="1841"/>
                </a:cubicBezTo>
                <a:cubicBezTo>
                  <a:pt x="311" y="1804"/>
                  <a:pt x="306" y="1767"/>
                  <a:pt x="302" y="1730"/>
                </a:cubicBezTo>
                <a:cubicBezTo>
                  <a:pt x="298" y="1714"/>
                  <a:pt x="295" y="1699"/>
                  <a:pt x="291" y="1683"/>
                </a:cubicBezTo>
                <a:cubicBezTo>
                  <a:pt x="297" y="1619"/>
                  <a:pt x="277" y="1558"/>
                  <a:pt x="266" y="1497"/>
                </a:cubicBezTo>
                <a:cubicBezTo>
                  <a:pt x="263" y="1475"/>
                  <a:pt x="260" y="1455"/>
                  <a:pt x="268" y="1435"/>
                </a:cubicBezTo>
                <a:cubicBezTo>
                  <a:pt x="270" y="1430"/>
                  <a:pt x="272" y="1426"/>
                  <a:pt x="274" y="1422"/>
                </a:cubicBezTo>
                <a:cubicBezTo>
                  <a:pt x="278" y="1415"/>
                  <a:pt x="283" y="1407"/>
                  <a:pt x="286" y="1399"/>
                </a:cubicBezTo>
                <a:cubicBezTo>
                  <a:pt x="289" y="1392"/>
                  <a:pt x="291" y="1384"/>
                  <a:pt x="294" y="1377"/>
                </a:cubicBezTo>
                <a:cubicBezTo>
                  <a:pt x="301" y="1363"/>
                  <a:pt x="311" y="1350"/>
                  <a:pt x="324" y="1342"/>
                </a:cubicBezTo>
                <a:cubicBezTo>
                  <a:pt x="331" y="1337"/>
                  <a:pt x="337" y="1325"/>
                  <a:pt x="331" y="1314"/>
                </a:cubicBezTo>
                <a:cubicBezTo>
                  <a:pt x="328" y="1306"/>
                  <a:pt x="336" y="1297"/>
                  <a:pt x="338" y="1290"/>
                </a:cubicBezTo>
                <a:cubicBezTo>
                  <a:pt x="342" y="1282"/>
                  <a:pt x="343" y="1272"/>
                  <a:pt x="344" y="1263"/>
                </a:cubicBezTo>
                <a:cubicBezTo>
                  <a:pt x="346" y="1251"/>
                  <a:pt x="349" y="1239"/>
                  <a:pt x="351" y="1227"/>
                </a:cubicBezTo>
                <a:cubicBezTo>
                  <a:pt x="353" y="1216"/>
                  <a:pt x="353" y="1204"/>
                  <a:pt x="353" y="1193"/>
                </a:cubicBezTo>
                <a:cubicBezTo>
                  <a:pt x="352" y="1169"/>
                  <a:pt x="347" y="1145"/>
                  <a:pt x="344" y="1120"/>
                </a:cubicBezTo>
                <a:cubicBezTo>
                  <a:pt x="342" y="1110"/>
                  <a:pt x="343" y="1099"/>
                  <a:pt x="349" y="1090"/>
                </a:cubicBezTo>
                <a:cubicBezTo>
                  <a:pt x="362" y="1069"/>
                  <a:pt x="379" y="1051"/>
                  <a:pt x="397" y="1036"/>
                </a:cubicBezTo>
                <a:cubicBezTo>
                  <a:pt x="407" y="1029"/>
                  <a:pt x="417" y="1022"/>
                  <a:pt x="427" y="1015"/>
                </a:cubicBezTo>
                <a:cubicBezTo>
                  <a:pt x="432" y="1012"/>
                  <a:pt x="437" y="1009"/>
                  <a:pt x="442" y="1006"/>
                </a:cubicBezTo>
                <a:cubicBezTo>
                  <a:pt x="447" y="1003"/>
                  <a:pt x="452" y="999"/>
                  <a:pt x="457" y="998"/>
                </a:cubicBezTo>
                <a:cubicBezTo>
                  <a:pt x="459" y="998"/>
                  <a:pt x="460" y="998"/>
                  <a:pt x="461" y="998"/>
                </a:cubicBezTo>
                <a:cubicBezTo>
                  <a:pt x="496" y="998"/>
                  <a:pt x="492" y="962"/>
                  <a:pt x="499" y="938"/>
                </a:cubicBezTo>
                <a:cubicBezTo>
                  <a:pt x="478" y="947"/>
                  <a:pt x="487" y="985"/>
                  <a:pt x="456" y="985"/>
                </a:cubicBezTo>
                <a:cubicBezTo>
                  <a:pt x="440" y="983"/>
                  <a:pt x="429" y="994"/>
                  <a:pt x="417" y="1002"/>
                </a:cubicBezTo>
                <a:cubicBezTo>
                  <a:pt x="407" y="993"/>
                  <a:pt x="422" y="969"/>
                  <a:pt x="416" y="959"/>
                </a:cubicBezTo>
                <a:cubicBezTo>
                  <a:pt x="407" y="972"/>
                  <a:pt x="399" y="1003"/>
                  <a:pt x="396" y="1008"/>
                </a:cubicBezTo>
                <a:cubicBezTo>
                  <a:pt x="387" y="1022"/>
                  <a:pt x="381" y="1023"/>
                  <a:pt x="370" y="1034"/>
                </a:cubicBezTo>
                <a:cubicBezTo>
                  <a:pt x="364" y="1040"/>
                  <a:pt x="360" y="1048"/>
                  <a:pt x="356" y="1054"/>
                </a:cubicBezTo>
                <a:cubicBezTo>
                  <a:pt x="351" y="1061"/>
                  <a:pt x="346" y="1065"/>
                  <a:pt x="338" y="1069"/>
                </a:cubicBezTo>
                <a:cubicBezTo>
                  <a:pt x="317" y="1079"/>
                  <a:pt x="323" y="1106"/>
                  <a:pt x="327" y="1125"/>
                </a:cubicBezTo>
                <a:cubicBezTo>
                  <a:pt x="335" y="1170"/>
                  <a:pt x="338" y="1215"/>
                  <a:pt x="326" y="1260"/>
                </a:cubicBezTo>
                <a:cubicBezTo>
                  <a:pt x="314" y="1262"/>
                  <a:pt x="318" y="1236"/>
                  <a:pt x="311" y="1211"/>
                </a:cubicBezTo>
                <a:cubicBezTo>
                  <a:pt x="297" y="1244"/>
                  <a:pt x="312" y="1260"/>
                  <a:pt x="310" y="1308"/>
                </a:cubicBezTo>
                <a:cubicBezTo>
                  <a:pt x="296" y="1322"/>
                  <a:pt x="278" y="1334"/>
                  <a:pt x="269" y="1355"/>
                </a:cubicBezTo>
                <a:cubicBezTo>
                  <a:pt x="270" y="1323"/>
                  <a:pt x="271" y="1292"/>
                  <a:pt x="267" y="1261"/>
                </a:cubicBezTo>
                <a:cubicBezTo>
                  <a:pt x="268" y="1237"/>
                  <a:pt x="276" y="1213"/>
                  <a:pt x="268" y="1190"/>
                </a:cubicBezTo>
                <a:cubicBezTo>
                  <a:pt x="270" y="1119"/>
                  <a:pt x="268" y="1064"/>
                  <a:pt x="321" y="1021"/>
                </a:cubicBezTo>
                <a:cubicBezTo>
                  <a:pt x="328" y="1016"/>
                  <a:pt x="346" y="988"/>
                  <a:pt x="350" y="979"/>
                </a:cubicBezTo>
                <a:cubicBezTo>
                  <a:pt x="373" y="924"/>
                  <a:pt x="414" y="922"/>
                  <a:pt x="456" y="881"/>
                </a:cubicBezTo>
                <a:cubicBezTo>
                  <a:pt x="484" y="857"/>
                  <a:pt x="513" y="827"/>
                  <a:pt x="552" y="825"/>
                </a:cubicBezTo>
                <a:cubicBezTo>
                  <a:pt x="559" y="824"/>
                  <a:pt x="567" y="825"/>
                  <a:pt x="573" y="823"/>
                </a:cubicBezTo>
                <a:cubicBezTo>
                  <a:pt x="587" y="819"/>
                  <a:pt x="596" y="815"/>
                  <a:pt x="610" y="810"/>
                </a:cubicBezTo>
                <a:cubicBezTo>
                  <a:pt x="636" y="801"/>
                  <a:pt x="656" y="781"/>
                  <a:pt x="658" y="756"/>
                </a:cubicBezTo>
                <a:cubicBezTo>
                  <a:pt x="645" y="767"/>
                  <a:pt x="626" y="792"/>
                  <a:pt x="607" y="792"/>
                </a:cubicBezTo>
                <a:cubicBezTo>
                  <a:pt x="595" y="793"/>
                  <a:pt x="583" y="784"/>
                  <a:pt x="591" y="769"/>
                </a:cubicBezTo>
                <a:close/>
                <a:moveTo>
                  <a:pt x="60" y="1045"/>
                </a:moveTo>
                <a:cubicBezTo>
                  <a:pt x="69" y="1054"/>
                  <a:pt x="75" y="1067"/>
                  <a:pt x="86" y="1072"/>
                </a:cubicBezTo>
                <a:cubicBezTo>
                  <a:pt x="125" y="1089"/>
                  <a:pt x="120" y="1123"/>
                  <a:pt x="121" y="1155"/>
                </a:cubicBezTo>
                <a:cubicBezTo>
                  <a:pt x="86" y="1152"/>
                  <a:pt x="61" y="1106"/>
                  <a:pt x="60" y="1045"/>
                </a:cubicBezTo>
                <a:close/>
                <a:moveTo>
                  <a:pt x="346" y="660"/>
                </a:moveTo>
                <a:cubicBezTo>
                  <a:pt x="357" y="669"/>
                  <a:pt x="360" y="672"/>
                  <a:pt x="363" y="679"/>
                </a:cubicBezTo>
                <a:cubicBezTo>
                  <a:pt x="373" y="700"/>
                  <a:pt x="367" y="720"/>
                  <a:pt x="368" y="723"/>
                </a:cubicBezTo>
                <a:cubicBezTo>
                  <a:pt x="369" y="736"/>
                  <a:pt x="359" y="821"/>
                  <a:pt x="370" y="856"/>
                </a:cubicBezTo>
                <a:cubicBezTo>
                  <a:pt x="369" y="857"/>
                  <a:pt x="368" y="859"/>
                  <a:pt x="367" y="860"/>
                </a:cubicBezTo>
                <a:cubicBezTo>
                  <a:pt x="361" y="869"/>
                  <a:pt x="352" y="876"/>
                  <a:pt x="346" y="885"/>
                </a:cubicBezTo>
                <a:cubicBezTo>
                  <a:pt x="340" y="894"/>
                  <a:pt x="308" y="910"/>
                  <a:pt x="297" y="931"/>
                </a:cubicBezTo>
                <a:cubicBezTo>
                  <a:pt x="297" y="931"/>
                  <a:pt x="296" y="930"/>
                  <a:pt x="296" y="930"/>
                </a:cubicBezTo>
                <a:cubicBezTo>
                  <a:pt x="296" y="918"/>
                  <a:pt x="293" y="890"/>
                  <a:pt x="293" y="887"/>
                </a:cubicBezTo>
                <a:cubicBezTo>
                  <a:pt x="285" y="856"/>
                  <a:pt x="283" y="834"/>
                  <a:pt x="283" y="793"/>
                </a:cubicBezTo>
                <a:cubicBezTo>
                  <a:pt x="283" y="776"/>
                  <a:pt x="297" y="763"/>
                  <a:pt x="299" y="746"/>
                </a:cubicBezTo>
                <a:cubicBezTo>
                  <a:pt x="304" y="702"/>
                  <a:pt x="335" y="695"/>
                  <a:pt x="346" y="660"/>
                </a:cubicBezTo>
                <a:close/>
                <a:moveTo>
                  <a:pt x="151" y="1217"/>
                </a:moveTo>
                <a:cubicBezTo>
                  <a:pt x="151" y="1212"/>
                  <a:pt x="151" y="1205"/>
                  <a:pt x="154" y="1203"/>
                </a:cubicBezTo>
                <a:cubicBezTo>
                  <a:pt x="159" y="1200"/>
                  <a:pt x="165" y="1204"/>
                  <a:pt x="170" y="1207"/>
                </a:cubicBezTo>
                <a:cubicBezTo>
                  <a:pt x="178" y="1212"/>
                  <a:pt x="181" y="1220"/>
                  <a:pt x="185" y="1228"/>
                </a:cubicBezTo>
                <a:cubicBezTo>
                  <a:pt x="201" y="1259"/>
                  <a:pt x="189" y="1291"/>
                  <a:pt x="191" y="1323"/>
                </a:cubicBezTo>
                <a:cubicBezTo>
                  <a:pt x="170" y="1291"/>
                  <a:pt x="154" y="1256"/>
                  <a:pt x="151" y="1217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4" name="组合 13"/>
          <p:cNvGrpSpPr/>
          <p:nvPr/>
        </p:nvGrpSpPr>
        <p:grpSpPr>
          <a:xfrm>
            <a:off x="1289843" y="5267875"/>
            <a:ext cx="747713" cy="1285875"/>
            <a:chOff x="454025" y="5688013"/>
            <a:chExt cx="747713" cy="1285875"/>
          </a:xfrm>
        </p:grpSpPr>
        <p:sp>
          <p:nvSpPr>
            <p:cNvPr id="15" name="Freeform 9"/>
            <p:cNvSpPr/>
            <p:nvPr/>
          </p:nvSpPr>
          <p:spPr bwMode="auto">
            <a:xfrm>
              <a:off x="454025" y="6034088"/>
              <a:ext cx="747713" cy="939800"/>
            </a:xfrm>
            <a:custGeom>
              <a:avLst/>
              <a:gdLst>
                <a:gd name="T0" fmla="*/ 135 w 176"/>
                <a:gd name="T1" fmla="*/ 220 h 220"/>
                <a:gd name="T2" fmla="*/ 0 w 176"/>
                <a:gd name="T3" fmla="*/ 186 h 220"/>
                <a:gd name="T4" fmla="*/ 31 w 176"/>
                <a:gd name="T5" fmla="*/ 60 h 220"/>
                <a:gd name="T6" fmla="*/ 115 w 176"/>
                <a:gd name="T7" fmla="*/ 9 h 220"/>
                <a:gd name="T8" fmla="*/ 115 w 176"/>
                <a:gd name="T9" fmla="*/ 9 h 220"/>
                <a:gd name="T10" fmla="*/ 166 w 176"/>
                <a:gd name="T11" fmla="*/ 93 h 220"/>
                <a:gd name="T12" fmla="*/ 135 w 176"/>
                <a:gd name="T13" fmla="*/ 22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6" h="220">
                  <a:moveTo>
                    <a:pt x="135" y="220"/>
                  </a:moveTo>
                  <a:cubicBezTo>
                    <a:pt x="0" y="186"/>
                    <a:pt x="0" y="186"/>
                    <a:pt x="0" y="186"/>
                  </a:cubicBezTo>
                  <a:cubicBezTo>
                    <a:pt x="31" y="60"/>
                    <a:pt x="31" y="60"/>
                    <a:pt x="31" y="60"/>
                  </a:cubicBezTo>
                  <a:cubicBezTo>
                    <a:pt x="40" y="23"/>
                    <a:pt x="78" y="0"/>
                    <a:pt x="115" y="9"/>
                  </a:cubicBezTo>
                  <a:cubicBezTo>
                    <a:pt x="115" y="9"/>
                    <a:pt x="115" y="9"/>
                    <a:pt x="115" y="9"/>
                  </a:cubicBezTo>
                  <a:cubicBezTo>
                    <a:pt x="153" y="18"/>
                    <a:pt x="176" y="56"/>
                    <a:pt x="166" y="93"/>
                  </a:cubicBezTo>
                  <a:lnTo>
                    <a:pt x="135" y="22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Line 10"/>
            <p:cNvSpPr>
              <a:spLocks noChangeShapeType="1"/>
            </p:cNvSpPr>
            <p:nvPr/>
          </p:nvSpPr>
          <p:spPr bwMode="auto">
            <a:xfrm flipH="1">
              <a:off x="849312" y="5688013"/>
              <a:ext cx="190500" cy="773113"/>
            </a:xfrm>
            <a:prstGeom prst="line">
              <a:avLst/>
            </a:prstGeom>
            <a:noFill/>
            <a:ln w="152400" cap="flat">
              <a:solidFill>
                <a:srgbClr val="231F2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Line 11"/>
            <p:cNvSpPr>
              <a:spLocks noChangeShapeType="1"/>
            </p:cNvSpPr>
            <p:nvPr/>
          </p:nvSpPr>
          <p:spPr bwMode="auto">
            <a:xfrm>
              <a:off x="823912" y="5837238"/>
              <a:ext cx="334963" cy="80963"/>
            </a:xfrm>
            <a:prstGeom prst="line">
              <a:avLst/>
            </a:prstGeom>
            <a:noFill/>
            <a:ln w="152400" cap="flat">
              <a:solidFill>
                <a:srgbClr val="231F2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0448551" y="5315499"/>
            <a:ext cx="704850" cy="1238251"/>
            <a:chOff x="4195762" y="5526088"/>
            <a:chExt cx="704850" cy="1238251"/>
          </a:xfrm>
        </p:grpSpPr>
        <p:sp>
          <p:nvSpPr>
            <p:cNvPr id="19" name="Freeform 12"/>
            <p:cNvSpPr/>
            <p:nvPr/>
          </p:nvSpPr>
          <p:spPr bwMode="auto">
            <a:xfrm>
              <a:off x="4195762" y="5867401"/>
              <a:ext cx="704850" cy="896938"/>
            </a:xfrm>
            <a:custGeom>
              <a:avLst/>
              <a:gdLst>
                <a:gd name="T0" fmla="*/ 166 w 166"/>
                <a:gd name="T1" fmla="*/ 181 h 210"/>
                <a:gd name="T2" fmla="*/ 35 w 166"/>
                <a:gd name="T3" fmla="*/ 210 h 210"/>
                <a:gd name="T4" fmla="*/ 8 w 166"/>
                <a:gd name="T5" fmla="*/ 88 h 210"/>
                <a:gd name="T6" fmla="*/ 59 w 166"/>
                <a:gd name="T7" fmla="*/ 8 h 210"/>
                <a:gd name="T8" fmla="*/ 59 w 166"/>
                <a:gd name="T9" fmla="*/ 8 h 210"/>
                <a:gd name="T10" fmla="*/ 139 w 166"/>
                <a:gd name="T11" fmla="*/ 59 h 210"/>
                <a:gd name="T12" fmla="*/ 166 w 166"/>
                <a:gd name="T13" fmla="*/ 181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6" h="210">
                  <a:moveTo>
                    <a:pt x="166" y="181"/>
                  </a:moveTo>
                  <a:cubicBezTo>
                    <a:pt x="35" y="210"/>
                    <a:pt x="35" y="210"/>
                    <a:pt x="35" y="210"/>
                  </a:cubicBezTo>
                  <a:cubicBezTo>
                    <a:pt x="8" y="88"/>
                    <a:pt x="8" y="88"/>
                    <a:pt x="8" y="88"/>
                  </a:cubicBezTo>
                  <a:cubicBezTo>
                    <a:pt x="0" y="52"/>
                    <a:pt x="23" y="16"/>
                    <a:pt x="59" y="8"/>
                  </a:cubicBezTo>
                  <a:cubicBezTo>
                    <a:pt x="59" y="8"/>
                    <a:pt x="59" y="8"/>
                    <a:pt x="59" y="8"/>
                  </a:cubicBezTo>
                  <a:cubicBezTo>
                    <a:pt x="95" y="0"/>
                    <a:pt x="131" y="23"/>
                    <a:pt x="139" y="59"/>
                  </a:cubicBezTo>
                  <a:lnTo>
                    <a:pt x="166" y="18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Line 13"/>
            <p:cNvSpPr>
              <a:spLocks noChangeShapeType="1"/>
            </p:cNvSpPr>
            <p:nvPr/>
          </p:nvSpPr>
          <p:spPr bwMode="auto">
            <a:xfrm>
              <a:off x="4365625" y="5526088"/>
              <a:ext cx="165100" cy="750888"/>
            </a:xfrm>
            <a:prstGeom prst="line">
              <a:avLst/>
            </a:prstGeom>
            <a:noFill/>
            <a:ln w="152400" cap="flat">
              <a:solidFill>
                <a:srgbClr val="231F2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Line 14"/>
            <p:cNvSpPr>
              <a:spLocks noChangeShapeType="1"/>
            </p:cNvSpPr>
            <p:nvPr/>
          </p:nvSpPr>
          <p:spPr bwMode="auto">
            <a:xfrm flipV="1">
              <a:off x="4243387" y="5675313"/>
              <a:ext cx="325438" cy="73025"/>
            </a:xfrm>
            <a:prstGeom prst="line">
              <a:avLst/>
            </a:prstGeom>
            <a:noFill/>
            <a:ln w="152400" cap="flat">
              <a:solidFill>
                <a:srgbClr val="231F2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2" name="Freeform 15"/>
          <p:cNvSpPr/>
          <p:nvPr/>
        </p:nvSpPr>
        <p:spPr bwMode="auto">
          <a:xfrm>
            <a:off x="3295554" y="5373986"/>
            <a:ext cx="534988" cy="727075"/>
          </a:xfrm>
          <a:custGeom>
            <a:avLst/>
            <a:gdLst>
              <a:gd name="T0" fmla="*/ 83 w 337"/>
              <a:gd name="T1" fmla="*/ 458 h 458"/>
              <a:gd name="T2" fmla="*/ 0 w 337"/>
              <a:gd name="T3" fmla="*/ 159 h 458"/>
              <a:gd name="T4" fmla="*/ 83 w 337"/>
              <a:gd name="T5" fmla="*/ 0 h 458"/>
              <a:gd name="T6" fmla="*/ 246 w 337"/>
              <a:gd name="T7" fmla="*/ 0 h 458"/>
              <a:gd name="T8" fmla="*/ 337 w 337"/>
              <a:gd name="T9" fmla="*/ 140 h 458"/>
              <a:gd name="T10" fmla="*/ 284 w 337"/>
              <a:gd name="T11" fmla="*/ 458 h 458"/>
              <a:gd name="T12" fmla="*/ 83 w 337"/>
              <a:gd name="T13" fmla="*/ 458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37" h="458">
                <a:moveTo>
                  <a:pt x="83" y="458"/>
                </a:moveTo>
                <a:lnTo>
                  <a:pt x="0" y="159"/>
                </a:lnTo>
                <a:lnTo>
                  <a:pt x="83" y="0"/>
                </a:lnTo>
                <a:lnTo>
                  <a:pt x="246" y="0"/>
                </a:lnTo>
                <a:lnTo>
                  <a:pt x="337" y="140"/>
                </a:lnTo>
                <a:lnTo>
                  <a:pt x="284" y="458"/>
                </a:lnTo>
                <a:lnTo>
                  <a:pt x="83" y="458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3" name="组合 22"/>
          <p:cNvGrpSpPr/>
          <p:nvPr/>
        </p:nvGrpSpPr>
        <p:grpSpPr>
          <a:xfrm>
            <a:off x="5287555" y="4743383"/>
            <a:ext cx="698500" cy="1149350"/>
            <a:chOff x="2381250" y="5756276"/>
            <a:chExt cx="698500" cy="1149350"/>
          </a:xfrm>
        </p:grpSpPr>
        <p:sp>
          <p:nvSpPr>
            <p:cNvPr id="24" name="Line 16"/>
            <p:cNvSpPr>
              <a:spLocks noChangeShapeType="1"/>
            </p:cNvSpPr>
            <p:nvPr/>
          </p:nvSpPr>
          <p:spPr bwMode="auto">
            <a:xfrm>
              <a:off x="2732087" y="5756276"/>
              <a:ext cx="0" cy="1149350"/>
            </a:xfrm>
            <a:prstGeom prst="line">
              <a:avLst/>
            </a:prstGeom>
            <a:noFill/>
            <a:ln w="152400" cap="flat">
              <a:solidFill>
                <a:srgbClr val="231F2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Line 17"/>
            <p:cNvSpPr>
              <a:spLocks noChangeShapeType="1"/>
            </p:cNvSpPr>
            <p:nvPr/>
          </p:nvSpPr>
          <p:spPr bwMode="auto">
            <a:xfrm>
              <a:off x="2381250" y="6137276"/>
              <a:ext cx="698500" cy="0"/>
            </a:xfrm>
            <a:prstGeom prst="line">
              <a:avLst/>
            </a:prstGeom>
            <a:noFill/>
            <a:ln w="152400" cap="flat">
              <a:solidFill>
                <a:srgbClr val="231F2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Oval 18"/>
            <p:cNvSpPr>
              <a:spLocks noChangeArrowheads="1"/>
            </p:cNvSpPr>
            <p:nvPr/>
          </p:nvSpPr>
          <p:spPr bwMode="auto">
            <a:xfrm>
              <a:off x="2533650" y="5948363"/>
              <a:ext cx="381000" cy="381000"/>
            </a:xfrm>
            <a:prstGeom prst="ellipse">
              <a:avLst/>
            </a:pr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7" name="Freeform 19"/>
          <p:cNvSpPr/>
          <p:nvPr/>
        </p:nvSpPr>
        <p:spPr bwMode="auto">
          <a:xfrm>
            <a:off x="8327758" y="5051724"/>
            <a:ext cx="581025" cy="644525"/>
          </a:xfrm>
          <a:custGeom>
            <a:avLst/>
            <a:gdLst>
              <a:gd name="T0" fmla="*/ 110 w 137"/>
              <a:gd name="T1" fmla="*/ 151 h 151"/>
              <a:gd name="T2" fmla="*/ 26 w 137"/>
              <a:gd name="T3" fmla="*/ 151 h 151"/>
              <a:gd name="T4" fmla="*/ 8 w 137"/>
              <a:gd name="T5" fmla="*/ 75 h 151"/>
              <a:gd name="T6" fmla="*/ 68 w 137"/>
              <a:gd name="T7" fmla="*/ 0 h 151"/>
              <a:gd name="T8" fmla="*/ 68 w 137"/>
              <a:gd name="T9" fmla="*/ 0 h 151"/>
              <a:gd name="T10" fmla="*/ 128 w 137"/>
              <a:gd name="T11" fmla="*/ 75 h 151"/>
              <a:gd name="T12" fmla="*/ 110 w 137"/>
              <a:gd name="T13" fmla="*/ 151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7" h="151">
                <a:moveTo>
                  <a:pt x="110" y="151"/>
                </a:moveTo>
                <a:cubicBezTo>
                  <a:pt x="26" y="151"/>
                  <a:pt x="26" y="151"/>
                  <a:pt x="26" y="151"/>
                </a:cubicBezTo>
                <a:cubicBezTo>
                  <a:pt x="8" y="75"/>
                  <a:pt x="8" y="75"/>
                  <a:pt x="8" y="75"/>
                </a:cubicBezTo>
                <a:cubicBezTo>
                  <a:pt x="0" y="36"/>
                  <a:pt x="29" y="0"/>
                  <a:pt x="68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107" y="0"/>
                  <a:pt x="137" y="36"/>
                  <a:pt x="128" y="75"/>
                </a:cubicBezTo>
                <a:lnTo>
                  <a:pt x="110" y="151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Freeform 20"/>
          <p:cNvSpPr/>
          <p:nvPr/>
        </p:nvSpPr>
        <p:spPr bwMode="auto">
          <a:xfrm rot="20997692">
            <a:off x="-796" y="5610467"/>
            <a:ext cx="2787650" cy="846138"/>
          </a:xfrm>
          <a:custGeom>
            <a:avLst/>
            <a:gdLst>
              <a:gd name="T0" fmla="*/ 1647 w 1756"/>
              <a:gd name="T1" fmla="*/ 533 h 533"/>
              <a:gd name="T2" fmla="*/ 1510 w 1756"/>
              <a:gd name="T3" fmla="*/ 533 h 533"/>
              <a:gd name="T4" fmla="*/ 1374 w 1756"/>
              <a:gd name="T5" fmla="*/ 533 h 533"/>
              <a:gd name="T6" fmla="*/ 1235 w 1756"/>
              <a:gd name="T7" fmla="*/ 533 h 533"/>
              <a:gd name="T8" fmla="*/ 1099 w 1756"/>
              <a:gd name="T9" fmla="*/ 533 h 533"/>
              <a:gd name="T10" fmla="*/ 962 w 1756"/>
              <a:gd name="T11" fmla="*/ 533 h 533"/>
              <a:gd name="T12" fmla="*/ 823 w 1756"/>
              <a:gd name="T13" fmla="*/ 533 h 533"/>
              <a:gd name="T14" fmla="*/ 687 w 1756"/>
              <a:gd name="T15" fmla="*/ 533 h 533"/>
              <a:gd name="T16" fmla="*/ 551 w 1756"/>
              <a:gd name="T17" fmla="*/ 533 h 533"/>
              <a:gd name="T18" fmla="*/ 412 w 1756"/>
              <a:gd name="T19" fmla="*/ 533 h 533"/>
              <a:gd name="T20" fmla="*/ 276 w 1756"/>
              <a:gd name="T21" fmla="*/ 533 h 533"/>
              <a:gd name="T22" fmla="*/ 139 w 1756"/>
              <a:gd name="T23" fmla="*/ 533 h 533"/>
              <a:gd name="T24" fmla="*/ 0 w 1756"/>
              <a:gd name="T25" fmla="*/ 533 h 533"/>
              <a:gd name="T26" fmla="*/ 0 w 1756"/>
              <a:gd name="T27" fmla="*/ 525 h 533"/>
              <a:gd name="T28" fmla="*/ 0 w 1756"/>
              <a:gd name="T29" fmla="*/ 520 h 533"/>
              <a:gd name="T30" fmla="*/ 0 w 1756"/>
              <a:gd name="T31" fmla="*/ 512 h 533"/>
              <a:gd name="T32" fmla="*/ 0 w 1756"/>
              <a:gd name="T33" fmla="*/ 506 h 533"/>
              <a:gd name="T34" fmla="*/ 0 w 1756"/>
              <a:gd name="T35" fmla="*/ 501 h 533"/>
              <a:gd name="T36" fmla="*/ 0 w 1756"/>
              <a:gd name="T37" fmla="*/ 493 h 533"/>
              <a:gd name="T38" fmla="*/ 0 w 1756"/>
              <a:gd name="T39" fmla="*/ 487 h 533"/>
              <a:gd name="T40" fmla="*/ 0 w 1756"/>
              <a:gd name="T41" fmla="*/ 479 h 533"/>
              <a:gd name="T42" fmla="*/ 0 w 1756"/>
              <a:gd name="T43" fmla="*/ 474 h 533"/>
              <a:gd name="T44" fmla="*/ 0 w 1756"/>
              <a:gd name="T45" fmla="*/ 466 h 533"/>
              <a:gd name="T46" fmla="*/ 0 w 1756"/>
              <a:gd name="T47" fmla="*/ 460 h 533"/>
              <a:gd name="T48" fmla="*/ 0 w 1756"/>
              <a:gd name="T49" fmla="*/ 452 h 533"/>
              <a:gd name="T50" fmla="*/ 30 w 1756"/>
              <a:gd name="T51" fmla="*/ 331 h 533"/>
              <a:gd name="T52" fmla="*/ 166 w 1756"/>
              <a:gd name="T53" fmla="*/ 447 h 533"/>
              <a:gd name="T54" fmla="*/ 292 w 1756"/>
              <a:gd name="T55" fmla="*/ 286 h 533"/>
              <a:gd name="T56" fmla="*/ 441 w 1756"/>
              <a:gd name="T57" fmla="*/ 447 h 533"/>
              <a:gd name="T58" fmla="*/ 575 w 1756"/>
              <a:gd name="T59" fmla="*/ 216 h 533"/>
              <a:gd name="T60" fmla="*/ 714 w 1756"/>
              <a:gd name="T61" fmla="*/ 447 h 533"/>
              <a:gd name="T62" fmla="*/ 850 w 1756"/>
              <a:gd name="T63" fmla="*/ 267 h 533"/>
              <a:gd name="T64" fmla="*/ 989 w 1756"/>
              <a:gd name="T65" fmla="*/ 447 h 533"/>
              <a:gd name="T66" fmla="*/ 1123 w 1756"/>
              <a:gd name="T67" fmla="*/ 138 h 533"/>
              <a:gd name="T68" fmla="*/ 1264 w 1756"/>
              <a:gd name="T69" fmla="*/ 447 h 533"/>
              <a:gd name="T70" fmla="*/ 1411 w 1756"/>
              <a:gd name="T71" fmla="*/ 240 h 533"/>
              <a:gd name="T72" fmla="*/ 1537 w 1756"/>
              <a:gd name="T73" fmla="*/ 447 h 533"/>
              <a:gd name="T74" fmla="*/ 1676 w 1756"/>
              <a:gd name="T75" fmla="*/ 267 h 533"/>
              <a:gd name="T76" fmla="*/ 1756 w 1756"/>
              <a:gd name="T77" fmla="*/ 450 h 533"/>
              <a:gd name="T78" fmla="*/ 1756 w 1756"/>
              <a:gd name="T79" fmla="*/ 458 h 533"/>
              <a:gd name="T80" fmla="*/ 1756 w 1756"/>
              <a:gd name="T81" fmla="*/ 463 h 533"/>
              <a:gd name="T82" fmla="*/ 1756 w 1756"/>
              <a:gd name="T83" fmla="*/ 471 h 533"/>
              <a:gd name="T84" fmla="*/ 1756 w 1756"/>
              <a:gd name="T85" fmla="*/ 477 h 533"/>
              <a:gd name="T86" fmla="*/ 1756 w 1756"/>
              <a:gd name="T87" fmla="*/ 485 h 533"/>
              <a:gd name="T88" fmla="*/ 1756 w 1756"/>
              <a:gd name="T89" fmla="*/ 490 h 533"/>
              <a:gd name="T90" fmla="*/ 1756 w 1756"/>
              <a:gd name="T91" fmla="*/ 498 h 533"/>
              <a:gd name="T92" fmla="*/ 1756 w 1756"/>
              <a:gd name="T93" fmla="*/ 504 h 533"/>
              <a:gd name="T94" fmla="*/ 1756 w 1756"/>
              <a:gd name="T95" fmla="*/ 509 h 533"/>
              <a:gd name="T96" fmla="*/ 1756 w 1756"/>
              <a:gd name="T97" fmla="*/ 517 h 533"/>
              <a:gd name="T98" fmla="*/ 1756 w 1756"/>
              <a:gd name="T99" fmla="*/ 522 h 533"/>
              <a:gd name="T100" fmla="*/ 1756 w 1756"/>
              <a:gd name="T101" fmla="*/ 530 h 5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756" h="533">
                <a:moveTo>
                  <a:pt x="1756" y="533"/>
                </a:moveTo>
                <a:lnTo>
                  <a:pt x="1729" y="533"/>
                </a:lnTo>
                <a:lnTo>
                  <a:pt x="1703" y="533"/>
                </a:lnTo>
                <a:lnTo>
                  <a:pt x="1676" y="533"/>
                </a:lnTo>
                <a:lnTo>
                  <a:pt x="1647" y="533"/>
                </a:lnTo>
                <a:lnTo>
                  <a:pt x="1620" y="533"/>
                </a:lnTo>
                <a:lnTo>
                  <a:pt x="1593" y="533"/>
                </a:lnTo>
                <a:lnTo>
                  <a:pt x="1566" y="533"/>
                </a:lnTo>
                <a:lnTo>
                  <a:pt x="1537" y="533"/>
                </a:lnTo>
                <a:lnTo>
                  <a:pt x="1510" y="533"/>
                </a:lnTo>
                <a:lnTo>
                  <a:pt x="1484" y="533"/>
                </a:lnTo>
                <a:lnTo>
                  <a:pt x="1454" y="533"/>
                </a:lnTo>
                <a:lnTo>
                  <a:pt x="1427" y="533"/>
                </a:lnTo>
                <a:lnTo>
                  <a:pt x="1401" y="533"/>
                </a:lnTo>
                <a:lnTo>
                  <a:pt x="1374" y="533"/>
                </a:lnTo>
                <a:lnTo>
                  <a:pt x="1345" y="533"/>
                </a:lnTo>
                <a:lnTo>
                  <a:pt x="1318" y="533"/>
                </a:lnTo>
                <a:lnTo>
                  <a:pt x="1291" y="533"/>
                </a:lnTo>
                <a:lnTo>
                  <a:pt x="1264" y="533"/>
                </a:lnTo>
                <a:lnTo>
                  <a:pt x="1235" y="533"/>
                </a:lnTo>
                <a:lnTo>
                  <a:pt x="1208" y="533"/>
                </a:lnTo>
                <a:lnTo>
                  <a:pt x="1182" y="533"/>
                </a:lnTo>
                <a:lnTo>
                  <a:pt x="1155" y="533"/>
                </a:lnTo>
                <a:lnTo>
                  <a:pt x="1125" y="533"/>
                </a:lnTo>
                <a:lnTo>
                  <a:pt x="1099" y="533"/>
                </a:lnTo>
                <a:lnTo>
                  <a:pt x="1072" y="533"/>
                </a:lnTo>
                <a:lnTo>
                  <a:pt x="1045" y="533"/>
                </a:lnTo>
                <a:lnTo>
                  <a:pt x="1016" y="533"/>
                </a:lnTo>
                <a:lnTo>
                  <a:pt x="989" y="533"/>
                </a:lnTo>
                <a:lnTo>
                  <a:pt x="962" y="533"/>
                </a:lnTo>
                <a:lnTo>
                  <a:pt x="933" y="533"/>
                </a:lnTo>
                <a:lnTo>
                  <a:pt x="906" y="533"/>
                </a:lnTo>
                <a:lnTo>
                  <a:pt x="880" y="533"/>
                </a:lnTo>
                <a:lnTo>
                  <a:pt x="853" y="533"/>
                </a:lnTo>
                <a:lnTo>
                  <a:pt x="823" y="533"/>
                </a:lnTo>
                <a:lnTo>
                  <a:pt x="797" y="533"/>
                </a:lnTo>
                <a:lnTo>
                  <a:pt x="770" y="533"/>
                </a:lnTo>
                <a:lnTo>
                  <a:pt x="743" y="533"/>
                </a:lnTo>
                <a:lnTo>
                  <a:pt x="714" y="533"/>
                </a:lnTo>
                <a:lnTo>
                  <a:pt x="687" y="533"/>
                </a:lnTo>
                <a:lnTo>
                  <a:pt x="660" y="533"/>
                </a:lnTo>
                <a:lnTo>
                  <a:pt x="634" y="533"/>
                </a:lnTo>
                <a:lnTo>
                  <a:pt x="604" y="533"/>
                </a:lnTo>
                <a:lnTo>
                  <a:pt x="578" y="533"/>
                </a:lnTo>
                <a:lnTo>
                  <a:pt x="551" y="533"/>
                </a:lnTo>
                <a:lnTo>
                  <a:pt x="522" y="533"/>
                </a:lnTo>
                <a:lnTo>
                  <a:pt x="495" y="533"/>
                </a:lnTo>
                <a:lnTo>
                  <a:pt x="468" y="533"/>
                </a:lnTo>
                <a:lnTo>
                  <a:pt x="441" y="533"/>
                </a:lnTo>
                <a:lnTo>
                  <a:pt x="412" y="533"/>
                </a:lnTo>
                <a:lnTo>
                  <a:pt x="385" y="533"/>
                </a:lnTo>
                <a:lnTo>
                  <a:pt x="359" y="533"/>
                </a:lnTo>
                <a:lnTo>
                  <a:pt x="332" y="533"/>
                </a:lnTo>
                <a:lnTo>
                  <a:pt x="302" y="533"/>
                </a:lnTo>
                <a:lnTo>
                  <a:pt x="276" y="533"/>
                </a:lnTo>
                <a:lnTo>
                  <a:pt x="249" y="533"/>
                </a:lnTo>
                <a:lnTo>
                  <a:pt x="222" y="533"/>
                </a:lnTo>
                <a:lnTo>
                  <a:pt x="193" y="533"/>
                </a:lnTo>
                <a:lnTo>
                  <a:pt x="166" y="533"/>
                </a:lnTo>
                <a:lnTo>
                  <a:pt x="139" y="533"/>
                </a:lnTo>
                <a:lnTo>
                  <a:pt x="110" y="533"/>
                </a:lnTo>
                <a:lnTo>
                  <a:pt x="83" y="533"/>
                </a:lnTo>
                <a:lnTo>
                  <a:pt x="57" y="533"/>
                </a:lnTo>
                <a:lnTo>
                  <a:pt x="30" y="533"/>
                </a:lnTo>
                <a:lnTo>
                  <a:pt x="0" y="533"/>
                </a:lnTo>
                <a:lnTo>
                  <a:pt x="0" y="530"/>
                </a:lnTo>
                <a:lnTo>
                  <a:pt x="0" y="530"/>
                </a:lnTo>
                <a:lnTo>
                  <a:pt x="0" y="528"/>
                </a:lnTo>
                <a:lnTo>
                  <a:pt x="0" y="528"/>
                </a:lnTo>
                <a:lnTo>
                  <a:pt x="0" y="525"/>
                </a:lnTo>
                <a:lnTo>
                  <a:pt x="0" y="525"/>
                </a:lnTo>
                <a:lnTo>
                  <a:pt x="0" y="522"/>
                </a:lnTo>
                <a:lnTo>
                  <a:pt x="0" y="522"/>
                </a:lnTo>
                <a:lnTo>
                  <a:pt x="0" y="520"/>
                </a:lnTo>
                <a:lnTo>
                  <a:pt x="0" y="520"/>
                </a:lnTo>
                <a:lnTo>
                  <a:pt x="0" y="517"/>
                </a:lnTo>
                <a:lnTo>
                  <a:pt x="0" y="517"/>
                </a:lnTo>
                <a:lnTo>
                  <a:pt x="0" y="514"/>
                </a:lnTo>
                <a:lnTo>
                  <a:pt x="0" y="514"/>
                </a:lnTo>
                <a:lnTo>
                  <a:pt x="0" y="512"/>
                </a:lnTo>
                <a:lnTo>
                  <a:pt x="0" y="512"/>
                </a:lnTo>
                <a:lnTo>
                  <a:pt x="0" y="509"/>
                </a:lnTo>
                <a:lnTo>
                  <a:pt x="0" y="509"/>
                </a:lnTo>
                <a:lnTo>
                  <a:pt x="0" y="506"/>
                </a:lnTo>
                <a:lnTo>
                  <a:pt x="0" y="506"/>
                </a:lnTo>
                <a:lnTo>
                  <a:pt x="0" y="504"/>
                </a:lnTo>
                <a:lnTo>
                  <a:pt x="0" y="504"/>
                </a:lnTo>
                <a:lnTo>
                  <a:pt x="0" y="501"/>
                </a:lnTo>
                <a:lnTo>
                  <a:pt x="0" y="501"/>
                </a:lnTo>
                <a:lnTo>
                  <a:pt x="0" y="501"/>
                </a:lnTo>
                <a:lnTo>
                  <a:pt x="0" y="498"/>
                </a:lnTo>
                <a:lnTo>
                  <a:pt x="0" y="498"/>
                </a:lnTo>
                <a:lnTo>
                  <a:pt x="0" y="495"/>
                </a:lnTo>
                <a:lnTo>
                  <a:pt x="0" y="495"/>
                </a:lnTo>
                <a:lnTo>
                  <a:pt x="0" y="493"/>
                </a:lnTo>
                <a:lnTo>
                  <a:pt x="0" y="493"/>
                </a:lnTo>
                <a:lnTo>
                  <a:pt x="0" y="490"/>
                </a:lnTo>
                <a:lnTo>
                  <a:pt x="0" y="490"/>
                </a:lnTo>
                <a:lnTo>
                  <a:pt x="0" y="487"/>
                </a:lnTo>
                <a:lnTo>
                  <a:pt x="0" y="487"/>
                </a:lnTo>
                <a:lnTo>
                  <a:pt x="0" y="485"/>
                </a:lnTo>
                <a:lnTo>
                  <a:pt x="0" y="485"/>
                </a:lnTo>
                <a:lnTo>
                  <a:pt x="0" y="482"/>
                </a:lnTo>
                <a:lnTo>
                  <a:pt x="0" y="482"/>
                </a:lnTo>
                <a:lnTo>
                  <a:pt x="0" y="479"/>
                </a:lnTo>
                <a:lnTo>
                  <a:pt x="0" y="479"/>
                </a:lnTo>
                <a:lnTo>
                  <a:pt x="0" y="477"/>
                </a:lnTo>
                <a:lnTo>
                  <a:pt x="0" y="477"/>
                </a:lnTo>
                <a:lnTo>
                  <a:pt x="0" y="474"/>
                </a:lnTo>
                <a:lnTo>
                  <a:pt x="0" y="474"/>
                </a:lnTo>
                <a:lnTo>
                  <a:pt x="0" y="471"/>
                </a:lnTo>
                <a:lnTo>
                  <a:pt x="0" y="471"/>
                </a:lnTo>
                <a:lnTo>
                  <a:pt x="0" y="469"/>
                </a:lnTo>
                <a:lnTo>
                  <a:pt x="0" y="469"/>
                </a:lnTo>
                <a:lnTo>
                  <a:pt x="0" y="466"/>
                </a:lnTo>
                <a:lnTo>
                  <a:pt x="0" y="466"/>
                </a:lnTo>
                <a:lnTo>
                  <a:pt x="0" y="463"/>
                </a:lnTo>
                <a:lnTo>
                  <a:pt x="0" y="463"/>
                </a:lnTo>
                <a:lnTo>
                  <a:pt x="0" y="460"/>
                </a:lnTo>
                <a:lnTo>
                  <a:pt x="0" y="460"/>
                </a:lnTo>
                <a:lnTo>
                  <a:pt x="0" y="458"/>
                </a:lnTo>
                <a:lnTo>
                  <a:pt x="0" y="458"/>
                </a:lnTo>
                <a:lnTo>
                  <a:pt x="0" y="455"/>
                </a:lnTo>
                <a:lnTo>
                  <a:pt x="0" y="455"/>
                </a:lnTo>
                <a:lnTo>
                  <a:pt x="0" y="452"/>
                </a:lnTo>
                <a:lnTo>
                  <a:pt x="0" y="452"/>
                </a:lnTo>
                <a:lnTo>
                  <a:pt x="0" y="450"/>
                </a:lnTo>
                <a:lnTo>
                  <a:pt x="0" y="450"/>
                </a:lnTo>
                <a:lnTo>
                  <a:pt x="0" y="447"/>
                </a:lnTo>
                <a:lnTo>
                  <a:pt x="30" y="331"/>
                </a:lnTo>
                <a:lnTo>
                  <a:pt x="57" y="447"/>
                </a:lnTo>
                <a:lnTo>
                  <a:pt x="91" y="245"/>
                </a:lnTo>
                <a:lnTo>
                  <a:pt x="110" y="447"/>
                </a:lnTo>
                <a:lnTo>
                  <a:pt x="161" y="0"/>
                </a:lnTo>
                <a:lnTo>
                  <a:pt x="166" y="447"/>
                </a:lnTo>
                <a:lnTo>
                  <a:pt x="212" y="208"/>
                </a:lnTo>
                <a:lnTo>
                  <a:pt x="222" y="447"/>
                </a:lnTo>
                <a:lnTo>
                  <a:pt x="249" y="73"/>
                </a:lnTo>
                <a:lnTo>
                  <a:pt x="276" y="447"/>
                </a:lnTo>
                <a:lnTo>
                  <a:pt x="292" y="286"/>
                </a:lnTo>
                <a:lnTo>
                  <a:pt x="332" y="447"/>
                </a:lnTo>
                <a:lnTo>
                  <a:pt x="334" y="121"/>
                </a:lnTo>
                <a:lnTo>
                  <a:pt x="385" y="447"/>
                </a:lnTo>
                <a:lnTo>
                  <a:pt x="420" y="245"/>
                </a:lnTo>
                <a:lnTo>
                  <a:pt x="441" y="447"/>
                </a:lnTo>
                <a:lnTo>
                  <a:pt x="522" y="97"/>
                </a:lnTo>
                <a:lnTo>
                  <a:pt x="495" y="447"/>
                </a:lnTo>
                <a:lnTo>
                  <a:pt x="540" y="259"/>
                </a:lnTo>
                <a:lnTo>
                  <a:pt x="551" y="447"/>
                </a:lnTo>
                <a:lnTo>
                  <a:pt x="575" y="216"/>
                </a:lnTo>
                <a:lnTo>
                  <a:pt x="604" y="447"/>
                </a:lnTo>
                <a:lnTo>
                  <a:pt x="615" y="138"/>
                </a:lnTo>
                <a:lnTo>
                  <a:pt x="660" y="447"/>
                </a:lnTo>
                <a:lnTo>
                  <a:pt x="690" y="216"/>
                </a:lnTo>
                <a:lnTo>
                  <a:pt x="714" y="447"/>
                </a:lnTo>
                <a:lnTo>
                  <a:pt x="725" y="138"/>
                </a:lnTo>
                <a:lnTo>
                  <a:pt x="770" y="447"/>
                </a:lnTo>
                <a:lnTo>
                  <a:pt x="794" y="208"/>
                </a:lnTo>
                <a:lnTo>
                  <a:pt x="823" y="447"/>
                </a:lnTo>
                <a:lnTo>
                  <a:pt x="850" y="267"/>
                </a:lnTo>
                <a:lnTo>
                  <a:pt x="880" y="447"/>
                </a:lnTo>
                <a:lnTo>
                  <a:pt x="922" y="92"/>
                </a:lnTo>
                <a:lnTo>
                  <a:pt x="933" y="447"/>
                </a:lnTo>
                <a:lnTo>
                  <a:pt x="965" y="216"/>
                </a:lnTo>
                <a:lnTo>
                  <a:pt x="989" y="447"/>
                </a:lnTo>
                <a:lnTo>
                  <a:pt x="1003" y="183"/>
                </a:lnTo>
                <a:lnTo>
                  <a:pt x="1045" y="447"/>
                </a:lnTo>
                <a:lnTo>
                  <a:pt x="1072" y="245"/>
                </a:lnTo>
                <a:lnTo>
                  <a:pt x="1099" y="447"/>
                </a:lnTo>
                <a:lnTo>
                  <a:pt x="1123" y="138"/>
                </a:lnTo>
                <a:lnTo>
                  <a:pt x="1155" y="447"/>
                </a:lnTo>
                <a:lnTo>
                  <a:pt x="1192" y="267"/>
                </a:lnTo>
                <a:lnTo>
                  <a:pt x="1208" y="447"/>
                </a:lnTo>
                <a:lnTo>
                  <a:pt x="1235" y="323"/>
                </a:lnTo>
                <a:lnTo>
                  <a:pt x="1264" y="447"/>
                </a:lnTo>
                <a:lnTo>
                  <a:pt x="1270" y="208"/>
                </a:lnTo>
                <a:lnTo>
                  <a:pt x="1318" y="447"/>
                </a:lnTo>
                <a:lnTo>
                  <a:pt x="1337" y="275"/>
                </a:lnTo>
                <a:lnTo>
                  <a:pt x="1374" y="447"/>
                </a:lnTo>
                <a:lnTo>
                  <a:pt x="1411" y="240"/>
                </a:lnTo>
                <a:lnTo>
                  <a:pt x="1427" y="447"/>
                </a:lnTo>
                <a:lnTo>
                  <a:pt x="1446" y="267"/>
                </a:lnTo>
                <a:lnTo>
                  <a:pt x="1484" y="447"/>
                </a:lnTo>
                <a:lnTo>
                  <a:pt x="1534" y="267"/>
                </a:lnTo>
                <a:lnTo>
                  <a:pt x="1537" y="447"/>
                </a:lnTo>
                <a:lnTo>
                  <a:pt x="1593" y="138"/>
                </a:lnTo>
                <a:lnTo>
                  <a:pt x="1593" y="447"/>
                </a:lnTo>
                <a:lnTo>
                  <a:pt x="1644" y="226"/>
                </a:lnTo>
                <a:lnTo>
                  <a:pt x="1647" y="447"/>
                </a:lnTo>
                <a:lnTo>
                  <a:pt x="1676" y="267"/>
                </a:lnTo>
                <a:lnTo>
                  <a:pt x="1703" y="447"/>
                </a:lnTo>
                <a:lnTo>
                  <a:pt x="1703" y="138"/>
                </a:lnTo>
                <a:lnTo>
                  <a:pt x="1756" y="447"/>
                </a:lnTo>
                <a:lnTo>
                  <a:pt x="1756" y="450"/>
                </a:lnTo>
                <a:lnTo>
                  <a:pt x="1756" y="450"/>
                </a:lnTo>
                <a:lnTo>
                  <a:pt x="1756" y="452"/>
                </a:lnTo>
                <a:lnTo>
                  <a:pt x="1756" y="452"/>
                </a:lnTo>
                <a:lnTo>
                  <a:pt x="1756" y="455"/>
                </a:lnTo>
                <a:lnTo>
                  <a:pt x="1756" y="455"/>
                </a:lnTo>
                <a:lnTo>
                  <a:pt x="1756" y="458"/>
                </a:lnTo>
                <a:lnTo>
                  <a:pt x="1756" y="458"/>
                </a:lnTo>
                <a:lnTo>
                  <a:pt x="1756" y="460"/>
                </a:lnTo>
                <a:lnTo>
                  <a:pt x="1756" y="460"/>
                </a:lnTo>
                <a:lnTo>
                  <a:pt x="1756" y="463"/>
                </a:lnTo>
                <a:lnTo>
                  <a:pt x="1756" y="463"/>
                </a:lnTo>
                <a:lnTo>
                  <a:pt x="1756" y="466"/>
                </a:lnTo>
                <a:lnTo>
                  <a:pt x="1756" y="466"/>
                </a:lnTo>
                <a:lnTo>
                  <a:pt x="1756" y="469"/>
                </a:lnTo>
                <a:lnTo>
                  <a:pt x="1756" y="469"/>
                </a:lnTo>
                <a:lnTo>
                  <a:pt x="1756" y="471"/>
                </a:lnTo>
                <a:lnTo>
                  <a:pt x="1756" y="471"/>
                </a:lnTo>
                <a:lnTo>
                  <a:pt x="1756" y="474"/>
                </a:lnTo>
                <a:lnTo>
                  <a:pt x="1756" y="474"/>
                </a:lnTo>
                <a:lnTo>
                  <a:pt x="1756" y="477"/>
                </a:lnTo>
                <a:lnTo>
                  <a:pt x="1756" y="477"/>
                </a:lnTo>
                <a:lnTo>
                  <a:pt x="1756" y="479"/>
                </a:lnTo>
                <a:lnTo>
                  <a:pt x="1756" y="479"/>
                </a:lnTo>
                <a:lnTo>
                  <a:pt x="1756" y="482"/>
                </a:lnTo>
                <a:lnTo>
                  <a:pt x="1756" y="482"/>
                </a:lnTo>
                <a:lnTo>
                  <a:pt x="1756" y="485"/>
                </a:lnTo>
                <a:lnTo>
                  <a:pt x="1756" y="485"/>
                </a:lnTo>
                <a:lnTo>
                  <a:pt x="1756" y="487"/>
                </a:lnTo>
                <a:lnTo>
                  <a:pt x="1756" y="487"/>
                </a:lnTo>
                <a:lnTo>
                  <a:pt x="1756" y="490"/>
                </a:lnTo>
                <a:lnTo>
                  <a:pt x="1756" y="490"/>
                </a:lnTo>
                <a:lnTo>
                  <a:pt x="1756" y="493"/>
                </a:lnTo>
                <a:lnTo>
                  <a:pt x="1756" y="493"/>
                </a:lnTo>
                <a:lnTo>
                  <a:pt x="1756" y="495"/>
                </a:lnTo>
                <a:lnTo>
                  <a:pt x="1756" y="495"/>
                </a:lnTo>
                <a:lnTo>
                  <a:pt x="1756" y="498"/>
                </a:lnTo>
                <a:lnTo>
                  <a:pt x="1756" y="498"/>
                </a:lnTo>
                <a:lnTo>
                  <a:pt x="1756" y="501"/>
                </a:lnTo>
                <a:lnTo>
                  <a:pt x="1756" y="501"/>
                </a:lnTo>
                <a:lnTo>
                  <a:pt x="1756" y="501"/>
                </a:lnTo>
                <a:lnTo>
                  <a:pt x="1756" y="504"/>
                </a:lnTo>
                <a:lnTo>
                  <a:pt x="1756" y="504"/>
                </a:lnTo>
                <a:lnTo>
                  <a:pt x="1756" y="506"/>
                </a:lnTo>
                <a:lnTo>
                  <a:pt x="1756" y="506"/>
                </a:lnTo>
                <a:lnTo>
                  <a:pt x="1756" y="509"/>
                </a:lnTo>
                <a:lnTo>
                  <a:pt x="1756" y="509"/>
                </a:lnTo>
                <a:lnTo>
                  <a:pt x="1756" y="512"/>
                </a:lnTo>
                <a:lnTo>
                  <a:pt x="1756" y="512"/>
                </a:lnTo>
                <a:lnTo>
                  <a:pt x="1756" y="514"/>
                </a:lnTo>
                <a:lnTo>
                  <a:pt x="1756" y="514"/>
                </a:lnTo>
                <a:lnTo>
                  <a:pt x="1756" y="517"/>
                </a:lnTo>
                <a:lnTo>
                  <a:pt x="1756" y="517"/>
                </a:lnTo>
                <a:lnTo>
                  <a:pt x="1756" y="520"/>
                </a:lnTo>
                <a:lnTo>
                  <a:pt x="1756" y="520"/>
                </a:lnTo>
                <a:lnTo>
                  <a:pt x="1756" y="522"/>
                </a:lnTo>
                <a:lnTo>
                  <a:pt x="1756" y="522"/>
                </a:lnTo>
                <a:lnTo>
                  <a:pt x="1756" y="525"/>
                </a:lnTo>
                <a:lnTo>
                  <a:pt x="1756" y="525"/>
                </a:lnTo>
                <a:lnTo>
                  <a:pt x="1756" y="528"/>
                </a:lnTo>
                <a:lnTo>
                  <a:pt x="1756" y="528"/>
                </a:lnTo>
                <a:lnTo>
                  <a:pt x="1756" y="530"/>
                </a:lnTo>
                <a:lnTo>
                  <a:pt x="1756" y="530"/>
                </a:lnTo>
                <a:lnTo>
                  <a:pt x="1756" y="533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" name="Freeform 21"/>
          <p:cNvSpPr/>
          <p:nvPr/>
        </p:nvSpPr>
        <p:spPr bwMode="auto">
          <a:xfrm rot="20974171">
            <a:off x="2740817" y="5223117"/>
            <a:ext cx="2786063" cy="850900"/>
          </a:xfrm>
          <a:custGeom>
            <a:avLst/>
            <a:gdLst>
              <a:gd name="T0" fmla="*/ 1646 w 1755"/>
              <a:gd name="T1" fmla="*/ 490 h 536"/>
              <a:gd name="T2" fmla="*/ 1509 w 1755"/>
              <a:gd name="T3" fmla="*/ 493 h 536"/>
              <a:gd name="T4" fmla="*/ 1373 w 1755"/>
              <a:gd name="T5" fmla="*/ 498 h 536"/>
              <a:gd name="T6" fmla="*/ 1234 w 1755"/>
              <a:gd name="T7" fmla="*/ 501 h 536"/>
              <a:gd name="T8" fmla="*/ 1098 w 1755"/>
              <a:gd name="T9" fmla="*/ 506 h 536"/>
              <a:gd name="T10" fmla="*/ 962 w 1755"/>
              <a:gd name="T11" fmla="*/ 509 h 536"/>
              <a:gd name="T12" fmla="*/ 825 w 1755"/>
              <a:gd name="T13" fmla="*/ 512 h 536"/>
              <a:gd name="T14" fmla="*/ 686 w 1755"/>
              <a:gd name="T15" fmla="*/ 517 h 536"/>
              <a:gd name="T16" fmla="*/ 550 w 1755"/>
              <a:gd name="T17" fmla="*/ 520 h 536"/>
              <a:gd name="T18" fmla="*/ 414 w 1755"/>
              <a:gd name="T19" fmla="*/ 525 h 536"/>
              <a:gd name="T20" fmla="*/ 275 w 1755"/>
              <a:gd name="T21" fmla="*/ 528 h 536"/>
              <a:gd name="T22" fmla="*/ 139 w 1755"/>
              <a:gd name="T23" fmla="*/ 530 h 536"/>
              <a:gd name="T24" fmla="*/ 2 w 1755"/>
              <a:gd name="T25" fmla="*/ 536 h 536"/>
              <a:gd name="T26" fmla="*/ 2 w 1755"/>
              <a:gd name="T27" fmla="*/ 528 h 536"/>
              <a:gd name="T28" fmla="*/ 2 w 1755"/>
              <a:gd name="T29" fmla="*/ 522 h 536"/>
              <a:gd name="T30" fmla="*/ 0 w 1755"/>
              <a:gd name="T31" fmla="*/ 517 h 536"/>
              <a:gd name="T32" fmla="*/ 0 w 1755"/>
              <a:gd name="T33" fmla="*/ 509 h 536"/>
              <a:gd name="T34" fmla="*/ 0 w 1755"/>
              <a:gd name="T35" fmla="*/ 504 h 536"/>
              <a:gd name="T36" fmla="*/ 0 w 1755"/>
              <a:gd name="T37" fmla="*/ 496 h 536"/>
              <a:gd name="T38" fmla="*/ 0 w 1755"/>
              <a:gd name="T39" fmla="*/ 490 h 536"/>
              <a:gd name="T40" fmla="*/ 0 w 1755"/>
              <a:gd name="T41" fmla="*/ 482 h 536"/>
              <a:gd name="T42" fmla="*/ 0 w 1755"/>
              <a:gd name="T43" fmla="*/ 477 h 536"/>
              <a:gd name="T44" fmla="*/ 0 w 1755"/>
              <a:gd name="T45" fmla="*/ 469 h 536"/>
              <a:gd name="T46" fmla="*/ 0 w 1755"/>
              <a:gd name="T47" fmla="*/ 463 h 536"/>
              <a:gd name="T48" fmla="*/ 0 w 1755"/>
              <a:gd name="T49" fmla="*/ 455 h 536"/>
              <a:gd name="T50" fmla="*/ 24 w 1755"/>
              <a:gd name="T51" fmla="*/ 334 h 536"/>
              <a:gd name="T52" fmla="*/ 165 w 1755"/>
              <a:gd name="T53" fmla="*/ 447 h 536"/>
              <a:gd name="T54" fmla="*/ 285 w 1755"/>
              <a:gd name="T55" fmla="*/ 280 h 536"/>
              <a:gd name="T56" fmla="*/ 438 w 1755"/>
              <a:gd name="T57" fmla="*/ 439 h 536"/>
              <a:gd name="T58" fmla="*/ 566 w 1755"/>
              <a:gd name="T59" fmla="*/ 202 h 536"/>
              <a:gd name="T60" fmla="*/ 713 w 1755"/>
              <a:gd name="T61" fmla="*/ 431 h 536"/>
              <a:gd name="T62" fmla="*/ 847 w 1755"/>
              <a:gd name="T63" fmla="*/ 205 h 536"/>
              <a:gd name="T64" fmla="*/ 986 w 1755"/>
              <a:gd name="T65" fmla="*/ 423 h 536"/>
              <a:gd name="T66" fmla="*/ 1114 w 1755"/>
              <a:gd name="T67" fmla="*/ 111 h 536"/>
              <a:gd name="T68" fmla="*/ 1261 w 1755"/>
              <a:gd name="T69" fmla="*/ 415 h 536"/>
              <a:gd name="T70" fmla="*/ 1368 w 1755"/>
              <a:gd name="T71" fmla="*/ 148 h 536"/>
              <a:gd name="T72" fmla="*/ 1536 w 1755"/>
              <a:gd name="T73" fmla="*/ 407 h 536"/>
              <a:gd name="T74" fmla="*/ 1667 w 1755"/>
              <a:gd name="T75" fmla="*/ 224 h 536"/>
              <a:gd name="T76" fmla="*/ 1755 w 1755"/>
              <a:gd name="T77" fmla="*/ 404 h 536"/>
              <a:gd name="T78" fmla="*/ 1755 w 1755"/>
              <a:gd name="T79" fmla="*/ 412 h 536"/>
              <a:gd name="T80" fmla="*/ 1755 w 1755"/>
              <a:gd name="T81" fmla="*/ 417 h 536"/>
              <a:gd name="T82" fmla="*/ 1755 w 1755"/>
              <a:gd name="T83" fmla="*/ 426 h 536"/>
              <a:gd name="T84" fmla="*/ 1755 w 1755"/>
              <a:gd name="T85" fmla="*/ 431 h 536"/>
              <a:gd name="T86" fmla="*/ 1755 w 1755"/>
              <a:gd name="T87" fmla="*/ 436 h 536"/>
              <a:gd name="T88" fmla="*/ 1755 w 1755"/>
              <a:gd name="T89" fmla="*/ 444 h 536"/>
              <a:gd name="T90" fmla="*/ 1755 w 1755"/>
              <a:gd name="T91" fmla="*/ 450 h 536"/>
              <a:gd name="T92" fmla="*/ 1755 w 1755"/>
              <a:gd name="T93" fmla="*/ 458 h 536"/>
              <a:gd name="T94" fmla="*/ 1755 w 1755"/>
              <a:gd name="T95" fmla="*/ 463 h 536"/>
              <a:gd name="T96" fmla="*/ 1755 w 1755"/>
              <a:gd name="T97" fmla="*/ 471 h 536"/>
              <a:gd name="T98" fmla="*/ 1755 w 1755"/>
              <a:gd name="T99" fmla="*/ 477 h 536"/>
              <a:gd name="T100" fmla="*/ 1755 w 1755"/>
              <a:gd name="T101" fmla="*/ 485 h 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755" h="536">
                <a:moveTo>
                  <a:pt x="1755" y="487"/>
                </a:moveTo>
                <a:lnTo>
                  <a:pt x="1728" y="487"/>
                </a:lnTo>
                <a:lnTo>
                  <a:pt x="1702" y="487"/>
                </a:lnTo>
                <a:lnTo>
                  <a:pt x="1675" y="490"/>
                </a:lnTo>
                <a:lnTo>
                  <a:pt x="1646" y="490"/>
                </a:lnTo>
                <a:lnTo>
                  <a:pt x="1619" y="490"/>
                </a:lnTo>
                <a:lnTo>
                  <a:pt x="1592" y="490"/>
                </a:lnTo>
                <a:lnTo>
                  <a:pt x="1565" y="493"/>
                </a:lnTo>
                <a:lnTo>
                  <a:pt x="1536" y="493"/>
                </a:lnTo>
                <a:lnTo>
                  <a:pt x="1509" y="493"/>
                </a:lnTo>
                <a:lnTo>
                  <a:pt x="1483" y="496"/>
                </a:lnTo>
                <a:lnTo>
                  <a:pt x="1456" y="496"/>
                </a:lnTo>
                <a:lnTo>
                  <a:pt x="1426" y="496"/>
                </a:lnTo>
                <a:lnTo>
                  <a:pt x="1400" y="496"/>
                </a:lnTo>
                <a:lnTo>
                  <a:pt x="1373" y="498"/>
                </a:lnTo>
                <a:lnTo>
                  <a:pt x="1346" y="498"/>
                </a:lnTo>
                <a:lnTo>
                  <a:pt x="1317" y="498"/>
                </a:lnTo>
                <a:lnTo>
                  <a:pt x="1290" y="501"/>
                </a:lnTo>
                <a:lnTo>
                  <a:pt x="1263" y="501"/>
                </a:lnTo>
                <a:lnTo>
                  <a:pt x="1234" y="501"/>
                </a:lnTo>
                <a:lnTo>
                  <a:pt x="1207" y="501"/>
                </a:lnTo>
                <a:lnTo>
                  <a:pt x="1181" y="504"/>
                </a:lnTo>
                <a:lnTo>
                  <a:pt x="1154" y="504"/>
                </a:lnTo>
                <a:lnTo>
                  <a:pt x="1125" y="504"/>
                </a:lnTo>
                <a:lnTo>
                  <a:pt x="1098" y="506"/>
                </a:lnTo>
                <a:lnTo>
                  <a:pt x="1071" y="506"/>
                </a:lnTo>
                <a:lnTo>
                  <a:pt x="1044" y="506"/>
                </a:lnTo>
                <a:lnTo>
                  <a:pt x="1015" y="506"/>
                </a:lnTo>
                <a:lnTo>
                  <a:pt x="988" y="509"/>
                </a:lnTo>
                <a:lnTo>
                  <a:pt x="962" y="509"/>
                </a:lnTo>
                <a:lnTo>
                  <a:pt x="935" y="509"/>
                </a:lnTo>
                <a:lnTo>
                  <a:pt x="905" y="509"/>
                </a:lnTo>
                <a:lnTo>
                  <a:pt x="879" y="512"/>
                </a:lnTo>
                <a:lnTo>
                  <a:pt x="852" y="512"/>
                </a:lnTo>
                <a:lnTo>
                  <a:pt x="825" y="512"/>
                </a:lnTo>
                <a:lnTo>
                  <a:pt x="796" y="514"/>
                </a:lnTo>
                <a:lnTo>
                  <a:pt x="769" y="514"/>
                </a:lnTo>
                <a:lnTo>
                  <a:pt x="742" y="514"/>
                </a:lnTo>
                <a:lnTo>
                  <a:pt x="713" y="514"/>
                </a:lnTo>
                <a:lnTo>
                  <a:pt x="686" y="517"/>
                </a:lnTo>
                <a:lnTo>
                  <a:pt x="660" y="517"/>
                </a:lnTo>
                <a:lnTo>
                  <a:pt x="633" y="517"/>
                </a:lnTo>
                <a:lnTo>
                  <a:pt x="603" y="520"/>
                </a:lnTo>
                <a:lnTo>
                  <a:pt x="577" y="520"/>
                </a:lnTo>
                <a:lnTo>
                  <a:pt x="550" y="520"/>
                </a:lnTo>
                <a:lnTo>
                  <a:pt x="523" y="520"/>
                </a:lnTo>
                <a:lnTo>
                  <a:pt x="494" y="522"/>
                </a:lnTo>
                <a:lnTo>
                  <a:pt x="467" y="522"/>
                </a:lnTo>
                <a:lnTo>
                  <a:pt x="440" y="522"/>
                </a:lnTo>
                <a:lnTo>
                  <a:pt x="414" y="525"/>
                </a:lnTo>
                <a:lnTo>
                  <a:pt x="384" y="525"/>
                </a:lnTo>
                <a:lnTo>
                  <a:pt x="358" y="525"/>
                </a:lnTo>
                <a:lnTo>
                  <a:pt x="331" y="525"/>
                </a:lnTo>
                <a:lnTo>
                  <a:pt x="304" y="528"/>
                </a:lnTo>
                <a:lnTo>
                  <a:pt x="275" y="528"/>
                </a:lnTo>
                <a:lnTo>
                  <a:pt x="248" y="528"/>
                </a:lnTo>
                <a:lnTo>
                  <a:pt x="221" y="530"/>
                </a:lnTo>
                <a:lnTo>
                  <a:pt x="192" y="530"/>
                </a:lnTo>
                <a:lnTo>
                  <a:pt x="165" y="530"/>
                </a:lnTo>
                <a:lnTo>
                  <a:pt x="139" y="530"/>
                </a:lnTo>
                <a:lnTo>
                  <a:pt x="112" y="533"/>
                </a:lnTo>
                <a:lnTo>
                  <a:pt x="82" y="533"/>
                </a:lnTo>
                <a:lnTo>
                  <a:pt x="56" y="533"/>
                </a:lnTo>
                <a:lnTo>
                  <a:pt x="29" y="536"/>
                </a:lnTo>
                <a:lnTo>
                  <a:pt x="2" y="536"/>
                </a:lnTo>
                <a:lnTo>
                  <a:pt x="2" y="533"/>
                </a:lnTo>
                <a:lnTo>
                  <a:pt x="2" y="533"/>
                </a:lnTo>
                <a:lnTo>
                  <a:pt x="2" y="530"/>
                </a:lnTo>
                <a:lnTo>
                  <a:pt x="2" y="530"/>
                </a:lnTo>
                <a:lnTo>
                  <a:pt x="2" y="528"/>
                </a:lnTo>
                <a:lnTo>
                  <a:pt x="2" y="528"/>
                </a:lnTo>
                <a:lnTo>
                  <a:pt x="2" y="525"/>
                </a:lnTo>
                <a:lnTo>
                  <a:pt x="2" y="525"/>
                </a:lnTo>
                <a:lnTo>
                  <a:pt x="2" y="522"/>
                </a:lnTo>
                <a:lnTo>
                  <a:pt x="2" y="522"/>
                </a:lnTo>
                <a:lnTo>
                  <a:pt x="2" y="520"/>
                </a:lnTo>
                <a:lnTo>
                  <a:pt x="2" y="520"/>
                </a:lnTo>
                <a:lnTo>
                  <a:pt x="2" y="520"/>
                </a:lnTo>
                <a:lnTo>
                  <a:pt x="0" y="517"/>
                </a:lnTo>
                <a:lnTo>
                  <a:pt x="0" y="517"/>
                </a:lnTo>
                <a:lnTo>
                  <a:pt x="0" y="514"/>
                </a:lnTo>
                <a:lnTo>
                  <a:pt x="0" y="514"/>
                </a:lnTo>
                <a:lnTo>
                  <a:pt x="0" y="512"/>
                </a:lnTo>
                <a:lnTo>
                  <a:pt x="0" y="512"/>
                </a:lnTo>
                <a:lnTo>
                  <a:pt x="0" y="509"/>
                </a:lnTo>
                <a:lnTo>
                  <a:pt x="0" y="509"/>
                </a:lnTo>
                <a:lnTo>
                  <a:pt x="0" y="506"/>
                </a:lnTo>
                <a:lnTo>
                  <a:pt x="0" y="506"/>
                </a:lnTo>
                <a:lnTo>
                  <a:pt x="0" y="504"/>
                </a:lnTo>
                <a:lnTo>
                  <a:pt x="0" y="504"/>
                </a:lnTo>
                <a:lnTo>
                  <a:pt x="0" y="501"/>
                </a:lnTo>
                <a:lnTo>
                  <a:pt x="0" y="501"/>
                </a:lnTo>
                <a:lnTo>
                  <a:pt x="0" y="498"/>
                </a:lnTo>
                <a:lnTo>
                  <a:pt x="0" y="498"/>
                </a:lnTo>
                <a:lnTo>
                  <a:pt x="0" y="496"/>
                </a:lnTo>
                <a:lnTo>
                  <a:pt x="0" y="496"/>
                </a:lnTo>
                <a:lnTo>
                  <a:pt x="0" y="493"/>
                </a:lnTo>
                <a:lnTo>
                  <a:pt x="0" y="493"/>
                </a:lnTo>
                <a:lnTo>
                  <a:pt x="0" y="490"/>
                </a:lnTo>
                <a:lnTo>
                  <a:pt x="0" y="490"/>
                </a:lnTo>
                <a:lnTo>
                  <a:pt x="0" y="487"/>
                </a:lnTo>
                <a:lnTo>
                  <a:pt x="0" y="487"/>
                </a:lnTo>
                <a:lnTo>
                  <a:pt x="0" y="485"/>
                </a:lnTo>
                <a:lnTo>
                  <a:pt x="0" y="485"/>
                </a:lnTo>
                <a:lnTo>
                  <a:pt x="0" y="482"/>
                </a:lnTo>
                <a:lnTo>
                  <a:pt x="0" y="482"/>
                </a:lnTo>
                <a:lnTo>
                  <a:pt x="0" y="479"/>
                </a:lnTo>
                <a:lnTo>
                  <a:pt x="0" y="479"/>
                </a:lnTo>
                <a:lnTo>
                  <a:pt x="0" y="477"/>
                </a:lnTo>
                <a:lnTo>
                  <a:pt x="0" y="477"/>
                </a:lnTo>
                <a:lnTo>
                  <a:pt x="0" y="474"/>
                </a:lnTo>
                <a:lnTo>
                  <a:pt x="0" y="474"/>
                </a:lnTo>
                <a:lnTo>
                  <a:pt x="0" y="471"/>
                </a:lnTo>
                <a:lnTo>
                  <a:pt x="0" y="471"/>
                </a:lnTo>
                <a:lnTo>
                  <a:pt x="0" y="469"/>
                </a:lnTo>
                <a:lnTo>
                  <a:pt x="0" y="469"/>
                </a:lnTo>
                <a:lnTo>
                  <a:pt x="0" y="466"/>
                </a:lnTo>
                <a:lnTo>
                  <a:pt x="0" y="466"/>
                </a:lnTo>
                <a:lnTo>
                  <a:pt x="0" y="463"/>
                </a:lnTo>
                <a:lnTo>
                  <a:pt x="0" y="463"/>
                </a:lnTo>
                <a:lnTo>
                  <a:pt x="0" y="461"/>
                </a:lnTo>
                <a:lnTo>
                  <a:pt x="0" y="461"/>
                </a:lnTo>
                <a:lnTo>
                  <a:pt x="0" y="458"/>
                </a:lnTo>
                <a:lnTo>
                  <a:pt x="0" y="458"/>
                </a:lnTo>
                <a:lnTo>
                  <a:pt x="0" y="455"/>
                </a:lnTo>
                <a:lnTo>
                  <a:pt x="0" y="455"/>
                </a:lnTo>
                <a:lnTo>
                  <a:pt x="0" y="452"/>
                </a:lnTo>
                <a:lnTo>
                  <a:pt x="0" y="452"/>
                </a:lnTo>
                <a:lnTo>
                  <a:pt x="0" y="450"/>
                </a:lnTo>
                <a:lnTo>
                  <a:pt x="24" y="334"/>
                </a:lnTo>
                <a:lnTo>
                  <a:pt x="53" y="450"/>
                </a:lnTo>
                <a:lnTo>
                  <a:pt x="82" y="245"/>
                </a:lnTo>
                <a:lnTo>
                  <a:pt x="109" y="447"/>
                </a:lnTo>
                <a:lnTo>
                  <a:pt x="149" y="0"/>
                </a:lnTo>
                <a:lnTo>
                  <a:pt x="165" y="447"/>
                </a:lnTo>
                <a:lnTo>
                  <a:pt x="187" y="261"/>
                </a:lnTo>
                <a:lnTo>
                  <a:pt x="219" y="444"/>
                </a:lnTo>
                <a:lnTo>
                  <a:pt x="243" y="108"/>
                </a:lnTo>
                <a:lnTo>
                  <a:pt x="275" y="444"/>
                </a:lnTo>
                <a:lnTo>
                  <a:pt x="285" y="280"/>
                </a:lnTo>
                <a:lnTo>
                  <a:pt x="328" y="442"/>
                </a:lnTo>
                <a:lnTo>
                  <a:pt x="326" y="178"/>
                </a:lnTo>
                <a:lnTo>
                  <a:pt x="384" y="439"/>
                </a:lnTo>
                <a:lnTo>
                  <a:pt x="414" y="237"/>
                </a:lnTo>
                <a:lnTo>
                  <a:pt x="438" y="439"/>
                </a:lnTo>
                <a:lnTo>
                  <a:pt x="513" y="87"/>
                </a:lnTo>
                <a:lnTo>
                  <a:pt x="494" y="436"/>
                </a:lnTo>
                <a:lnTo>
                  <a:pt x="534" y="245"/>
                </a:lnTo>
                <a:lnTo>
                  <a:pt x="547" y="436"/>
                </a:lnTo>
                <a:lnTo>
                  <a:pt x="566" y="202"/>
                </a:lnTo>
                <a:lnTo>
                  <a:pt x="603" y="434"/>
                </a:lnTo>
                <a:lnTo>
                  <a:pt x="606" y="124"/>
                </a:lnTo>
                <a:lnTo>
                  <a:pt x="657" y="434"/>
                </a:lnTo>
                <a:lnTo>
                  <a:pt x="668" y="138"/>
                </a:lnTo>
                <a:lnTo>
                  <a:pt x="713" y="431"/>
                </a:lnTo>
                <a:lnTo>
                  <a:pt x="740" y="65"/>
                </a:lnTo>
                <a:lnTo>
                  <a:pt x="766" y="428"/>
                </a:lnTo>
                <a:lnTo>
                  <a:pt x="788" y="165"/>
                </a:lnTo>
                <a:lnTo>
                  <a:pt x="823" y="428"/>
                </a:lnTo>
                <a:lnTo>
                  <a:pt x="847" y="205"/>
                </a:lnTo>
                <a:lnTo>
                  <a:pt x="876" y="426"/>
                </a:lnTo>
                <a:lnTo>
                  <a:pt x="911" y="68"/>
                </a:lnTo>
                <a:lnTo>
                  <a:pt x="932" y="426"/>
                </a:lnTo>
                <a:lnTo>
                  <a:pt x="956" y="191"/>
                </a:lnTo>
                <a:lnTo>
                  <a:pt x="986" y="423"/>
                </a:lnTo>
                <a:lnTo>
                  <a:pt x="994" y="159"/>
                </a:lnTo>
                <a:lnTo>
                  <a:pt x="1042" y="423"/>
                </a:lnTo>
                <a:lnTo>
                  <a:pt x="1063" y="218"/>
                </a:lnTo>
                <a:lnTo>
                  <a:pt x="1095" y="420"/>
                </a:lnTo>
                <a:lnTo>
                  <a:pt x="1114" y="111"/>
                </a:lnTo>
                <a:lnTo>
                  <a:pt x="1151" y="417"/>
                </a:lnTo>
                <a:lnTo>
                  <a:pt x="1210" y="108"/>
                </a:lnTo>
                <a:lnTo>
                  <a:pt x="1205" y="417"/>
                </a:lnTo>
                <a:lnTo>
                  <a:pt x="1255" y="235"/>
                </a:lnTo>
                <a:lnTo>
                  <a:pt x="1261" y="415"/>
                </a:lnTo>
                <a:lnTo>
                  <a:pt x="1293" y="78"/>
                </a:lnTo>
                <a:lnTo>
                  <a:pt x="1317" y="415"/>
                </a:lnTo>
                <a:lnTo>
                  <a:pt x="1338" y="148"/>
                </a:lnTo>
                <a:lnTo>
                  <a:pt x="1370" y="412"/>
                </a:lnTo>
                <a:lnTo>
                  <a:pt x="1368" y="148"/>
                </a:lnTo>
                <a:lnTo>
                  <a:pt x="1426" y="412"/>
                </a:lnTo>
                <a:lnTo>
                  <a:pt x="1443" y="181"/>
                </a:lnTo>
                <a:lnTo>
                  <a:pt x="1480" y="409"/>
                </a:lnTo>
                <a:lnTo>
                  <a:pt x="1493" y="105"/>
                </a:lnTo>
                <a:lnTo>
                  <a:pt x="1536" y="407"/>
                </a:lnTo>
                <a:lnTo>
                  <a:pt x="1611" y="35"/>
                </a:lnTo>
                <a:lnTo>
                  <a:pt x="1589" y="407"/>
                </a:lnTo>
                <a:lnTo>
                  <a:pt x="1635" y="183"/>
                </a:lnTo>
                <a:lnTo>
                  <a:pt x="1646" y="404"/>
                </a:lnTo>
                <a:lnTo>
                  <a:pt x="1667" y="224"/>
                </a:lnTo>
                <a:lnTo>
                  <a:pt x="1699" y="404"/>
                </a:lnTo>
                <a:lnTo>
                  <a:pt x="1694" y="95"/>
                </a:lnTo>
                <a:lnTo>
                  <a:pt x="1755" y="401"/>
                </a:lnTo>
                <a:lnTo>
                  <a:pt x="1755" y="404"/>
                </a:lnTo>
                <a:lnTo>
                  <a:pt x="1755" y="404"/>
                </a:lnTo>
                <a:lnTo>
                  <a:pt x="1755" y="407"/>
                </a:lnTo>
                <a:lnTo>
                  <a:pt x="1755" y="407"/>
                </a:lnTo>
                <a:lnTo>
                  <a:pt x="1755" y="409"/>
                </a:lnTo>
                <a:lnTo>
                  <a:pt x="1755" y="409"/>
                </a:lnTo>
                <a:lnTo>
                  <a:pt x="1755" y="412"/>
                </a:lnTo>
                <a:lnTo>
                  <a:pt x="1755" y="412"/>
                </a:lnTo>
                <a:lnTo>
                  <a:pt x="1755" y="415"/>
                </a:lnTo>
                <a:lnTo>
                  <a:pt x="1755" y="415"/>
                </a:lnTo>
                <a:lnTo>
                  <a:pt x="1755" y="417"/>
                </a:lnTo>
                <a:lnTo>
                  <a:pt x="1755" y="417"/>
                </a:lnTo>
                <a:lnTo>
                  <a:pt x="1755" y="420"/>
                </a:lnTo>
                <a:lnTo>
                  <a:pt x="1755" y="420"/>
                </a:lnTo>
                <a:lnTo>
                  <a:pt x="1755" y="423"/>
                </a:lnTo>
                <a:lnTo>
                  <a:pt x="1755" y="423"/>
                </a:lnTo>
                <a:lnTo>
                  <a:pt x="1755" y="426"/>
                </a:lnTo>
                <a:lnTo>
                  <a:pt x="1755" y="426"/>
                </a:lnTo>
                <a:lnTo>
                  <a:pt x="1755" y="428"/>
                </a:lnTo>
                <a:lnTo>
                  <a:pt x="1755" y="428"/>
                </a:lnTo>
                <a:lnTo>
                  <a:pt x="1755" y="431"/>
                </a:lnTo>
                <a:lnTo>
                  <a:pt x="1755" y="431"/>
                </a:lnTo>
                <a:lnTo>
                  <a:pt x="1755" y="434"/>
                </a:lnTo>
                <a:lnTo>
                  <a:pt x="1755" y="434"/>
                </a:lnTo>
                <a:lnTo>
                  <a:pt x="1755" y="434"/>
                </a:lnTo>
                <a:lnTo>
                  <a:pt x="1755" y="436"/>
                </a:lnTo>
                <a:lnTo>
                  <a:pt x="1755" y="436"/>
                </a:lnTo>
                <a:lnTo>
                  <a:pt x="1755" y="439"/>
                </a:lnTo>
                <a:lnTo>
                  <a:pt x="1755" y="439"/>
                </a:lnTo>
                <a:lnTo>
                  <a:pt x="1755" y="442"/>
                </a:lnTo>
                <a:lnTo>
                  <a:pt x="1755" y="442"/>
                </a:lnTo>
                <a:lnTo>
                  <a:pt x="1755" y="444"/>
                </a:lnTo>
                <a:lnTo>
                  <a:pt x="1755" y="444"/>
                </a:lnTo>
                <a:lnTo>
                  <a:pt x="1755" y="447"/>
                </a:lnTo>
                <a:lnTo>
                  <a:pt x="1755" y="447"/>
                </a:lnTo>
                <a:lnTo>
                  <a:pt x="1755" y="450"/>
                </a:lnTo>
                <a:lnTo>
                  <a:pt x="1755" y="450"/>
                </a:lnTo>
                <a:lnTo>
                  <a:pt x="1755" y="452"/>
                </a:lnTo>
                <a:lnTo>
                  <a:pt x="1755" y="452"/>
                </a:lnTo>
                <a:lnTo>
                  <a:pt x="1755" y="455"/>
                </a:lnTo>
                <a:lnTo>
                  <a:pt x="1755" y="455"/>
                </a:lnTo>
                <a:lnTo>
                  <a:pt x="1755" y="458"/>
                </a:lnTo>
                <a:lnTo>
                  <a:pt x="1755" y="458"/>
                </a:lnTo>
                <a:lnTo>
                  <a:pt x="1755" y="461"/>
                </a:lnTo>
                <a:lnTo>
                  <a:pt x="1755" y="461"/>
                </a:lnTo>
                <a:lnTo>
                  <a:pt x="1755" y="463"/>
                </a:lnTo>
                <a:lnTo>
                  <a:pt x="1755" y="463"/>
                </a:lnTo>
                <a:lnTo>
                  <a:pt x="1755" y="466"/>
                </a:lnTo>
                <a:lnTo>
                  <a:pt x="1755" y="466"/>
                </a:lnTo>
                <a:lnTo>
                  <a:pt x="1755" y="469"/>
                </a:lnTo>
                <a:lnTo>
                  <a:pt x="1755" y="469"/>
                </a:lnTo>
                <a:lnTo>
                  <a:pt x="1755" y="471"/>
                </a:lnTo>
                <a:lnTo>
                  <a:pt x="1755" y="471"/>
                </a:lnTo>
                <a:lnTo>
                  <a:pt x="1755" y="474"/>
                </a:lnTo>
                <a:lnTo>
                  <a:pt x="1755" y="474"/>
                </a:lnTo>
                <a:lnTo>
                  <a:pt x="1755" y="477"/>
                </a:lnTo>
                <a:lnTo>
                  <a:pt x="1755" y="477"/>
                </a:lnTo>
                <a:lnTo>
                  <a:pt x="1755" y="479"/>
                </a:lnTo>
                <a:lnTo>
                  <a:pt x="1755" y="479"/>
                </a:lnTo>
                <a:lnTo>
                  <a:pt x="1755" y="482"/>
                </a:lnTo>
                <a:lnTo>
                  <a:pt x="1755" y="482"/>
                </a:lnTo>
                <a:lnTo>
                  <a:pt x="1755" y="485"/>
                </a:lnTo>
                <a:lnTo>
                  <a:pt x="1755" y="485"/>
                </a:lnTo>
                <a:lnTo>
                  <a:pt x="1755" y="487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" name="Freeform 25"/>
          <p:cNvSpPr/>
          <p:nvPr/>
        </p:nvSpPr>
        <p:spPr bwMode="auto">
          <a:xfrm>
            <a:off x="1289843" y="656675"/>
            <a:ext cx="1362869" cy="676649"/>
          </a:xfrm>
          <a:custGeom>
            <a:avLst/>
            <a:gdLst>
              <a:gd name="T0" fmla="*/ 377 w 531"/>
              <a:gd name="T1" fmla="*/ 84 h 262"/>
              <a:gd name="T2" fmla="*/ 307 w 531"/>
              <a:gd name="T3" fmla="*/ 142 h 262"/>
              <a:gd name="T4" fmla="*/ 282 w 531"/>
              <a:gd name="T5" fmla="*/ 113 h 262"/>
              <a:gd name="T6" fmla="*/ 279 w 531"/>
              <a:gd name="T7" fmla="*/ 134 h 262"/>
              <a:gd name="T8" fmla="*/ 262 w 531"/>
              <a:gd name="T9" fmla="*/ 121 h 262"/>
              <a:gd name="T10" fmla="*/ 262 w 531"/>
              <a:gd name="T11" fmla="*/ 159 h 262"/>
              <a:gd name="T12" fmla="*/ 172 w 531"/>
              <a:gd name="T13" fmla="*/ 160 h 262"/>
              <a:gd name="T14" fmla="*/ 0 w 531"/>
              <a:gd name="T15" fmla="*/ 197 h 262"/>
              <a:gd name="T16" fmla="*/ 133 w 531"/>
              <a:gd name="T17" fmla="*/ 243 h 262"/>
              <a:gd name="T18" fmla="*/ 221 w 531"/>
              <a:gd name="T19" fmla="*/ 255 h 262"/>
              <a:gd name="T20" fmla="*/ 298 w 531"/>
              <a:gd name="T21" fmla="*/ 262 h 262"/>
              <a:gd name="T22" fmla="*/ 314 w 531"/>
              <a:gd name="T23" fmla="*/ 230 h 262"/>
              <a:gd name="T24" fmla="*/ 348 w 531"/>
              <a:gd name="T25" fmla="*/ 244 h 262"/>
              <a:gd name="T26" fmla="*/ 402 w 531"/>
              <a:gd name="T27" fmla="*/ 188 h 262"/>
              <a:gd name="T28" fmla="*/ 461 w 531"/>
              <a:gd name="T29" fmla="*/ 122 h 262"/>
              <a:gd name="T30" fmla="*/ 531 w 531"/>
              <a:gd name="T31" fmla="*/ 0 h 262"/>
              <a:gd name="T32" fmla="*/ 377 w 531"/>
              <a:gd name="T33" fmla="*/ 84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31" h="262">
                <a:moveTo>
                  <a:pt x="377" y="84"/>
                </a:moveTo>
                <a:cubicBezTo>
                  <a:pt x="366" y="128"/>
                  <a:pt x="313" y="171"/>
                  <a:pt x="307" y="142"/>
                </a:cubicBezTo>
                <a:cubicBezTo>
                  <a:pt x="301" y="108"/>
                  <a:pt x="282" y="113"/>
                  <a:pt x="282" y="113"/>
                </a:cubicBezTo>
                <a:cubicBezTo>
                  <a:pt x="282" y="113"/>
                  <a:pt x="289" y="129"/>
                  <a:pt x="279" y="134"/>
                </a:cubicBezTo>
                <a:cubicBezTo>
                  <a:pt x="268" y="137"/>
                  <a:pt x="262" y="121"/>
                  <a:pt x="262" y="121"/>
                </a:cubicBezTo>
                <a:cubicBezTo>
                  <a:pt x="262" y="121"/>
                  <a:pt x="246" y="129"/>
                  <a:pt x="262" y="159"/>
                </a:cubicBezTo>
                <a:cubicBezTo>
                  <a:pt x="277" y="184"/>
                  <a:pt x="208" y="186"/>
                  <a:pt x="172" y="160"/>
                </a:cubicBezTo>
                <a:cubicBezTo>
                  <a:pt x="126" y="127"/>
                  <a:pt x="74" y="137"/>
                  <a:pt x="0" y="197"/>
                </a:cubicBezTo>
                <a:cubicBezTo>
                  <a:pt x="0" y="197"/>
                  <a:pt x="97" y="155"/>
                  <a:pt x="133" y="243"/>
                </a:cubicBezTo>
                <a:cubicBezTo>
                  <a:pt x="133" y="243"/>
                  <a:pt x="217" y="209"/>
                  <a:pt x="221" y="255"/>
                </a:cubicBezTo>
                <a:cubicBezTo>
                  <a:pt x="221" y="255"/>
                  <a:pt x="280" y="207"/>
                  <a:pt x="298" y="262"/>
                </a:cubicBezTo>
                <a:cubicBezTo>
                  <a:pt x="298" y="262"/>
                  <a:pt x="295" y="236"/>
                  <a:pt x="314" y="230"/>
                </a:cubicBezTo>
                <a:cubicBezTo>
                  <a:pt x="333" y="223"/>
                  <a:pt x="348" y="244"/>
                  <a:pt x="348" y="244"/>
                </a:cubicBezTo>
                <a:cubicBezTo>
                  <a:pt x="325" y="190"/>
                  <a:pt x="402" y="188"/>
                  <a:pt x="402" y="188"/>
                </a:cubicBezTo>
                <a:cubicBezTo>
                  <a:pt x="375" y="151"/>
                  <a:pt x="461" y="122"/>
                  <a:pt x="461" y="122"/>
                </a:cubicBezTo>
                <a:cubicBezTo>
                  <a:pt x="430" y="31"/>
                  <a:pt x="531" y="0"/>
                  <a:pt x="531" y="0"/>
                </a:cubicBezTo>
                <a:cubicBezTo>
                  <a:pt x="436" y="3"/>
                  <a:pt x="390" y="29"/>
                  <a:pt x="377" y="84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" name="Freeform 25"/>
          <p:cNvSpPr/>
          <p:nvPr/>
        </p:nvSpPr>
        <p:spPr bwMode="auto">
          <a:xfrm rot="1581473">
            <a:off x="10504055" y="251561"/>
            <a:ext cx="1258021" cy="624593"/>
          </a:xfrm>
          <a:custGeom>
            <a:avLst/>
            <a:gdLst>
              <a:gd name="T0" fmla="*/ 377 w 531"/>
              <a:gd name="T1" fmla="*/ 84 h 262"/>
              <a:gd name="T2" fmla="*/ 307 w 531"/>
              <a:gd name="T3" fmla="*/ 142 h 262"/>
              <a:gd name="T4" fmla="*/ 282 w 531"/>
              <a:gd name="T5" fmla="*/ 113 h 262"/>
              <a:gd name="T6" fmla="*/ 279 w 531"/>
              <a:gd name="T7" fmla="*/ 134 h 262"/>
              <a:gd name="T8" fmla="*/ 262 w 531"/>
              <a:gd name="T9" fmla="*/ 121 h 262"/>
              <a:gd name="T10" fmla="*/ 262 w 531"/>
              <a:gd name="T11" fmla="*/ 159 h 262"/>
              <a:gd name="T12" fmla="*/ 172 w 531"/>
              <a:gd name="T13" fmla="*/ 160 h 262"/>
              <a:gd name="T14" fmla="*/ 0 w 531"/>
              <a:gd name="T15" fmla="*/ 197 h 262"/>
              <a:gd name="T16" fmla="*/ 133 w 531"/>
              <a:gd name="T17" fmla="*/ 243 h 262"/>
              <a:gd name="T18" fmla="*/ 221 w 531"/>
              <a:gd name="T19" fmla="*/ 255 h 262"/>
              <a:gd name="T20" fmla="*/ 298 w 531"/>
              <a:gd name="T21" fmla="*/ 262 h 262"/>
              <a:gd name="T22" fmla="*/ 314 w 531"/>
              <a:gd name="T23" fmla="*/ 230 h 262"/>
              <a:gd name="T24" fmla="*/ 348 w 531"/>
              <a:gd name="T25" fmla="*/ 244 h 262"/>
              <a:gd name="T26" fmla="*/ 402 w 531"/>
              <a:gd name="T27" fmla="*/ 188 h 262"/>
              <a:gd name="T28" fmla="*/ 461 w 531"/>
              <a:gd name="T29" fmla="*/ 122 h 262"/>
              <a:gd name="T30" fmla="*/ 531 w 531"/>
              <a:gd name="T31" fmla="*/ 0 h 262"/>
              <a:gd name="T32" fmla="*/ 377 w 531"/>
              <a:gd name="T33" fmla="*/ 84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31" h="262">
                <a:moveTo>
                  <a:pt x="377" y="84"/>
                </a:moveTo>
                <a:cubicBezTo>
                  <a:pt x="366" y="128"/>
                  <a:pt x="313" y="171"/>
                  <a:pt x="307" y="142"/>
                </a:cubicBezTo>
                <a:cubicBezTo>
                  <a:pt x="301" y="108"/>
                  <a:pt x="282" y="113"/>
                  <a:pt x="282" y="113"/>
                </a:cubicBezTo>
                <a:cubicBezTo>
                  <a:pt x="282" y="113"/>
                  <a:pt x="289" y="129"/>
                  <a:pt x="279" y="134"/>
                </a:cubicBezTo>
                <a:cubicBezTo>
                  <a:pt x="268" y="137"/>
                  <a:pt x="262" y="121"/>
                  <a:pt x="262" y="121"/>
                </a:cubicBezTo>
                <a:cubicBezTo>
                  <a:pt x="262" y="121"/>
                  <a:pt x="246" y="129"/>
                  <a:pt x="262" y="159"/>
                </a:cubicBezTo>
                <a:cubicBezTo>
                  <a:pt x="277" y="184"/>
                  <a:pt x="208" y="186"/>
                  <a:pt x="172" y="160"/>
                </a:cubicBezTo>
                <a:cubicBezTo>
                  <a:pt x="126" y="127"/>
                  <a:pt x="74" y="137"/>
                  <a:pt x="0" y="197"/>
                </a:cubicBezTo>
                <a:cubicBezTo>
                  <a:pt x="0" y="197"/>
                  <a:pt x="97" y="155"/>
                  <a:pt x="133" y="243"/>
                </a:cubicBezTo>
                <a:cubicBezTo>
                  <a:pt x="133" y="243"/>
                  <a:pt x="217" y="209"/>
                  <a:pt x="221" y="255"/>
                </a:cubicBezTo>
                <a:cubicBezTo>
                  <a:pt x="221" y="255"/>
                  <a:pt x="280" y="207"/>
                  <a:pt x="298" y="262"/>
                </a:cubicBezTo>
                <a:cubicBezTo>
                  <a:pt x="298" y="262"/>
                  <a:pt x="295" y="236"/>
                  <a:pt x="314" y="230"/>
                </a:cubicBezTo>
                <a:cubicBezTo>
                  <a:pt x="333" y="223"/>
                  <a:pt x="348" y="244"/>
                  <a:pt x="348" y="244"/>
                </a:cubicBezTo>
                <a:cubicBezTo>
                  <a:pt x="325" y="190"/>
                  <a:pt x="402" y="188"/>
                  <a:pt x="402" y="188"/>
                </a:cubicBezTo>
                <a:cubicBezTo>
                  <a:pt x="375" y="151"/>
                  <a:pt x="461" y="122"/>
                  <a:pt x="461" y="122"/>
                </a:cubicBezTo>
                <a:cubicBezTo>
                  <a:pt x="430" y="31"/>
                  <a:pt x="531" y="0"/>
                  <a:pt x="531" y="0"/>
                </a:cubicBezTo>
                <a:cubicBezTo>
                  <a:pt x="436" y="3"/>
                  <a:pt x="390" y="29"/>
                  <a:pt x="377" y="84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" name="Freeform 29"/>
          <p:cNvSpPr/>
          <p:nvPr/>
        </p:nvSpPr>
        <p:spPr bwMode="auto">
          <a:xfrm>
            <a:off x="10439821" y="3622821"/>
            <a:ext cx="892234" cy="548988"/>
          </a:xfrm>
          <a:custGeom>
            <a:avLst/>
            <a:gdLst>
              <a:gd name="T0" fmla="*/ 215 w 321"/>
              <a:gd name="T1" fmla="*/ 138 h 196"/>
              <a:gd name="T2" fmla="*/ 157 w 321"/>
              <a:gd name="T3" fmla="*/ 128 h 196"/>
              <a:gd name="T4" fmla="*/ 160 w 321"/>
              <a:gd name="T5" fmla="*/ 104 h 196"/>
              <a:gd name="T6" fmla="*/ 149 w 321"/>
              <a:gd name="T7" fmla="*/ 111 h 196"/>
              <a:gd name="T8" fmla="*/ 148 w 321"/>
              <a:gd name="T9" fmla="*/ 97 h 196"/>
              <a:gd name="T10" fmla="*/ 129 w 321"/>
              <a:gd name="T11" fmla="*/ 113 h 196"/>
              <a:gd name="T12" fmla="*/ 91 w 321"/>
              <a:gd name="T13" fmla="*/ 69 h 196"/>
              <a:gd name="T14" fmla="*/ 0 w 321"/>
              <a:gd name="T15" fmla="*/ 0 h 196"/>
              <a:gd name="T16" fmla="*/ 33 w 321"/>
              <a:gd name="T17" fmla="*/ 86 h 196"/>
              <a:gd name="T18" fmla="*/ 64 w 321"/>
              <a:gd name="T19" fmla="*/ 134 h 196"/>
              <a:gd name="T20" fmla="*/ 93 w 321"/>
              <a:gd name="T21" fmla="*/ 175 h 196"/>
              <a:gd name="T22" fmla="*/ 116 w 321"/>
              <a:gd name="T23" fmla="*/ 169 h 196"/>
              <a:gd name="T24" fmla="*/ 124 w 321"/>
              <a:gd name="T25" fmla="*/ 191 h 196"/>
              <a:gd name="T26" fmla="*/ 174 w 321"/>
              <a:gd name="T27" fmla="*/ 195 h 196"/>
              <a:gd name="T28" fmla="*/ 231 w 321"/>
              <a:gd name="T29" fmla="*/ 196 h 196"/>
              <a:gd name="T30" fmla="*/ 321 w 321"/>
              <a:gd name="T31" fmla="*/ 179 h 196"/>
              <a:gd name="T32" fmla="*/ 215 w 321"/>
              <a:gd name="T33" fmla="*/ 138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21" h="196">
                <a:moveTo>
                  <a:pt x="215" y="138"/>
                </a:moveTo>
                <a:cubicBezTo>
                  <a:pt x="189" y="151"/>
                  <a:pt x="145" y="143"/>
                  <a:pt x="157" y="128"/>
                </a:cubicBezTo>
                <a:cubicBezTo>
                  <a:pt x="170" y="111"/>
                  <a:pt x="160" y="104"/>
                  <a:pt x="160" y="104"/>
                </a:cubicBezTo>
                <a:cubicBezTo>
                  <a:pt x="160" y="104"/>
                  <a:pt x="155" y="114"/>
                  <a:pt x="149" y="111"/>
                </a:cubicBezTo>
                <a:cubicBezTo>
                  <a:pt x="142" y="107"/>
                  <a:pt x="148" y="97"/>
                  <a:pt x="148" y="97"/>
                </a:cubicBezTo>
                <a:cubicBezTo>
                  <a:pt x="148" y="97"/>
                  <a:pt x="137" y="92"/>
                  <a:pt x="129" y="113"/>
                </a:cubicBezTo>
                <a:cubicBezTo>
                  <a:pt x="123" y="131"/>
                  <a:pt x="93" y="98"/>
                  <a:pt x="91" y="69"/>
                </a:cubicBezTo>
                <a:cubicBezTo>
                  <a:pt x="87" y="33"/>
                  <a:pt x="60" y="12"/>
                  <a:pt x="0" y="0"/>
                </a:cubicBezTo>
                <a:cubicBezTo>
                  <a:pt x="0" y="0"/>
                  <a:pt x="61" y="30"/>
                  <a:pt x="33" y="86"/>
                </a:cubicBezTo>
                <a:cubicBezTo>
                  <a:pt x="33" y="86"/>
                  <a:pt x="85" y="112"/>
                  <a:pt x="64" y="134"/>
                </a:cubicBezTo>
                <a:cubicBezTo>
                  <a:pt x="64" y="134"/>
                  <a:pt x="113" y="143"/>
                  <a:pt x="93" y="175"/>
                </a:cubicBezTo>
                <a:cubicBezTo>
                  <a:pt x="93" y="175"/>
                  <a:pt x="105" y="163"/>
                  <a:pt x="116" y="169"/>
                </a:cubicBezTo>
                <a:cubicBezTo>
                  <a:pt x="128" y="175"/>
                  <a:pt x="124" y="191"/>
                  <a:pt x="124" y="191"/>
                </a:cubicBezTo>
                <a:cubicBezTo>
                  <a:pt x="140" y="158"/>
                  <a:pt x="174" y="195"/>
                  <a:pt x="174" y="195"/>
                </a:cubicBezTo>
                <a:cubicBezTo>
                  <a:pt x="181" y="165"/>
                  <a:pt x="231" y="196"/>
                  <a:pt x="231" y="196"/>
                </a:cubicBezTo>
                <a:cubicBezTo>
                  <a:pt x="263" y="142"/>
                  <a:pt x="321" y="179"/>
                  <a:pt x="321" y="179"/>
                </a:cubicBezTo>
                <a:cubicBezTo>
                  <a:pt x="280" y="133"/>
                  <a:pt x="247" y="121"/>
                  <a:pt x="215" y="138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Freeform 21"/>
          <p:cNvSpPr/>
          <p:nvPr/>
        </p:nvSpPr>
        <p:spPr bwMode="auto">
          <a:xfrm>
            <a:off x="5605104" y="4932604"/>
            <a:ext cx="2786063" cy="850900"/>
          </a:xfrm>
          <a:custGeom>
            <a:avLst/>
            <a:gdLst>
              <a:gd name="T0" fmla="*/ 1646 w 1755"/>
              <a:gd name="T1" fmla="*/ 490 h 536"/>
              <a:gd name="T2" fmla="*/ 1509 w 1755"/>
              <a:gd name="T3" fmla="*/ 493 h 536"/>
              <a:gd name="T4" fmla="*/ 1373 w 1755"/>
              <a:gd name="T5" fmla="*/ 498 h 536"/>
              <a:gd name="T6" fmla="*/ 1234 w 1755"/>
              <a:gd name="T7" fmla="*/ 501 h 536"/>
              <a:gd name="T8" fmla="*/ 1098 w 1755"/>
              <a:gd name="T9" fmla="*/ 506 h 536"/>
              <a:gd name="T10" fmla="*/ 962 w 1755"/>
              <a:gd name="T11" fmla="*/ 509 h 536"/>
              <a:gd name="T12" fmla="*/ 825 w 1755"/>
              <a:gd name="T13" fmla="*/ 512 h 536"/>
              <a:gd name="T14" fmla="*/ 686 w 1755"/>
              <a:gd name="T15" fmla="*/ 517 h 536"/>
              <a:gd name="T16" fmla="*/ 550 w 1755"/>
              <a:gd name="T17" fmla="*/ 520 h 536"/>
              <a:gd name="T18" fmla="*/ 414 w 1755"/>
              <a:gd name="T19" fmla="*/ 525 h 536"/>
              <a:gd name="T20" fmla="*/ 275 w 1755"/>
              <a:gd name="T21" fmla="*/ 528 h 536"/>
              <a:gd name="T22" fmla="*/ 139 w 1755"/>
              <a:gd name="T23" fmla="*/ 530 h 536"/>
              <a:gd name="T24" fmla="*/ 2 w 1755"/>
              <a:gd name="T25" fmla="*/ 536 h 536"/>
              <a:gd name="T26" fmla="*/ 2 w 1755"/>
              <a:gd name="T27" fmla="*/ 528 h 536"/>
              <a:gd name="T28" fmla="*/ 2 w 1755"/>
              <a:gd name="T29" fmla="*/ 522 h 536"/>
              <a:gd name="T30" fmla="*/ 0 w 1755"/>
              <a:gd name="T31" fmla="*/ 517 h 536"/>
              <a:gd name="T32" fmla="*/ 0 w 1755"/>
              <a:gd name="T33" fmla="*/ 509 h 536"/>
              <a:gd name="T34" fmla="*/ 0 w 1755"/>
              <a:gd name="T35" fmla="*/ 504 h 536"/>
              <a:gd name="T36" fmla="*/ 0 w 1755"/>
              <a:gd name="T37" fmla="*/ 496 h 536"/>
              <a:gd name="T38" fmla="*/ 0 w 1755"/>
              <a:gd name="T39" fmla="*/ 490 h 536"/>
              <a:gd name="T40" fmla="*/ 0 w 1755"/>
              <a:gd name="T41" fmla="*/ 482 h 536"/>
              <a:gd name="T42" fmla="*/ 0 w 1755"/>
              <a:gd name="T43" fmla="*/ 477 h 536"/>
              <a:gd name="T44" fmla="*/ 0 w 1755"/>
              <a:gd name="T45" fmla="*/ 469 h 536"/>
              <a:gd name="T46" fmla="*/ 0 w 1755"/>
              <a:gd name="T47" fmla="*/ 463 h 536"/>
              <a:gd name="T48" fmla="*/ 0 w 1755"/>
              <a:gd name="T49" fmla="*/ 455 h 536"/>
              <a:gd name="T50" fmla="*/ 24 w 1755"/>
              <a:gd name="T51" fmla="*/ 334 h 536"/>
              <a:gd name="T52" fmla="*/ 165 w 1755"/>
              <a:gd name="T53" fmla="*/ 447 h 536"/>
              <a:gd name="T54" fmla="*/ 285 w 1755"/>
              <a:gd name="T55" fmla="*/ 280 h 536"/>
              <a:gd name="T56" fmla="*/ 438 w 1755"/>
              <a:gd name="T57" fmla="*/ 439 h 536"/>
              <a:gd name="T58" fmla="*/ 566 w 1755"/>
              <a:gd name="T59" fmla="*/ 202 h 536"/>
              <a:gd name="T60" fmla="*/ 713 w 1755"/>
              <a:gd name="T61" fmla="*/ 431 h 536"/>
              <a:gd name="T62" fmla="*/ 847 w 1755"/>
              <a:gd name="T63" fmla="*/ 205 h 536"/>
              <a:gd name="T64" fmla="*/ 986 w 1755"/>
              <a:gd name="T65" fmla="*/ 423 h 536"/>
              <a:gd name="T66" fmla="*/ 1114 w 1755"/>
              <a:gd name="T67" fmla="*/ 111 h 536"/>
              <a:gd name="T68" fmla="*/ 1261 w 1755"/>
              <a:gd name="T69" fmla="*/ 415 h 536"/>
              <a:gd name="T70" fmla="*/ 1368 w 1755"/>
              <a:gd name="T71" fmla="*/ 148 h 536"/>
              <a:gd name="T72" fmla="*/ 1536 w 1755"/>
              <a:gd name="T73" fmla="*/ 407 h 536"/>
              <a:gd name="T74" fmla="*/ 1667 w 1755"/>
              <a:gd name="T75" fmla="*/ 224 h 536"/>
              <a:gd name="T76" fmla="*/ 1755 w 1755"/>
              <a:gd name="T77" fmla="*/ 404 h 536"/>
              <a:gd name="T78" fmla="*/ 1755 w 1755"/>
              <a:gd name="T79" fmla="*/ 412 h 536"/>
              <a:gd name="T80" fmla="*/ 1755 w 1755"/>
              <a:gd name="T81" fmla="*/ 417 h 536"/>
              <a:gd name="T82" fmla="*/ 1755 w 1755"/>
              <a:gd name="T83" fmla="*/ 426 h 536"/>
              <a:gd name="T84" fmla="*/ 1755 w 1755"/>
              <a:gd name="T85" fmla="*/ 431 h 536"/>
              <a:gd name="T86" fmla="*/ 1755 w 1755"/>
              <a:gd name="T87" fmla="*/ 436 h 536"/>
              <a:gd name="T88" fmla="*/ 1755 w 1755"/>
              <a:gd name="T89" fmla="*/ 444 h 536"/>
              <a:gd name="T90" fmla="*/ 1755 w 1755"/>
              <a:gd name="T91" fmla="*/ 450 h 536"/>
              <a:gd name="T92" fmla="*/ 1755 w 1755"/>
              <a:gd name="T93" fmla="*/ 458 h 536"/>
              <a:gd name="T94" fmla="*/ 1755 w 1755"/>
              <a:gd name="T95" fmla="*/ 463 h 536"/>
              <a:gd name="T96" fmla="*/ 1755 w 1755"/>
              <a:gd name="T97" fmla="*/ 471 h 536"/>
              <a:gd name="T98" fmla="*/ 1755 w 1755"/>
              <a:gd name="T99" fmla="*/ 477 h 536"/>
              <a:gd name="T100" fmla="*/ 1755 w 1755"/>
              <a:gd name="T101" fmla="*/ 485 h 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755" h="536">
                <a:moveTo>
                  <a:pt x="1755" y="487"/>
                </a:moveTo>
                <a:lnTo>
                  <a:pt x="1728" y="487"/>
                </a:lnTo>
                <a:lnTo>
                  <a:pt x="1702" y="487"/>
                </a:lnTo>
                <a:lnTo>
                  <a:pt x="1675" y="490"/>
                </a:lnTo>
                <a:lnTo>
                  <a:pt x="1646" y="490"/>
                </a:lnTo>
                <a:lnTo>
                  <a:pt x="1619" y="490"/>
                </a:lnTo>
                <a:lnTo>
                  <a:pt x="1592" y="490"/>
                </a:lnTo>
                <a:lnTo>
                  <a:pt x="1565" y="493"/>
                </a:lnTo>
                <a:lnTo>
                  <a:pt x="1536" y="493"/>
                </a:lnTo>
                <a:lnTo>
                  <a:pt x="1509" y="493"/>
                </a:lnTo>
                <a:lnTo>
                  <a:pt x="1483" y="496"/>
                </a:lnTo>
                <a:lnTo>
                  <a:pt x="1456" y="496"/>
                </a:lnTo>
                <a:lnTo>
                  <a:pt x="1426" y="496"/>
                </a:lnTo>
                <a:lnTo>
                  <a:pt x="1400" y="496"/>
                </a:lnTo>
                <a:lnTo>
                  <a:pt x="1373" y="498"/>
                </a:lnTo>
                <a:lnTo>
                  <a:pt x="1346" y="498"/>
                </a:lnTo>
                <a:lnTo>
                  <a:pt x="1317" y="498"/>
                </a:lnTo>
                <a:lnTo>
                  <a:pt x="1290" y="501"/>
                </a:lnTo>
                <a:lnTo>
                  <a:pt x="1263" y="501"/>
                </a:lnTo>
                <a:lnTo>
                  <a:pt x="1234" y="501"/>
                </a:lnTo>
                <a:lnTo>
                  <a:pt x="1207" y="501"/>
                </a:lnTo>
                <a:lnTo>
                  <a:pt x="1181" y="504"/>
                </a:lnTo>
                <a:lnTo>
                  <a:pt x="1154" y="504"/>
                </a:lnTo>
                <a:lnTo>
                  <a:pt x="1125" y="504"/>
                </a:lnTo>
                <a:lnTo>
                  <a:pt x="1098" y="506"/>
                </a:lnTo>
                <a:lnTo>
                  <a:pt x="1071" y="506"/>
                </a:lnTo>
                <a:lnTo>
                  <a:pt x="1044" y="506"/>
                </a:lnTo>
                <a:lnTo>
                  <a:pt x="1015" y="506"/>
                </a:lnTo>
                <a:lnTo>
                  <a:pt x="988" y="509"/>
                </a:lnTo>
                <a:lnTo>
                  <a:pt x="962" y="509"/>
                </a:lnTo>
                <a:lnTo>
                  <a:pt x="935" y="509"/>
                </a:lnTo>
                <a:lnTo>
                  <a:pt x="905" y="509"/>
                </a:lnTo>
                <a:lnTo>
                  <a:pt x="879" y="512"/>
                </a:lnTo>
                <a:lnTo>
                  <a:pt x="852" y="512"/>
                </a:lnTo>
                <a:lnTo>
                  <a:pt x="825" y="512"/>
                </a:lnTo>
                <a:lnTo>
                  <a:pt x="796" y="514"/>
                </a:lnTo>
                <a:lnTo>
                  <a:pt x="769" y="514"/>
                </a:lnTo>
                <a:lnTo>
                  <a:pt x="742" y="514"/>
                </a:lnTo>
                <a:lnTo>
                  <a:pt x="713" y="514"/>
                </a:lnTo>
                <a:lnTo>
                  <a:pt x="686" y="517"/>
                </a:lnTo>
                <a:lnTo>
                  <a:pt x="660" y="517"/>
                </a:lnTo>
                <a:lnTo>
                  <a:pt x="633" y="517"/>
                </a:lnTo>
                <a:lnTo>
                  <a:pt x="603" y="520"/>
                </a:lnTo>
                <a:lnTo>
                  <a:pt x="577" y="520"/>
                </a:lnTo>
                <a:lnTo>
                  <a:pt x="550" y="520"/>
                </a:lnTo>
                <a:lnTo>
                  <a:pt x="523" y="520"/>
                </a:lnTo>
                <a:lnTo>
                  <a:pt x="494" y="522"/>
                </a:lnTo>
                <a:lnTo>
                  <a:pt x="467" y="522"/>
                </a:lnTo>
                <a:lnTo>
                  <a:pt x="440" y="522"/>
                </a:lnTo>
                <a:lnTo>
                  <a:pt x="414" y="525"/>
                </a:lnTo>
                <a:lnTo>
                  <a:pt x="384" y="525"/>
                </a:lnTo>
                <a:lnTo>
                  <a:pt x="358" y="525"/>
                </a:lnTo>
                <a:lnTo>
                  <a:pt x="331" y="525"/>
                </a:lnTo>
                <a:lnTo>
                  <a:pt x="304" y="528"/>
                </a:lnTo>
                <a:lnTo>
                  <a:pt x="275" y="528"/>
                </a:lnTo>
                <a:lnTo>
                  <a:pt x="248" y="528"/>
                </a:lnTo>
                <a:lnTo>
                  <a:pt x="221" y="530"/>
                </a:lnTo>
                <a:lnTo>
                  <a:pt x="192" y="530"/>
                </a:lnTo>
                <a:lnTo>
                  <a:pt x="165" y="530"/>
                </a:lnTo>
                <a:lnTo>
                  <a:pt x="139" y="530"/>
                </a:lnTo>
                <a:lnTo>
                  <a:pt x="112" y="533"/>
                </a:lnTo>
                <a:lnTo>
                  <a:pt x="82" y="533"/>
                </a:lnTo>
                <a:lnTo>
                  <a:pt x="56" y="533"/>
                </a:lnTo>
                <a:lnTo>
                  <a:pt x="29" y="536"/>
                </a:lnTo>
                <a:lnTo>
                  <a:pt x="2" y="536"/>
                </a:lnTo>
                <a:lnTo>
                  <a:pt x="2" y="533"/>
                </a:lnTo>
                <a:lnTo>
                  <a:pt x="2" y="533"/>
                </a:lnTo>
                <a:lnTo>
                  <a:pt x="2" y="530"/>
                </a:lnTo>
                <a:lnTo>
                  <a:pt x="2" y="530"/>
                </a:lnTo>
                <a:lnTo>
                  <a:pt x="2" y="528"/>
                </a:lnTo>
                <a:lnTo>
                  <a:pt x="2" y="528"/>
                </a:lnTo>
                <a:lnTo>
                  <a:pt x="2" y="525"/>
                </a:lnTo>
                <a:lnTo>
                  <a:pt x="2" y="525"/>
                </a:lnTo>
                <a:lnTo>
                  <a:pt x="2" y="522"/>
                </a:lnTo>
                <a:lnTo>
                  <a:pt x="2" y="522"/>
                </a:lnTo>
                <a:lnTo>
                  <a:pt x="2" y="520"/>
                </a:lnTo>
                <a:lnTo>
                  <a:pt x="2" y="520"/>
                </a:lnTo>
                <a:lnTo>
                  <a:pt x="2" y="520"/>
                </a:lnTo>
                <a:lnTo>
                  <a:pt x="0" y="517"/>
                </a:lnTo>
                <a:lnTo>
                  <a:pt x="0" y="517"/>
                </a:lnTo>
                <a:lnTo>
                  <a:pt x="0" y="514"/>
                </a:lnTo>
                <a:lnTo>
                  <a:pt x="0" y="514"/>
                </a:lnTo>
                <a:lnTo>
                  <a:pt x="0" y="512"/>
                </a:lnTo>
                <a:lnTo>
                  <a:pt x="0" y="512"/>
                </a:lnTo>
                <a:lnTo>
                  <a:pt x="0" y="509"/>
                </a:lnTo>
                <a:lnTo>
                  <a:pt x="0" y="509"/>
                </a:lnTo>
                <a:lnTo>
                  <a:pt x="0" y="506"/>
                </a:lnTo>
                <a:lnTo>
                  <a:pt x="0" y="506"/>
                </a:lnTo>
                <a:lnTo>
                  <a:pt x="0" y="504"/>
                </a:lnTo>
                <a:lnTo>
                  <a:pt x="0" y="504"/>
                </a:lnTo>
                <a:lnTo>
                  <a:pt x="0" y="501"/>
                </a:lnTo>
                <a:lnTo>
                  <a:pt x="0" y="501"/>
                </a:lnTo>
                <a:lnTo>
                  <a:pt x="0" y="498"/>
                </a:lnTo>
                <a:lnTo>
                  <a:pt x="0" y="498"/>
                </a:lnTo>
                <a:lnTo>
                  <a:pt x="0" y="496"/>
                </a:lnTo>
                <a:lnTo>
                  <a:pt x="0" y="496"/>
                </a:lnTo>
                <a:lnTo>
                  <a:pt x="0" y="493"/>
                </a:lnTo>
                <a:lnTo>
                  <a:pt x="0" y="493"/>
                </a:lnTo>
                <a:lnTo>
                  <a:pt x="0" y="490"/>
                </a:lnTo>
                <a:lnTo>
                  <a:pt x="0" y="490"/>
                </a:lnTo>
                <a:lnTo>
                  <a:pt x="0" y="487"/>
                </a:lnTo>
                <a:lnTo>
                  <a:pt x="0" y="487"/>
                </a:lnTo>
                <a:lnTo>
                  <a:pt x="0" y="485"/>
                </a:lnTo>
                <a:lnTo>
                  <a:pt x="0" y="485"/>
                </a:lnTo>
                <a:lnTo>
                  <a:pt x="0" y="482"/>
                </a:lnTo>
                <a:lnTo>
                  <a:pt x="0" y="482"/>
                </a:lnTo>
                <a:lnTo>
                  <a:pt x="0" y="479"/>
                </a:lnTo>
                <a:lnTo>
                  <a:pt x="0" y="479"/>
                </a:lnTo>
                <a:lnTo>
                  <a:pt x="0" y="477"/>
                </a:lnTo>
                <a:lnTo>
                  <a:pt x="0" y="477"/>
                </a:lnTo>
                <a:lnTo>
                  <a:pt x="0" y="474"/>
                </a:lnTo>
                <a:lnTo>
                  <a:pt x="0" y="474"/>
                </a:lnTo>
                <a:lnTo>
                  <a:pt x="0" y="471"/>
                </a:lnTo>
                <a:lnTo>
                  <a:pt x="0" y="471"/>
                </a:lnTo>
                <a:lnTo>
                  <a:pt x="0" y="469"/>
                </a:lnTo>
                <a:lnTo>
                  <a:pt x="0" y="469"/>
                </a:lnTo>
                <a:lnTo>
                  <a:pt x="0" y="466"/>
                </a:lnTo>
                <a:lnTo>
                  <a:pt x="0" y="466"/>
                </a:lnTo>
                <a:lnTo>
                  <a:pt x="0" y="463"/>
                </a:lnTo>
                <a:lnTo>
                  <a:pt x="0" y="463"/>
                </a:lnTo>
                <a:lnTo>
                  <a:pt x="0" y="461"/>
                </a:lnTo>
                <a:lnTo>
                  <a:pt x="0" y="461"/>
                </a:lnTo>
                <a:lnTo>
                  <a:pt x="0" y="458"/>
                </a:lnTo>
                <a:lnTo>
                  <a:pt x="0" y="458"/>
                </a:lnTo>
                <a:lnTo>
                  <a:pt x="0" y="455"/>
                </a:lnTo>
                <a:lnTo>
                  <a:pt x="0" y="455"/>
                </a:lnTo>
                <a:lnTo>
                  <a:pt x="0" y="452"/>
                </a:lnTo>
                <a:lnTo>
                  <a:pt x="0" y="452"/>
                </a:lnTo>
                <a:lnTo>
                  <a:pt x="0" y="450"/>
                </a:lnTo>
                <a:lnTo>
                  <a:pt x="24" y="334"/>
                </a:lnTo>
                <a:lnTo>
                  <a:pt x="53" y="450"/>
                </a:lnTo>
                <a:lnTo>
                  <a:pt x="82" y="245"/>
                </a:lnTo>
                <a:lnTo>
                  <a:pt x="109" y="447"/>
                </a:lnTo>
                <a:lnTo>
                  <a:pt x="149" y="0"/>
                </a:lnTo>
                <a:lnTo>
                  <a:pt x="165" y="447"/>
                </a:lnTo>
                <a:lnTo>
                  <a:pt x="187" y="261"/>
                </a:lnTo>
                <a:lnTo>
                  <a:pt x="219" y="444"/>
                </a:lnTo>
                <a:lnTo>
                  <a:pt x="243" y="108"/>
                </a:lnTo>
                <a:lnTo>
                  <a:pt x="275" y="444"/>
                </a:lnTo>
                <a:lnTo>
                  <a:pt x="285" y="280"/>
                </a:lnTo>
                <a:lnTo>
                  <a:pt x="328" y="442"/>
                </a:lnTo>
                <a:lnTo>
                  <a:pt x="326" y="178"/>
                </a:lnTo>
                <a:lnTo>
                  <a:pt x="384" y="439"/>
                </a:lnTo>
                <a:lnTo>
                  <a:pt x="414" y="237"/>
                </a:lnTo>
                <a:lnTo>
                  <a:pt x="438" y="439"/>
                </a:lnTo>
                <a:lnTo>
                  <a:pt x="513" y="87"/>
                </a:lnTo>
                <a:lnTo>
                  <a:pt x="494" y="436"/>
                </a:lnTo>
                <a:lnTo>
                  <a:pt x="534" y="245"/>
                </a:lnTo>
                <a:lnTo>
                  <a:pt x="547" y="436"/>
                </a:lnTo>
                <a:lnTo>
                  <a:pt x="566" y="202"/>
                </a:lnTo>
                <a:lnTo>
                  <a:pt x="603" y="434"/>
                </a:lnTo>
                <a:lnTo>
                  <a:pt x="606" y="124"/>
                </a:lnTo>
                <a:lnTo>
                  <a:pt x="657" y="434"/>
                </a:lnTo>
                <a:lnTo>
                  <a:pt x="668" y="138"/>
                </a:lnTo>
                <a:lnTo>
                  <a:pt x="713" y="431"/>
                </a:lnTo>
                <a:lnTo>
                  <a:pt x="740" y="65"/>
                </a:lnTo>
                <a:lnTo>
                  <a:pt x="766" y="428"/>
                </a:lnTo>
                <a:lnTo>
                  <a:pt x="788" y="165"/>
                </a:lnTo>
                <a:lnTo>
                  <a:pt x="823" y="428"/>
                </a:lnTo>
                <a:lnTo>
                  <a:pt x="847" y="205"/>
                </a:lnTo>
                <a:lnTo>
                  <a:pt x="876" y="426"/>
                </a:lnTo>
                <a:lnTo>
                  <a:pt x="911" y="68"/>
                </a:lnTo>
                <a:lnTo>
                  <a:pt x="932" y="426"/>
                </a:lnTo>
                <a:lnTo>
                  <a:pt x="956" y="191"/>
                </a:lnTo>
                <a:lnTo>
                  <a:pt x="986" y="423"/>
                </a:lnTo>
                <a:lnTo>
                  <a:pt x="994" y="159"/>
                </a:lnTo>
                <a:lnTo>
                  <a:pt x="1042" y="423"/>
                </a:lnTo>
                <a:lnTo>
                  <a:pt x="1063" y="218"/>
                </a:lnTo>
                <a:lnTo>
                  <a:pt x="1095" y="420"/>
                </a:lnTo>
                <a:lnTo>
                  <a:pt x="1114" y="111"/>
                </a:lnTo>
                <a:lnTo>
                  <a:pt x="1151" y="417"/>
                </a:lnTo>
                <a:lnTo>
                  <a:pt x="1210" y="108"/>
                </a:lnTo>
                <a:lnTo>
                  <a:pt x="1205" y="417"/>
                </a:lnTo>
                <a:lnTo>
                  <a:pt x="1255" y="235"/>
                </a:lnTo>
                <a:lnTo>
                  <a:pt x="1261" y="415"/>
                </a:lnTo>
                <a:lnTo>
                  <a:pt x="1293" y="78"/>
                </a:lnTo>
                <a:lnTo>
                  <a:pt x="1317" y="415"/>
                </a:lnTo>
                <a:lnTo>
                  <a:pt x="1338" y="148"/>
                </a:lnTo>
                <a:lnTo>
                  <a:pt x="1370" y="412"/>
                </a:lnTo>
                <a:lnTo>
                  <a:pt x="1368" y="148"/>
                </a:lnTo>
                <a:lnTo>
                  <a:pt x="1426" y="412"/>
                </a:lnTo>
                <a:lnTo>
                  <a:pt x="1443" y="181"/>
                </a:lnTo>
                <a:lnTo>
                  <a:pt x="1480" y="409"/>
                </a:lnTo>
                <a:lnTo>
                  <a:pt x="1493" y="105"/>
                </a:lnTo>
                <a:lnTo>
                  <a:pt x="1536" y="407"/>
                </a:lnTo>
                <a:lnTo>
                  <a:pt x="1611" y="35"/>
                </a:lnTo>
                <a:lnTo>
                  <a:pt x="1589" y="407"/>
                </a:lnTo>
                <a:lnTo>
                  <a:pt x="1635" y="183"/>
                </a:lnTo>
                <a:lnTo>
                  <a:pt x="1646" y="404"/>
                </a:lnTo>
                <a:lnTo>
                  <a:pt x="1667" y="224"/>
                </a:lnTo>
                <a:lnTo>
                  <a:pt x="1699" y="404"/>
                </a:lnTo>
                <a:lnTo>
                  <a:pt x="1694" y="95"/>
                </a:lnTo>
                <a:lnTo>
                  <a:pt x="1755" y="401"/>
                </a:lnTo>
                <a:lnTo>
                  <a:pt x="1755" y="404"/>
                </a:lnTo>
                <a:lnTo>
                  <a:pt x="1755" y="404"/>
                </a:lnTo>
                <a:lnTo>
                  <a:pt x="1755" y="407"/>
                </a:lnTo>
                <a:lnTo>
                  <a:pt x="1755" y="407"/>
                </a:lnTo>
                <a:lnTo>
                  <a:pt x="1755" y="409"/>
                </a:lnTo>
                <a:lnTo>
                  <a:pt x="1755" y="409"/>
                </a:lnTo>
                <a:lnTo>
                  <a:pt x="1755" y="412"/>
                </a:lnTo>
                <a:lnTo>
                  <a:pt x="1755" y="412"/>
                </a:lnTo>
                <a:lnTo>
                  <a:pt x="1755" y="415"/>
                </a:lnTo>
                <a:lnTo>
                  <a:pt x="1755" y="415"/>
                </a:lnTo>
                <a:lnTo>
                  <a:pt x="1755" y="417"/>
                </a:lnTo>
                <a:lnTo>
                  <a:pt x="1755" y="417"/>
                </a:lnTo>
                <a:lnTo>
                  <a:pt x="1755" y="420"/>
                </a:lnTo>
                <a:lnTo>
                  <a:pt x="1755" y="420"/>
                </a:lnTo>
                <a:lnTo>
                  <a:pt x="1755" y="423"/>
                </a:lnTo>
                <a:lnTo>
                  <a:pt x="1755" y="423"/>
                </a:lnTo>
                <a:lnTo>
                  <a:pt x="1755" y="426"/>
                </a:lnTo>
                <a:lnTo>
                  <a:pt x="1755" y="426"/>
                </a:lnTo>
                <a:lnTo>
                  <a:pt x="1755" y="428"/>
                </a:lnTo>
                <a:lnTo>
                  <a:pt x="1755" y="428"/>
                </a:lnTo>
                <a:lnTo>
                  <a:pt x="1755" y="431"/>
                </a:lnTo>
                <a:lnTo>
                  <a:pt x="1755" y="431"/>
                </a:lnTo>
                <a:lnTo>
                  <a:pt x="1755" y="434"/>
                </a:lnTo>
                <a:lnTo>
                  <a:pt x="1755" y="434"/>
                </a:lnTo>
                <a:lnTo>
                  <a:pt x="1755" y="434"/>
                </a:lnTo>
                <a:lnTo>
                  <a:pt x="1755" y="436"/>
                </a:lnTo>
                <a:lnTo>
                  <a:pt x="1755" y="436"/>
                </a:lnTo>
                <a:lnTo>
                  <a:pt x="1755" y="439"/>
                </a:lnTo>
                <a:lnTo>
                  <a:pt x="1755" y="439"/>
                </a:lnTo>
                <a:lnTo>
                  <a:pt x="1755" y="442"/>
                </a:lnTo>
                <a:lnTo>
                  <a:pt x="1755" y="442"/>
                </a:lnTo>
                <a:lnTo>
                  <a:pt x="1755" y="444"/>
                </a:lnTo>
                <a:lnTo>
                  <a:pt x="1755" y="444"/>
                </a:lnTo>
                <a:lnTo>
                  <a:pt x="1755" y="447"/>
                </a:lnTo>
                <a:lnTo>
                  <a:pt x="1755" y="447"/>
                </a:lnTo>
                <a:lnTo>
                  <a:pt x="1755" y="450"/>
                </a:lnTo>
                <a:lnTo>
                  <a:pt x="1755" y="450"/>
                </a:lnTo>
                <a:lnTo>
                  <a:pt x="1755" y="452"/>
                </a:lnTo>
                <a:lnTo>
                  <a:pt x="1755" y="452"/>
                </a:lnTo>
                <a:lnTo>
                  <a:pt x="1755" y="455"/>
                </a:lnTo>
                <a:lnTo>
                  <a:pt x="1755" y="455"/>
                </a:lnTo>
                <a:lnTo>
                  <a:pt x="1755" y="458"/>
                </a:lnTo>
                <a:lnTo>
                  <a:pt x="1755" y="458"/>
                </a:lnTo>
                <a:lnTo>
                  <a:pt x="1755" y="461"/>
                </a:lnTo>
                <a:lnTo>
                  <a:pt x="1755" y="461"/>
                </a:lnTo>
                <a:lnTo>
                  <a:pt x="1755" y="463"/>
                </a:lnTo>
                <a:lnTo>
                  <a:pt x="1755" y="463"/>
                </a:lnTo>
                <a:lnTo>
                  <a:pt x="1755" y="466"/>
                </a:lnTo>
                <a:lnTo>
                  <a:pt x="1755" y="466"/>
                </a:lnTo>
                <a:lnTo>
                  <a:pt x="1755" y="469"/>
                </a:lnTo>
                <a:lnTo>
                  <a:pt x="1755" y="469"/>
                </a:lnTo>
                <a:lnTo>
                  <a:pt x="1755" y="471"/>
                </a:lnTo>
                <a:lnTo>
                  <a:pt x="1755" y="471"/>
                </a:lnTo>
                <a:lnTo>
                  <a:pt x="1755" y="474"/>
                </a:lnTo>
                <a:lnTo>
                  <a:pt x="1755" y="474"/>
                </a:lnTo>
                <a:lnTo>
                  <a:pt x="1755" y="477"/>
                </a:lnTo>
                <a:lnTo>
                  <a:pt x="1755" y="477"/>
                </a:lnTo>
                <a:lnTo>
                  <a:pt x="1755" y="479"/>
                </a:lnTo>
                <a:lnTo>
                  <a:pt x="1755" y="479"/>
                </a:lnTo>
                <a:lnTo>
                  <a:pt x="1755" y="482"/>
                </a:lnTo>
                <a:lnTo>
                  <a:pt x="1755" y="482"/>
                </a:lnTo>
                <a:lnTo>
                  <a:pt x="1755" y="485"/>
                </a:lnTo>
                <a:lnTo>
                  <a:pt x="1755" y="485"/>
                </a:lnTo>
                <a:lnTo>
                  <a:pt x="1755" y="487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" name="Freeform 21"/>
          <p:cNvSpPr/>
          <p:nvPr/>
        </p:nvSpPr>
        <p:spPr bwMode="auto">
          <a:xfrm rot="976207">
            <a:off x="8157568" y="5264810"/>
            <a:ext cx="2786063" cy="850900"/>
          </a:xfrm>
          <a:custGeom>
            <a:avLst/>
            <a:gdLst>
              <a:gd name="T0" fmla="*/ 1646 w 1755"/>
              <a:gd name="T1" fmla="*/ 490 h 536"/>
              <a:gd name="T2" fmla="*/ 1509 w 1755"/>
              <a:gd name="T3" fmla="*/ 493 h 536"/>
              <a:gd name="T4" fmla="*/ 1373 w 1755"/>
              <a:gd name="T5" fmla="*/ 498 h 536"/>
              <a:gd name="T6" fmla="*/ 1234 w 1755"/>
              <a:gd name="T7" fmla="*/ 501 h 536"/>
              <a:gd name="T8" fmla="*/ 1098 w 1755"/>
              <a:gd name="T9" fmla="*/ 506 h 536"/>
              <a:gd name="T10" fmla="*/ 962 w 1755"/>
              <a:gd name="T11" fmla="*/ 509 h 536"/>
              <a:gd name="T12" fmla="*/ 825 w 1755"/>
              <a:gd name="T13" fmla="*/ 512 h 536"/>
              <a:gd name="T14" fmla="*/ 686 w 1755"/>
              <a:gd name="T15" fmla="*/ 517 h 536"/>
              <a:gd name="T16" fmla="*/ 550 w 1755"/>
              <a:gd name="T17" fmla="*/ 520 h 536"/>
              <a:gd name="T18" fmla="*/ 414 w 1755"/>
              <a:gd name="T19" fmla="*/ 525 h 536"/>
              <a:gd name="T20" fmla="*/ 275 w 1755"/>
              <a:gd name="T21" fmla="*/ 528 h 536"/>
              <a:gd name="T22" fmla="*/ 139 w 1755"/>
              <a:gd name="T23" fmla="*/ 530 h 536"/>
              <a:gd name="T24" fmla="*/ 2 w 1755"/>
              <a:gd name="T25" fmla="*/ 536 h 536"/>
              <a:gd name="T26" fmla="*/ 2 w 1755"/>
              <a:gd name="T27" fmla="*/ 528 h 536"/>
              <a:gd name="T28" fmla="*/ 2 w 1755"/>
              <a:gd name="T29" fmla="*/ 522 h 536"/>
              <a:gd name="T30" fmla="*/ 0 w 1755"/>
              <a:gd name="T31" fmla="*/ 517 h 536"/>
              <a:gd name="T32" fmla="*/ 0 w 1755"/>
              <a:gd name="T33" fmla="*/ 509 h 536"/>
              <a:gd name="T34" fmla="*/ 0 w 1755"/>
              <a:gd name="T35" fmla="*/ 504 h 536"/>
              <a:gd name="T36" fmla="*/ 0 w 1755"/>
              <a:gd name="T37" fmla="*/ 496 h 536"/>
              <a:gd name="T38" fmla="*/ 0 w 1755"/>
              <a:gd name="T39" fmla="*/ 490 h 536"/>
              <a:gd name="T40" fmla="*/ 0 w 1755"/>
              <a:gd name="T41" fmla="*/ 482 h 536"/>
              <a:gd name="T42" fmla="*/ 0 w 1755"/>
              <a:gd name="T43" fmla="*/ 477 h 536"/>
              <a:gd name="T44" fmla="*/ 0 w 1755"/>
              <a:gd name="T45" fmla="*/ 469 h 536"/>
              <a:gd name="T46" fmla="*/ 0 w 1755"/>
              <a:gd name="T47" fmla="*/ 463 h 536"/>
              <a:gd name="T48" fmla="*/ 0 w 1755"/>
              <a:gd name="T49" fmla="*/ 455 h 536"/>
              <a:gd name="T50" fmla="*/ 24 w 1755"/>
              <a:gd name="T51" fmla="*/ 334 h 536"/>
              <a:gd name="T52" fmla="*/ 165 w 1755"/>
              <a:gd name="T53" fmla="*/ 447 h 536"/>
              <a:gd name="T54" fmla="*/ 285 w 1755"/>
              <a:gd name="T55" fmla="*/ 280 h 536"/>
              <a:gd name="T56" fmla="*/ 438 w 1755"/>
              <a:gd name="T57" fmla="*/ 439 h 536"/>
              <a:gd name="T58" fmla="*/ 566 w 1755"/>
              <a:gd name="T59" fmla="*/ 202 h 536"/>
              <a:gd name="T60" fmla="*/ 713 w 1755"/>
              <a:gd name="T61" fmla="*/ 431 h 536"/>
              <a:gd name="T62" fmla="*/ 847 w 1755"/>
              <a:gd name="T63" fmla="*/ 205 h 536"/>
              <a:gd name="T64" fmla="*/ 986 w 1755"/>
              <a:gd name="T65" fmla="*/ 423 h 536"/>
              <a:gd name="T66" fmla="*/ 1114 w 1755"/>
              <a:gd name="T67" fmla="*/ 111 h 536"/>
              <a:gd name="T68" fmla="*/ 1261 w 1755"/>
              <a:gd name="T69" fmla="*/ 415 h 536"/>
              <a:gd name="T70" fmla="*/ 1368 w 1755"/>
              <a:gd name="T71" fmla="*/ 148 h 536"/>
              <a:gd name="T72" fmla="*/ 1536 w 1755"/>
              <a:gd name="T73" fmla="*/ 407 h 536"/>
              <a:gd name="T74" fmla="*/ 1667 w 1755"/>
              <a:gd name="T75" fmla="*/ 224 h 536"/>
              <a:gd name="T76" fmla="*/ 1755 w 1755"/>
              <a:gd name="T77" fmla="*/ 404 h 536"/>
              <a:gd name="T78" fmla="*/ 1755 w 1755"/>
              <a:gd name="T79" fmla="*/ 412 h 536"/>
              <a:gd name="T80" fmla="*/ 1755 w 1755"/>
              <a:gd name="T81" fmla="*/ 417 h 536"/>
              <a:gd name="T82" fmla="*/ 1755 w 1755"/>
              <a:gd name="T83" fmla="*/ 426 h 536"/>
              <a:gd name="T84" fmla="*/ 1755 w 1755"/>
              <a:gd name="T85" fmla="*/ 431 h 536"/>
              <a:gd name="T86" fmla="*/ 1755 w 1755"/>
              <a:gd name="T87" fmla="*/ 436 h 536"/>
              <a:gd name="T88" fmla="*/ 1755 w 1755"/>
              <a:gd name="T89" fmla="*/ 444 h 536"/>
              <a:gd name="T90" fmla="*/ 1755 w 1755"/>
              <a:gd name="T91" fmla="*/ 450 h 536"/>
              <a:gd name="T92" fmla="*/ 1755 w 1755"/>
              <a:gd name="T93" fmla="*/ 458 h 536"/>
              <a:gd name="T94" fmla="*/ 1755 w 1755"/>
              <a:gd name="T95" fmla="*/ 463 h 536"/>
              <a:gd name="T96" fmla="*/ 1755 w 1755"/>
              <a:gd name="T97" fmla="*/ 471 h 536"/>
              <a:gd name="T98" fmla="*/ 1755 w 1755"/>
              <a:gd name="T99" fmla="*/ 477 h 536"/>
              <a:gd name="T100" fmla="*/ 1755 w 1755"/>
              <a:gd name="T101" fmla="*/ 485 h 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755" h="536">
                <a:moveTo>
                  <a:pt x="1755" y="487"/>
                </a:moveTo>
                <a:lnTo>
                  <a:pt x="1728" y="487"/>
                </a:lnTo>
                <a:lnTo>
                  <a:pt x="1702" y="487"/>
                </a:lnTo>
                <a:lnTo>
                  <a:pt x="1675" y="490"/>
                </a:lnTo>
                <a:lnTo>
                  <a:pt x="1646" y="490"/>
                </a:lnTo>
                <a:lnTo>
                  <a:pt x="1619" y="490"/>
                </a:lnTo>
                <a:lnTo>
                  <a:pt x="1592" y="490"/>
                </a:lnTo>
                <a:lnTo>
                  <a:pt x="1565" y="493"/>
                </a:lnTo>
                <a:lnTo>
                  <a:pt x="1536" y="493"/>
                </a:lnTo>
                <a:lnTo>
                  <a:pt x="1509" y="493"/>
                </a:lnTo>
                <a:lnTo>
                  <a:pt x="1483" y="496"/>
                </a:lnTo>
                <a:lnTo>
                  <a:pt x="1456" y="496"/>
                </a:lnTo>
                <a:lnTo>
                  <a:pt x="1426" y="496"/>
                </a:lnTo>
                <a:lnTo>
                  <a:pt x="1400" y="496"/>
                </a:lnTo>
                <a:lnTo>
                  <a:pt x="1373" y="498"/>
                </a:lnTo>
                <a:lnTo>
                  <a:pt x="1346" y="498"/>
                </a:lnTo>
                <a:lnTo>
                  <a:pt x="1317" y="498"/>
                </a:lnTo>
                <a:lnTo>
                  <a:pt x="1290" y="501"/>
                </a:lnTo>
                <a:lnTo>
                  <a:pt x="1263" y="501"/>
                </a:lnTo>
                <a:lnTo>
                  <a:pt x="1234" y="501"/>
                </a:lnTo>
                <a:lnTo>
                  <a:pt x="1207" y="501"/>
                </a:lnTo>
                <a:lnTo>
                  <a:pt x="1181" y="504"/>
                </a:lnTo>
                <a:lnTo>
                  <a:pt x="1154" y="504"/>
                </a:lnTo>
                <a:lnTo>
                  <a:pt x="1125" y="504"/>
                </a:lnTo>
                <a:lnTo>
                  <a:pt x="1098" y="506"/>
                </a:lnTo>
                <a:lnTo>
                  <a:pt x="1071" y="506"/>
                </a:lnTo>
                <a:lnTo>
                  <a:pt x="1044" y="506"/>
                </a:lnTo>
                <a:lnTo>
                  <a:pt x="1015" y="506"/>
                </a:lnTo>
                <a:lnTo>
                  <a:pt x="988" y="509"/>
                </a:lnTo>
                <a:lnTo>
                  <a:pt x="962" y="509"/>
                </a:lnTo>
                <a:lnTo>
                  <a:pt x="935" y="509"/>
                </a:lnTo>
                <a:lnTo>
                  <a:pt x="905" y="509"/>
                </a:lnTo>
                <a:lnTo>
                  <a:pt x="879" y="512"/>
                </a:lnTo>
                <a:lnTo>
                  <a:pt x="852" y="512"/>
                </a:lnTo>
                <a:lnTo>
                  <a:pt x="825" y="512"/>
                </a:lnTo>
                <a:lnTo>
                  <a:pt x="796" y="514"/>
                </a:lnTo>
                <a:lnTo>
                  <a:pt x="769" y="514"/>
                </a:lnTo>
                <a:lnTo>
                  <a:pt x="742" y="514"/>
                </a:lnTo>
                <a:lnTo>
                  <a:pt x="713" y="514"/>
                </a:lnTo>
                <a:lnTo>
                  <a:pt x="686" y="517"/>
                </a:lnTo>
                <a:lnTo>
                  <a:pt x="660" y="517"/>
                </a:lnTo>
                <a:lnTo>
                  <a:pt x="633" y="517"/>
                </a:lnTo>
                <a:lnTo>
                  <a:pt x="603" y="520"/>
                </a:lnTo>
                <a:lnTo>
                  <a:pt x="577" y="520"/>
                </a:lnTo>
                <a:lnTo>
                  <a:pt x="550" y="520"/>
                </a:lnTo>
                <a:lnTo>
                  <a:pt x="523" y="520"/>
                </a:lnTo>
                <a:lnTo>
                  <a:pt x="494" y="522"/>
                </a:lnTo>
                <a:lnTo>
                  <a:pt x="467" y="522"/>
                </a:lnTo>
                <a:lnTo>
                  <a:pt x="440" y="522"/>
                </a:lnTo>
                <a:lnTo>
                  <a:pt x="414" y="525"/>
                </a:lnTo>
                <a:lnTo>
                  <a:pt x="384" y="525"/>
                </a:lnTo>
                <a:lnTo>
                  <a:pt x="358" y="525"/>
                </a:lnTo>
                <a:lnTo>
                  <a:pt x="331" y="525"/>
                </a:lnTo>
                <a:lnTo>
                  <a:pt x="304" y="528"/>
                </a:lnTo>
                <a:lnTo>
                  <a:pt x="275" y="528"/>
                </a:lnTo>
                <a:lnTo>
                  <a:pt x="248" y="528"/>
                </a:lnTo>
                <a:lnTo>
                  <a:pt x="221" y="530"/>
                </a:lnTo>
                <a:lnTo>
                  <a:pt x="192" y="530"/>
                </a:lnTo>
                <a:lnTo>
                  <a:pt x="165" y="530"/>
                </a:lnTo>
                <a:lnTo>
                  <a:pt x="139" y="530"/>
                </a:lnTo>
                <a:lnTo>
                  <a:pt x="112" y="533"/>
                </a:lnTo>
                <a:lnTo>
                  <a:pt x="82" y="533"/>
                </a:lnTo>
                <a:lnTo>
                  <a:pt x="56" y="533"/>
                </a:lnTo>
                <a:lnTo>
                  <a:pt x="29" y="536"/>
                </a:lnTo>
                <a:lnTo>
                  <a:pt x="2" y="536"/>
                </a:lnTo>
                <a:lnTo>
                  <a:pt x="2" y="533"/>
                </a:lnTo>
                <a:lnTo>
                  <a:pt x="2" y="533"/>
                </a:lnTo>
                <a:lnTo>
                  <a:pt x="2" y="530"/>
                </a:lnTo>
                <a:lnTo>
                  <a:pt x="2" y="530"/>
                </a:lnTo>
                <a:lnTo>
                  <a:pt x="2" y="528"/>
                </a:lnTo>
                <a:lnTo>
                  <a:pt x="2" y="528"/>
                </a:lnTo>
                <a:lnTo>
                  <a:pt x="2" y="525"/>
                </a:lnTo>
                <a:lnTo>
                  <a:pt x="2" y="525"/>
                </a:lnTo>
                <a:lnTo>
                  <a:pt x="2" y="522"/>
                </a:lnTo>
                <a:lnTo>
                  <a:pt x="2" y="522"/>
                </a:lnTo>
                <a:lnTo>
                  <a:pt x="2" y="520"/>
                </a:lnTo>
                <a:lnTo>
                  <a:pt x="2" y="520"/>
                </a:lnTo>
                <a:lnTo>
                  <a:pt x="2" y="520"/>
                </a:lnTo>
                <a:lnTo>
                  <a:pt x="0" y="517"/>
                </a:lnTo>
                <a:lnTo>
                  <a:pt x="0" y="517"/>
                </a:lnTo>
                <a:lnTo>
                  <a:pt x="0" y="514"/>
                </a:lnTo>
                <a:lnTo>
                  <a:pt x="0" y="514"/>
                </a:lnTo>
                <a:lnTo>
                  <a:pt x="0" y="512"/>
                </a:lnTo>
                <a:lnTo>
                  <a:pt x="0" y="512"/>
                </a:lnTo>
                <a:lnTo>
                  <a:pt x="0" y="509"/>
                </a:lnTo>
                <a:lnTo>
                  <a:pt x="0" y="509"/>
                </a:lnTo>
                <a:lnTo>
                  <a:pt x="0" y="506"/>
                </a:lnTo>
                <a:lnTo>
                  <a:pt x="0" y="506"/>
                </a:lnTo>
                <a:lnTo>
                  <a:pt x="0" y="504"/>
                </a:lnTo>
                <a:lnTo>
                  <a:pt x="0" y="504"/>
                </a:lnTo>
                <a:lnTo>
                  <a:pt x="0" y="501"/>
                </a:lnTo>
                <a:lnTo>
                  <a:pt x="0" y="501"/>
                </a:lnTo>
                <a:lnTo>
                  <a:pt x="0" y="498"/>
                </a:lnTo>
                <a:lnTo>
                  <a:pt x="0" y="498"/>
                </a:lnTo>
                <a:lnTo>
                  <a:pt x="0" y="496"/>
                </a:lnTo>
                <a:lnTo>
                  <a:pt x="0" y="496"/>
                </a:lnTo>
                <a:lnTo>
                  <a:pt x="0" y="493"/>
                </a:lnTo>
                <a:lnTo>
                  <a:pt x="0" y="493"/>
                </a:lnTo>
                <a:lnTo>
                  <a:pt x="0" y="490"/>
                </a:lnTo>
                <a:lnTo>
                  <a:pt x="0" y="490"/>
                </a:lnTo>
                <a:lnTo>
                  <a:pt x="0" y="487"/>
                </a:lnTo>
                <a:lnTo>
                  <a:pt x="0" y="487"/>
                </a:lnTo>
                <a:lnTo>
                  <a:pt x="0" y="485"/>
                </a:lnTo>
                <a:lnTo>
                  <a:pt x="0" y="485"/>
                </a:lnTo>
                <a:lnTo>
                  <a:pt x="0" y="482"/>
                </a:lnTo>
                <a:lnTo>
                  <a:pt x="0" y="482"/>
                </a:lnTo>
                <a:lnTo>
                  <a:pt x="0" y="479"/>
                </a:lnTo>
                <a:lnTo>
                  <a:pt x="0" y="479"/>
                </a:lnTo>
                <a:lnTo>
                  <a:pt x="0" y="477"/>
                </a:lnTo>
                <a:lnTo>
                  <a:pt x="0" y="477"/>
                </a:lnTo>
                <a:lnTo>
                  <a:pt x="0" y="474"/>
                </a:lnTo>
                <a:lnTo>
                  <a:pt x="0" y="474"/>
                </a:lnTo>
                <a:lnTo>
                  <a:pt x="0" y="471"/>
                </a:lnTo>
                <a:lnTo>
                  <a:pt x="0" y="471"/>
                </a:lnTo>
                <a:lnTo>
                  <a:pt x="0" y="469"/>
                </a:lnTo>
                <a:lnTo>
                  <a:pt x="0" y="469"/>
                </a:lnTo>
                <a:lnTo>
                  <a:pt x="0" y="466"/>
                </a:lnTo>
                <a:lnTo>
                  <a:pt x="0" y="466"/>
                </a:lnTo>
                <a:lnTo>
                  <a:pt x="0" y="463"/>
                </a:lnTo>
                <a:lnTo>
                  <a:pt x="0" y="463"/>
                </a:lnTo>
                <a:lnTo>
                  <a:pt x="0" y="461"/>
                </a:lnTo>
                <a:lnTo>
                  <a:pt x="0" y="461"/>
                </a:lnTo>
                <a:lnTo>
                  <a:pt x="0" y="458"/>
                </a:lnTo>
                <a:lnTo>
                  <a:pt x="0" y="458"/>
                </a:lnTo>
                <a:lnTo>
                  <a:pt x="0" y="455"/>
                </a:lnTo>
                <a:lnTo>
                  <a:pt x="0" y="455"/>
                </a:lnTo>
                <a:lnTo>
                  <a:pt x="0" y="452"/>
                </a:lnTo>
                <a:lnTo>
                  <a:pt x="0" y="452"/>
                </a:lnTo>
                <a:lnTo>
                  <a:pt x="0" y="450"/>
                </a:lnTo>
                <a:lnTo>
                  <a:pt x="24" y="334"/>
                </a:lnTo>
                <a:lnTo>
                  <a:pt x="53" y="450"/>
                </a:lnTo>
                <a:lnTo>
                  <a:pt x="82" y="245"/>
                </a:lnTo>
                <a:lnTo>
                  <a:pt x="109" y="447"/>
                </a:lnTo>
                <a:lnTo>
                  <a:pt x="149" y="0"/>
                </a:lnTo>
                <a:lnTo>
                  <a:pt x="165" y="447"/>
                </a:lnTo>
                <a:lnTo>
                  <a:pt x="187" y="261"/>
                </a:lnTo>
                <a:lnTo>
                  <a:pt x="219" y="444"/>
                </a:lnTo>
                <a:lnTo>
                  <a:pt x="243" y="108"/>
                </a:lnTo>
                <a:lnTo>
                  <a:pt x="275" y="444"/>
                </a:lnTo>
                <a:lnTo>
                  <a:pt x="285" y="280"/>
                </a:lnTo>
                <a:lnTo>
                  <a:pt x="328" y="442"/>
                </a:lnTo>
                <a:lnTo>
                  <a:pt x="326" y="178"/>
                </a:lnTo>
                <a:lnTo>
                  <a:pt x="384" y="439"/>
                </a:lnTo>
                <a:lnTo>
                  <a:pt x="414" y="237"/>
                </a:lnTo>
                <a:lnTo>
                  <a:pt x="438" y="439"/>
                </a:lnTo>
                <a:lnTo>
                  <a:pt x="513" y="87"/>
                </a:lnTo>
                <a:lnTo>
                  <a:pt x="494" y="436"/>
                </a:lnTo>
                <a:lnTo>
                  <a:pt x="534" y="245"/>
                </a:lnTo>
                <a:lnTo>
                  <a:pt x="547" y="436"/>
                </a:lnTo>
                <a:lnTo>
                  <a:pt x="566" y="202"/>
                </a:lnTo>
                <a:lnTo>
                  <a:pt x="603" y="434"/>
                </a:lnTo>
                <a:lnTo>
                  <a:pt x="606" y="124"/>
                </a:lnTo>
                <a:lnTo>
                  <a:pt x="657" y="434"/>
                </a:lnTo>
                <a:lnTo>
                  <a:pt x="668" y="138"/>
                </a:lnTo>
                <a:lnTo>
                  <a:pt x="713" y="431"/>
                </a:lnTo>
                <a:lnTo>
                  <a:pt x="740" y="65"/>
                </a:lnTo>
                <a:lnTo>
                  <a:pt x="766" y="428"/>
                </a:lnTo>
                <a:lnTo>
                  <a:pt x="788" y="165"/>
                </a:lnTo>
                <a:lnTo>
                  <a:pt x="823" y="428"/>
                </a:lnTo>
                <a:lnTo>
                  <a:pt x="847" y="205"/>
                </a:lnTo>
                <a:lnTo>
                  <a:pt x="876" y="426"/>
                </a:lnTo>
                <a:lnTo>
                  <a:pt x="911" y="68"/>
                </a:lnTo>
                <a:lnTo>
                  <a:pt x="932" y="426"/>
                </a:lnTo>
                <a:lnTo>
                  <a:pt x="956" y="191"/>
                </a:lnTo>
                <a:lnTo>
                  <a:pt x="986" y="423"/>
                </a:lnTo>
                <a:lnTo>
                  <a:pt x="994" y="159"/>
                </a:lnTo>
                <a:lnTo>
                  <a:pt x="1042" y="423"/>
                </a:lnTo>
                <a:lnTo>
                  <a:pt x="1063" y="218"/>
                </a:lnTo>
                <a:lnTo>
                  <a:pt x="1095" y="420"/>
                </a:lnTo>
                <a:lnTo>
                  <a:pt x="1114" y="111"/>
                </a:lnTo>
                <a:lnTo>
                  <a:pt x="1151" y="417"/>
                </a:lnTo>
                <a:lnTo>
                  <a:pt x="1210" y="108"/>
                </a:lnTo>
                <a:lnTo>
                  <a:pt x="1205" y="417"/>
                </a:lnTo>
                <a:lnTo>
                  <a:pt x="1255" y="235"/>
                </a:lnTo>
                <a:lnTo>
                  <a:pt x="1261" y="415"/>
                </a:lnTo>
                <a:lnTo>
                  <a:pt x="1293" y="78"/>
                </a:lnTo>
                <a:lnTo>
                  <a:pt x="1317" y="415"/>
                </a:lnTo>
                <a:lnTo>
                  <a:pt x="1338" y="148"/>
                </a:lnTo>
                <a:lnTo>
                  <a:pt x="1370" y="412"/>
                </a:lnTo>
                <a:lnTo>
                  <a:pt x="1368" y="148"/>
                </a:lnTo>
                <a:lnTo>
                  <a:pt x="1426" y="412"/>
                </a:lnTo>
                <a:lnTo>
                  <a:pt x="1443" y="181"/>
                </a:lnTo>
                <a:lnTo>
                  <a:pt x="1480" y="409"/>
                </a:lnTo>
                <a:lnTo>
                  <a:pt x="1493" y="105"/>
                </a:lnTo>
                <a:lnTo>
                  <a:pt x="1536" y="407"/>
                </a:lnTo>
                <a:lnTo>
                  <a:pt x="1611" y="35"/>
                </a:lnTo>
                <a:lnTo>
                  <a:pt x="1589" y="407"/>
                </a:lnTo>
                <a:lnTo>
                  <a:pt x="1635" y="183"/>
                </a:lnTo>
                <a:lnTo>
                  <a:pt x="1646" y="404"/>
                </a:lnTo>
                <a:lnTo>
                  <a:pt x="1667" y="224"/>
                </a:lnTo>
                <a:lnTo>
                  <a:pt x="1699" y="404"/>
                </a:lnTo>
                <a:lnTo>
                  <a:pt x="1694" y="95"/>
                </a:lnTo>
                <a:lnTo>
                  <a:pt x="1755" y="401"/>
                </a:lnTo>
                <a:lnTo>
                  <a:pt x="1755" y="404"/>
                </a:lnTo>
                <a:lnTo>
                  <a:pt x="1755" y="404"/>
                </a:lnTo>
                <a:lnTo>
                  <a:pt x="1755" y="407"/>
                </a:lnTo>
                <a:lnTo>
                  <a:pt x="1755" y="407"/>
                </a:lnTo>
                <a:lnTo>
                  <a:pt x="1755" y="409"/>
                </a:lnTo>
                <a:lnTo>
                  <a:pt x="1755" y="409"/>
                </a:lnTo>
                <a:lnTo>
                  <a:pt x="1755" y="412"/>
                </a:lnTo>
                <a:lnTo>
                  <a:pt x="1755" y="412"/>
                </a:lnTo>
                <a:lnTo>
                  <a:pt x="1755" y="415"/>
                </a:lnTo>
                <a:lnTo>
                  <a:pt x="1755" y="415"/>
                </a:lnTo>
                <a:lnTo>
                  <a:pt x="1755" y="417"/>
                </a:lnTo>
                <a:lnTo>
                  <a:pt x="1755" y="417"/>
                </a:lnTo>
                <a:lnTo>
                  <a:pt x="1755" y="420"/>
                </a:lnTo>
                <a:lnTo>
                  <a:pt x="1755" y="420"/>
                </a:lnTo>
                <a:lnTo>
                  <a:pt x="1755" y="423"/>
                </a:lnTo>
                <a:lnTo>
                  <a:pt x="1755" y="423"/>
                </a:lnTo>
                <a:lnTo>
                  <a:pt x="1755" y="426"/>
                </a:lnTo>
                <a:lnTo>
                  <a:pt x="1755" y="426"/>
                </a:lnTo>
                <a:lnTo>
                  <a:pt x="1755" y="428"/>
                </a:lnTo>
                <a:lnTo>
                  <a:pt x="1755" y="428"/>
                </a:lnTo>
                <a:lnTo>
                  <a:pt x="1755" y="431"/>
                </a:lnTo>
                <a:lnTo>
                  <a:pt x="1755" y="431"/>
                </a:lnTo>
                <a:lnTo>
                  <a:pt x="1755" y="434"/>
                </a:lnTo>
                <a:lnTo>
                  <a:pt x="1755" y="434"/>
                </a:lnTo>
                <a:lnTo>
                  <a:pt x="1755" y="434"/>
                </a:lnTo>
                <a:lnTo>
                  <a:pt x="1755" y="436"/>
                </a:lnTo>
                <a:lnTo>
                  <a:pt x="1755" y="436"/>
                </a:lnTo>
                <a:lnTo>
                  <a:pt x="1755" y="439"/>
                </a:lnTo>
                <a:lnTo>
                  <a:pt x="1755" y="439"/>
                </a:lnTo>
                <a:lnTo>
                  <a:pt x="1755" y="442"/>
                </a:lnTo>
                <a:lnTo>
                  <a:pt x="1755" y="442"/>
                </a:lnTo>
                <a:lnTo>
                  <a:pt x="1755" y="444"/>
                </a:lnTo>
                <a:lnTo>
                  <a:pt x="1755" y="444"/>
                </a:lnTo>
                <a:lnTo>
                  <a:pt x="1755" y="447"/>
                </a:lnTo>
                <a:lnTo>
                  <a:pt x="1755" y="447"/>
                </a:lnTo>
                <a:lnTo>
                  <a:pt x="1755" y="450"/>
                </a:lnTo>
                <a:lnTo>
                  <a:pt x="1755" y="450"/>
                </a:lnTo>
                <a:lnTo>
                  <a:pt x="1755" y="452"/>
                </a:lnTo>
                <a:lnTo>
                  <a:pt x="1755" y="452"/>
                </a:lnTo>
                <a:lnTo>
                  <a:pt x="1755" y="455"/>
                </a:lnTo>
                <a:lnTo>
                  <a:pt x="1755" y="455"/>
                </a:lnTo>
                <a:lnTo>
                  <a:pt x="1755" y="458"/>
                </a:lnTo>
                <a:lnTo>
                  <a:pt x="1755" y="458"/>
                </a:lnTo>
                <a:lnTo>
                  <a:pt x="1755" y="461"/>
                </a:lnTo>
                <a:lnTo>
                  <a:pt x="1755" y="461"/>
                </a:lnTo>
                <a:lnTo>
                  <a:pt x="1755" y="463"/>
                </a:lnTo>
                <a:lnTo>
                  <a:pt x="1755" y="463"/>
                </a:lnTo>
                <a:lnTo>
                  <a:pt x="1755" y="466"/>
                </a:lnTo>
                <a:lnTo>
                  <a:pt x="1755" y="466"/>
                </a:lnTo>
                <a:lnTo>
                  <a:pt x="1755" y="469"/>
                </a:lnTo>
                <a:lnTo>
                  <a:pt x="1755" y="469"/>
                </a:lnTo>
                <a:lnTo>
                  <a:pt x="1755" y="471"/>
                </a:lnTo>
                <a:lnTo>
                  <a:pt x="1755" y="471"/>
                </a:lnTo>
                <a:lnTo>
                  <a:pt x="1755" y="474"/>
                </a:lnTo>
                <a:lnTo>
                  <a:pt x="1755" y="474"/>
                </a:lnTo>
                <a:lnTo>
                  <a:pt x="1755" y="477"/>
                </a:lnTo>
                <a:lnTo>
                  <a:pt x="1755" y="477"/>
                </a:lnTo>
                <a:lnTo>
                  <a:pt x="1755" y="479"/>
                </a:lnTo>
                <a:lnTo>
                  <a:pt x="1755" y="479"/>
                </a:lnTo>
                <a:lnTo>
                  <a:pt x="1755" y="482"/>
                </a:lnTo>
                <a:lnTo>
                  <a:pt x="1755" y="482"/>
                </a:lnTo>
                <a:lnTo>
                  <a:pt x="1755" y="485"/>
                </a:lnTo>
                <a:lnTo>
                  <a:pt x="1755" y="485"/>
                </a:lnTo>
                <a:lnTo>
                  <a:pt x="1755" y="487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" name="Freeform 21"/>
          <p:cNvSpPr/>
          <p:nvPr/>
        </p:nvSpPr>
        <p:spPr bwMode="auto">
          <a:xfrm rot="346181">
            <a:off x="9462115" y="5665272"/>
            <a:ext cx="2786063" cy="850900"/>
          </a:xfrm>
          <a:custGeom>
            <a:avLst/>
            <a:gdLst>
              <a:gd name="T0" fmla="*/ 1646 w 1755"/>
              <a:gd name="T1" fmla="*/ 490 h 536"/>
              <a:gd name="T2" fmla="*/ 1509 w 1755"/>
              <a:gd name="T3" fmla="*/ 493 h 536"/>
              <a:gd name="T4" fmla="*/ 1373 w 1755"/>
              <a:gd name="T5" fmla="*/ 498 h 536"/>
              <a:gd name="T6" fmla="*/ 1234 w 1755"/>
              <a:gd name="T7" fmla="*/ 501 h 536"/>
              <a:gd name="T8" fmla="*/ 1098 w 1755"/>
              <a:gd name="T9" fmla="*/ 506 h 536"/>
              <a:gd name="T10" fmla="*/ 962 w 1755"/>
              <a:gd name="T11" fmla="*/ 509 h 536"/>
              <a:gd name="T12" fmla="*/ 825 w 1755"/>
              <a:gd name="T13" fmla="*/ 512 h 536"/>
              <a:gd name="T14" fmla="*/ 686 w 1755"/>
              <a:gd name="T15" fmla="*/ 517 h 536"/>
              <a:gd name="T16" fmla="*/ 550 w 1755"/>
              <a:gd name="T17" fmla="*/ 520 h 536"/>
              <a:gd name="T18" fmla="*/ 414 w 1755"/>
              <a:gd name="T19" fmla="*/ 525 h 536"/>
              <a:gd name="T20" fmla="*/ 275 w 1755"/>
              <a:gd name="T21" fmla="*/ 528 h 536"/>
              <a:gd name="T22" fmla="*/ 139 w 1755"/>
              <a:gd name="T23" fmla="*/ 530 h 536"/>
              <a:gd name="T24" fmla="*/ 2 w 1755"/>
              <a:gd name="T25" fmla="*/ 536 h 536"/>
              <a:gd name="T26" fmla="*/ 2 w 1755"/>
              <a:gd name="T27" fmla="*/ 528 h 536"/>
              <a:gd name="T28" fmla="*/ 2 w 1755"/>
              <a:gd name="T29" fmla="*/ 522 h 536"/>
              <a:gd name="T30" fmla="*/ 0 w 1755"/>
              <a:gd name="T31" fmla="*/ 517 h 536"/>
              <a:gd name="T32" fmla="*/ 0 w 1755"/>
              <a:gd name="T33" fmla="*/ 509 h 536"/>
              <a:gd name="T34" fmla="*/ 0 w 1755"/>
              <a:gd name="T35" fmla="*/ 504 h 536"/>
              <a:gd name="T36" fmla="*/ 0 w 1755"/>
              <a:gd name="T37" fmla="*/ 496 h 536"/>
              <a:gd name="T38" fmla="*/ 0 w 1755"/>
              <a:gd name="T39" fmla="*/ 490 h 536"/>
              <a:gd name="T40" fmla="*/ 0 w 1755"/>
              <a:gd name="T41" fmla="*/ 482 h 536"/>
              <a:gd name="T42" fmla="*/ 0 w 1755"/>
              <a:gd name="T43" fmla="*/ 477 h 536"/>
              <a:gd name="T44" fmla="*/ 0 w 1755"/>
              <a:gd name="T45" fmla="*/ 469 h 536"/>
              <a:gd name="T46" fmla="*/ 0 w 1755"/>
              <a:gd name="T47" fmla="*/ 463 h 536"/>
              <a:gd name="T48" fmla="*/ 0 w 1755"/>
              <a:gd name="T49" fmla="*/ 455 h 536"/>
              <a:gd name="T50" fmla="*/ 24 w 1755"/>
              <a:gd name="T51" fmla="*/ 334 h 536"/>
              <a:gd name="T52" fmla="*/ 165 w 1755"/>
              <a:gd name="T53" fmla="*/ 447 h 536"/>
              <a:gd name="T54" fmla="*/ 285 w 1755"/>
              <a:gd name="T55" fmla="*/ 280 h 536"/>
              <a:gd name="T56" fmla="*/ 438 w 1755"/>
              <a:gd name="T57" fmla="*/ 439 h 536"/>
              <a:gd name="T58" fmla="*/ 566 w 1755"/>
              <a:gd name="T59" fmla="*/ 202 h 536"/>
              <a:gd name="T60" fmla="*/ 713 w 1755"/>
              <a:gd name="T61" fmla="*/ 431 h 536"/>
              <a:gd name="T62" fmla="*/ 847 w 1755"/>
              <a:gd name="T63" fmla="*/ 205 h 536"/>
              <a:gd name="T64" fmla="*/ 986 w 1755"/>
              <a:gd name="T65" fmla="*/ 423 h 536"/>
              <a:gd name="T66" fmla="*/ 1114 w 1755"/>
              <a:gd name="T67" fmla="*/ 111 h 536"/>
              <a:gd name="T68" fmla="*/ 1261 w 1755"/>
              <a:gd name="T69" fmla="*/ 415 h 536"/>
              <a:gd name="T70" fmla="*/ 1368 w 1755"/>
              <a:gd name="T71" fmla="*/ 148 h 536"/>
              <a:gd name="T72" fmla="*/ 1536 w 1755"/>
              <a:gd name="T73" fmla="*/ 407 h 536"/>
              <a:gd name="T74" fmla="*/ 1667 w 1755"/>
              <a:gd name="T75" fmla="*/ 224 h 536"/>
              <a:gd name="T76" fmla="*/ 1755 w 1755"/>
              <a:gd name="T77" fmla="*/ 404 h 536"/>
              <a:gd name="T78" fmla="*/ 1755 w 1755"/>
              <a:gd name="T79" fmla="*/ 412 h 536"/>
              <a:gd name="T80" fmla="*/ 1755 w 1755"/>
              <a:gd name="T81" fmla="*/ 417 h 536"/>
              <a:gd name="T82" fmla="*/ 1755 w 1755"/>
              <a:gd name="T83" fmla="*/ 426 h 536"/>
              <a:gd name="T84" fmla="*/ 1755 w 1755"/>
              <a:gd name="T85" fmla="*/ 431 h 536"/>
              <a:gd name="T86" fmla="*/ 1755 w 1755"/>
              <a:gd name="T87" fmla="*/ 436 h 536"/>
              <a:gd name="T88" fmla="*/ 1755 w 1755"/>
              <a:gd name="T89" fmla="*/ 444 h 536"/>
              <a:gd name="T90" fmla="*/ 1755 w 1755"/>
              <a:gd name="T91" fmla="*/ 450 h 536"/>
              <a:gd name="T92" fmla="*/ 1755 w 1755"/>
              <a:gd name="T93" fmla="*/ 458 h 536"/>
              <a:gd name="T94" fmla="*/ 1755 w 1755"/>
              <a:gd name="T95" fmla="*/ 463 h 536"/>
              <a:gd name="T96" fmla="*/ 1755 w 1755"/>
              <a:gd name="T97" fmla="*/ 471 h 536"/>
              <a:gd name="T98" fmla="*/ 1755 w 1755"/>
              <a:gd name="T99" fmla="*/ 477 h 536"/>
              <a:gd name="T100" fmla="*/ 1755 w 1755"/>
              <a:gd name="T101" fmla="*/ 485 h 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755" h="536">
                <a:moveTo>
                  <a:pt x="1755" y="487"/>
                </a:moveTo>
                <a:lnTo>
                  <a:pt x="1728" y="487"/>
                </a:lnTo>
                <a:lnTo>
                  <a:pt x="1702" y="487"/>
                </a:lnTo>
                <a:lnTo>
                  <a:pt x="1675" y="490"/>
                </a:lnTo>
                <a:lnTo>
                  <a:pt x="1646" y="490"/>
                </a:lnTo>
                <a:lnTo>
                  <a:pt x="1619" y="490"/>
                </a:lnTo>
                <a:lnTo>
                  <a:pt x="1592" y="490"/>
                </a:lnTo>
                <a:lnTo>
                  <a:pt x="1565" y="493"/>
                </a:lnTo>
                <a:lnTo>
                  <a:pt x="1536" y="493"/>
                </a:lnTo>
                <a:lnTo>
                  <a:pt x="1509" y="493"/>
                </a:lnTo>
                <a:lnTo>
                  <a:pt x="1483" y="496"/>
                </a:lnTo>
                <a:lnTo>
                  <a:pt x="1456" y="496"/>
                </a:lnTo>
                <a:lnTo>
                  <a:pt x="1426" y="496"/>
                </a:lnTo>
                <a:lnTo>
                  <a:pt x="1400" y="496"/>
                </a:lnTo>
                <a:lnTo>
                  <a:pt x="1373" y="498"/>
                </a:lnTo>
                <a:lnTo>
                  <a:pt x="1346" y="498"/>
                </a:lnTo>
                <a:lnTo>
                  <a:pt x="1317" y="498"/>
                </a:lnTo>
                <a:lnTo>
                  <a:pt x="1290" y="501"/>
                </a:lnTo>
                <a:lnTo>
                  <a:pt x="1263" y="501"/>
                </a:lnTo>
                <a:lnTo>
                  <a:pt x="1234" y="501"/>
                </a:lnTo>
                <a:lnTo>
                  <a:pt x="1207" y="501"/>
                </a:lnTo>
                <a:lnTo>
                  <a:pt x="1181" y="504"/>
                </a:lnTo>
                <a:lnTo>
                  <a:pt x="1154" y="504"/>
                </a:lnTo>
                <a:lnTo>
                  <a:pt x="1125" y="504"/>
                </a:lnTo>
                <a:lnTo>
                  <a:pt x="1098" y="506"/>
                </a:lnTo>
                <a:lnTo>
                  <a:pt x="1071" y="506"/>
                </a:lnTo>
                <a:lnTo>
                  <a:pt x="1044" y="506"/>
                </a:lnTo>
                <a:lnTo>
                  <a:pt x="1015" y="506"/>
                </a:lnTo>
                <a:lnTo>
                  <a:pt x="988" y="509"/>
                </a:lnTo>
                <a:lnTo>
                  <a:pt x="962" y="509"/>
                </a:lnTo>
                <a:lnTo>
                  <a:pt x="935" y="509"/>
                </a:lnTo>
                <a:lnTo>
                  <a:pt x="905" y="509"/>
                </a:lnTo>
                <a:lnTo>
                  <a:pt x="879" y="512"/>
                </a:lnTo>
                <a:lnTo>
                  <a:pt x="852" y="512"/>
                </a:lnTo>
                <a:lnTo>
                  <a:pt x="825" y="512"/>
                </a:lnTo>
                <a:lnTo>
                  <a:pt x="796" y="514"/>
                </a:lnTo>
                <a:lnTo>
                  <a:pt x="769" y="514"/>
                </a:lnTo>
                <a:lnTo>
                  <a:pt x="742" y="514"/>
                </a:lnTo>
                <a:lnTo>
                  <a:pt x="713" y="514"/>
                </a:lnTo>
                <a:lnTo>
                  <a:pt x="686" y="517"/>
                </a:lnTo>
                <a:lnTo>
                  <a:pt x="660" y="517"/>
                </a:lnTo>
                <a:lnTo>
                  <a:pt x="633" y="517"/>
                </a:lnTo>
                <a:lnTo>
                  <a:pt x="603" y="520"/>
                </a:lnTo>
                <a:lnTo>
                  <a:pt x="577" y="520"/>
                </a:lnTo>
                <a:lnTo>
                  <a:pt x="550" y="520"/>
                </a:lnTo>
                <a:lnTo>
                  <a:pt x="523" y="520"/>
                </a:lnTo>
                <a:lnTo>
                  <a:pt x="494" y="522"/>
                </a:lnTo>
                <a:lnTo>
                  <a:pt x="467" y="522"/>
                </a:lnTo>
                <a:lnTo>
                  <a:pt x="440" y="522"/>
                </a:lnTo>
                <a:lnTo>
                  <a:pt x="414" y="525"/>
                </a:lnTo>
                <a:lnTo>
                  <a:pt x="384" y="525"/>
                </a:lnTo>
                <a:lnTo>
                  <a:pt x="358" y="525"/>
                </a:lnTo>
                <a:lnTo>
                  <a:pt x="331" y="525"/>
                </a:lnTo>
                <a:lnTo>
                  <a:pt x="304" y="528"/>
                </a:lnTo>
                <a:lnTo>
                  <a:pt x="275" y="528"/>
                </a:lnTo>
                <a:lnTo>
                  <a:pt x="248" y="528"/>
                </a:lnTo>
                <a:lnTo>
                  <a:pt x="221" y="530"/>
                </a:lnTo>
                <a:lnTo>
                  <a:pt x="192" y="530"/>
                </a:lnTo>
                <a:lnTo>
                  <a:pt x="165" y="530"/>
                </a:lnTo>
                <a:lnTo>
                  <a:pt x="139" y="530"/>
                </a:lnTo>
                <a:lnTo>
                  <a:pt x="112" y="533"/>
                </a:lnTo>
                <a:lnTo>
                  <a:pt x="82" y="533"/>
                </a:lnTo>
                <a:lnTo>
                  <a:pt x="56" y="533"/>
                </a:lnTo>
                <a:lnTo>
                  <a:pt x="29" y="536"/>
                </a:lnTo>
                <a:lnTo>
                  <a:pt x="2" y="536"/>
                </a:lnTo>
                <a:lnTo>
                  <a:pt x="2" y="533"/>
                </a:lnTo>
                <a:lnTo>
                  <a:pt x="2" y="533"/>
                </a:lnTo>
                <a:lnTo>
                  <a:pt x="2" y="530"/>
                </a:lnTo>
                <a:lnTo>
                  <a:pt x="2" y="530"/>
                </a:lnTo>
                <a:lnTo>
                  <a:pt x="2" y="528"/>
                </a:lnTo>
                <a:lnTo>
                  <a:pt x="2" y="528"/>
                </a:lnTo>
                <a:lnTo>
                  <a:pt x="2" y="525"/>
                </a:lnTo>
                <a:lnTo>
                  <a:pt x="2" y="525"/>
                </a:lnTo>
                <a:lnTo>
                  <a:pt x="2" y="522"/>
                </a:lnTo>
                <a:lnTo>
                  <a:pt x="2" y="522"/>
                </a:lnTo>
                <a:lnTo>
                  <a:pt x="2" y="520"/>
                </a:lnTo>
                <a:lnTo>
                  <a:pt x="2" y="520"/>
                </a:lnTo>
                <a:lnTo>
                  <a:pt x="2" y="520"/>
                </a:lnTo>
                <a:lnTo>
                  <a:pt x="0" y="517"/>
                </a:lnTo>
                <a:lnTo>
                  <a:pt x="0" y="517"/>
                </a:lnTo>
                <a:lnTo>
                  <a:pt x="0" y="514"/>
                </a:lnTo>
                <a:lnTo>
                  <a:pt x="0" y="514"/>
                </a:lnTo>
                <a:lnTo>
                  <a:pt x="0" y="512"/>
                </a:lnTo>
                <a:lnTo>
                  <a:pt x="0" y="512"/>
                </a:lnTo>
                <a:lnTo>
                  <a:pt x="0" y="509"/>
                </a:lnTo>
                <a:lnTo>
                  <a:pt x="0" y="509"/>
                </a:lnTo>
                <a:lnTo>
                  <a:pt x="0" y="506"/>
                </a:lnTo>
                <a:lnTo>
                  <a:pt x="0" y="506"/>
                </a:lnTo>
                <a:lnTo>
                  <a:pt x="0" y="504"/>
                </a:lnTo>
                <a:lnTo>
                  <a:pt x="0" y="504"/>
                </a:lnTo>
                <a:lnTo>
                  <a:pt x="0" y="501"/>
                </a:lnTo>
                <a:lnTo>
                  <a:pt x="0" y="501"/>
                </a:lnTo>
                <a:lnTo>
                  <a:pt x="0" y="498"/>
                </a:lnTo>
                <a:lnTo>
                  <a:pt x="0" y="498"/>
                </a:lnTo>
                <a:lnTo>
                  <a:pt x="0" y="496"/>
                </a:lnTo>
                <a:lnTo>
                  <a:pt x="0" y="496"/>
                </a:lnTo>
                <a:lnTo>
                  <a:pt x="0" y="493"/>
                </a:lnTo>
                <a:lnTo>
                  <a:pt x="0" y="493"/>
                </a:lnTo>
                <a:lnTo>
                  <a:pt x="0" y="490"/>
                </a:lnTo>
                <a:lnTo>
                  <a:pt x="0" y="490"/>
                </a:lnTo>
                <a:lnTo>
                  <a:pt x="0" y="487"/>
                </a:lnTo>
                <a:lnTo>
                  <a:pt x="0" y="487"/>
                </a:lnTo>
                <a:lnTo>
                  <a:pt x="0" y="485"/>
                </a:lnTo>
                <a:lnTo>
                  <a:pt x="0" y="485"/>
                </a:lnTo>
                <a:lnTo>
                  <a:pt x="0" y="482"/>
                </a:lnTo>
                <a:lnTo>
                  <a:pt x="0" y="482"/>
                </a:lnTo>
                <a:lnTo>
                  <a:pt x="0" y="479"/>
                </a:lnTo>
                <a:lnTo>
                  <a:pt x="0" y="479"/>
                </a:lnTo>
                <a:lnTo>
                  <a:pt x="0" y="477"/>
                </a:lnTo>
                <a:lnTo>
                  <a:pt x="0" y="477"/>
                </a:lnTo>
                <a:lnTo>
                  <a:pt x="0" y="474"/>
                </a:lnTo>
                <a:lnTo>
                  <a:pt x="0" y="474"/>
                </a:lnTo>
                <a:lnTo>
                  <a:pt x="0" y="471"/>
                </a:lnTo>
                <a:lnTo>
                  <a:pt x="0" y="471"/>
                </a:lnTo>
                <a:lnTo>
                  <a:pt x="0" y="469"/>
                </a:lnTo>
                <a:lnTo>
                  <a:pt x="0" y="469"/>
                </a:lnTo>
                <a:lnTo>
                  <a:pt x="0" y="466"/>
                </a:lnTo>
                <a:lnTo>
                  <a:pt x="0" y="466"/>
                </a:lnTo>
                <a:lnTo>
                  <a:pt x="0" y="463"/>
                </a:lnTo>
                <a:lnTo>
                  <a:pt x="0" y="463"/>
                </a:lnTo>
                <a:lnTo>
                  <a:pt x="0" y="461"/>
                </a:lnTo>
                <a:lnTo>
                  <a:pt x="0" y="461"/>
                </a:lnTo>
                <a:lnTo>
                  <a:pt x="0" y="458"/>
                </a:lnTo>
                <a:lnTo>
                  <a:pt x="0" y="458"/>
                </a:lnTo>
                <a:lnTo>
                  <a:pt x="0" y="455"/>
                </a:lnTo>
                <a:lnTo>
                  <a:pt x="0" y="455"/>
                </a:lnTo>
                <a:lnTo>
                  <a:pt x="0" y="452"/>
                </a:lnTo>
                <a:lnTo>
                  <a:pt x="0" y="452"/>
                </a:lnTo>
                <a:lnTo>
                  <a:pt x="0" y="450"/>
                </a:lnTo>
                <a:lnTo>
                  <a:pt x="24" y="334"/>
                </a:lnTo>
                <a:lnTo>
                  <a:pt x="53" y="450"/>
                </a:lnTo>
                <a:lnTo>
                  <a:pt x="82" y="245"/>
                </a:lnTo>
                <a:lnTo>
                  <a:pt x="109" y="447"/>
                </a:lnTo>
                <a:lnTo>
                  <a:pt x="149" y="0"/>
                </a:lnTo>
                <a:lnTo>
                  <a:pt x="165" y="447"/>
                </a:lnTo>
                <a:lnTo>
                  <a:pt x="187" y="261"/>
                </a:lnTo>
                <a:lnTo>
                  <a:pt x="219" y="444"/>
                </a:lnTo>
                <a:lnTo>
                  <a:pt x="243" y="108"/>
                </a:lnTo>
                <a:lnTo>
                  <a:pt x="275" y="444"/>
                </a:lnTo>
                <a:lnTo>
                  <a:pt x="285" y="280"/>
                </a:lnTo>
                <a:lnTo>
                  <a:pt x="328" y="442"/>
                </a:lnTo>
                <a:lnTo>
                  <a:pt x="326" y="178"/>
                </a:lnTo>
                <a:lnTo>
                  <a:pt x="384" y="439"/>
                </a:lnTo>
                <a:lnTo>
                  <a:pt x="414" y="237"/>
                </a:lnTo>
                <a:lnTo>
                  <a:pt x="438" y="439"/>
                </a:lnTo>
                <a:lnTo>
                  <a:pt x="513" y="87"/>
                </a:lnTo>
                <a:lnTo>
                  <a:pt x="494" y="436"/>
                </a:lnTo>
                <a:lnTo>
                  <a:pt x="534" y="245"/>
                </a:lnTo>
                <a:lnTo>
                  <a:pt x="547" y="436"/>
                </a:lnTo>
                <a:lnTo>
                  <a:pt x="566" y="202"/>
                </a:lnTo>
                <a:lnTo>
                  <a:pt x="603" y="434"/>
                </a:lnTo>
                <a:lnTo>
                  <a:pt x="606" y="124"/>
                </a:lnTo>
                <a:lnTo>
                  <a:pt x="657" y="434"/>
                </a:lnTo>
                <a:lnTo>
                  <a:pt x="668" y="138"/>
                </a:lnTo>
                <a:lnTo>
                  <a:pt x="713" y="431"/>
                </a:lnTo>
                <a:lnTo>
                  <a:pt x="740" y="65"/>
                </a:lnTo>
                <a:lnTo>
                  <a:pt x="766" y="428"/>
                </a:lnTo>
                <a:lnTo>
                  <a:pt x="788" y="165"/>
                </a:lnTo>
                <a:lnTo>
                  <a:pt x="823" y="428"/>
                </a:lnTo>
                <a:lnTo>
                  <a:pt x="847" y="205"/>
                </a:lnTo>
                <a:lnTo>
                  <a:pt x="876" y="426"/>
                </a:lnTo>
                <a:lnTo>
                  <a:pt x="911" y="68"/>
                </a:lnTo>
                <a:lnTo>
                  <a:pt x="932" y="426"/>
                </a:lnTo>
                <a:lnTo>
                  <a:pt x="956" y="191"/>
                </a:lnTo>
                <a:lnTo>
                  <a:pt x="986" y="423"/>
                </a:lnTo>
                <a:lnTo>
                  <a:pt x="994" y="159"/>
                </a:lnTo>
                <a:lnTo>
                  <a:pt x="1042" y="423"/>
                </a:lnTo>
                <a:lnTo>
                  <a:pt x="1063" y="218"/>
                </a:lnTo>
                <a:lnTo>
                  <a:pt x="1095" y="420"/>
                </a:lnTo>
                <a:lnTo>
                  <a:pt x="1114" y="111"/>
                </a:lnTo>
                <a:lnTo>
                  <a:pt x="1151" y="417"/>
                </a:lnTo>
                <a:lnTo>
                  <a:pt x="1210" y="108"/>
                </a:lnTo>
                <a:lnTo>
                  <a:pt x="1205" y="417"/>
                </a:lnTo>
                <a:lnTo>
                  <a:pt x="1255" y="235"/>
                </a:lnTo>
                <a:lnTo>
                  <a:pt x="1261" y="415"/>
                </a:lnTo>
                <a:lnTo>
                  <a:pt x="1293" y="78"/>
                </a:lnTo>
                <a:lnTo>
                  <a:pt x="1317" y="415"/>
                </a:lnTo>
                <a:lnTo>
                  <a:pt x="1338" y="148"/>
                </a:lnTo>
                <a:lnTo>
                  <a:pt x="1370" y="412"/>
                </a:lnTo>
                <a:lnTo>
                  <a:pt x="1368" y="148"/>
                </a:lnTo>
                <a:lnTo>
                  <a:pt x="1426" y="412"/>
                </a:lnTo>
                <a:lnTo>
                  <a:pt x="1443" y="181"/>
                </a:lnTo>
                <a:lnTo>
                  <a:pt x="1480" y="409"/>
                </a:lnTo>
                <a:lnTo>
                  <a:pt x="1493" y="105"/>
                </a:lnTo>
                <a:lnTo>
                  <a:pt x="1536" y="407"/>
                </a:lnTo>
                <a:lnTo>
                  <a:pt x="1611" y="35"/>
                </a:lnTo>
                <a:lnTo>
                  <a:pt x="1589" y="407"/>
                </a:lnTo>
                <a:lnTo>
                  <a:pt x="1635" y="183"/>
                </a:lnTo>
                <a:lnTo>
                  <a:pt x="1646" y="404"/>
                </a:lnTo>
                <a:lnTo>
                  <a:pt x="1667" y="224"/>
                </a:lnTo>
                <a:lnTo>
                  <a:pt x="1699" y="404"/>
                </a:lnTo>
                <a:lnTo>
                  <a:pt x="1694" y="95"/>
                </a:lnTo>
                <a:lnTo>
                  <a:pt x="1755" y="401"/>
                </a:lnTo>
                <a:lnTo>
                  <a:pt x="1755" y="404"/>
                </a:lnTo>
                <a:lnTo>
                  <a:pt x="1755" y="404"/>
                </a:lnTo>
                <a:lnTo>
                  <a:pt x="1755" y="407"/>
                </a:lnTo>
                <a:lnTo>
                  <a:pt x="1755" y="407"/>
                </a:lnTo>
                <a:lnTo>
                  <a:pt x="1755" y="409"/>
                </a:lnTo>
                <a:lnTo>
                  <a:pt x="1755" y="409"/>
                </a:lnTo>
                <a:lnTo>
                  <a:pt x="1755" y="412"/>
                </a:lnTo>
                <a:lnTo>
                  <a:pt x="1755" y="412"/>
                </a:lnTo>
                <a:lnTo>
                  <a:pt x="1755" y="415"/>
                </a:lnTo>
                <a:lnTo>
                  <a:pt x="1755" y="415"/>
                </a:lnTo>
                <a:lnTo>
                  <a:pt x="1755" y="417"/>
                </a:lnTo>
                <a:lnTo>
                  <a:pt x="1755" y="417"/>
                </a:lnTo>
                <a:lnTo>
                  <a:pt x="1755" y="420"/>
                </a:lnTo>
                <a:lnTo>
                  <a:pt x="1755" y="420"/>
                </a:lnTo>
                <a:lnTo>
                  <a:pt x="1755" y="423"/>
                </a:lnTo>
                <a:lnTo>
                  <a:pt x="1755" y="423"/>
                </a:lnTo>
                <a:lnTo>
                  <a:pt x="1755" y="426"/>
                </a:lnTo>
                <a:lnTo>
                  <a:pt x="1755" y="426"/>
                </a:lnTo>
                <a:lnTo>
                  <a:pt x="1755" y="428"/>
                </a:lnTo>
                <a:lnTo>
                  <a:pt x="1755" y="428"/>
                </a:lnTo>
                <a:lnTo>
                  <a:pt x="1755" y="431"/>
                </a:lnTo>
                <a:lnTo>
                  <a:pt x="1755" y="431"/>
                </a:lnTo>
                <a:lnTo>
                  <a:pt x="1755" y="434"/>
                </a:lnTo>
                <a:lnTo>
                  <a:pt x="1755" y="434"/>
                </a:lnTo>
                <a:lnTo>
                  <a:pt x="1755" y="434"/>
                </a:lnTo>
                <a:lnTo>
                  <a:pt x="1755" y="436"/>
                </a:lnTo>
                <a:lnTo>
                  <a:pt x="1755" y="436"/>
                </a:lnTo>
                <a:lnTo>
                  <a:pt x="1755" y="439"/>
                </a:lnTo>
                <a:lnTo>
                  <a:pt x="1755" y="439"/>
                </a:lnTo>
                <a:lnTo>
                  <a:pt x="1755" y="442"/>
                </a:lnTo>
                <a:lnTo>
                  <a:pt x="1755" y="442"/>
                </a:lnTo>
                <a:lnTo>
                  <a:pt x="1755" y="444"/>
                </a:lnTo>
                <a:lnTo>
                  <a:pt x="1755" y="444"/>
                </a:lnTo>
                <a:lnTo>
                  <a:pt x="1755" y="447"/>
                </a:lnTo>
                <a:lnTo>
                  <a:pt x="1755" y="447"/>
                </a:lnTo>
                <a:lnTo>
                  <a:pt x="1755" y="450"/>
                </a:lnTo>
                <a:lnTo>
                  <a:pt x="1755" y="450"/>
                </a:lnTo>
                <a:lnTo>
                  <a:pt x="1755" y="452"/>
                </a:lnTo>
                <a:lnTo>
                  <a:pt x="1755" y="452"/>
                </a:lnTo>
                <a:lnTo>
                  <a:pt x="1755" y="455"/>
                </a:lnTo>
                <a:lnTo>
                  <a:pt x="1755" y="455"/>
                </a:lnTo>
                <a:lnTo>
                  <a:pt x="1755" y="458"/>
                </a:lnTo>
                <a:lnTo>
                  <a:pt x="1755" y="458"/>
                </a:lnTo>
                <a:lnTo>
                  <a:pt x="1755" y="461"/>
                </a:lnTo>
                <a:lnTo>
                  <a:pt x="1755" y="461"/>
                </a:lnTo>
                <a:lnTo>
                  <a:pt x="1755" y="463"/>
                </a:lnTo>
                <a:lnTo>
                  <a:pt x="1755" y="463"/>
                </a:lnTo>
                <a:lnTo>
                  <a:pt x="1755" y="466"/>
                </a:lnTo>
                <a:lnTo>
                  <a:pt x="1755" y="466"/>
                </a:lnTo>
                <a:lnTo>
                  <a:pt x="1755" y="469"/>
                </a:lnTo>
                <a:lnTo>
                  <a:pt x="1755" y="469"/>
                </a:lnTo>
                <a:lnTo>
                  <a:pt x="1755" y="471"/>
                </a:lnTo>
                <a:lnTo>
                  <a:pt x="1755" y="471"/>
                </a:lnTo>
                <a:lnTo>
                  <a:pt x="1755" y="474"/>
                </a:lnTo>
                <a:lnTo>
                  <a:pt x="1755" y="474"/>
                </a:lnTo>
                <a:lnTo>
                  <a:pt x="1755" y="477"/>
                </a:lnTo>
                <a:lnTo>
                  <a:pt x="1755" y="477"/>
                </a:lnTo>
                <a:lnTo>
                  <a:pt x="1755" y="479"/>
                </a:lnTo>
                <a:lnTo>
                  <a:pt x="1755" y="479"/>
                </a:lnTo>
                <a:lnTo>
                  <a:pt x="1755" y="482"/>
                </a:lnTo>
                <a:lnTo>
                  <a:pt x="1755" y="482"/>
                </a:lnTo>
                <a:lnTo>
                  <a:pt x="1755" y="485"/>
                </a:lnTo>
                <a:lnTo>
                  <a:pt x="1755" y="485"/>
                </a:lnTo>
                <a:lnTo>
                  <a:pt x="1755" y="487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" name="KSO_Shape"/>
          <p:cNvSpPr/>
          <p:nvPr/>
        </p:nvSpPr>
        <p:spPr bwMode="auto">
          <a:xfrm>
            <a:off x="3303018" y="1030953"/>
            <a:ext cx="5604221" cy="2129604"/>
          </a:xfrm>
          <a:custGeom>
            <a:avLst/>
            <a:gdLst>
              <a:gd name="T0" fmla="*/ 238222642 w 7765"/>
              <a:gd name="T1" fmla="*/ 171747976 h 2948"/>
              <a:gd name="T2" fmla="*/ 253570343 w 7765"/>
              <a:gd name="T3" fmla="*/ 163187638 h 2948"/>
              <a:gd name="T4" fmla="*/ 260973469 w 7765"/>
              <a:gd name="T5" fmla="*/ 158666455 h 2948"/>
              <a:gd name="T6" fmla="*/ 262116960 w 7765"/>
              <a:gd name="T7" fmla="*/ 146790615 h 2948"/>
              <a:gd name="T8" fmla="*/ 269941321 w 7765"/>
              <a:gd name="T9" fmla="*/ 139857824 h 2948"/>
              <a:gd name="T10" fmla="*/ 274756445 w 7765"/>
              <a:gd name="T11" fmla="*/ 129428802 h 2948"/>
              <a:gd name="T12" fmla="*/ 297447166 w 7765"/>
              <a:gd name="T13" fmla="*/ 106762236 h 2948"/>
              <a:gd name="T14" fmla="*/ 325193681 w 7765"/>
              <a:gd name="T15" fmla="*/ 101818941 h 2948"/>
              <a:gd name="T16" fmla="*/ 357213382 w 7765"/>
              <a:gd name="T17" fmla="*/ 109113192 h 2948"/>
              <a:gd name="T18" fmla="*/ 370213995 w 7765"/>
              <a:gd name="T19" fmla="*/ 107123940 h 2948"/>
              <a:gd name="T20" fmla="*/ 389895234 w 7765"/>
              <a:gd name="T21" fmla="*/ 92354465 h 2948"/>
              <a:gd name="T22" fmla="*/ 426188366 w 7765"/>
              <a:gd name="T23" fmla="*/ 87471577 h 2948"/>
              <a:gd name="T24" fmla="*/ 436661082 w 7765"/>
              <a:gd name="T25" fmla="*/ 88315554 h 2948"/>
              <a:gd name="T26" fmla="*/ 449842014 w 7765"/>
              <a:gd name="T27" fmla="*/ 65106309 h 2948"/>
              <a:gd name="T28" fmla="*/ 467176165 w 7765"/>
              <a:gd name="T29" fmla="*/ 45514107 h 2948"/>
              <a:gd name="T30" fmla="*/ 454235903 w 7765"/>
              <a:gd name="T31" fmla="*/ 35627519 h 2948"/>
              <a:gd name="T32" fmla="*/ 408312769 w 7765"/>
              <a:gd name="T33" fmla="*/ 18868792 h 2948"/>
              <a:gd name="T34" fmla="*/ 362088612 w 7765"/>
              <a:gd name="T35" fmla="*/ 8982204 h 2948"/>
              <a:gd name="T36" fmla="*/ 342407374 w 7765"/>
              <a:gd name="T37" fmla="*/ 8078066 h 2948"/>
              <a:gd name="T38" fmla="*/ 338314507 w 7765"/>
              <a:gd name="T39" fmla="*/ 6269544 h 2948"/>
              <a:gd name="T40" fmla="*/ 326698300 w 7765"/>
              <a:gd name="T41" fmla="*/ 14769475 h 2948"/>
              <a:gd name="T42" fmla="*/ 308040095 w 7765"/>
              <a:gd name="T43" fmla="*/ 22968109 h 2948"/>
              <a:gd name="T44" fmla="*/ 279992803 w 7765"/>
              <a:gd name="T45" fmla="*/ 34301270 h 2948"/>
              <a:gd name="T46" fmla="*/ 271566398 w 7765"/>
              <a:gd name="T47" fmla="*/ 32854452 h 2948"/>
              <a:gd name="T48" fmla="*/ 263681930 w 7765"/>
              <a:gd name="T49" fmla="*/ 33457293 h 2948"/>
              <a:gd name="T50" fmla="*/ 263561473 w 7765"/>
              <a:gd name="T51" fmla="*/ 17663111 h 2948"/>
              <a:gd name="T52" fmla="*/ 263802143 w 7765"/>
              <a:gd name="T53" fmla="*/ 11333406 h 2948"/>
              <a:gd name="T54" fmla="*/ 263079887 w 7765"/>
              <a:gd name="T55" fmla="*/ 4400615 h 2948"/>
              <a:gd name="T56" fmla="*/ 258866807 w 7765"/>
              <a:gd name="T57" fmla="*/ 3375908 h 2948"/>
              <a:gd name="T58" fmla="*/ 244482033 w 7765"/>
              <a:gd name="T59" fmla="*/ 10067318 h 2948"/>
              <a:gd name="T60" fmla="*/ 237560492 w 7765"/>
              <a:gd name="T61" fmla="*/ 9223341 h 2948"/>
              <a:gd name="T62" fmla="*/ 228652746 w 7765"/>
              <a:gd name="T63" fmla="*/ 9826181 h 2948"/>
              <a:gd name="T64" fmla="*/ 219383873 w 7765"/>
              <a:gd name="T65" fmla="*/ 11212838 h 2948"/>
              <a:gd name="T66" fmla="*/ 205239769 w 7765"/>
              <a:gd name="T67" fmla="*/ 60161 h 2948"/>
              <a:gd name="T68" fmla="*/ 203494234 w 7765"/>
              <a:gd name="T69" fmla="*/ 7294250 h 2948"/>
              <a:gd name="T70" fmla="*/ 203795256 w 7765"/>
              <a:gd name="T71" fmla="*/ 13021360 h 2948"/>
              <a:gd name="T72" fmla="*/ 204577619 w 7765"/>
              <a:gd name="T73" fmla="*/ 20797883 h 2948"/>
              <a:gd name="T74" fmla="*/ 202892436 w 7765"/>
              <a:gd name="T75" fmla="*/ 34542406 h 2948"/>
              <a:gd name="T76" fmla="*/ 192118943 w 7765"/>
              <a:gd name="T77" fmla="*/ 31829745 h 2948"/>
              <a:gd name="T78" fmla="*/ 184174124 w 7765"/>
              <a:gd name="T79" fmla="*/ 33698429 h 2948"/>
              <a:gd name="T80" fmla="*/ 151913507 w 7765"/>
              <a:gd name="T81" fmla="*/ 21340317 h 2948"/>
              <a:gd name="T82" fmla="*/ 139575044 w 7765"/>
              <a:gd name="T83" fmla="*/ 14287203 h 2948"/>
              <a:gd name="T84" fmla="*/ 127357039 w 7765"/>
              <a:gd name="T85" fmla="*/ 6329705 h 2948"/>
              <a:gd name="T86" fmla="*/ 123023502 w 7765"/>
              <a:gd name="T87" fmla="*/ 9343909 h 2948"/>
              <a:gd name="T88" fmla="*/ 99249396 w 7765"/>
              <a:gd name="T89" fmla="*/ 9283747 h 2948"/>
              <a:gd name="T90" fmla="*/ 49233394 w 7765"/>
              <a:gd name="T91" fmla="*/ 21822589 h 2948"/>
              <a:gd name="T92" fmla="*/ 6801083 w 7765"/>
              <a:gd name="T93" fmla="*/ 38581562 h 2948"/>
              <a:gd name="T94" fmla="*/ 120458 w 7765"/>
              <a:gd name="T95" fmla="*/ 46418246 h 2948"/>
              <a:gd name="T96" fmla="*/ 25579746 w 7765"/>
              <a:gd name="T97" fmla="*/ 76017603 h 2948"/>
              <a:gd name="T98" fmla="*/ 31237339 w 7765"/>
              <a:gd name="T99" fmla="*/ 89219693 h 2948"/>
              <a:gd name="T100" fmla="*/ 52724218 w 7765"/>
              <a:gd name="T101" fmla="*/ 87471577 h 2948"/>
              <a:gd name="T102" fmla="*/ 82637502 w 7765"/>
              <a:gd name="T103" fmla="*/ 94886396 h 2948"/>
              <a:gd name="T104" fmla="*/ 99971652 w 7765"/>
              <a:gd name="T105" fmla="*/ 110921714 h 2948"/>
              <a:gd name="T106" fmla="*/ 120074370 w 7765"/>
              <a:gd name="T107" fmla="*/ 105194850 h 2948"/>
              <a:gd name="T108" fmla="*/ 153478478 w 7765"/>
              <a:gd name="T109" fmla="*/ 102602757 h 2948"/>
              <a:gd name="T110" fmla="*/ 180382279 w 7765"/>
              <a:gd name="T111" fmla="*/ 112609668 h 2948"/>
              <a:gd name="T112" fmla="*/ 194345818 w 7765"/>
              <a:gd name="T113" fmla="*/ 132744549 h 2948"/>
              <a:gd name="T114" fmla="*/ 200063517 w 7765"/>
              <a:gd name="T115" fmla="*/ 140159367 h 2948"/>
              <a:gd name="T116" fmla="*/ 205721109 w 7765"/>
              <a:gd name="T117" fmla="*/ 148960596 h 2948"/>
              <a:gd name="T118" fmla="*/ 208188900 w 7765"/>
              <a:gd name="T119" fmla="*/ 161921795 h 2948"/>
              <a:gd name="T120" fmla="*/ 219624543 w 7765"/>
              <a:gd name="T121" fmla="*/ 165056321 h 2948"/>
              <a:gd name="T122" fmla="*/ 231000079 w 7765"/>
              <a:gd name="T123" fmla="*/ 175425182 h 294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7765" h="2948">
                <a:moveTo>
                  <a:pt x="3885" y="2948"/>
                </a:moveTo>
                <a:lnTo>
                  <a:pt x="3885" y="2948"/>
                </a:lnTo>
                <a:lnTo>
                  <a:pt x="3889" y="2947"/>
                </a:lnTo>
                <a:lnTo>
                  <a:pt x="3897" y="2943"/>
                </a:lnTo>
                <a:lnTo>
                  <a:pt x="3903" y="2939"/>
                </a:lnTo>
                <a:lnTo>
                  <a:pt x="3909" y="2934"/>
                </a:lnTo>
                <a:lnTo>
                  <a:pt x="3916" y="2927"/>
                </a:lnTo>
                <a:lnTo>
                  <a:pt x="3922" y="2920"/>
                </a:lnTo>
                <a:lnTo>
                  <a:pt x="3927" y="2910"/>
                </a:lnTo>
                <a:lnTo>
                  <a:pt x="3932" y="2900"/>
                </a:lnTo>
                <a:lnTo>
                  <a:pt x="3944" y="2876"/>
                </a:lnTo>
                <a:lnTo>
                  <a:pt x="3950" y="2863"/>
                </a:lnTo>
                <a:lnTo>
                  <a:pt x="3958" y="2849"/>
                </a:lnTo>
                <a:lnTo>
                  <a:pt x="3969" y="2836"/>
                </a:lnTo>
                <a:lnTo>
                  <a:pt x="3981" y="2822"/>
                </a:lnTo>
                <a:lnTo>
                  <a:pt x="3998" y="2808"/>
                </a:lnTo>
                <a:lnTo>
                  <a:pt x="4016" y="2793"/>
                </a:lnTo>
                <a:lnTo>
                  <a:pt x="4035" y="2780"/>
                </a:lnTo>
                <a:lnTo>
                  <a:pt x="4055" y="2768"/>
                </a:lnTo>
                <a:lnTo>
                  <a:pt x="4075" y="2757"/>
                </a:lnTo>
                <a:lnTo>
                  <a:pt x="4096" y="2747"/>
                </a:lnTo>
                <a:lnTo>
                  <a:pt x="4116" y="2738"/>
                </a:lnTo>
                <a:lnTo>
                  <a:pt x="4137" y="2730"/>
                </a:lnTo>
                <a:lnTo>
                  <a:pt x="4158" y="2723"/>
                </a:lnTo>
                <a:lnTo>
                  <a:pt x="4177" y="2717"/>
                </a:lnTo>
                <a:lnTo>
                  <a:pt x="4213" y="2707"/>
                </a:lnTo>
                <a:lnTo>
                  <a:pt x="4244" y="2701"/>
                </a:lnTo>
                <a:lnTo>
                  <a:pt x="4256" y="2700"/>
                </a:lnTo>
                <a:lnTo>
                  <a:pt x="4266" y="2699"/>
                </a:lnTo>
                <a:lnTo>
                  <a:pt x="4275" y="2699"/>
                </a:lnTo>
                <a:lnTo>
                  <a:pt x="4283" y="2698"/>
                </a:lnTo>
                <a:lnTo>
                  <a:pt x="4289" y="2695"/>
                </a:lnTo>
                <a:lnTo>
                  <a:pt x="4296" y="2693"/>
                </a:lnTo>
                <a:lnTo>
                  <a:pt x="4301" y="2689"/>
                </a:lnTo>
                <a:lnTo>
                  <a:pt x="4306" y="2686"/>
                </a:lnTo>
                <a:lnTo>
                  <a:pt x="4314" y="2676"/>
                </a:lnTo>
                <a:lnTo>
                  <a:pt x="4320" y="2665"/>
                </a:lnTo>
                <a:lnTo>
                  <a:pt x="4326" y="2655"/>
                </a:lnTo>
                <a:lnTo>
                  <a:pt x="4336" y="2632"/>
                </a:lnTo>
                <a:lnTo>
                  <a:pt x="4338" y="2626"/>
                </a:lnTo>
                <a:lnTo>
                  <a:pt x="4339" y="2619"/>
                </a:lnTo>
                <a:lnTo>
                  <a:pt x="4342" y="2602"/>
                </a:lnTo>
                <a:lnTo>
                  <a:pt x="4344" y="2583"/>
                </a:lnTo>
                <a:lnTo>
                  <a:pt x="4344" y="2562"/>
                </a:lnTo>
                <a:lnTo>
                  <a:pt x="4345" y="2515"/>
                </a:lnTo>
                <a:lnTo>
                  <a:pt x="4345" y="2492"/>
                </a:lnTo>
                <a:lnTo>
                  <a:pt x="4346" y="2471"/>
                </a:lnTo>
                <a:lnTo>
                  <a:pt x="4348" y="2460"/>
                </a:lnTo>
                <a:lnTo>
                  <a:pt x="4350" y="2452"/>
                </a:lnTo>
                <a:lnTo>
                  <a:pt x="4352" y="2443"/>
                </a:lnTo>
                <a:lnTo>
                  <a:pt x="4355" y="2435"/>
                </a:lnTo>
                <a:lnTo>
                  <a:pt x="4362" y="2421"/>
                </a:lnTo>
                <a:lnTo>
                  <a:pt x="4371" y="2408"/>
                </a:lnTo>
                <a:lnTo>
                  <a:pt x="4393" y="2381"/>
                </a:lnTo>
                <a:lnTo>
                  <a:pt x="4404" y="2367"/>
                </a:lnTo>
                <a:lnTo>
                  <a:pt x="4416" y="2350"/>
                </a:lnTo>
                <a:lnTo>
                  <a:pt x="4422" y="2342"/>
                </a:lnTo>
                <a:lnTo>
                  <a:pt x="4429" y="2335"/>
                </a:lnTo>
                <a:lnTo>
                  <a:pt x="4435" y="2330"/>
                </a:lnTo>
                <a:lnTo>
                  <a:pt x="4441" y="2326"/>
                </a:lnTo>
                <a:lnTo>
                  <a:pt x="4447" y="2323"/>
                </a:lnTo>
                <a:lnTo>
                  <a:pt x="4454" y="2322"/>
                </a:lnTo>
                <a:lnTo>
                  <a:pt x="4466" y="2320"/>
                </a:lnTo>
                <a:lnTo>
                  <a:pt x="4485" y="2320"/>
                </a:lnTo>
                <a:lnTo>
                  <a:pt x="4488" y="2319"/>
                </a:lnTo>
                <a:lnTo>
                  <a:pt x="4491" y="2318"/>
                </a:lnTo>
                <a:lnTo>
                  <a:pt x="4493" y="2317"/>
                </a:lnTo>
                <a:lnTo>
                  <a:pt x="4494" y="2314"/>
                </a:lnTo>
                <a:lnTo>
                  <a:pt x="4499" y="2295"/>
                </a:lnTo>
                <a:lnTo>
                  <a:pt x="4509" y="2265"/>
                </a:lnTo>
                <a:lnTo>
                  <a:pt x="4516" y="2248"/>
                </a:lnTo>
                <a:lnTo>
                  <a:pt x="4525" y="2226"/>
                </a:lnTo>
                <a:lnTo>
                  <a:pt x="4536" y="2203"/>
                </a:lnTo>
                <a:lnTo>
                  <a:pt x="4551" y="2177"/>
                </a:lnTo>
                <a:lnTo>
                  <a:pt x="4558" y="2163"/>
                </a:lnTo>
                <a:lnTo>
                  <a:pt x="4565" y="2147"/>
                </a:lnTo>
                <a:lnTo>
                  <a:pt x="4578" y="2115"/>
                </a:lnTo>
                <a:lnTo>
                  <a:pt x="4590" y="2080"/>
                </a:lnTo>
                <a:lnTo>
                  <a:pt x="4601" y="2047"/>
                </a:lnTo>
                <a:lnTo>
                  <a:pt x="4615" y="1993"/>
                </a:lnTo>
                <a:lnTo>
                  <a:pt x="4620" y="1970"/>
                </a:lnTo>
                <a:lnTo>
                  <a:pt x="4645" y="1951"/>
                </a:lnTo>
                <a:lnTo>
                  <a:pt x="4675" y="1930"/>
                </a:lnTo>
                <a:lnTo>
                  <a:pt x="4717" y="1901"/>
                </a:lnTo>
                <a:lnTo>
                  <a:pt x="4768" y="1868"/>
                </a:lnTo>
                <a:lnTo>
                  <a:pt x="4831" y="1831"/>
                </a:lnTo>
                <a:lnTo>
                  <a:pt x="4866" y="1812"/>
                </a:lnTo>
                <a:lnTo>
                  <a:pt x="4903" y="1791"/>
                </a:lnTo>
                <a:lnTo>
                  <a:pt x="4942" y="1771"/>
                </a:lnTo>
                <a:lnTo>
                  <a:pt x="4984" y="1751"/>
                </a:lnTo>
                <a:lnTo>
                  <a:pt x="4998" y="1745"/>
                </a:lnTo>
                <a:lnTo>
                  <a:pt x="5013" y="1740"/>
                </a:lnTo>
                <a:lnTo>
                  <a:pt x="5045" y="1732"/>
                </a:lnTo>
                <a:lnTo>
                  <a:pt x="5078" y="1724"/>
                </a:lnTo>
                <a:lnTo>
                  <a:pt x="5114" y="1718"/>
                </a:lnTo>
                <a:lnTo>
                  <a:pt x="5182" y="1707"/>
                </a:lnTo>
                <a:lnTo>
                  <a:pt x="5215" y="1702"/>
                </a:lnTo>
                <a:lnTo>
                  <a:pt x="5246" y="1699"/>
                </a:lnTo>
                <a:lnTo>
                  <a:pt x="5321" y="1695"/>
                </a:lnTo>
                <a:lnTo>
                  <a:pt x="5403" y="1689"/>
                </a:lnTo>
                <a:lnTo>
                  <a:pt x="5445" y="1687"/>
                </a:lnTo>
                <a:lnTo>
                  <a:pt x="5487" y="1687"/>
                </a:lnTo>
                <a:lnTo>
                  <a:pt x="5525" y="1690"/>
                </a:lnTo>
                <a:lnTo>
                  <a:pt x="5543" y="1691"/>
                </a:lnTo>
                <a:lnTo>
                  <a:pt x="5561" y="1693"/>
                </a:lnTo>
                <a:lnTo>
                  <a:pt x="5617" y="1704"/>
                </a:lnTo>
                <a:lnTo>
                  <a:pt x="5669" y="1716"/>
                </a:lnTo>
                <a:lnTo>
                  <a:pt x="5721" y="1730"/>
                </a:lnTo>
                <a:lnTo>
                  <a:pt x="5770" y="1745"/>
                </a:lnTo>
                <a:lnTo>
                  <a:pt x="5815" y="1760"/>
                </a:lnTo>
                <a:lnTo>
                  <a:pt x="5858" y="1777"/>
                </a:lnTo>
                <a:lnTo>
                  <a:pt x="5899" y="1794"/>
                </a:lnTo>
                <a:lnTo>
                  <a:pt x="5935" y="1810"/>
                </a:lnTo>
                <a:lnTo>
                  <a:pt x="5968" y="1826"/>
                </a:lnTo>
                <a:lnTo>
                  <a:pt x="5998" y="1841"/>
                </a:lnTo>
                <a:lnTo>
                  <a:pt x="6044" y="1867"/>
                </a:lnTo>
                <a:lnTo>
                  <a:pt x="6073" y="1884"/>
                </a:lnTo>
                <a:lnTo>
                  <a:pt x="6084" y="1890"/>
                </a:lnTo>
                <a:lnTo>
                  <a:pt x="6085" y="1883"/>
                </a:lnTo>
                <a:lnTo>
                  <a:pt x="6092" y="1865"/>
                </a:lnTo>
                <a:lnTo>
                  <a:pt x="6097" y="1853"/>
                </a:lnTo>
                <a:lnTo>
                  <a:pt x="6104" y="1840"/>
                </a:lnTo>
                <a:lnTo>
                  <a:pt x="6113" y="1826"/>
                </a:lnTo>
                <a:lnTo>
                  <a:pt x="6123" y="1810"/>
                </a:lnTo>
                <a:lnTo>
                  <a:pt x="6151" y="1777"/>
                </a:lnTo>
                <a:lnTo>
                  <a:pt x="6183" y="1740"/>
                </a:lnTo>
                <a:lnTo>
                  <a:pt x="6202" y="1721"/>
                </a:lnTo>
                <a:lnTo>
                  <a:pt x="6222" y="1702"/>
                </a:lnTo>
                <a:lnTo>
                  <a:pt x="6243" y="1683"/>
                </a:lnTo>
                <a:lnTo>
                  <a:pt x="6265" y="1664"/>
                </a:lnTo>
                <a:lnTo>
                  <a:pt x="6289" y="1644"/>
                </a:lnTo>
                <a:lnTo>
                  <a:pt x="6313" y="1625"/>
                </a:lnTo>
                <a:lnTo>
                  <a:pt x="6338" y="1607"/>
                </a:lnTo>
                <a:lnTo>
                  <a:pt x="6365" y="1591"/>
                </a:lnTo>
                <a:lnTo>
                  <a:pt x="6392" y="1574"/>
                </a:lnTo>
                <a:lnTo>
                  <a:pt x="6419" y="1558"/>
                </a:lnTo>
                <a:lnTo>
                  <a:pt x="6448" y="1545"/>
                </a:lnTo>
                <a:lnTo>
                  <a:pt x="6478" y="1532"/>
                </a:lnTo>
                <a:lnTo>
                  <a:pt x="6507" y="1521"/>
                </a:lnTo>
                <a:lnTo>
                  <a:pt x="6535" y="1512"/>
                </a:lnTo>
                <a:lnTo>
                  <a:pt x="6565" y="1502"/>
                </a:lnTo>
                <a:lnTo>
                  <a:pt x="6594" y="1494"/>
                </a:lnTo>
                <a:lnTo>
                  <a:pt x="6624" y="1487"/>
                </a:lnTo>
                <a:lnTo>
                  <a:pt x="6655" y="1480"/>
                </a:lnTo>
                <a:lnTo>
                  <a:pt x="6714" y="1469"/>
                </a:lnTo>
                <a:lnTo>
                  <a:pt x="6773" y="1461"/>
                </a:lnTo>
                <a:lnTo>
                  <a:pt x="6831" y="1455"/>
                </a:lnTo>
                <a:lnTo>
                  <a:pt x="6888" y="1451"/>
                </a:lnTo>
                <a:lnTo>
                  <a:pt x="6941" y="1450"/>
                </a:lnTo>
                <a:lnTo>
                  <a:pt x="6993" y="1449"/>
                </a:lnTo>
                <a:lnTo>
                  <a:pt x="7039" y="1450"/>
                </a:lnTo>
                <a:lnTo>
                  <a:pt x="7081" y="1451"/>
                </a:lnTo>
                <a:lnTo>
                  <a:pt x="7118" y="1453"/>
                </a:lnTo>
                <a:lnTo>
                  <a:pt x="7173" y="1458"/>
                </a:lnTo>
                <a:lnTo>
                  <a:pt x="7199" y="1463"/>
                </a:lnTo>
                <a:lnTo>
                  <a:pt x="7209" y="1465"/>
                </a:lnTo>
                <a:lnTo>
                  <a:pt x="7216" y="1468"/>
                </a:lnTo>
                <a:lnTo>
                  <a:pt x="7228" y="1474"/>
                </a:lnTo>
                <a:lnTo>
                  <a:pt x="7237" y="1478"/>
                </a:lnTo>
                <a:lnTo>
                  <a:pt x="7242" y="1480"/>
                </a:lnTo>
                <a:lnTo>
                  <a:pt x="7245" y="1480"/>
                </a:lnTo>
                <a:lnTo>
                  <a:pt x="7248" y="1478"/>
                </a:lnTo>
                <a:lnTo>
                  <a:pt x="7251" y="1476"/>
                </a:lnTo>
                <a:lnTo>
                  <a:pt x="7253" y="1471"/>
                </a:lnTo>
                <a:lnTo>
                  <a:pt x="7255" y="1465"/>
                </a:lnTo>
                <a:lnTo>
                  <a:pt x="7261" y="1447"/>
                </a:lnTo>
                <a:lnTo>
                  <a:pt x="7267" y="1418"/>
                </a:lnTo>
                <a:lnTo>
                  <a:pt x="7272" y="1398"/>
                </a:lnTo>
                <a:lnTo>
                  <a:pt x="7278" y="1378"/>
                </a:lnTo>
                <a:lnTo>
                  <a:pt x="7288" y="1357"/>
                </a:lnTo>
                <a:lnTo>
                  <a:pt x="7298" y="1334"/>
                </a:lnTo>
                <a:lnTo>
                  <a:pt x="7310" y="1310"/>
                </a:lnTo>
                <a:lnTo>
                  <a:pt x="7323" y="1286"/>
                </a:lnTo>
                <a:lnTo>
                  <a:pt x="7339" y="1261"/>
                </a:lnTo>
                <a:lnTo>
                  <a:pt x="7356" y="1236"/>
                </a:lnTo>
                <a:lnTo>
                  <a:pt x="7392" y="1185"/>
                </a:lnTo>
                <a:lnTo>
                  <a:pt x="7432" y="1132"/>
                </a:lnTo>
                <a:lnTo>
                  <a:pt x="7474" y="1080"/>
                </a:lnTo>
                <a:lnTo>
                  <a:pt x="7517" y="1028"/>
                </a:lnTo>
                <a:lnTo>
                  <a:pt x="7559" y="979"/>
                </a:lnTo>
                <a:lnTo>
                  <a:pt x="7600" y="934"/>
                </a:lnTo>
                <a:lnTo>
                  <a:pt x="7640" y="892"/>
                </a:lnTo>
                <a:lnTo>
                  <a:pt x="7675" y="855"/>
                </a:lnTo>
                <a:lnTo>
                  <a:pt x="7731" y="799"/>
                </a:lnTo>
                <a:lnTo>
                  <a:pt x="7749" y="782"/>
                </a:lnTo>
                <a:lnTo>
                  <a:pt x="7758" y="774"/>
                </a:lnTo>
                <a:lnTo>
                  <a:pt x="7762" y="772"/>
                </a:lnTo>
                <a:lnTo>
                  <a:pt x="7764" y="767"/>
                </a:lnTo>
                <a:lnTo>
                  <a:pt x="7765" y="763"/>
                </a:lnTo>
                <a:lnTo>
                  <a:pt x="7764" y="760"/>
                </a:lnTo>
                <a:lnTo>
                  <a:pt x="7762" y="755"/>
                </a:lnTo>
                <a:lnTo>
                  <a:pt x="7759" y="750"/>
                </a:lnTo>
                <a:lnTo>
                  <a:pt x="7750" y="739"/>
                </a:lnTo>
                <a:lnTo>
                  <a:pt x="7722" y="713"/>
                </a:lnTo>
                <a:lnTo>
                  <a:pt x="7706" y="697"/>
                </a:lnTo>
                <a:lnTo>
                  <a:pt x="7690" y="681"/>
                </a:lnTo>
                <a:lnTo>
                  <a:pt x="7670" y="654"/>
                </a:lnTo>
                <a:lnTo>
                  <a:pt x="7664" y="649"/>
                </a:lnTo>
                <a:lnTo>
                  <a:pt x="7659" y="644"/>
                </a:lnTo>
                <a:lnTo>
                  <a:pt x="7651" y="640"/>
                </a:lnTo>
                <a:lnTo>
                  <a:pt x="7640" y="634"/>
                </a:lnTo>
                <a:lnTo>
                  <a:pt x="7597" y="615"/>
                </a:lnTo>
                <a:lnTo>
                  <a:pt x="7547" y="591"/>
                </a:lnTo>
                <a:lnTo>
                  <a:pt x="7470" y="557"/>
                </a:lnTo>
                <a:lnTo>
                  <a:pt x="7377" y="515"/>
                </a:lnTo>
                <a:lnTo>
                  <a:pt x="7325" y="493"/>
                </a:lnTo>
                <a:lnTo>
                  <a:pt x="7272" y="472"/>
                </a:lnTo>
                <a:lnTo>
                  <a:pt x="7233" y="457"/>
                </a:lnTo>
                <a:lnTo>
                  <a:pt x="7193" y="443"/>
                </a:lnTo>
                <a:lnTo>
                  <a:pt x="7113" y="417"/>
                </a:lnTo>
                <a:lnTo>
                  <a:pt x="7032" y="391"/>
                </a:lnTo>
                <a:lnTo>
                  <a:pt x="6946" y="362"/>
                </a:lnTo>
                <a:lnTo>
                  <a:pt x="6894" y="345"/>
                </a:lnTo>
                <a:lnTo>
                  <a:pt x="6840" y="328"/>
                </a:lnTo>
                <a:lnTo>
                  <a:pt x="6784" y="313"/>
                </a:lnTo>
                <a:lnTo>
                  <a:pt x="6726" y="296"/>
                </a:lnTo>
                <a:lnTo>
                  <a:pt x="6612" y="268"/>
                </a:lnTo>
                <a:lnTo>
                  <a:pt x="6499" y="240"/>
                </a:lnTo>
                <a:lnTo>
                  <a:pt x="6394" y="215"/>
                </a:lnTo>
                <a:lnTo>
                  <a:pt x="6301" y="195"/>
                </a:lnTo>
                <a:lnTo>
                  <a:pt x="6222" y="177"/>
                </a:lnTo>
                <a:lnTo>
                  <a:pt x="6164" y="163"/>
                </a:lnTo>
                <a:lnTo>
                  <a:pt x="6140" y="158"/>
                </a:lnTo>
                <a:lnTo>
                  <a:pt x="6116" y="154"/>
                </a:lnTo>
                <a:lnTo>
                  <a:pt x="6091" y="152"/>
                </a:lnTo>
                <a:lnTo>
                  <a:pt x="6066" y="149"/>
                </a:lnTo>
                <a:lnTo>
                  <a:pt x="6041" y="149"/>
                </a:lnTo>
                <a:lnTo>
                  <a:pt x="6016" y="149"/>
                </a:lnTo>
                <a:lnTo>
                  <a:pt x="5967" y="152"/>
                </a:lnTo>
                <a:lnTo>
                  <a:pt x="5919" y="157"/>
                </a:lnTo>
                <a:lnTo>
                  <a:pt x="5876" y="160"/>
                </a:lnTo>
                <a:lnTo>
                  <a:pt x="5838" y="164"/>
                </a:lnTo>
                <a:lnTo>
                  <a:pt x="5806" y="165"/>
                </a:lnTo>
                <a:lnTo>
                  <a:pt x="5779" y="165"/>
                </a:lnTo>
                <a:lnTo>
                  <a:pt x="5755" y="163"/>
                </a:lnTo>
                <a:lnTo>
                  <a:pt x="5736" y="160"/>
                </a:lnTo>
                <a:lnTo>
                  <a:pt x="5721" y="155"/>
                </a:lnTo>
                <a:lnTo>
                  <a:pt x="5708" y="151"/>
                </a:lnTo>
                <a:lnTo>
                  <a:pt x="5698" y="145"/>
                </a:lnTo>
                <a:lnTo>
                  <a:pt x="5691" y="137"/>
                </a:lnTo>
                <a:lnTo>
                  <a:pt x="5689" y="134"/>
                </a:lnTo>
                <a:lnTo>
                  <a:pt x="5687" y="129"/>
                </a:lnTo>
                <a:lnTo>
                  <a:pt x="5684" y="122"/>
                </a:lnTo>
                <a:lnTo>
                  <a:pt x="5679" y="117"/>
                </a:lnTo>
                <a:lnTo>
                  <a:pt x="5674" y="112"/>
                </a:lnTo>
                <a:lnTo>
                  <a:pt x="5668" y="111"/>
                </a:lnTo>
                <a:lnTo>
                  <a:pt x="5660" y="109"/>
                </a:lnTo>
                <a:lnTo>
                  <a:pt x="5655" y="109"/>
                </a:lnTo>
                <a:lnTo>
                  <a:pt x="5649" y="106"/>
                </a:lnTo>
                <a:lnTo>
                  <a:pt x="5642" y="104"/>
                </a:lnTo>
                <a:lnTo>
                  <a:pt x="5635" y="103"/>
                </a:lnTo>
                <a:lnTo>
                  <a:pt x="5628" y="103"/>
                </a:lnTo>
                <a:lnTo>
                  <a:pt x="5621" y="104"/>
                </a:lnTo>
                <a:lnTo>
                  <a:pt x="5613" y="105"/>
                </a:lnTo>
                <a:lnTo>
                  <a:pt x="5597" y="111"/>
                </a:lnTo>
                <a:lnTo>
                  <a:pt x="5581" y="121"/>
                </a:lnTo>
                <a:lnTo>
                  <a:pt x="5564" y="131"/>
                </a:lnTo>
                <a:lnTo>
                  <a:pt x="5549" y="143"/>
                </a:lnTo>
                <a:lnTo>
                  <a:pt x="5532" y="158"/>
                </a:lnTo>
                <a:lnTo>
                  <a:pt x="5502" y="185"/>
                </a:lnTo>
                <a:lnTo>
                  <a:pt x="5476" y="211"/>
                </a:lnTo>
                <a:lnTo>
                  <a:pt x="5455" y="231"/>
                </a:lnTo>
                <a:lnTo>
                  <a:pt x="5446" y="237"/>
                </a:lnTo>
                <a:lnTo>
                  <a:pt x="5440" y="239"/>
                </a:lnTo>
                <a:lnTo>
                  <a:pt x="5434" y="241"/>
                </a:lnTo>
                <a:lnTo>
                  <a:pt x="5428" y="245"/>
                </a:lnTo>
                <a:lnTo>
                  <a:pt x="5412" y="257"/>
                </a:lnTo>
                <a:lnTo>
                  <a:pt x="5392" y="272"/>
                </a:lnTo>
                <a:lnTo>
                  <a:pt x="5369" y="291"/>
                </a:lnTo>
                <a:lnTo>
                  <a:pt x="5341" y="311"/>
                </a:lnTo>
                <a:lnTo>
                  <a:pt x="5327" y="320"/>
                </a:lnTo>
                <a:lnTo>
                  <a:pt x="5311" y="328"/>
                </a:lnTo>
                <a:lnTo>
                  <a:pt x="5295" y="337"/>
                </a:lnTo>
                <a:lnTo>
                  <a:pt x="5278" y="344"/>
                </a:lnTo>
                <a:lnTo>
                  <a:pt x="5260" y="349"/>
                </a:lnTo>
                <a:lnTo>
                  <a:pt x="5241" y="354"/>
                </a:lnTo>
                <a:lnTo>
                  <a:pt x="5203" y="361"/>
                </a:lnTo>
                <a:lnTo>
                  <a:pt x="5161" y="370"/>
                </a:lnTo>
                <a:lnTo>
                  <a:pt x="5118" y="381"/>
                </a:lnTo>
                <a:lnTo>
                  <a:pt x="5072" y="394"/>
                </a:lnTo>
                <a:lnTo>
                  <a:pt x="5025" y="411"/>
                </a:lnTo>
                <a:lnTo>
                  <a:pt x="4976" y="430"/>
                </a:lnTo>
                <a:lnTo>
                  <a:pt x="4924" y="451"/>
                </a:lnTo>
                <a:lnTo>
                  <a:pt x="4872" y="477"/>
                </a:lnTo>
                <a:lnTo>
                  <a:pt x="4776" y="526"/>
                </a:lnTo>
                <a:lnTo>
                  <a:pt x="4737" y="545"/>
                </a:lnTo>
                <a:lnTo>
                  <a:pt x="4720" y="552"/>
                </a:lnTo>
                <a:lnTo>
                  <a:pt x="4705" y="559"/>
                </a:lnTo>
                <a:lnTo>
                  <a:pt x="4689" y="564"/>
                </a:lnTo>
                <a:lnTo>
                  <a:pt x="4676" y="567"/>
                </a:lnTo>
                <a:lnTo>
                  <a:pt x="4664" y="569"/>
                </a:lnTo>
                <a:lnTo>
                  <a:pt x="4652" y="569"/>
                </a:lnTo>
                <a:lnTo>
                  <a:pt x="4642" y="567"/>
                </a:lnTo>
                <a:lnTo>
                  <a:pt x="4633" y="563"/>
                </a:lnTo>
                <a:lnTo>
                  <a:pt x="4625" y="557"/>
                </a:lnTo>
                <a:lnTo>
                  <a:pt x="4617" y="548"/>
                </a:lnTo>
                <a:lnTo>
                  <a:pt x="4610" y="540"/>
                </a:lnTo>
                <a:lnTo>
                  <a:pt x="4602" y="534"/>
                </a:lnTo>
                <a:lnTo>
                  <a:pt x="4594" y="530"/>
                </a:lnTo>
                <a:lnTo>
                  <a:pt x="4584" y="528"/>
                </a:lnTo>
                <a:lnTo>
                  <a:pt x="4573" y="528"/>
                </a:lnTo>
                <a:lnTo>
                  <a:pt x="4561" y="529"/>
                </a:lnTo>
                <a:lnTo>
                  <a:pt x="4551" y="531"/>
                </a:lnTo>
                <a:lnTo>
                  <a:pt x="4537" y="535"/>
                </a:lnTo>
                <a:lnTo>
                  <a:pt x="4512" y="545"/>
                </a:lnTo>
                <a:lnTo>
                  <a:pt x="4487" y="555"/>
                </a:lnTo>
                <a:lnTo>
                  <a:pt x="4461" y="565"/>
                </a:lnTo>
                <a:lnTo>
                  <a:pt x="4449" y="570"/>
                </a:lnTo>
                <a:lnTo>
                  <a:pt x="4436" y="573"/>
                </a:lnTo>
                <a:lnTo>
                  <a:pt x="4425" y="576"/>
                </a:lnTo>
                <a:lnTo>
                  <a:pt x="4416" y="577"/>
                </a:lnTo>
                <a:lnTo>
                  <a:pt x="4407" y="577"/>
                </a:lnTo>
                <a:lnTo>
                  <a:pt x="4400" y="576"/>
                </a:lnTo>
                <a:lnTo>
                  <a:pt x="4394" y="573"/>
                </a:lnTo>
                <a:lnTo>
                  <a:pt x="4391" y="570"/>
                </a:lnTo>
                <a:lnTo>
                  <a:pt x="4387" y="566"/>
                </a:lnTo>
                <a:lnTo>
                  <a:pt x="4383" y="561"/>
                </a:lnTo>
                <a:lnTo>
                  <a:pt x="4381" y="555"/>
                </a:lnTo>
                <a:lnTo>
                  <a:pt x="4380" y="548"/>
                </a:lnTo>
                <a:lnTo>
                  <a:pt x="4377" y="533"/>
                </a:lnTo>
                <a:lnTo>
                  <a:pt x="4375" y="514"/>
                </a:lnTo>
                <a:lnTo>
                  <a:pt x="4371" y="492"/>
                </a:lnTo>
                <a:lnTo>
                  <a:pt x="4367" y="465"/>
                </a:lnTo>
                <a:lnTo>
                  <a:pt x="4364" y="435"/>
                </a:lnTo>
                <a:lnTo>
                  <a:pt x="4364" y="404"/>
                </a:lnTo>
                <a:lnTo>
                  <a:pt x="4364" y="374"/>
                </a:lnTo>
                <a:lnTo>
                  <a:pt x="4365" y="345"/>
                </a:lnTo>
                <a:lnTo>
                  <a:pt x="4369" y="323"/>
                </a:lnTo>
                <a:lnTo>
                  <a:pt x="4373" y="303"/>
                </a:lnTo>
                <a:lnTo>
                  <a:pt x="4375" y="297"/>
                </a:lnTo>
                <a:lnTo>
                  <a:pt x="4379" y="293"/>
                </a:lnTo>
                <a:lnTo>
                  <a:pt x="4385" y="283"/>
                </a:lnTo>
                <a:lnTo>
                  <a:pt x="4388" y="275"/>
                </a:lnTo>
                <a:lnTo>
                  <a:pt x="4391" y="268"/>
                </a:lnTo>
                <a:lnTo>
                  <a:pt x="4392" y="260"/>
                </a:lnTo>
                <a:lnTo>
                  <a:pt x="4392" y="253"/>
                </a:lnTo>
                <a:lnTo>
                  <a:pt x="4389" y="247"/>
                </a:lnTo>
                <a:lnTo>
                  <a:pt x="4385" y="235"/>
                </a:lnTo>
                <a:lnTo>
                  <a:pt x="4380" y="223"/>
                </a:lnTo>
                <a:lnTo>
                  <a:pt x="4379" y="216"/>
                </a:lnTo>
                <a:lnTo>
                  <a:pt x="4377" y="210"/>
                </a:lnTo>
                <a:lnTo>
                  <a:pt x="4379" y="203"/>
                </a:lnTo>
                <a:lnTo>
                  <a:pt x="4380" y="196"/>
                </a:lnTo>
                <a:lnTo>
                  <a:pt x="4383" y="188"/>
                </a:lnTo>
                <a:lnTo>
                  <a:pt x="4389" y="178"/>
                </a:lnTo>
                <a:lnTo>
                  <a:pt x="4394" y="172"/>
                </a:lnTo>
                <a:lnTo>
                  <a:pt x="4396" y="166"/>
                </a:lnTo>
                <a:lnTo>
                  <a:pt x="4398" y="160"/>
                </a:lnTo>
                <a:lnTo>
                  <a:pt x="4399" y="155"/>
                </a:lnTo>
                <a:lnTo>
                  <a:pt x="4398" y="151"/>
                </a:lnTo>
                <a:lnTo>
                  <a:pt x="4395" y="146"/>
                </a:lnTo>
                <a:lnTo>
                  <a:pt x="4391" y="135"/>
                </a:lnTo>
                <a:lnTo>
                  <a:pt x="4383" y="121"/>
                </a:lnTo>
                <a:lnTo>
                  <a:pt x="4380" y="112"/>
                </a:lnTo>
                <a:lnTo>
                  <a:pt x="4376" y="100"/>
                </a:lnTo>
                <a:lnTo>
                  <a:pt x="4374" y="88"/>
                </a:lnTo>
                <a:lnTo>
                  <a:pt x="4371" y="73"/>
                </a:lnTo>
                <a:lnTo>
                  <a:pt x="4369" y="55"/>
                </a:lnTo>
                <a:lnTo>
                  <a:pt x="4369" y="35"/>
                </a:lnTo>
                <a:lnTo>
                  <a:pt x="4368" y="16"/>
                </a:lnTo>
                <a:lnTo>
                  <a:pt x="4368" y="10"/>
                </a:lnTo>
                <a:lnTo>
                  <a:pt x="4365" y="5"/>
                </a:lnTo>
                <a:lnTo>
                  <a:pt x="4364" y="1"/>
                </a:lnTo>
                <a:lnTo>
                  <a:pt x="4362" y="0"/>
                </a:lnTo>
                <a:lnTo>
                  <a:pt x="4358" y="0"/>
                </a:lnTo>
                <a:lnTo>
                  <a:pt x="4355" y="1"/>
                </a:lnTo>
                <a:lnTo>
                  <a:pt x="4345" y="8"/>
                </a:lnTo>
                <a:lnTo>
                  <a:pt x="4333" y="20"/>
                </a:lnTo>
                <a:lnTo>
                  <a:pt x="4301" y="56"/>
                </a:lnTo>
                <a:lnTo>
                  <a:pt x="4260" y="99"/>
                </a:lnTo>
                <a:lnTo>
                  <a:pt x="4215" y="143"/>
                </a:lnTo>
                <a:lnTo>
                  <a:pt x="4178" y="179"/>
                </a:lnTo>
                <a:lnTo>
                  <a:pt x="4164" y="190"/>
                </a:lnTo>
                <a:lnTo>
                  <a:pt x="4156" y="195"/>
                </a:lnTo>
                <a:lnTo>
                  <a:pt x="4150" y="195"/>
                </a:lnTo>
                <a:lnTo>
                  <a:pt x="4145" y="195"/>
                </a:lnTo>
                <a:lnTo>
                  <a:pt x="4133" y="192"/>
                </a:lnTo>
                <a:lnTo>
                  <a:pt x="4119" y="186"/>
                </a:lnTo>
                <a:lnTo>
                  <a:pt x="4104" y="180"/>
                </a:lnTo>
                <a:lnTo>
                  <a:pt x="4088" y="174"/>
                </a:lnTo>
                <a:lnTo>
                  <a:pt x="4070" y="170"/>
                </a:lnTo>
                <a:lnTo>
                  <a:pt x="4062" y="167"/>
                </a:lnTo>
                <a:lnTo>
                  <a:pt x="4054" y="167"/>
                </a:lnTo>
                <a:lnTo>
                  <a:pt x="4044" y="166"/>
                </a:lnTo>
                <a:lnTo>
                  <a:pt x="4035" y="167"/>
                </a:lnTo>
                <a:lnTo>
                  <a:pt x="4005" y="172"/>
                </a:lnTo>
                <a:lnTo>
                  <a:pt x="3986" y="174"/>
                </a:lnTo>
                <a:lnTo>
                  <a:pt x="3979" y="174"/>
                </a:lnTo>
                <a:lnTo>
                  <a:pt x="3974" y="172"/>
                </a:lnTo>
                <a:lnTo>
                  <a:pt x="3969" y="168"/>
                </a:lnTo>
                <a:lnTo>
                  <a:pt x="3965" y="163"/>
                </a:lnTo>
                <a:lnTo>
                  <a:pt x="3961" y="160"/>
                </a:lnTo>
                <a:lnTo>
                  <a:pt x="3956" y="157"/>
                </a:lnTo>
                <a:lnTo>
                  <a:pt x="3947" y="153"/>
                </a:lnTo>
                <a:lnTo>
                  <a:pt x="3936" y="149"/>
                </a:lnTo>
                <a:lnTo>
                  <a:pt x="3922" y="146"/>
                </a:lnTo>
                <a:lnTo>
                  <a:pt x="3906" y="143"/>
                </a:lnTo>
                <a:lnTo>
                  <a:pt x="3885" y="142"/>
                </a:lnTo>
                <a:lnTo>
                  <a:pt x="3881" y="142"/>
                </a:lnTo>
                <a:lnTo>
                  <a:pt x="3860" y="143"/>
                </a:lnTo>
                <a:lnTo>
                  <a:pt x="3842" y="146"/>
                </a:lnTo>
                <a:lnTo>
                  <a:pt x="3829" y="149"/>
                </a:lnTo>
                <a:lnTo>
                  <a:pt x="3817" y="153"/>
                </a:lnTo>
                <a:lnTo>
                  <a:pt x="3809" y="157"/>
                </a:lnTo>
                <a:lnTo>
                  <a:pt x="3804" y="159"/>
                </a:lnTo>
                <a:lnTo>
                  <a:pt x="3799" y="163"/>
                </a:lnTo>
                <a:lnTo>
                  <a:pt x="3796" y="168"/>
                </a:lnTo>
                <a:lnTo>
                  <a:pt x="3792" y="172"/>
                </a:lnTo>
                <a:lnTo>
                  <a:pt x="3786" y="173"/>
                </a:lnTo>
                <a:lnTo>
                  <a:pt x="3780" y="174"/>
                </a:lnTo>
                <a:lnTo>
                  <a:pt x="3760" y="172"/>
                </a:lnTo>
                <a:lnTo>
                  <a:pt x="3730" y="167"/>
                </a:lnTo>
                <a:lnTo>
                  <a:pt x="3721" y="166"/>
                </a:lnTo>
                <a:lnTo>
                  <a:pt x="3711" y="166"/>
                </a:lnTo>
                <a:lnTo>
                  <a:pt x="3703" y="167"/>
                </a:lnTo>
                <a:lnTo>
                  <a:pt x="3694" y="170"/>
                </a:lnTo>
                <a:lnTo>
                  <a:pt x="3676" y="174"/>
                </a:lnTo>
                <a:lnTo>
                  <a:pt x="3661" y="180"/>
                </a:lnTo>
                <a:lnTo>
                  <a:pt x="3645" y="186"/>
                </a:lnTo>
                <a:lnTo>
                  <a:pt x="3632" y="191"/>
                </a:lnTo>
                <a:lnTo>
                  <a:pt x="3619" y="195"/>
                </a:lnTo>
                <a:lnTo>
                  <a:pt x="3614" y="195"/>
                </a:lnTo>
                <a:lnTo>
                  <a:pt x="3608" y="194"/>
                </a:lnTo>
                <a:lnTo>
                  <a:pt x="3601" y="189"/>
                </a:lnTo>
                <a:lnTo>
                  <a:pt x="3587" y="178"/>
                </a:lnTo>
                <a:lnTo>
                  <a:pt x="3550" y="143"/>
                </a:lnTo>
                <a:lnTo>
                  <a:pt x="3504" y="99"/>
                </a:lnTo>
                <a:lnTo>
                  <a:pt x="3464" y="56"/>
                </a:lnTo>
                <a:lnTo>
                  <a:pt x="3432" y="20"/>
                </a:lnTo>
                <a:lnTo>
                  <a:pt x="3420" y="8"/>
                </a:lnTo>
                <a:lnTo>
                  <a:pt x="3410" y="1"/>
                </a:lnTo>
                <a:lnTo>
                  <a:pt x="3407" y="0"/>
                </a:lnTo>
                <a:lnTo>
                  <a:pt x="3404" y="0"/>
                </a:lnTo>
                <a:lnTo>
                  <a:pt x="3401" y="1"/>
                </a:lnTo>
                <a:lnTo>
                  <a:pt x="3399" y="5"/>
                </a:lnTo>
                <a:lnTo>
                  <a:pt x="3398" y="10"/>
                </a:lnTo>
                <a:lnTo>
                  <a:pt x="3397" y="16"/>
                </a:lnTo>
                <a:lnTo>
                  <a:pt x="3396" y="35"/>
                </a:lnTo>
                <a:lnTo>
                  <a:pt x="3396" y="55"/>
                </a:lnTo>
                <a:lnTo>
                  <a:pt x="3393" y="73"/>
                </a:lnTo>
                <a:lnTo>
                  <a:pt x="3391" y="88"/>
                </a:lnTo>
                <a:lnTo>
                  <a:pt x="3389" y="100"/>
                </a:lnTo>
                <a:lnTo>
                  <a:pt x="3385" y="111"/>
                </a:lnTo>
                <a:lnTo>
                  <a:pt x="3381" y="121"/>
                </a:lnTo>
                <a:lnTo>
                  <a:pt x="3374" y="135"/>
                </a:lnTo>
                <a:lnTo>
                  <a:pt x="3370" y="146"/>
                </a:lnTo>
                <a:lnTo>
                  <a:pt x="3367" y="151"/>
                </a:lnTo>
                <a:lnTo>
                  <a:pt x="3366" y="155"/>
                </a:lnTo>
                <a:lnTo>
                  <a:pt x="3367" y="160"/>
                </a:lnTo>
                <a:lnTo>
                  <a:pt x="3368" y="165"/>
                </a:lnTo>
                <a:lnTo>
                  <a:pt x="3371" y="171"/>
                </a:lnTo>
                <a:lnTo>
                  <a:pt x="3375" y="178"/>
                </a:lnTo>
                <a:lnTo>
                  <a:pt x="3381" y="188"/>
                </a:lnTo>
                <a:lnTo>
                  <a:pt x="3385" y="196"/>
                </a:lnTo>
                <a:lnTo>
                  <a:pt x="3386" y="203"/>
                </a:lnTo>
                <a:lnTo>
                  <a:pt x="3387" y="210"/>
                </a:lnTo>
                <a:lnTo>
                  <a:pt x="3386" y="216"/>
                </a:lnTo>
                <a:lnTo>
                  <a:pt x="3384" y="223"/>
                </a:lnTo>
                <a:lnTo>
                  <a:pt x="3379" y="235"/>
                </a:lnTo>
                <a:lnTo>
                  <a:pt x="3375" y="247"/>
                </a:lnTo>
                <a:lnTo>
                  <a:pt x="3373" y="253"/>
                </a:lnTo>
                <a:lnTo>
                  <a:pt x="3373" y="260"/>
                </a:lnTo>
                <a:lnTo>
                  <a:pt x="3374" y="268"/>
                </a:lnTo>
                <a:lnTo>
                  <a:pt x="3377" y="275"/>
                </a:lnTo>
                <a:lnTo>
                  <a:pt x="3380" y="283"/>
                </a:lnTo>
                <a:lnTo>
                  <a:pt x="3387" y="293"/>
                </a:lnTo>
                <a:lnTo>
                  <a:pt x="3390" y="297"/>
                </a:lnTo>
                <a:lnTo>
                  <a:pt x="3392" y="303"/>
                </a:lnTo>
                <a:lnTo>
                  <a:pt x="3396" y="323"/>
                </a:lnTo>
                <a:lnTo>
                  <a:pt x="3399" y="345"/>
                </a:lnTo>
                <a:lnTo>
                  <a:pt x="3401" y="374"/>
                </a:lnTo>
                <a:lnTo>
                  <a:pt x="3401" y="404"/>
                </a:lnTo>
                <a:lnTo>
                  <a:pt x="3401" y="435"/>
                </a:lnTo>
                <a:lnTo>
                  <a:pt x="3398" y="465"/>
                </a:lnTo>
                <a:lnTo>
                  <a:pt x="3393" y="492"/>
                </a:lnTo>
                <a:lnTo>
                  <a:pt x="3390" y="514"/>
                </a:lnTo>
                <a:lnTo>
                  <a:pt x="3387" y="533"/>
                </a:lnTo>
                <a:lnTo>
                  <a:pt x="3385" y="548"/>
                </a:lnTo>
                <a:lnTo>
                  <a:pt x="3384" y="555"/>
                </a:lnTo>
                <a:lnTo>
                  <a:pt x="3381" y="561"/>
                </a:lnTo>
                <a:lnTo>
                  <a:pt x="3378" y="566"/>
                </a:lnTo>
                <a:lnTo>
                  <a:pt x="3374" y="570"/>
                </a:lnTo>
                <a:lnTo>
                  <a:pt x="3371" y="573"/>
                </a:lnTo>
                <a:lnTo>
                  <a:pt x="3365" y="576"/>
                </a:lnTo>
                <a:lnTo>
                  <a:pt x="3358" y="576"/>
                </a:lnTo>
                <a:lnTo>
                  <a:pt x="3349" y="576"/>
                </a:lnTo>
                <a:lnTo>
                  <a:pt x="3340" y="574"/>
                </a:lnTo>
                <a:lnTo>
                  <a:pt x="3329" y="572"/>
                </a:lnTo>
                <a:lnTo>
                  <a:pt x="3316" y="570"/>
                </a:lnTo>
                <a:lnTo>
                  <a:pt x="3304" y="565"/>
                </a:lnTo>
                <a:lnTo>
                  <a:pt x="3278" y="555"/>
                </a:lnTo>
                <a:lnTo>
                  <a:pt x="3252" y="545"/>
                </a:lnTo>
                <a:lnTo>
                  <a:pt x="3227" y="535"/>
                </a:lnTo>
                <a:lnTo>
                  <a:pt x="3214" y="531"/>
                </a:lnTo>
                <a:lnTo>
                  <a:pt x="3204" y="529"/>
                </a:lnTo>
                <a:lnTo>
                  <a:pt x="3192" y="528"/>
                </a:lnTo>
                <a:lnTo>
                  <a:pt x="3181" y="528"/>
                </a:lnTo>
                <a:lnTo>
                  <a:pt x="3171" y="530"/>
                </a:lnTo>
                <a:lnTo>
                  <a:pt x="3163" y="534"/>
                </a:lnTo>
                <a:lnTo>
                  <a:pt x="3155" y="540"/>
                </a:lnTo>
                <a:lnTo>
                  <a:pt x="3147" y="548"/>
                </a:lnTo>
                <a:lnTo>
                  <a:pt x="3140" y="557"/>
                </a:lnTo>
                <a:lnTo>
                  <a:pt x="3132" y="563"/>
                </a:lnTo>
                <a:lnTo>
                  <a:pt x="3122" y="566"/>
                </a:lnTo>
                <a:lnTo>
                  <a:pt x="3113" y="569"/>
                </a:lnTo>
                <a:lnTo>
                  <a:pt x="3101" y="569"/>
                </a:lnTo>
                <a:lnTo>
                  <a:pt x="3089" y="567"/>
                </a:lnTo>
                <a:lnTo>
                  <a:pt x="3076" y="564"/>
                </a:lnTo>
                <a:lnTo>
                  <a:pt x="3060" y="559"/>
                </a:lnTo>
                <a:lnTo>
                  <a:pt x="3045" y="552"/>
                </a:lnTo>
                <a:lnTo>
                  <a:pt x="3028" y="545"/>
                </a:lnTo>
                <a:lnTo>
                  <a:pt x="2989" y="526"/>
                </a:lnTo>
                <a:lnTo>
                  <a:pt x="2893" y="477"/>
                </a:lnTo>
                <a:lnTo>
                  <a:pt x="2840" y="451"/>
                </a:lnTo>
                <a:lnTo>
                  <a:pt x="2789" y="429"/>
                </a:lnTo>
                <a:lnTo>
                  <a:pt x="2740" y="411"/>
                </a:lnTo>
                <a:lnTo>
                  <a:pt x="2692" y="394"/>
                </a:lnTo>
                <a:lnTo>
                  <a:pt x="2647" y="381"/>
                </a:lnTo>
                <a:lnTo>
                  <a:pt x="2604" y="370"/>
                </a:lnTo>
                <a:lnTo>
                  <a:pt x="2563" y="361"/>
                </a:lnTo>
                <a:lnTo>
                  <a:pt x="2524" y="354"/>
                </a:lnTo>
                <a:lnTo>
                  <a:pt x="2505" y="349"/>
                </a:lnTo>
                <a:lnTo>
                  <a:pt x="2487" y="343"/>
                </a:lnTo>
                <a:lnTo>
                  <a:pt x="2470" y="337"/>
                </a:lnTo>
                <a:lnTo>
                  <a:pt x="2454" y="328"/>
                </a:lnTo>
                <a:lnTo>
                  <a:pt x="2438" y="320"/>
                </a:lnTo>
                <a:lnTo>
                  <a:pt x="2424" y="311"/>
                </a:lnTo>
                <a:lnTo>
                  <a:pt x="2396" y="291"/>
                </a:lnTo>
                <a:lnTo>
                  <a:pt x="2372" y="272"/>
                </a:lnTo>
                <a:lnTo>
                  <a:pt x="2352" y="256"/>
                </a:lnTo>
                <a:lnTo>
                  <a:pt x="2337" y="245"/>
                </a:lnTo>
                <a:lnTo>
                  <a:pt x="2329" y="240"/>
                </a:lnTo>
                <a:lnTo>
                  <a:pt x="2325" y="239"/>
                </a:lnTo>
                <a:lnTo>
                  <a:pt x="2319" y="237"/>
                </a:lnTo>
                <a:lnTo>
                  <a:pt x="2310" y="231"/>
                </a:lnTo>
                <a:lnTo>
                  <a:pt x="2289" y="211"/>
                </a:lnTo>
                <a:lnTo>
                  <a:pt x="2262" y="185"/>
                </a:lnTo>
                <a:lnTo>
                  <a:pt x="2231" y="157"/>
                </a:lnTo>
                <a:lnTo>
                  <a:pt x="2216" y="143"/>
                </a:lnTo>
                <a:lnTo>
                  <a:pt x="2199" y="131"/>
                </a:lnTo>
                <a:lnTo>
                  <a:pt x="2184" y="121"/>
                </a:lnTo>
                <a:lnTo>
                  <a:pt x="2167" y="111"/>
                </a:lnTo>
                <a:lnTo>
                  <a:pt x="2151" y="105"/>
                </a:lnTo>
                <a:lnTo>
                  <a:pt x="2144" y="104"/>
                </a:lnTo>
                <a:lnTo>
                  <a:pt x="2137" y="103"/>
                </a:lnTo>
                <a:lnTo>
                  <a:pt x="2130" y="103"/>
                </a:lnTo>
                <a:lnTo>
                  <a:pt x="2123" y="104"/>
                </a:lnTo>
                <a:lnTo>
                  <a:pt x="2116" y="105"/>
                </a:lnTo>
                <a:lnTo>
                  <a:pt x="2110" y="109"/>
                </a:lnTo>
                <a:lnTo>
                  <a:pt x="2105" y="109"/>
                </a:lnTo>
                <a:lnTo>
                  <a:pt x="2097" y="110"/>
                </a:lnTo>
                <a:lnTo>
                  <a:pt x="2091" y="112"/>
                </a:lnTo>
                <a:lnTo>
                  <a:pt x="2086" y="116"/>
                </a:lnTo>
                <a:lnTo>
                  <a:pt x="2081" y="122"/>
                </a:lnTo>
                <a:lnTo>
                  <a:pt x="2077" y="129"/>
                </a:lnTo>
                <a:lnTo>
                  <a:pt x="2076" y="133"/>
                </a:lnTo>
                <a:lnTo>
                  <a:pt x="2074" y="137"/>
                </a:lnTo>
                <a:lnTo>
                  <a:pt x="2067" y="145"/>
                </a:lnTo>
                <a:lnTo>
                  <a:pt x="2057" y="151"/>
                </a:lnTo>
                <a:lnTo>
                  <a:pt x="2044" y="155"/>
                </a:lnTo>
                <a:lnTo>
                  <a:pt x="2028" y="159"/>
                </a:lnTo>
                <a:lnTo>
                  <a:pt x="2008" y="163"/>
                </a:lnTo>
                <a:lnTo>
                  <a:pt x="1985" y="164"/>
                </a:lnTo>
                <a:lnTo>
                  <a:pt x="1959" y="165"/>
                </a:lnTo>
                <a:lnTo>
                  <a:pt x="1927" y="164"/>
                </a:lnTo>
                <a:lnTo>
                  <a:pt x="1889" y="160"/>
                </a:lnTo>
                <a:lnTo>
                  <a:pt x="1845" y="155"/>
                </a:lnTo>
                <a:lnTo>
                  <a:pt x="1798" y="152"/>
                </a:lnTo>
                <a:lnTo>
                  <a:pt x="1749" y="149"/>
                </a:lnTo>
                <a:lnTo>
                  <a:pt x="1724" y="149"/>
                </a:lnTo>
                <a:lnTo>
                  <a:pt x="1699" y="149"/>
                </a:lnTo>
                <a:lnTo>
                  <a:pt x="1674" y="152"/>
                </a:lnTo>
                <a:lnTo>
                  <a:pt x="1649" y="154"/>
                </a:lnTo>
                <a:lnTo>
                  <a:pt x="1624" y="158"/>
                </a:lnTo>
                <a:lnTo>
                  <a:pt x="1600" y="163"/>
                </a:lnTo>
                <a:lnTo>
                  <a:pt x="1542" y="177"/>
                </a:lnTo>
                <a:lnTo>
                  <a:pt x="1464" y="194"/>
                </a:lnTo>
                <a:lnTo>
                  <a:pt x="1369" y="215"/>
                </a:lnTo>
                <a:lnTo>
                  <a:pt x="1264" y="240"/>
                </a:lnTo>
                <a:lnTo>
                  <a:pt x="1152" y="266"/>
                </a:lnTo>
                <a:lnTo>
                  <a:pt x="1037" y="296"/>
                </a:lnTo>
                <a:lnTo>
                  <a:pt x="981" y="312"/>
                </a:lnTo>
                <a:lnTo>
                  <a:pt x="925" y="328"/>
                </a:lnTo>
                <a:lnTo>
                  <a:pt x="870" y="345"/>
                </a:lnTo>
                <a:lnTo>
                  <a:pt x="818" y="362"/>
                </a:lnTo>
                <a:lnTo>
                  <a:pt x="733" y="389"/>
                </a:lnTo>
                <a:lnTo>
                  <a:pt x="652" y="416"/>
                </a:lnTo>
                <a:lnTo>
                  <a:pt x="572" y="443"/>
                </a:lnTo>
                <a:lnTo>
                  <a:pt x="532" y="457"/>
                </a:lnTo>
                <a:lnTo>
                  <a:pt x="492" y="472"/>
                </a:lnTo>
                <a:lnTo>
                  <a:pt x="439" y="493"/>
                </a:lnTo>
                <a:lnTo>
                  <a:pt x="388" y="515"/>
                </a:lnTo>
                <a:lnTo>
                  <a:pt x="293" y="557"/>
                </a:lnTo>
                <a:lnTo>
                  <a:pt x="218" y="591"/>
                </a:lnTo>
                <a:lnTo>
                  <a:pt x="168" y="615"/>
                </a:lnTo>
                <a:lnTo>
                  <a:pt x="125" y="634"/>
                </a:lnTo>
                <a:lnTo>
                  <a:pt x="113" y="640"/>
                </a:lnTo>
                <a:lnTo>
                  <a:pt x="106" y="644"/>
                </a:lnTo>
                <a:lnTo>
                  <a:pt x="100" y="649"/>
                </a:lnTo>
                <a:lnTo>
                  <a:pt x="94" y="654"/>
                </a:lnTo>
                <a:lnTo>
                  <a:pt x="74" y="681"/>
                </a:lnTo>
                <a:lnTo>
                  <a:pt x="58" y="697"/>
                </a:lnTo>
                <a:lnTo>
                  <a:pt x="43" y="713"/>
                </a:lnTo>
                <a:lnTo>
                  <a:pt x="15" y="739"/>
                </a:lnTo>
                <a:lnTo>
                  <a:pt x="5" y="750"/>
                </a:lnTo>
                <a:lnTo>
                  <a:pt x="2" y="755"/>
                </a:lnTo>
                <a:lnTo>
                  <a:pt x="0" y="758"/>
                </a:lnTo>
                <a:lnTo>
                  <a:pt x="0" y="763"/>
                </a:lnTo>
                <a:lnTo>
                  <a:pt x="0" y="767"/>
                </a:lnTo>
                <a:lnTo>
                  <a:pt x="2" y="770"/>
                </a:lnTo>
                <a:lnTo>
                  <a:pt x="7" y="774"/>
                </a:lnTo>
                <a:lnTo>
                  <a:pt x="16" y="782"/>
                </a:lnTo>
                <a:lnTo>
                  <a:pt x="34" y="799"/>
                </a:lnTo>
                <a:lnTo>
                  <a:pt x="89" y="854"/>
                </a:lnTo>
                <a:lnTo>
                  <a:pt x="125" y="891"/>
                </a:lnTo>
                <a:lnTo>
                  <a:pt x="163" y="934"/>
                </a:lnTo>
                <a:lnTo>
                  <a:pt x="205" y="979"/>
                </a:lnTo>
                <a:lnTo>
                  <a:pt x="248" y="1028"/>
                </a:lnTo>
                <a:lnTo>
                  <a:pt x="291" y="1080"/>
                </a:lnTo>
                <a:lnTo>
                  <a:pt x="333" y="1131"/>
                </a:lnTo>
                <a:lnTo>
                  <a:pt x="372" y="1184"/>
                </a:lnTo>
                <a:lnTo>
                  <a:pt x="408" y="1236"/>
                </a:lnTo>
                <a:lnTo>
                  <a:pt x="425" y="1261"/>
                </a:lnTo>
                <a:lnTo>
                  <a:pt x="440" y="1286"/>
                </a:lnTo>
                <a:lnTo>
                  <a:pt x="455" y="1310"/>
                </a:lnTo>
                <a:lnTo>
                  <a:pt x="466" y="1334"/>
                </a:lnTo>
                <a:lnTo>
                  <a:pt x="477" y="1357"/>
                </a:lnTo>
                <a:lnTo>
                  <a:pt x="486" y="1378"/>
                </a:lnTo>
                <a:lnTo>
                  <a:pt x="493" y="1398"/>
                </a:lnTo>
                <a:lnTo>
                  <a:pt x="497" y="1418"/>
                </a:lnTo>
                <a:lnTo>
                  <a:pt x="503" y="1446"/>
                </a:lnTo>
                <a:lnTo>
                  <a:pt x="508" y="1465"/>
                </a:lnTo>
                <a:lnTo>
                  <a:pt x="511" y="1471"/>
                </a:lnTo>
                <a:lnTo>
                  <a:pt x="513" y="1476"/>
                </a:lnTo>
                <a:lnTo>
                  <a:pt x="517" y="1478"/>
                </a:lnTo>
                <a:lnTo>
                  <a:pt x="519" y="1480"/>
                </a:lnTo>
                <a:lnTo>
                  <a:pt x="523" y="1478"/>
                </a:lnTo>
                <a:lnTo>
                  <a:pt x="526" y="1477"/>
                </a:lnTo>
                <a:lnTo>
                  <a:pt x="536" y="1474"/>
                </a:lnTo>
                <a:lnTo>
                  <a:pt x="549" y="1468"/>
                </a:lnTo>
                <a:lnTo>
                  <a:pt x="556" y="1464"/>
                </a:lnTo>
                <a:lnTo>
                  <a:pt x="564" y="1462"/>
                </a:lnTo>
                <a:lnTo>
                  <a:pt x="592" y="1458"/>
                </a:lnTo>
                <a:lnTo>
                  <a:pt x="647" y="1453"/>
                </a:lnTo>
                <a:lnTo>
                  <a:pt x="684" y="1451"/>
                </a:lnTo>
                <a:lnTo>
                  <a:pt x="726" y="1450"/>
                </a:lnTo>
                <a:lnTo>
                  <a:pt x="772" y="1449"/>
                </a:lnTo>
                <a:lnTo>
                  <a:pt x="822" y="1450"/>
                </a:lnTo>
                <a:lnTo>
                  <a:pt x="876" y="1451"/>
                </a:lnTo>
                <a:lnTo>
                  <a:pt x="933" y="1455"/>
                </a:lnTo>
                <a:lnTo>
                  <a:pt x="991" y="1461"/>
                </a:lnTo>
                <a:lnTo>
                  <a:pt x="1050" y="1469"/>
                </a:lnTo>
                <a:lnTo>
                  <a:pt x="1110" y="1480"/>
                </a:lnTo>
                <a:lnTo>
                  <a:pt x="1140" y="1487"/>
                </a:lnTo>
                <a:lnTo>
                  <a:pt x="1170" y="1494"/>
                </a:lnTo>
                <a:lnTo>
                  <a:pt x="1200" y="1502"/>
                </a:lnTo>
                <a:lnTo>
                  <a:pt x="1230" y="1511"/>
                </a:lnTo>
                <a:lnTo>
                  <a:pt x="1258" y="1521"/>
                </a:lnTo>
                <a:lnTo>
                  <a:pt x="1287" y="1532"/>
                </a:lnTo>
                <a:lnTo>
                  <a:pt x="1316" y="1544"/>
                </a:lnTo>
                <a:lnTo>
                  <a:pt x="1344" y="1558"/>
                </a:lnTo>
                <a:lnTo>
                  <a:pt x="1373" y="1574"/>
                </a:lnTo>
                <a:lnTo>
                  <a:pt x="1399" y="1591"/>
                </a:lnTo>
                <a:lnTo>
                  <a:pt x="1425" y="1607"/>
                </a:lnTo>
                <a:lnTo>
                  <a:pt x="1452" y="1625"/>
                </a:lnTo>
                <a:lnTo>
                  <a:pt x="1476" y="1644"/>
                </a:lnTo>
                <a:lnTo>
                  <a:pt x="1499" y="1664"/>
                </a:lnTo>
                <a:lnTo>
                  <a:pt x="1521" y="1683"/>
                </a:lnTo>
                <a:lnTo>
                  <a:pt x="1542" y="1702"/>
                </a:lnTo>
                <a:lnTo>
                  <a:pt x="1563" y="1721"/>
                </a:lnTo>
                <a:lnTo>
                  <a:pt x="1581" y="1740"/>
                </a:lnTo>
                <a:lnTo>
                  <a:pt x="1614" y="1777"/>
                </a:lnTo>
                <a:lnTo>
                  <a:pt x="1642" y="1810"/>
                </a:lnTo>
                <a:lnTo>
                  <a:pt x="1652" y="1826"/>
                </a:lnTo>
                <a:lnTo>
                  <a:pt x="1661" y="1840"/>
                </a:lnTo>
                <a:lnTo>
                  <a:pt x="1667" y="1853"/>
                </a:lnTo>
                <a:lnTo>
                  <a:pt x="1673" y="1865"/>
                </a:lnTo>
                <a:lnTo>
                  <a:pt x="1679" y="1883"/>
                </a:lnTo>
                <a:lnTo>
                  <a:pt x="1681" y="1890"/>
                </a:lnTo>
                <a:lnTo>
                  <a:pt x="1692" y="1883"/>
                </a:lnTo>
                <a:lnTo>
                  <a:pt x="1720" y="1867"/>
                </a:lnTo>
                <a:lnTo>
                  <a:pt x="1767" y="1840"/>
                </a:lnTo>
                <a:lnTo>
                  <a:pt x="1797" y="1826"/>
                </a:lnTo>
                <a:lnTo>
                  <a:pt x="1829" y="1810"/>
                </a:lnTo>
                <a:lnTo>
                  <a:pt x="1866" y="1794"/>
                </a:lnTo>
                <a:lnTo>
                  <a:pt x="1905" y="1777"/>
                </a:lnTo>
                <a:lnTo>
                  <a:pt x="1948" y="1760"/>
                </a:lnTo>
                <a:lnTo>
                  <a:pt x="1995" y="1745"/>
                </a:lnTo>
                <a:lnTo>
                  <a:pt x="2044" y="1729"/>
                </a:lnTo>
                <a:lnTo>
                  <a:pt x="2095" y="1716"/>
                </a:lnTo>
                <a:lnTo>
                  <a:pt x="2148" y="1704"/>
                </a:lnTo>
                <a:lnTo>
                  <a:pt x="2204" y="1693"/>
                </a:lnTo>
                <a:lnTo>
                  <a:pt x="2221" y="1691"/>
                </a:lnTo>
                <a:lnTo>
                  <a:pt x="2240" y="1690"/>
                </a:lnTo>
                <a:lnTo>
                  <a:pt x="2278" y="1687"/>
                </a:lnTo>
                <a:lnTo>
                  <a:pt x="2320" y="1687"/>
                </a:lnTo>
                <a:lnTo>
                  <a:pt x="2362" y="1689"/>
                </a:lnTo>
                <a:lnTo>
                  <a:pt x="2444" y="1695"/>
                </a:lnTo>
                <a:lnTo>
                  <a:pt x="2519" y="1699"/>
                </a:lnTo>
                <a:lnTo>
                  <a:pt x="2550" y="1702"/>
                </a:lnTo>
                <a:lnTo>
                  <a:pt x="2583" y="1707"/>
                </a:lnTo>
                <a:lnTo>
                  <a:pt x="2651" y="1718"/>
                </a:lnTo>
                <a:lnTo>
                  <a:pt x="2685" y="1724"/>
                </a:lnTo>
                <a:lnTo>
                  <a:pt x="2720" y="1732"/>
                </a:lnTo>
                <a:lnTo>
                  <a:pt x="2752" y="1740"/>
                </a:lnTo>
                <a:lnTo>
                  <a:pt x="2766" y="1745"/>
                </a:lnTo>
                <a:lnTo>
                  <a:pt x="2781" y="1751"/>
                </a:lnTo>
                <a:lnTo>
                  <a:pt x="2823" y="1771"/>
                </a:lnTo>
                <a:lnTo>
                  <a:pt x="2862" y="1791"/>
                </a:lnTo>
                <a:lnTo>
                  <a:pt x="2899" y="1812"/>
                </a:lnTo>
                <a:lnTo>
                  <a:pt x="2934" y="1831"/>
                </a:lnTo>
                <a:lnTo>
                  <a:pt x="2997" y="1868"/>
                </a:lnTo>
                <a:lnTo>
                  <a:pt x="3048" y="1901"/>
                </a:lnTo>
                <a:lnTo>
                  <a:pt x="3090" y="1930"/>
                </a:lnTo>
                <a:lnTo>
                  <a:pt x="3120" y="1951"/>
                </a:lnTo>
                <a:lnTo>
                  <a:pt x="3145" y="1970"/>
                </a:lnTo>
                <a:lnTo>
                  <a:pt x="3150" y="1993"/>
                </a:lnTo>
                <a:lnTo>
                  <a:pt x="3164" y="2047"/>
                </a:lnTo>
                <a:lnTo>
                  <a:pt x="3175" y="2080"/>
                </a:lnTo>
                <a:lnTo>
                  <a:pt x="3187" y="2115"/>
                </a:lnTo>
                <a:lnTo>
                  <a:pt x="3200" y="2147"/>
                </a:lnTo>
                <a:lnTo>
                  <a:pt x="3207" y="2163"/>
                </a:lnTo>
                <a:lnTo>
                  <a:pt x="3214" y="2177"/>
                </a:lnTo>
                <a:lnTo>
                  <a:pt x="3229" y="2202"/>
                </a:lnTo>
                <a:lnTo>
                  <a:pt x="3239" y="2226"/>
                </a:lnTo>
                <a:lnTo>
                  <a:pt x="3249" y="2248"/>
                </a:lnTo>
                <a:lnTo>
                  <a:pt x="3256" y="2265"/>
                </a:lnTo>
                <a:lnTo>
                  <a:pt x="3266" y="2295"/>
                </a:lnTo>
                <a:lnTo>
                  <a:pt x="3270" y="2313"/>
                </a:lnTo>
                <a:lnTo>
                  <a:pt x="3272" y="2317"/>
                </a:lnTo>
                <a:lnTo>
                  <a:pt x="3274" y="2318"/>
                </a:lnTo>
                <a:lnTo>
                  <a:pt x="3276" y="2319"/>
                </a:lnTo>
                <a:lnTo>
                  <a:pt x="3280" y="2320"/>
                </a:lnTo>
                <a:lnTo>
                  <a:pt x="3299" y="2320"/>
                </a:lnTo>
                <a:lnTo>
                  <a:pt x="3311" y="2322"/>
                </a:lnTo>
                <a:lnTo>
                  <a:pt x="3317" y="2323"/>
                </a:lnTo>
                <a:lnTo>
                  <a:pt x="3324" y="2325"/>
                </a:lnTo>
                <a:lnTo>
                  <a:pt x="3330" y="2330"/>
                </a:lnTo>
                <a:lnTo>
                  <a:pt x="3336" y="2335"/>
                </a:lnTo>
                <a:lnTo>
                  <a:pt x="3343" y="2341"/>
                </a:lnTo>
                <a:lnTo>
                  <a:pt x="3349" y="2349"/>
                </a:lnTo>
                <a:lnTo>
                  <a:pt x="3361" y="2367"/>
                </a:lnTo>
                <a:lnTo>
                  <a:pt x="3372" y="2381"/>
                </a:lnTo>
                <a:lnTo>
                  <a:pt x="3393" y="2408"/>
                </a:lnTo>
                <a:lnTo>
                  <a:pt x="3403" y="2421"/>
                </a:lnTo>
                <a:lnTo>
                  <a:pt x="3410" y="2435"/>
                </a:lnTo>
                <a:lnTo>
                  <a:pt x="3412" y="2443"/>
                </a:lnTo>
                <a:lnTo>
                  <a:pt x="3415" y="2452"/>
                </a:lnTo>
                <a:lnTo>
                  <a:pt x="3417" y="2460"/>
                </a:lnTo>
                <a:lnTo>
                  <a:pt x="3418" y="2471"/>
                </a:lnTo>
                <a:lnTo>
                  <a:pt x="3420" y="2492"/>
                </a:lnTo>
                <a:lnTo>
                  <a:pt x="3420" y="2515"/>
                </a:lnTo>
                <a:lnTo>
                  <a:pt x="3421" y="2562"/>
                </a:lnTo>
                <a:lnTo>
                  <a:pt x="3421" y="2583"/>
                </a:lnTo>
                <a:lnTo>
                  <a:pt x="3422" y="2602"/>
                </a:lnTo>
                <a:lnTo>
                  <a:pt x="3426" y="2619"/>
                </a:lnTo>
                <a:lnTo>
                  <a:pt x="3427" y="2626"/>
                </a:lnTo>
                <a:lnTo>
                  <a:pt x="3429" y="2632"/>
                </a:lnTo>
                <a:lnTo>
                  <a:pt x="3439" y="2655"/>
                </a:lnTo>
                <a:lnTo>
                  <a:pt x="3445" y="2665"/>
                </a:lnTo>
                <a:lnTo>
                  <a:pt x="3451" y="2676"/>
                </a:lnTo>
                <a:lnTo>
                  <a:pt x="3459" y="2686"/>
                </a:lnTo>
                <a:lnTo>
                  <a:pt x="3464" y="2689"/>
                </a:lnTo>
                <a:lnTo>
                  <a:pt x="3470" y="2693"/>
                </a:lnTo>
                <a:lnTo>
                  <a:pt x="3476" y="2695"/>
                </a:lnTo>
                <a:lnTo>
                  <a:pt x="3483" y="2698"/>
                </a:lnTo>
                <a:lnTo>
                  <a:pt x="3490" y="2699"/>
                </a:lnTo>
                <a:lnTo>
                  <a:pt x="3498" y="2699"/>
                </a:lnTo>
                <a:lnTo>
                  <a:pt x="3509" y="2700"/>
                </a:lnTo>
                <a:lnTo>
                  <a:pt x="3522" y="2701"/>
                </a:lnTo>
                <a:lnTo>
                  <a:pt x="3552" y="2707"/>
                </a:lnTo>
                <a:lnTo>
                  <a:pt x="3588" y="2717"/>
                </a:lnTo>
                <a:lnTo>
                  <a:pt x="3607" y="2723"/>
                </a:lnTo>
                <a:lnTo>
                  <a:pt x="3627" y="2730"/>
                </a:lnTo>
                <a:lnTo>
                  <a:pt x="3649" y="2738"/>
                </a:lnTo>
                <a:lnTo>
                  <a:pt x="3669" y="2747"/>
                </a:lnTo>
                <a:lnTo>
                  <a:pt x="3690" y="2757"/>
                </a:lnTo>
                <a:lnTo>
                  <a:pt x="3710" y="2768"/>
                </a:lnTo>
                <a:lnTo>
                  <a:pt x="3730" y="2780"/>
                </a:lnTo>
                <a:lnTo>
                  <a:pt x="3749" y="2793"/>
                </a:lnTo>
                <a:lnTo>
                  <a:pt x="3767" y="2808"/>
                </a:lnTo>
                <a:lnTo>
                  <a:pt x="3784" y="2822"/>
                </a:lnTo>
                <a:lnTo>
                  <a:pt x="3796" y="2836"/>
                </a:lnTo>
                <a:lnTo>
                  <a:pt x="3807" y="2849"/>
                </a:lnTo>
                <a:lnTo>
                  <a:pt x="3815" y="2863"/>
                </a:lnTo>
                <a:lnTo>
                  <a:pt x="3821" y="2876"/>
                </a:lnTo>
                <a:lnTo>
                  <a:pt x="3833" y="2900"/>
                </a:lnTo>
                <a:lnTo>
                  <a:pt x="3838" y="2910"/>
                </a:lnTo>
                <a:lnTo>
                  <a:pt x="3842" y="2920"/>
                </a:lnTo>
                <a:lnTo>
                  <a:pt x="3848" y="2927"/>
                </a:lnTo>
                <a:lnTo>
                  <a:pt x="3856" y="2934"/>
                </a:lnTo>
                <a:lnTo>
                  <a:pt x="3862" y="2939"/>
                </a:lnTo>
                <a:lnTo>
                  <a:pt x="3867" y="2943"/>
                </a:lnTo>
                <a:lnTo>
                  <a:pt x="3877" y="2947"/>
                </a:lnTo>
                <a:lnTo>
                  <a:pt x="3881" y="2947"/>
                </a:lnTo>
                <a:lnTo>
                  <a:pt x="3885" y="294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2" name="MH_Entry_1"/>
          <p:cNvSpPr/>
          <p:nvPr>
            <p:custDataLst>
              <p:tags r:id="rId1"/>
            </p:custDataLst>
          </p:nvPr>
        </p:nvSpPr>
        <p:spPr>
          <a:xfrm>
            <a:off x="3148289" y="3226642"/>
            <a:ext cx="5974080" cy="1164811"/>
          </a:xfrm>
          <a:prstGeom prst="roundRect">
            <a:avLst>
              <a:gd name="adj" fmla="val 15666"/>
            </a:avLst>
          </a:prstGeom>
          <a:solidFill>
            <a:schemeClr val="bg1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6000" spc="200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活动背景介绍</a:t>
            </a:r>
          </a:p>
        </p:txBody>
      </p:sp>
      <p:sp>
        <p:nvSpPr>
          <p:cNvPr id="43" name="MH_Number_1"/>
          <p:cNvSpPr/>
          <p:nvPr>
            <p:custDataLst>
              <p:tags r:id="rId2"/>
            </p:custDataLst>
          </p:nvPr>
        </p:nvSpPr>
        <p:spPr>
          <a:xfrm>
            <a:off x="5177979" y="1123318"/>
            <a:ext cx="1838499" cy="1837256"/>
          </a:xfrm>
          <a:prstGeom prst="ellipse">
            <a:avLst/>
          </a:prstGeom>
          <a:noFill/>
          <a:ln w="76200">
            <a:solidFill>
              <a:srgbClr val="EA55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endParaRPr lang="zh-CN" altLang="en-US" sz="115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自由: 形状 3"/>
          <p:cNvSpPr/>
          <p:nvPr/>
        </p:nvSpPr>
        <p:spPr>
          <a:xfrm>
            <a:off x="0" y="0"/>
            <a:ext cx="12192000" cy="6860934"/>
          </a:xfrm>
          <a:custGeom>
            <a:avLst/>
            <a:gdLst>
              <a:gd name="connsiteX0" fmla="*/ 203593 w 12192000"/>
              <a:gd name="connsiteY0" fmla="*/ 78057 h 6860934"/>
              <a:gd name="connsiteX1" fmla="*/ 78059 w 12192000"/>
              <a:gd name="connsiteY1" fmla="*/ 203591 h 6860934"/>
              <a:gd name="connsiteX2" fmla="*/ 78059 w 12192000"/>
              <a:gd name="connsiteY2" fmla="*/ 6665559 h 6860934"/>
              <a:gd name="connsiteX3" fmla="*/ 203593 w 12192000"/>
              <a:gd name="connsiteY3" fmla="*/ 6791093 h 6860934"/>
              <a:gd name="connsiteX4" fmla="*/ 11984690 w 12192000"/>
              <a:gd name="connsiteY4" fmla="*/ 6791093 h 6860934"/>
              <a:gd name="connsiteX5" fmla="*/ 12110224 w 12192000"/>
              <a:gd name="connsiteY5" fmla="*/ 6665559 h 6860934"/>
              <a:gd name="connsiteX6" fmla="*/ 12110224 w 12192000"/>
              <a:gd name="connsiteY6" fmla="*/ 203591 h 6860934"/>
              <a:gd name="connsiteX7" fmla="*/ 11984690 w 12192000"/>
              <a:gd name="connsiteY7" fmla="*/ 78057 h 6860934"/>
              <a:gd name="connsiteX8" fmla="*/ 0 w 12192000"/>
              <a:gd name="connsiteY8" fmla="*/ 0 h 6860934"/>
              <a:gd name="connsiteX9" fmla="*/ 12192000 w 12192000"/>
              <a:gd name="connsiteY9" fmla="*/ 0 h 6860934"/>
              <a:gd name="connsiteX10" fmla="*/ 12192000 w 12192000"/>
              <a:gd name="connsiteY10" fmla="*/ 6860934 h 6860934"/>
              <a:gd name="connsiteX11" fmla="*/ 0 w 12192000"/>
              <a:gd name="connsiteY11" fmla="*/ 6860934 h 6860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60934">
                <a:moveTo>
                  <a:pt x="203593" y="78057"/>
                </a:moveTo>
                <a:cubicBezTo>
                  <a:pt x="134262" y="78057"/>
                  <a:pt x="78059" y="134260"/>
                  <a:pt x="78059" y="203591"/>
                </a:cubicBezTo>
                <a:lnTo>
                  <a:pt x="78059" y="6665559"/>
                </a:lnTo>
                <a:cubicBezTo>
                  <a:pt x="78059" y="6734890"/>
                  <a:pt x="134262" y="6791093"/>
                  <a:pt x="203593" y="6791093"/>
                </a:cubicBezTo>
                <a:lnTo>
                  <a:pt x="11984690" y="6791093"/>
                </a:lnTo>
                <a:cubicBezTo>
                  <a:pt x="12054021" y="6791093"/>
                  <a:pt x="12110224" y="6734890"/>
                  <a:pt x="12110224" y="6665559"/>
                </a:cubicBezTo>
                <a:lnTo>
                  <a:pt x="12110224" y="203591"/>
                </a:lnTo>
                <a:cubicBezTo>
                  <a:pt x="12110224" y="134260"/>
                  <a:pt x="12054021" y="78057"/>
                  <a:pt x="11984690" y="78057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60934"/>
                </a:lnTo>
                <a:lnTo>
                  <a:pt x="0" y="6860934"/>
                </a:lnTo>
                <a:close/>
              </a:path>
            </a:pathLst>
          </a:custGeom>
          <a:solidFill>
            <a:srgbClr val="2400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MH_Entry_1"/>
          <p:cNvSpPr/>
          <p:nvPr>
            <p:custDataLst>
              <p:tags r:id="rId1"/>
            </p:custDataLst>
          </p:nvPr>
        </p:nvSpPr>
        <p:spPr>
          <a:xfrm>
            <a:off x="741878" y="142331"/>
            <a:ext cx="2383287" cy="498614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r>
              <a:rPr lang="zh-CN" altLang="en-US" sz="2400" spc="200" dirty="0">
                <a:solidFill>
                  <a:srgbClr val="38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活动背景介绍</a:t>
            </a:r>
          </a:p>
        </p:txBody>
      </p:sp>
      <p:sp>
        <p:nvSpPr>
          <p:cNvPr id="6" name="MH_Number_1"/>
          <p:cNvSpPr/>
          <p:nvPr>
            <p:custDataLst>
              <p:tags r:id="rId2"/>
            </p:custDataLst>
          </p:nvPr>
        </p:nvSpPr>
        <p:spPr>
          <a:xfrm>
            <a:off x="151338" y="128184"/>
            <a:ext cx="498951" cy="498614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endParaRPr lang="zh-CN" alt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MH_SubTitle_1"/>
          <p:cNvSpPr/>
          <p:nvPr/>
        </p:nvSpPr>
        <p:spPr bwMode="auto">
          <a:xfrm>
            <a:off x="5383213" y="2235200"/>
            <a:ext cx="3209925" cy="804863"/>
          </a:xfrm>
          <a:custGeom>
            <a:avLst/>
            <a:gdLst>
              <a:gd name="T0" fmla="*/ 52232 w 5009091"/>
              <a:gd name="T1" fmla="*/ 2731 h 1255217"/>
              <a:gd name="T2" fmla="*/ 51475 w 5009091"/>
              <a:gd name="T3" fmla="*/ 3046 h 1255217"/>
              <a:gd name="T4" fmla="*/ 51462 w 5009091"/>
              <a:gd name="T5" fmla="*/ 3059 h 1255217"/>
              <a:gd name="T6" fmla="*/ 51274 w 5009091"/>
              <a:gd name="T7" fmla="*/ 3375 h 1255217"/>
              <a:gd name="T8" fmla="*/ 54470 w 5009091"/>
              <a:gd name="T9" fmla="*/ 6588 h 1255217"/>
              <a:gd name="T10" fmla="*/ 54783 w 5009091"/>
              <a:gd name="T11" fmla="*/ 7349 h 1255217"/>
              <a:gd name="T12" fmla="*/ 54780 w 5009091"/>
              <a:gd name="T13" fmla="*/ 7371 h 1255217"/>
              <a:gd name="T14" fmla="*/ 54470 w 5009091"/>
              <a:gd name="T15" fmla="*/ 8153 h 1255217"/>
              <a:gd name="T16" fmla="*/ 51274 w 5009091"/>
              <a:gd name="T17" fmla="*/ 11367 h 1255217"/>
              <a:gd name="T18" fmla="*/ 51462 w 5009091"/>
              <a:gd name="T19" fmla="*/ 11682 h 1255217"/>
              <a:gd name="T20" fmla="*/ 51475 w 5009091"/>
              <a:gd name="T21" fmla="*/ 11696 h 1255217"/>
              <a:gd name="T22" fmla="*/ 52988 w 5009091"/>
              <a:gd name="T23" fmla="*/ 11696 h 1255217"/>
              <a:gd name="T24" fmla="*/ 56511 w 5009091"/>
              <a:gd name="T25" fmla="*/ 8153 h 1255217"/>
              <a:gd name="T26" fmla="*/ 56823 w 5009091"/>
              <a:gd name="T27" fmla="*/ 7371 h 1255217"/>
              <a:gd name="T28" fmla="*/ 56825 w 5009091"/>
              <a:gd name="T29" fmla="*/ 7349 h 1255217"/>
              <a:gd name="T30" fmla="*/ 56511 w 5009091"/>
              <a:gd name="T31" fmla="*/ 6588 h 1255217"/>
              <a:gd name="T32" fmla="*/ 52988 w 5009091"/>
              <a:gd name="T33" fmla="*/ 3046 h 1255217"/>
              <a:gd name="T34" fmla="*/ 52232 w 5009091"/>
              <a:gd name="T35" fmla="*/ 2731 h 1255217"/>
              <a:gd name="T36" fmla="*/ 51208 w 5009091"/>
              <a:gd name="T37" fmla="*/ 0 h 1255217"/>
              <a:gd name="T38" fmla="*/ 52409 w 5009091"/>
              <a:gd name="T39" fmla="*/ 500 h 1255217"/>
              <a:gd name="T40" fmla="*/ 58006 w 5009091"/>
              <a:gd name="T41" fmla="*/ 6128 h 1255217"/>
              <a:gd name="T42" fmla="*/ 58503 w 5009091"/>
              <a:gd name="T43" fmla="*/ 7336 h 1255217"/>
              <a:gd name="T44" fmla="*/ 58500 w 5009091"/>
              <a:gd name="T45" fmla="*/ 7371 h 1255217"/>
              <a:gd name="T46" fmla="*/ 58006 w 5009091"/>
              <a:gd name="T47" fmla="*/ 8613 h 1255217"/>
              <a:gd name="T48" fmla="*/ 52409 w 5009091"/>
              <a:gd name="T49" fmla="*/ 14241 h 1255217"/>
              <a:gd name="T50" fmla="*/ 50007 w 5009091"/>
              <a:gd name="T51" fmla="*/ 14241 h 1255217"/>
              <a:gd name="T52" fmla="*/ 49988 w 5009091"/>
              <a:gd name="T53" fmla="*/ 14221 h 1255217"/>
              <a:gd name="T54" fmla="*/ 49938 w 5009091"/>
              <a:gd name="T55" fmla="*/ 14232 h 1255217"/>
              <a:gd name="T56" fmla="*/ 1483 w 5009091"/>
              <a:gd name="T57" fmla="*/ 14232 h 1255217"/>
              <a:gd name="T58" fmla="*/ 0 w 5009091"/>
              <a:gd name="T59" fmla="*/ 12740 h 1255217"/>
              <a:gd name="T60" fmla="*/ 0 w 5009091"/>
              <a:gd name="T61" fmla="*/ 2001 h 1255217"/>
              <a:gd name="T62" fmla="*/ 1483 w 5009091"/>
              <a:gd name="T63" fmla="*/ 510 h 1255217"/>
              <a:gd name="T64" fmla="*/ 49938 w 5009091"/>
              <a:gd name="T65" fmla="*/ 510 h 1255217"/>
              <a:gd name="T66" fmla="*/ 49988 w 5009091"/>
              <a:gd name="T67" fmla="*/ 519 h 1255217"/>
              <a:gd name="T68" fmla="*/ 50007 w 5009091"/>
              <a:gd name="T69" fmla="*/ 500 h 1255217"/>
              <a:gd name="T70" fmla="*/ 51208 w 5009091"/>
              <a:gd name="T71" fmla="*/ 0 h 1255217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5009091"/>
              <a:gd name="T109" fmla="*/ 0 h 1255217"/>
              <a:gd name="T110" fmla="*/ 5009091 w 5009091"/>
              <a:gd name="T111" fmla="*/ 1255217 h 1255217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5009091" h="1255217">
                <a:moveTo>
                  <a:pt x="4472112" y="232513"/>
                </a:moveTo>
                <a:cubicBezTo>
                  <a:pt x="4448677" y="232513"/>
                  <a:pt x="4425242" y="241454"/>
                  <a:pt x="4407361" y="259336"/>
                </a:cubicBezTo>
                <a:lnTo>
                  <a:pt x="4406178" y="260519"/>
                </a:lnTo>
                <a:lnTo>
                  <a:pt x="4390099" y="287363"/>
                </a:lnTo>
                <a:lnTo>
                  <a:pt x="4663721" y="561011"/>
                </a:lnTo>
                <a:cubicBezTo>
                  <a:pt x="4681601" y="578892"/>
                  <a:pt x="4690542" y="602330"/>
                  <a:pt x="4690542" y="625767"/>
                </a:cubicBezTo>
                <a:cubicBezTo>
                  <a:pt x="4690542" y="626383"/>
                  <a:pt x="4690535" y="626998"/>
                  <a:pt x="4690365" y="627610"/>
                </a:cubicBezTo>
                <a:cubicBezTo>
                  <a:pt x="4691004" y="651655"/>
                  <a:pt x="4682071" y="675856"/>
                  <a:pt x="4663721" y="694208"/>
                </a:cubicBezTo>
                <a:lnTo>
                  <a:pt x="4390100" y="967855"/>
                </a:lnTo>
                <a:lnTo>
                  <a:pt x="4406179" y="994698"/>
                </a:lnTo>
                <a:lnTo>
                  <a:pt x="4407362" y="995881"/>
                </a:lnTo>
                <a:cubicBezTo>
                  <a:pt x="4443122" y="1031646"/>
                  <a:pt x="4501103" y="1031646"/>
                  <a:pt x="4536863" y="995881"/>
                </a:cubicBezTo>
                <a:lnTo>
                  <a:pt x="4838508" y="694208"/>
                </a:lnTo>
                <a:cubicBezTo>
                  <a:pt x="4856858" y="675856"/>
                  <a:pt x="4865792" y="651655"/>
                  <a:pt x="4865152" y="627610"/>
                </a:cubicBezTo>
                <a:cubicBezTo>
                  <a:pt x="4865322" y="626998"/>
                  <a:pt x="4865329" y="626383"/>
                  <a:pt x="4865329" y="625767"/>
                </a:cubicBezTo>
                <a:cubicBezTo>
                  <a:pt x="4865329" y="602330"/>
                  <a:pt x="4856388" y="578892"/>
                  <a:pt x="4838508" y="561011"/>
                </a:cubicBezTo>
                <a:lnTo>
                  <a:pt x="4536862" y="259336"/>
                </a:lnTo>
                <a:cubicBezTo>
                  <a:pt x="4518982" y="241454"/>
                  <a:pt x="4495547" y="232513"/>
                  <a:pt x="4472112" y="232513"/>
                </a:cubicBezTo>
                <a:close/>
                <a:moveTo>
                  <a:pt x="4384468" y="0"/>
                </a:moveTo>
                <a:cubicBezTo>
                  <a:pt x="4421694" y="0"/>
                  <a:pt x="4458920" y="14203"/>
                  <a:pt x="4487323" y="42608"/>
                </a:cubicBezTo>
                <a:lnTo>
                  <a:pt x="4966487" y="521818"/>
                </a:lnTo>
                <a:cubicBezTo>
                  <a:pt x="4994889" y="550223"/>
                  <a:pt x="5009091" y="587454"/>
                  <a:pt x="5009091" y="624683"/>
                </a:cubicBezTo>
                <a:cubicBezTo>
                  <a:pt x="5009091" y="625661"/>
                  <a:pt x="5009080" y="626638"/>
                  <a:pt x="5008811" y="627610"/>
                </a:cubicBezTo>
                <a:cubicBezTo>
                  <a:pt x="5009826" y="665805"/>
                  <a:pt x="4995635" y="704250"/>
                  <a:pt x="4966487" y="733401"/>
                </a:cubicBezTo>
                <a:lnTo>
                  <a:pt x="4487324" y="1212608"/>
                </a:lnTo>
                <a:cubicBezTo>
                  <a:pt x="4430520" y="1269420"/>
                  <a:pt x="4338418" y="1269420"/>
                  <a:pt x="4281613" y="1212608"/>
                </a:cubicBezTo>
                <a:lnTo>
                  <a:pt x="4279948" y="1210943"/>
                </a:lnTo>
                <a:lnTo>
                  <a:pt x="4275661" y="1211808"/>
                </a:lnTo>
                <a:lnTo>
                  <a:pt x="127005" y="1211808"/>
                </a:lnTo>
                <a:cubicBezTo>
                  <a:pt x="56862" y="1211808"/>
                  <a:pt x="0" y="1154946"/>
                  <a:pt x="0" y="1084803"/>
                </a:cubicBezTo>
                <a:lnTo>
                  <a:pt x="0" y="170413"/>
                </a:lnTo>
                <a:cubicBezTo>
                  <a:pt x="0" y="100270"/>
                  <a:pt x="56862" y="43408"/>
                  <a:pt x="127005" y="43408"/>
                </a:cubicBezTo>
                <a:lnTo>
                  <a:pt x="4275661" y="43408"/>
                </a:lnTo>
                <a:lnTo>
                  <a:pt x="4279946" y="44273"/>
                </a:lnTo>
                <a:lnTo>
                  <a:pt x="4281611" y="42608"/>
                </a:lnTo>
                <a:cubicBezTo>
                  <a:pt x="4310014" y="14203"/>
                  <a:pt x="4347241" y="0"/>
                  <a:pt x="438446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rIns="540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此处输入标题</a:t>
            </a:r>
          </a:p>
        </p:txBody>
      </p:sp>
      <p:sp>
        <p:nvSpPr>
          <p:cNvPr id="9" name="MH_SubTitle_2"/>
          <p:cNvSpPr/>
          <p:nvPr/>
        </p:nvSpPr>
        <p:spPr bwMode="auto">
          <a:xfrm flipH="1">
            <a:off x="5383213" y="3511550"/>
            <a:ext cx="3209925" cy="803275"/>
          </a:xfrm>
          <a:custGeom>
            <a:avLst/>
            <a:gdLst>
              <a:gd name="T0" fmla="*/ 52232 w 5009091"/>
              <a:gd name="T1" fmla="*/ 2683 h 1255217"/>
              <a:gd name="T2" fmla="*/ 51475 w 5009091"/>
              <a:gd name="T3" fmla="*/ 2992 h 1255217"/>
              <a:gd name="T4" fmla="*/ 51462 w 5009091"/>
              <a:gd name="T5" fmla="*/ 3006 h 1255217"/>
              <a:gd name="T6" fmla="*/ 51274 w 5009091"/>
              <a:gd name="T7" fmla="*/ 3316 h 1255217"/>
              <a:gd name="T8" fmla="*/ 54470 w 5009091"/>
              <a:gd name="T9" fmla="*/ 6472 h 1255217"/>
              <a:gd name="T10" fmla="*/ 54783 w 5009091"/>
              <a:gd name="T11" fmla="*/ 7220 h 1255217"/>
              <a:gd name="T12" fmla="*/ 54780 w 5009091"/>
              <a:gd name="T13" fmla="*/ 7241 h 1255217"/>
              <a:gd name="T14" fmla="*/ 54470 w 5009091"/>
              <a:gd name="T15" fmla="*/ 8009 h 1255217"/>
              <a:gd name="T16" fmla="*/ 51274 w 5009091"/>
              <a:gd name="T17" fmla="*/ 11166 h 1255217"/>
              <a:gd name="T18" fmla="*/ 51462 w 5009091"/>
              <a:gd name="T19" fmla="*/ 11476 h 1255217"/>
              <a:gd name="T20" fmla="*/ 51475 w 5009091"/>
              <a:gd name="T21" fmla="*/ 11490 h 1255217"/>
              <a:gd name="T22" fmla="*/ 52988 w 5009091"/>
              <a:gd name="T23" fmla="*/ 11490 h 1255217"/>
              <a:gd name="T24" fmla="*/ 56511 w 5009091"/>
              <a:gd name="T25" fmla="*/ 8009 h 1255217"/>
              <a:gd name="T26" fmla="*/ 56823 w 5009091"/>
              <a:gd name="T27" fmla="*/ 7241 h 1255217"/>
              <a:gd name="T28" fmla="*/ 56825 w 5009091"/>
              <a:gd name="T29" fmla="*/ 7220 h 1255217"/>
              <a:gd name="T30" fmla="*/ 56511 w 5009091"/>
              <a:gd name="T31" fmla="*/ 6472 h 1255217"/>
              <a:gd name="T32" fmla="*/ 52988 w 5009091"/>
              <a:gd name="T33" fmla="*/ 2992 h 1255217"/>
              <a:gd name="T34" fmla="*/ 52232 w 5009091"/>
              <a:gd name="T35" fmla="*/ 2683 h 1255217"/>
              <a:gd name="T36" fmla="*/ 51208 w 5009091"/>
              <a:gd name="T37" fmla="*/ 0 h 1255217"/>
              <a:gd name="T38" fmla="*/ 52409 w 5009091"/>
              <a:gd name="T39" fmla="*/ 492 h 1255217"/>
              <a:gd name="T40" fmla="*/ 58006 w 5009091"/>
              <a:gd name="T41" fmla="*/ 6021 h 1255217"/>
              <a:gd name="T42" fmla="*/ 58503 w 5009091"/>
              <a:gd name="T43" fmla="*/ 7207 h 1255217"/>
              <a:gd name="T44" fmla="*/ 58500 w 5009091"/>
              <a:gd name="T45" fmla="*/ 7241 h 1255217"/>
              <a:gd name="T46" fmla="*/ 58006 w 5009091"/>
              <a:gd name="T47" fmla="*/ 8461 h 1255217"/>
              <a:gd name="T48" fmla="*/ 52409 w 5009091"/>
              <a:gd name="T49" fmla="*/ 13990 h 1255217"/>
              <a:gd name="T50" fmla="*/ 50007 w 5009091"/>
              <a:gd name="T51" fmla="*/ 13990 h 1255217"/>
              <a:gd name="T52" fmla="*/ 49988 w 5009091"/>
              <a:gd name="T53" fmla="*/ 13971 h 1255217"/>
              <a:gd name="T54" fmla="*/ 49938 w 5009091"/>
              <a:gd name="T55" fmla="*/ 13981 h 1255217"/>
              <a:gd name="T56" fmla="*/ 1483 w 5009091"/>
              <a:gd name="T57" fmla="*/ 13981 h 1255217"/>
              <a:gd name="T58" fmla="*/ 0 w 5009091"/>
              <a:gd name="T59" fmla="*/ 12515 h 1255217"/>
              <a:gd name="T60" fmla="*/ 0 w 5009091"/>
              <a:gd name="T61" fmla="*/ 1966 h 1255217"/>
              <a:gd name="T62" fmla="*/ 1483 w 5009091"/>
              <a:gd name="T63" fmla="*/ 501 h 1255217"/>
              <a:gd name="T64" fmla="*/ 49938 w 5009091"/>
              <a:gd name="T65" fmla="*/ 501 h 1255217"/>
              <a:gd name="T66" fmla="*/ 49988 w 5009091"/>
              <a:gd name="T67" fmla="*/ 511 h 1255217"/>
              <a:gd name="T68" fmla="*/ 50007 w 5009091"/>
              <a:gd name="T69" fmla="*/ 492 h 1255217"/>
              <a:gd name="T70" fmla="*/ 51208 w 5009091"/>
              <a:gd name="T71" fmla="*/ 0 h 1255217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5009091"/>
              <a:gd name="T109" fmla="*/ 0 h 1255217"/>
              <a:gd name="T110" fmla="*/ 5009091 w 5009091"/>
              <a:gd name="T111" fmla="*/ 1255217 h 1255217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5009091" h="1255217">
                <a:moveTo>
                  <a:pt x="4472112" y="232513"/>
                </a:moveTo>
                <a:cubicBezTo>
                  <a:pt x="4448677" y="232513"/>
                  <a:pt x="4425242" y="241454"/>
                  <a:pt x="4407361" y="259336"/>
                </a:cubicBezTo>
                <a:lnTo>
                  <a:pt x="4406178" y="260519"/>
                </a:lnTo>
                <a:lnTo>
                  <a:pt x="4390099" y="287363"/>
                </a:lnTo>
                <a:lnTo>
                  <a:pt x="4663721" y="561011"/>
                </a:lnTo>
                <a:cubicBezTo>
                  <a:pt x="4681601" y="578892"/>
                  <a:pt x="4690542" y="602330"/>
                  <a:pt x="4690542" y="625767"/>
                </a:cubicBezTo>
                <a:cubicBezTo>
                  <a:pt x="4690542" y="626383"/>
                  <a:pt x="4690535" y="626998"/>
                  <a:pt x="4690365" y="627610"/>
                </a:cubicBezTo>
                <a:cubicBezTo>
                  <a:pt x="4691004" y="651655"/>
                  <a:pt x="4682071" y="675856"/>
                  <a:pt x="4663721" y="694208"/>
                </a:cubicBezTo>
                <a:lnTo>
                  <a:pt x="4390100" y="967855"/>
                </a:lnTo>
                <a:lnTo>
                  <a:pt x="4406179" y="994698"/>
                </a:lnTo>
                <a:lnTo>
                  <a:pt x="4407362" y="995881"/>
                </a:lnTo>
                <a:cubicBezTo>
                  <a:pt x="4443122" y="1031646"/>
                  <a:pt x="4501103" y="1031646"/>
                  <a:pt x="4536863" y="995881"/>
                </a:cubicBezTo>
                <a:lnTo>
                  <a:pt x="4838508" y="694208"/>
                </a:lnTo>
                <a:cubicBezTo>
                  <a:pt x="4856858" y="675856"/>
                  <a:pt x="4865792" y="651655"/>
                  <a:pt x="4865152" y="627610"/>
                </a:cubicBezTo>
                <a:cubicBezTo>
                  <a:pt x="4865322" y="626998"/>
                  <a:pt x="4865329" y="626383"/>
                  <a:pt x="4865329" y="625767"/>
                </a:cubicBezTo>
                <a:cubicBezTo>
                  <a:pt x="4865329" y="602330"/>
                  <a:pt x="4856388" y="578892"/>
                  <a:pt x="4838508" y="561011"/>
                </a:cubicBezTo>
                <a:lnTo>
                  <a:pt x="4536862" y="259336"/>
                </a:lnTo>
                <a:cubicBezTo>
                  <a:pt x="4518982" y="241454"/>
                  <a:pt x="4495547" y="232513"/>
                  <a:pt x="4472112" y="232513"/>
                </a:cubicBezTo>
                <a:close/>
                <a:moveTo>
                  <a:pt x="4384468" y="0"/>
                </a:moveTo>
                <a:cubicBezTo>
                  <a:pt x="4421694" y="0"/>
                  <a:pt x="4458920" y="14203"/>
                  <a:pt x="4487323" y="42608"/>
                </a:cubicBezTo>
                <a:lnTo>
                  <a:pt x="4966487" y="521818"/>
                </a:lnTo>
                <a:cubicBezTo>
                  <a:pt x="4994889" y="550223"/>
                  <a:pt x="5009091" y="587454"/>
                  <a:pt x="5009091" y="624683"/>
                </a:cubicBezTo>
                <a:cubicBezTo>
                  <a:pt x="5009091" y="625661"/>
                  <a:pt x="5009080" y="626638"/>
                  <a:pt x="5008811" y="627610"/>
                </a:cubicBezTo>
                <a:cubicBezTo>
                  <a:pt x="5009826" y="665805"/>
                  <a:pt x="4995635" y="704250"/>
                  <a:pt x="4966487" y="733401"/>
                </a:cubicBezTo>
                <a:lnTo>
                  <a:pt x="4487324" y="1212608"/>
                </a:lnTo>
                <a:cubicBezTo>
                  <a:pt x="4430520" y="1269420"/>
                  <a:pt x="4338418" y="1269420"/>
                  <a:pt x="4281613" y="1212608"/>
                </a:cubicBezTo>
                <a:lnTo>
                  <a:pt x="4279948" y="1210943"/>
                </a:lnTo>
                <a:lnTo>
                  <a:pt x="4275661" y="1211808"/>
                </a:lnTo>
                <a:lnTo>
                  <a:pt x="127005" y="1211808"/>
                </a:lnTo>
                <a:cubicBezTo>
                  <a:pt x="56862" y="1211808"/>
                  <a:pt x="0" y="1154946"/>
                  <a:pt x="0" y="1084803"/>
                </a:cubicBezTo>
                <a:lnTo>
                  <a:pt x="0" y="170413"/>
                </a:lnTo>
                <a:cubicBezTo>
                  <a:pt x="0" y="100270"/>
                  <a:pt x="56862" y="43408"/>
                  <a:pt x="127005" y="43408"/>
                </a:cubicBezTo>
                <a:lnTo>
                  <a:pt x="4275661" y="43408"/>
                </a:lnTo>
                <a:lnTo>
                  <a:pt x="4279946" y="44273"/>
                </a:lnTo>
                <a:lnTo>
                  <a:pt x="4281611" y="42608"/>
                </a:lnTo>
                <a:cubicBezTo>
                  <a:pt x="4310014" y="14203"/>
                  <a:pt x="4347241" y="0"/>
                  <a:pt x="43844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540000" rIns="90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此处输入标题</a:t>
            </a:r>
          </a:p>
        </p:txBody>
      </p:sp>
      <p:sp>
        <p:nvSpPr>
          <p:cNvPr id="10" name="MH_SubTitle_3"/>
          <p:cNvSpPr/>
          <p:nvPr/>
        </p:nvSpPr>
        <p:spPr bwMode="auto">
          <a:xfrm>
            <a:off x="5383213" y="4786313"/>
            <a:ext cx="3209925" cy="804862"/>
          </a:xfrm>
          <a:custGeom>
            <a:avLst/>
            <a:gdLst>
              <a:gd name="T0" fmla="*/ 52232 w 5009091"/>
              <a:gd name="T1" fmla="*/ 2731 h 1255217"/>
              <a:gd name="T2" fmla="*/ 51475 w 5009091"/>
              <a:gd name="T3" fmla="*/ 3046 h 1255217"/>
              <a:gd name="T4" fmla="*/ 51462 w 5009091"/>
              <a:gd name="T5" fmla="*/ 3059 h 1255217"/>
              <a:gd name="T6" fmla="*/ 51274 w 5009091"/>
              <a:gd name="T7" fmla="*/ 3375 h 1255217"/>
              <a:gd name="T8" fmla="*/ 54470 w 5009091"/>
              <a:gd name="T9" fmla="*/ 6588 h 1255217"/>
              <a:gd name="T10" fmla="*/ 54783 w 5009091"/>
              <a:gd name="T11" fmla="*/ 7349 h 1255217"/>
              <a:gd name="T12" fmla="*/ 54780 w 5009091"/>
              <a:gd name="T13" fmla="*/ 7371 h 1255217"/>
              <a:gd name="T14" fmla="*/ 54470 w 5009091"/>
              <a:gd name="T15" fmla="*/ 8153 h 1255217"/>
              <a:gd name="T16" fmla="*/ 51274 w 5009091"/>
              <a:gd name="T17" fmla="*/ 11367 h 1255217"/>
              <a:gd name="T18" fmla="*/ 51462 w 5009091"/>
              <a:gd name="T19" fmla="*/ 11682 h 1255217"/>
              <a:gd name="T20" fmla="*/ 51475 w 5009091"/>
              <a:gd name="T21" fmla="*/ 11696 h 1255217"/>
              <a:gd name="T22" fmla="*/ 52988 w 5009091"/>
              <a:gd name="T23" fmla="*/ 11696 h 1255217"/>
              <a:gd name="T24" fmla="*/ 56511 w 5009091"/>
              <a:gd name="T25" fmla="*/ 8153 h 1255217"/>
              <a:gd name="T26" fmla="*/ 56823 w 5009091"/>
              <a:gd name="T27" fmla="*/ 7371 h 1255217"/>
              <a:gd name="T28" fmla="*/ 56825 w 5009091"/>
              <a:gd name="T29" fmla="*/ 7349 h 1255217"/>
              <a:gd name="T30" fmla="*/ 56511 w 5009091"/>
              <a:gd name="T31" fmla="*/ 6588 h 1255217"/>
              <a:gd name="T32" fmla="*/ 52988 w 5009091"/>
              <a:gd name="T33" fmla="*/ 3046 h 1255217"/>
              <a:gd name="T34" fmla="*/ 52232 w 5009091"/>
              <a:gd name="T35" fmla="*/ 2731 h 1255217"/>
              <a:gd name="T36" fmla="*/ 51208 w 5009091"/>
              <a:gd name="T37" fmla="*/ 0 h 1255217"/>
              <a:gd name="T38" fmla="*/ 52409 w 5009091"/>
              <a:gd name="T39" fmla="*/ 500 h 1255217"/>
              <a:gd name="T40" fmla="*/ 58006 w 5009091"/>
              <a:gd name="T41" fmla="*/ 6128 h 1255217"/>
              <a:gd name="T42" fmla="*/ 58503 w 5009091"/>
              <a:gd name="T43" fmla="*/ 7337 h 1255217"/>
              <a:gd name="T44" fmla="*/ 58500 w 5009091"/>
              <a:gd name="T45" fmla="*/ 7371 h 1255217"/>
              <a:gd name="T46" fmla="*/ 58006 w 5009091"/>
              <a:gd name="T47" fmla="*/ 8613 h 1255217"/>
              <a:gd name="T48" fmla="*/ 52409 w 5009091"/>
              <a:gd name="T49" fmla="*/ 14241 h 1255217"/>
              <a:gd name="T50" fmla="*/ 50007 w 5009091"/>
              <a:gd name="T51" fmla="*/ 14241 h 1255217"/>
              <a:gd name="T52" fmla="*/ 49988 w 5009091"/>
              <a:gd name="T53" fmla="*/ 14222 h 1255217"/>
              <a:gd name="T54" fmla="*/ 49938 w 5009091"/>
              <a:gd name="T55" fmla="*/ 14232 h 1255217"/>
              <a:gd name="T56" fmla="*/ 1483 w 5009091"/>
              <a:gd name="T57" fmla="*/ 14232 h 1255217"/>
              <a:gd name="T58" fmla="*/ 0 w 5009091"/>
              <a:gd name="T59" fmla="*/ 12740 h 1255217"/>
              <a:gd name="T60" fmla="*/ 0 w 5009091"/>
              <a:gd name="T61" fmla="*/ 2001 h 1255217"/>
              <a:gd name="T62" fmla="*/ 1483 w 5009091"/>
              <a:gd name="T63" fmla="*/ 510 h 1255217"/>
              <a:gd name="T64" fmla="*/ 49938 w 5009091"/>
              <a:gd name="T65" fmla="*/ 510 h 1255217"/>
              <a:gd name="T66" fmla="*/ 49988 w 5009091"/>
              <a:gd name="T67" fmla="*/ 519 h 1255217"/>
              <a:gd name="T68" fmla="*/ 50007 w 5009091"/>
              <a:gd name="T69" fmla="*/ 500 h 1255217"/>
              <a:gd name="T70" fmla="*/ 51208 w 5009091"/>
              <a:gd name="T71" fmla="*/ 0 h 1255217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5009091"/>
              <a:gd name="T109" fmla="*/ 0 h 1255217"/>
              <a:gd name="T110" fmla="*/ 5009091 w 5009091"/>
              <a:gd name="T111" fmla="*/ 1255217 h 1255217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5009091" h="1255217">
                <a:moveTo>
                  <a:pt x="4472112" y="232513"/>
                </a:moveTo>
                <a:cubicBezTo>
                  <a:pt x="4448677" y="232513"/>
                  <a:pt x="4425242" y="241454"/>
                  <a:pt x="4407361" y="259336"/>
                </a:cubicBezTo>
                <a:lnTo>
                  <a:pt x="4406178" y="260519"/>
                </a:lnTo>
                <a:lnTo>
                  <a:pt x="4390099" y="287363"/>
                </a:lnTo>
                <a:lnTo>
                  <a:pt x="4663721" y="561011"/>
                </a:lnTo>
                <a:cubicBezTo>
                  <a:pt x="4681601" y="578892"/>
                  <a:pt x="4690542" y="602330"/>
                  <a:pt x="4690542" y="625767"/>
                </a:cubicBezTo>
                <a:cubicBezTo>
                  <a:pt x="4690542" y="626383"/>
                  <a:pt x="4690535" y="626998"/>
                  <a:pt x="4690365" y="627610"/>
                </a:cubicBezTo>
                <a:cubicBezTo>
                  <a:pt x="4691004" y="651655"/>
                  <a:pt x="4682071" y="675856"/>
                  <a:pt x="4663721" y="694208"/>
                </a:cubicBezTo>
                <a:lnTo>
                  <a:pt x="4390100" y="967855"/>
                </a:lnTo>
                <a:lnTo>
                  <a:pt x="4406179" y="994698"/>
                </a:lnTo>
                <a:lnTo>
                  <a:pt x="4407362" y="995881"/>
                </a:lnTo>
                <a:cubicBezTo>
                  <a:pt x="4443122" y="1031646"/>
                  <a:pt x="4501103" y="1031646"/>
                  <a:pt x="4536863" y="995881"/>
                </a:cubicBezTo>
                <a:lnTo>
                  <a:pt x="4838508" y="694208"/>
                </a:lnTo>
                <a:cubicBezTo>
                  <a:pt x="4856858" y="675856"/>
                  <a:pt x="4865792" y="651655"/>
                  <a:pt x="4865152" y="627610"/>
                </a:cubicBezTo>
                <a:cubicBezTo>
                  <a:pt x="4865322" y="626998"/>
                  <a:pt x="4865329" y="626383"/>
                  <a:pt x="4865329" y="625767"/>
                </a:cubicBezTo>
                <a:cubicBezTo>
                  <a:pt x="4865329" y="602330"/>
                  <a:pt x="4856388" y="578892"/>
                  <a:pt x="4838508" y="561011"/>
                </a:cubicBezTo>
                <a:lnTo>
                  <a:pt x="4536862" y="259336"/>
                </a:lnTo>
                <a:cubicBezTo>
                  <a:pt x="4518982" y="241454"/>
                  <a:pt x="4495547" y="232513"/>
                  <a:pt x="4472112" y="232513"/>
                </a:cubicBezTo>
                <a:close/>
                <a:moveTo>
                  <a:pt x="4384468" y="0"/>
                </a:moveTo>
                <a:cubicBezTo>
                  <a:pt x="4421694" y="0"/>
                  <a:pt x="4458920" y="14203"/>
                  <a:pt x="4487323" y="42608"/>
                </a:cubicBezTo>
                <a:lnTo>
                  <a:pt x="4966487" y="521818"/>
                </a:lnTo>
                <a:cubicBezTo>
                  <a:pt x="4994889" y="550223"/>
                  <a:pt x="5009091" y="587454"/>
                  <a:pt x="5009091" y="624683"/>
                </a:cubicBezTo>
                <a:cubicBezTo>
                  <a:pt x="5009091" y="625661"/>
                  <a:pt x="5009080" y="626638"/>
                  <a:pt x="5008811" y="627610"/>
                </a:cubicBezTo>
                <a:cubicBezTo>
                  <a:pt x="5009826" y="665805"/>
                  <a:pt x="4995635" y="704250"/>
                  <a:pt x="4966487" y="733401"/>
                </a:cubicBezTo>
                <a:lnTo>
                  <a:pt x="4487324" y="1212608"/>
                </a:lnTo>
                <a:cubicBezTo>
                  <a:pt x="4430520" y="1269420"/>
                  <a:pt x="4338418" y="1269420"/>
                  <a:pt x="4281613" y="1212608"/>
                </a:cubicBezTo>
                <a:lnTo>
                  <a:pt x="4279948" y="1210943"/>
                </a:lnTo>
                <a:lnTo>
                  <a:pt x="4275661" y="1211808"/>
                </a:lnTo>
                <a:lnTo>
                  <a:pt x="127005" y="1211808"/>
                </a:lnTo>
                <a:cubicBezTo>
                  <a:pt x="56862" y="1211808"/>
                  <a:pt x="0" y="1154946"/>
                  <a:pt x="0" y="1084803"/>
                </a:cubicBezTo>
                <a:lnTo>
                  <a:pt x="0" y="170413"/>
                </a:lnTo>
                <a:cubicBezTo>
                  <a:pt x="0" y="100270"/>
                  <a:pt x="56862" y="43408"/>
                  <a:pt x="127005" y="43408"/>
                </a:cubicBezTo>
                <a:lnTo>
                  <a:pt x="4275661" y="43408"/>
                </a:lnTo>
                <a:lnTo>
                  <a:pt x="4279946" y="44273"/>
                </a:lnTo>
                <a:lnTo>
                  <a:pt x="4281611" y="42608"/>
                </a:lnTo>
                <a:cubicBezTo>
                  <a:pt x="4310014" y="14203"/>
                  <a:pt x="4347241" y="0"/>
                  <a:pt x="438446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rIns="540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此处输入标题</a:t>
            </a:r>
          </a:p>
        </p:txBody>
      </p:sp>
      <p:sp>
        <p:nvSpPr>
          <p:cNvPr id="11" name="MH_SubTitle_4"/>
          <p:cNvSpPr/>
          <p:nvPr/>
        </p:nvSpPr>
        <p:spPr>
          <a:xfrm>
            <a:off x="1325563" y="3141663"/>
            <a:ext cx="2519362" cy="598487"/>
          </a:xfrm>
          <a:prstGeom prst="rect">
            <a:avLst/>
          </a:prstGeom>
          <a:solidFill>
            <a:schemeClr val="accent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此处输入标题</a:t>
            </a:r>
          </a:p>
        </p:txBody>
      </p:sp>
      <p:sp>
        <p:nvSpPr>
          <p:cNvPr id="12" name="MH_SubTitle_3"/>
          <p:cNvSpPr/>
          <p:nvPr/>
        </p:nvSpPr>
        <p:spPr>
          <a:xfrm>
            <a:off x="1325563" y="3824288"/>
            <a:ext cx="2519362" cy="598487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此处输入标题</a:t>
            </a:r>
          </a:p>
        </p:txBody>
      </p:sp>
      <p:sp>
        <p:nvSpPr>
          <p:cNvPr id="13" name="MH_SubTitle_2"/>
          <p:cNvSpPr/>
          <p:nvPr/>
        </p:nvSpPr>
        <p:spPr>
          <a:xfrm>
            <a:off x="1325563" y="4506913"/>
            <a:ext cx="2519362" cy="598487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此处输入标题</a:t>
            </a:r>
          </a:p>
        </p:txBody>
      </p:sp>
      <p:sp>
        <p:nvSpPr>
          <p:cNvPr id="14" name="MH_SubTitle_1"/>
          <p:cNvSpPr/>
          <p:nvPr/>
        </p:nvSpPr>
        <p:spPr>
          <a:xfrm>
            <a:off x="1325563" y="5189538"/>
            <a:ext cx="2519362" cy="598487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此处输入标题</a:t>
            </a:r>
          </a:p>
        </p:txBody>
      </p:sp>
      <p:sp>
        <p:nvSpPr>
          <p:cNvPr id="15" name="MH_SubTitle_5"/>
          <p:cNvSpPr/>
          <p:nvPr/>
        </p:nvSpPr>
        <p:spPr>
          <a:xfrm>
            <a:off x="552450" y="1101725"/>
            <a:ext cx="4086225" cy="1971675"/>
          </a:xfrm>
          <a:prstGeom prst="upArrow">
            <a:avLst>
              <a:gd name="adj1" fmla="val 61514"/>
              <a:gd name="adj2" fmla="val 83131"/>
            </a:avLst>
          </a:prstGeom>
          <a:solidFill>
            <a:schemeClr val="accent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此处输入标题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67" y="0"/>
            <a:ext cx="12208934" cy="6857999"/>
          </a:xfrm>
          <a:prstGeom prst="rect">
            <a:avLst/>
          </a:prstGeom>
        </p:spPr>
      </p:pic>
      <p:sp>
        <p:nvSpPr>
          <p:cNvPr id="16" name="KSO_Shape"/>
          <p:cNvSpPr/>
          <p:nvPr/>
        </p:nvSpPr>
        <p:spPr bwMode="auto">
          <a:xfrm>
            <a:off x="5455931" y="2697273"/>
            <a:ext cx="1905000" cy="723900"/>
          </a:xfrm>
          <a:custGeom>
            <a:avLst/>
            <a:gdLst>
              <a:gd name="T0" fmla="*/ 238222642 w 7765"/>
              <a:gd name="T1" fmla="*/ 171747976 h 2948"/>
              <a:gd name="T2" fmla="*/ 253570343 w 7765"/>
              <a:gd name="T3" fmla="*/ 163187638 h 2948"/>
              <a:gd name="T4" fmla="*/ 260973469 w 7765"/>
              <a:gd name="T5" fmla="*/ 158666455 h 2948"/>
              <a:gd name="T6" fmla="*/ 262116960 w 7765"/>
              <a:gd name="T7" fmla="*/ 146790615 h 2948"/>
              <a:gd name="T8" fmla="*/ 269941321 w 7765"/>
              <a:gd name="T9" fmla="*/ 139857824 h 2948"/>
              <a:gd name="T10" fmla="*/ 274756445 w 7765"/>
              <a:gd name="T11" fmla="*/ 129428802 h 2948"/>
              <a:gd name="T12" fmla="*/ 297447166 w 7765"/>
              <a:gd name="T13" fmla="*/ 106762236 h 2948"/>
              <a:gd name="T14" fmla="*/ 325193681 w 7765"/>
              <a:gd name="T15" fmla="*/ 101818941 h 2948"/>
              <a:gd name="T16" fmla="*/ 357213382 w 7765"/>
              <a:gd name="T17" fmla="*/ 109113192 h 2948"/>
              <a:gd name="T18" fmla="*/ 370213995 w 7765"/>
              <a:gd name="T19" fmla="*/ 107123940 h 2948"/>
              <a:gd name="T20" fmla="*/ 389895234 w 7765"/>
              <a:gd name="T21" fmla="*/ 92354465 h 2948"/>
              <a:gd name="T22" fmla="*/ 426188366 w 7765"/>
              <a:gd name="T23" fmla="*/ 87471577 h 2948"/>
              <a:gd name="T24" fmla="*/ 436661082 w 7765"/>
              <a:gd name="T25" fmla="*/ 88315554 h 2948"/>
              <a:gd name="T26" fmla="*/ 449842014 w 7765"/>
              <a:gd name="T27" fmla="*/ 65106309 h 2948"/>
              <a:gd name="T28" fmla="*/ 467176165 w 7765"/>
              <a:gd name="T29" fmla="*/ 45514107 h 2948"/>
              <a:gd name="T30" fmla="*/ 454235903 w 7765"/>
              <a:gd name="T31" fmla="*/ 35627519 h 2948"/>
              <a:gd name="T32" fmla="*/ 408312769 w 7765"/>
              <a:gd name="T33" fmla="*/ 18868792 h 2948"/>
              <a:gd name="T34" fmla="*/ 362088612 w 7765"/>
              <a:gd name="T35" fmla="*/ 8982204 h 2948"/>
              <a:gd name="T36" fmla="*/ 342407374 w 7765"/>
              <a:gd name="T37" fmla="*/ 8078066 h 2948"/>
              <a:gd name="T38" fmla="*/ 338314507 w 7765"/>
              <a:gd name="T39" fmla="*/ 6269544 h 2948"/>
              <a:gd name="T40" fmla="*/ 326698300 w 7765"/>
              <a:gd name="T41" fmla="*/ 14769475 h 2948"/>
              <a:gd name="T42" fmla="*/ 308040095 w 7765"/>
              <a:gd name="T43" fmla="*/ 22968109 h 2948"/>
              <a:gd name="T44" fmla="*/ 279992803 w 7765"/>
              <a:gd name="T45" fmla="*/ 34301270 h 2948"/>
              <a:gd name="T46" fmla="*/ 271566398 w 7765"/>
              <a:gd name="T47" fmla="*/ 32854452 h 2948"/>
              <a:gd name="T48" fmla="*/ 263681930 w 7765"/>
              <a:gd name="T49" fmla="*/ 33457293 h 2948"/>
              <a:gd name="T50" fmla="*/ 263561473 w 7765"/>
              <a:gd name="T51" fmla="*/ 17663111 h 2948"/>
              <a:gd name="T52" fmla="*/ 263802143 w 7765"/>
              <a:gd name="T53" fmla="*/ 11333406 h 2948"/>
              <a:gd name="T54" fmla="*/ 263079887 w 7765"/>
              <a:gd name="T55" fmla="*/ 4400615 h 2948"/>
              <a:gd name="T56" fmla="*/ 258866807 w 7765"/>
              <a:gd name="T57" fmla="*/ 3375908 h 2948"/>
              <a:gd name="T58" fmla="*/ 244482033 w 7765"/>
              <a:gd name="T59" fmla="*/ 10067318 h 2948"/>
              <a:gd name="T60" fmla="*/ 237560492 w 7765"/>
              <a:gd name="T61" fmla="*/ 9223341 h 2948"/>
              <a:gd name="T62" fmla="*/ 228652746 w 7765"/>
              <a:gd name="T63" fmla="*/ 9826181 h 2948"/>
              <a:gd name="T64" fmla="*/ 219383873 w 7765"/>
              <a:gd name="T65" fmla="*/ 11212838 h 2948"/>
              <a:gd name="T66" fmla="*/ 205239769 w 7765"/>
              <a:gd name="T67" fmla="*/ 60161 h 2948"/>
              <a:gd name="T68" fmla="*/ 203494234 w 7765"/>
              <a:gd name="T69" fmla="*/ 7294250 h 2948"/>
              <a:gd name="T70" fmla="*/ 203795256 w 7765"/>
              <a:gd name="T71" fmla="*/ 13021360 h 2948"/>
              <a:gd name="T72" fmla="*/ 204577619 w 7765"/>
              <a:gd name="T73" fmla="*/ 20797883 h 2948"/>
              <a:gd name="T74" fmla="*/ 202892436 w 7765"/>
              <a:gd name="T75" fmla="*/ 34542406 h 2948"/>
              <a:gd name="T76" fmla="*/ 192118943 w 7765"/>
              <a:gd name="T77" fmla="*/ 31829745 h 2948"/>
              <a:gd name="T78" fmla="*/ 184174124 w 7765"/>
              <a:gd name="T79" fmla="*/ 33698429 h 2948"/>
              <a:gd name="T80" fmla="*/ 151913507 w 7765"/>
              <a:gd name="T81" fmla="*/ 21340317 h 2948"/>
              <a:gd name="T82" fmla="*/ 139575044 w 7765"/>
              <a:gd name="T83" fmla="*/ 14287203 h 2948"/>
              <a:gd name="T84" fmla="*/ 127357039 w 7765"/>
              <a:gd name="T85" fmla="*/ 6329705 h 2948"/>
              <a:gd name="T86" fmla="*/ 123023502 w 7765"/>
              <a:gd name="T87" fmla="*/ 9343909 h 2948"/>
              <a:gd name="T88" fmla="*/ 99249396 w 7765"/>
              <a:gd name="T89" fmla="*/ 9283747 h 2948"/>
              <a:gd name="T90" fmla="*/ 49233394 w 7765"/>
              <a:gd name="T91" fmla="*/ 21822589 h 2948"/>
              <a:gd name="T92" fmla="*/ 6801083 w 7765"/>
              <a:gd name="T93" fmla="*/ 38581562 h 2948"/>
              <a:gd name="T94" fmla="*/ 120458 w 7765"/>
              <a:gd name="T95" fmla="*/ 46418246 h 2948"/>
              <a:gd name="T96" fmla="*/ 25579746 w 7765"/>
              <a:gd name="T97" fmla="*/ 76017603 h 2948"/>
              <a:gd name="T98" fmla="*/ 31237339 w 7765"/>
              <a:gd name="T99" fmla="*/ 89219693 h 2948"/>
              <a:gd name="T100" fmla="*/ 52724218 w 7765"/>
              <a:gd name="T101" fmla="*/ 87471577 h 2948"/>
              <a:gd name="T102" fmla="*/ 82637502 w 7765"/>
              <a:gd name="T103" fmla="*/ 94886396 h 2948"/>
              <a:gd name="T104" fmla="*/ 99971652 w 7765"/>
              <a:gd name="T105" fmla="*/ 110921714 h 2948"/>
              <a:gd name="T106" fmla="*/ 120074370 w 7765"/>
              <a:gd name="T107" fmla="*/ 105194850 h 2948"/>
              <a:gd name="T108" fmla="*/ 153478478 w 7765"/>
              <a:gd name="T109" fmla="*/ 102602757 h 2948"/>
              <a:gd name="T110" fmla="*/ 180382279 w 7765"/>
              <a:gd name="T111" fmla="*/ 112609668 h 2948"/>
              <a:gd name="T112" fmla="*/ 194345818 w 7765"/>
              <a:gd name="T113" fmla="*/ 132744549 h 2948"/>
              <a:gd name="T114" fmla="*/ 200063517 w 7765"/>
              <a:gd name="T115" fmla="*/ 140159367 h 2948"/>
              <a:gd name="T116" fmla="*/ 205721109 w 7765"/>
              <a:gd name="T117" fmla="*/ 148960596 h 2948"/>
              <a:gd name="T118" fmla="*/ 208188900 w 7765"/>
              <a:gd name="T119" fmla="*/ 161921795 h 2948"/>
              <a:gd name="T120" fmla="*/ 219624543 w 7765"/>
              <a:gd name="T121" fmla="*/ 165056321 h 2948"/>
              <a:gd name="T122" fmla="*/ 231000079 w 7765"/>
              <a:gd name="T123" fmla="*/ 175425182 h 294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7765" h="2948">
                <a:moveTo>
                  <a:pt x="3885" y="2948"/>
                </a:moveTo>
                <a:lnTo>
                  <a:pt x="3885" y="2948"/>
                </a:lnTo>
                <a:lnTo>
                  <a:pt x="3889" y="2947"/>
                </a:lnTo>
                <a:lnTo>
                  <a:pt x="3897" y="2943"/>
                </a:lnTo>
                <a:lnTo>
                  <a:pt x="3903" y="2939"/>
                </a:lnTo>
                <a:lnTo>
                  <a:pt x="3909" y="2934"/>
                </a:lnTo>
                <a:lnTo>
                  <a:pt x="3916" y="2927"/>
                </a:lnTo>
                <a:lnTo>
                  <a:pt x="3922" y="2920"/>
                </a:lnTo>
                <a:lnTo>
                  <a:pt x="3927" y="2910"/>
                </a:lnTo>
                <a:lnTo>
                  <a:pt x="3932" y="2900"/>
                </a:lnTo>
                <a:lnTo>
                  <a:pt x="3944" y="2876"/>
                </a:lnTo>
                <a:lnTo>
                  <a:pt x="3950" y="2863"/>
                </a:lnTo>
                <a:lnTo>
                  <a:pt x="3958" y="2849"/>
                </a:lnTo>
                <a:lnTo>
                  <a:pt x="3969" y="2836"/>
                </a:lnTo>
                <a:lnTo>
                  <a:pt x="3981" y="2822"/>
                </a:lnTo>
                <a:lnTo>
                  <a:pt x="3998" y="2808"/>
                </a:lnTo>
                <a:lnTo>
                  <a:pt x="4016" y="2793"/>
                </a:lnTo>
                <a:lnTo>
                  <a:pt x="4035" y="2780"/>
                </a:lnTo>
                <a:lnTo>
                  <a:pt x="4055" y="2768"/>
                </a:lnTo>
                <a:lnTo>
                  <a:pt x="4075" y="2757"/>
                </a:lnTo>
                <a:lnTo>
                  <a:pt x="4096" y="2747"/>
                </a:lnTo>
                <a:lnTo>
                  <a:pt x="4116" y="2738"/>
                </a:lnTo>
                <a:lnTo>
                  <a:pt x="4137" y="2730"/>
                </a:lnTo>
                <a:lnTo>
                  <a:pt x="4158" y="2723"/>
                </a:lnTo>
                <a:lnTo>
                  <a:pt x="4177" y="2717"/>
                </a:lnTo>
                <a:lnTo>
                  <a:pt x="4213" y="2707"/>
                </a:lnTo>
                <a:lnTo>
                  <a:pt x="4244" y="2701"/>
                </a:lnTo>
                <a:lnTo>
                  <a:pt x="4256" y="2700"/>
                </a:lnTo>
                <a:lnTo>
                  <a:pt x="4266" y="2699"/>
                </a:lnTo>
                <a:lnTo>
                  <a:pt x="4275" y="2699"/>
                </a:lnTo>
                <a:lnTo>
                  <a:pt x="4283" y="2698"/>
                </a:lnTo>
                <a:lnTo>
                  <a:pt x="4289" y="2695"/>
                </a:lnTo>
                <a:lnTo>
                  <a:pt x="4296" y="2693"/>
                </a:lnTo>
                <a:lnTo>
                  <a:pt x="4301" y="2689"/>
                </a:lnTo>
                <a:lnTo>
                  <a:pt x="4306" y="2686"/>
                </a:lnTo>
                <a:lnTo>
                  <a:pt x="4314" y="2676"/>
                </a:lnTo>
                <a:lnTo>
                  <a:pt x="4320" y="2665"/>
                </a:lnTo>
                <a:lnTo>
                  <a:pt x="4326" y="2655"/>
                </a:lnTo>
                <a:lnTo>
                  <a:pt x="4336" y="2632"/>
                </a:lnTo>
                <a:lnTo>
                  <a:pt x="4338" y="2626"/>
                </a:lnTo>
                <a:lnTo>
                  <a:pt x="4339" y="2619"/>
                </a:lnTo>
                <a:lnTo>
                  <a:pt x="4342" y="2602"/>
                </a:lnTo>
                <a:lnTo>
                  <a:pt x="4344" y="2583"/>
                </a:lnTo>
                <a:lnTo>
                  <a:pt x="4344" y="2562"/>
                </a:lnTo>
                <a:lnTo>
                  <a:pt x="4345" y="2515"/>
                </a:lnTo>
                <a:lnTo>
                  <a:pt x="4345" y="2492"/>
                </a:lnTo>
                <a:lnTo>
                  <a:pt x="4346" y="2471"/>
                </a:lnTo>
                <a:lnTo>
                  <a:pt x="4348" y="2460"/>
                </a:lnTo>
                <a:lnTo>
                  <a:pt x="4350" y="2452"/>
                </a:lnTo>
                <a:lnTo>
                  <a:pt x="4352" y="2443"/>
                </a:lnTo>
                <a:lnTo>
                  <a:pt x="4355" y="2435"/>
                </a:lnTo>
                <a:lnTo>
                  <a:pt x="4362" y="2421"/>
                </a:lnTo>
                <a:lnTo>
                  <a:pt x="4371" y="2408"/>
                </a:lnTo>
                <a:lnTo>
                  <a:pt x="4393" y="2381"/>
                </a:lnTo>
                <a:lnTo>
                  <a:pt x="4404" y="2367"/>
                </a:lnTo>
                <a:lnTo>
                  <a:pt x="4416" y="2350"/>
                </a:lnTo>
                <a:lnTo>
                  <a:pt x="4422" y="2342"/>
                </a:lnTo>
                <a:lnTo>
                  <a:pt x="4429" y="2335"/>
                </a:lnTo>
                <a:lnTo>
                  <a:pt x="4435" y="2330"/>
                </a:lnTo>
                <a:lnTo>
                  <a:pt x="4441" y="2326"/>
                </a:lnTo>
                <a:lnTo>
                  <a:pt x="4447" y="2323"/>
                </a:lnTo>
                <a:lnTo>
                  <a:pt x="4454" y="2322"/>
                </a:lnTo>
                <a:lnTo>
                  <a:pt x="4466" y="2320"/>
                </a:lnTo>
                <a:lnTo>
                  <a:pt x="4485" y="2320"/>
                </a:lnTo>
                <a:lnTo>
                  <a:pt x="4488" y="2319"/>
                </a:lnTo>
                <a:lnTo>
                  <a:pt x="4491" y="2318"/>
                </a:lnTo>
                <a:lnTo>
                  <a:pt x="4493" y="2317"/>
                </a:lnTo>
                <a:lnTo>
                  <a:pt x="4494" y="2314"/>
                </a:lnTo>
                <a:lnTo>
                  <a:pt x="4499" y="2295"/>
                </a:lnTo>
                <a:lnTo>
                  <a:pt x="4509" y="2265"/>
                </a:lnTo>
                <a:lnTo>
                  <a:pt x="4516" y="2248"/>
                </a:lnTo>
                <a:lnTo>
                  <a:pt x="4525" y="2226"/>
                </a:lnTo>
                <a:lnTo>
                  <a:pt x="4536" y="2203"/>
                </a:lnTo>
                <a:lnTo>
                  <a:pt x="4551" y="2177"/>
                </a:lnTo>
                <a:lnTo>
                  <a:pt x="4558" y="2163"/>
                </a:lnTo>
                <a:lnTo>
                  <a:pt x="4565" y="2147"/>
                </a:lnTo>
                <a:lnTo>
                  <a:pt x="4578" y="2115"/>
                </a:lnTo>
                <a:lnTo>
                  <a:pt x="4590" y="2080"/>
                </a:lnTo>
                <a:lnTo>
                  <a:pt x="4601" y="2047"/>
                </a:lnTo>
                <a:lnTo>
                  <a:pt x="4615" y="1993"/>
                </a:lnTo>
                <a:lnTo>
                  <a:pt x="4620" y="1970"/>
                </a:lnTo>
                <a:lnTo>
                  <a:pt x="4645" y="1951"/>
                </a:lnTo>
                <a:lnTo>
                  <a:pt x="4675" y="1930"/>
                </a:lnTo>
                <a:lnTo>
                  <a:pt x="4717" y="1901"/>
                </a:lnTo>
                <a:lnTo>
                  <a:pt x="4768" y="1868"/>
                </a:lnTo>
                <a:lnTo>
                  <a:pt x="4831" y="1831"/>
                </a:lnTo>
                <a:lnTo>
                  <a:pt x="4866" y="1812"/>
                </a:lnTo>
                <a:lnTo>
                  <a:pt x="4903" y="1791"/>
                </a:lnTo>
                <a:lnTo>
                  <a:pt x="4942" y="1771"/>
                </a:lnTo>
                <a:lnTo>
                  <a:pt x="4984" y="1751"/>
                </a:lnTo>
                <a:lnTo>
                  <a:pt x="4998" y="1745"/>
                </a:lnTo>
                <a:lnTo>
                  <a:pt x="5013" y="1740"/>
                </a:lnTo>
                <a:lnTo>
                  <a:pt x="5045" y="1732"/>
                </a:lnTo>
                <a:lnTo>
                  <a:pt x="5078" y="1724"/>
                </a:lnTo>
                <a:lnTo>
                  <a:pt x="5114" y="1718"/>
                </a:lnTo>
                <a:lnTo>
                  <a:pt x="5182" y="1707"/>
                </a:lnTo>
                <a:lnTo>
                  <a:pt x="5215" y="1702"/>
                </a:lnTo>
                <a:lnTo>
                  <a:pt x="5246" y="1699"/>
                </a:lnTo>
                <a:lnTo>
                  <a:pt x="5321" y="1695"/>
                </a:lnTo>
                <a:lnTo>
                  <a:pt x="5403" y="1689"/>
                </a:lnTo>
                <a:lnTo>
                  <a:pt x="5445" y="1687"/>
                </a:lnTo>
                <a:lnTo>
                  <a:pt x="5487" y="1687"/>
                </a:lnTo>
                <a:lnTo>
                  <a:pt x="5525" y="1690"/>
                </a:lnTo>
                <a:lnTo>
                  <a:pt x="5543" y="1691"/>
                </a:lnTo>
                <a:lnTo>
                  <a:pt x="5561" y="1693"/>
                </a:lnTo>
                <a:lnTo>
                  <a:pt x="5617" y="1704"/>
                </a:lnTo>
                <a:lnTo>
                  <a:pt x="5669" y="1716"/>
                </a:lnTo>
                <a:lnTo>
                  <a:pt x="5721" y="1730"/>
                </a:lnTo>
                <a:lnTo>
                  <a:pt x="5770" y="1745"/>
                </a:lnTo>
                <a:lnTo>
                  <a:pt x="5815" y="1760"/>
                </a:lnTo>
                <a:lnTo>
                  <a:pt x="5858" y="1777"/>
                </a:lnTo>
                <a:lnTo>
                  <a:pt x="5899" y="1794"/>
                </a:lnTo>
                <a:lnTo>
                  <a:pt x="5935" y="1810"/>
                </a:lnTo>
                <a:lnTo>
                  <a:pt x="5968" y="1826"/>
                </a:lnTo>
                <a:lnTo>
                  <a:pt x="5998" y="1841"/>
                </a:lnTo>
                <a:lnTo>
                  <a:pt x="6044" y="1867"/>
                </a:lnTo>
                <a:lnTo>
                  <a:pt x="6073" y="1884"/>
                </a:lnTo>
                <a:lnTo>
                  <a:pt x="6084" y="1890"/>
                </a:lnTo>
                <a:lnTo>
                  <a:pt x="6085" y="1883"/>
                </a:lnTo>
                <a:lnTo>
                  <a:pt x="6092" y="1865"/>
                </a:lnTo>
                <a:lnTo>
                  <a:pt x="6097" y="1853"/>
                </a:lnTo>
                <a:lnTo>
                  <a:pt x="6104" y="1840"/>
                </a:lnTo>
                <a:lnTo>
                  <a:pt x="6113" y="1826"/>
                </a:lnTo>
                <a:lnTo>
                  <a:pt x="6123" y="1810"/>
                </a:lnTo>
                <a:lnTo>
                  <a:pt x="6151" y="1777"/>
                </a:lnTo>
                <a:lnTo>
                  <a:pt x="6183" y="1740"/>
                </a:lnTo>
                <a:lnTo>
                  <a:pt x="6202" y="1721"/>
                </a:lnTo>
                <a:lnTo>
                  <a:pt x="6222" y="1702"/>
                </a:lnTo>
                <a:lnTo>
                  <a:pt x="6243" y="1683"/>
                </a:lnTo>
                <a:lnTo>
                  <a:pt x="6265" y="1664"/>
                </a:lnTo>
                <a:lnTo>
                  <a:pt x="6289" y="1644"/>
                </a:lnTo>
                <a:lnTo>
                  <a:pt x="6313" y="1625"/>
                </a:lnTo>
                <a:lnTo>
                  <a:pt x="6338" y="1607"/>
                </a:lnTo>
                <a:lnTo>
                  <a:pt x="6365" y="1591"/>
                </a:lnTo>
                <a:lnTo>
                  <a:pt x="6392" y="1574"/>
                </a:lnTo>
                <a:lnTo>
                  <a:pt x="6419" y="1558"/>
                </a:lnTo>
                <a:lnTo>
                  <a:pt x="6448" y="1545"/>
                </a:lnTo>
                <a:lnTo>
                  <a:pt x="6478" y="1532"/>
                </a:lnTo>
                <a:lnTo>
                  <a:pt x="6507" y="1521"/>
                </a:lnTo>
                <a:lnTo>
                  <a:pt x="6535" y="1512"/>
                </a:lnTo>
                <a:lnTo>
                  <a:pt x="6565" y="1502"/>
                </a:lnTo>
                <a:lnTo>
                  <a:pt x="6594" y="1494"/>
                </a:lnTo>
                <a:lnTo>
                  <a:pt x="6624" y="1487"/>
                </a:lnTo>
                <a:lnTo>
                  <a:pt x="6655" y="1480"/>
                </a:lnTo>
                <a:lnTo>
                  <a:pt x="6714" y="1469"/>
                </a:lnTo>
                <a:lnTo>
                  <a:pt x="6773" y="1461"/>
                </a:lnTo>
                <a:lnTo>
                  <a:pt x="6831" y="1455"/>
                </a:lnTo>
                <a:lnTo>
                  <a:pt x="6888" y="1451"/>
                </a:lnTo>
                <a:lnTo>
                  <a:pt x="6941" y="1450"/>
                </a:lnTo>
                <a:lnTo>
                  <a:pt x="6993" y="1449"/>
                </a:lnTo>
                <a:lnTo>
                  <a:pt x="7039" y="1450"/>
                </a:lnTo>
                <a:lnTo>
                  <a:pt x="7081" y="1451"/>
                </a:lnTo>
                <a:lnTo>
                  <a:pt x="7118" y="1453"/>
                </a:lnTo>
                <a:lnTo>
                  <a:pt x="7173" y="1458"/>
                </a:lnTo>
                <a:lnTo>
                  <a:pt x="7199" y="1463"/>
                </a:lnTo>
                <a:lnTo>
                  <a:pt x="7209" y="1465"/>
                </a:lnTo>
                <a:lnTo>
                  <a:pt x="7216" y="1468"/>
                </a:lnTo>
                <a:lnTo>
                  <a:pt x="7228" y="1474"/>
                </a:lnTo>
                <a:lnTo>
                  <a:pt x="7237" y="1478"/>
                </a:lnTo>
                <a:lnTo>
                  <a:pt x="7242" y="1480"/>
                </a:lnTo>
                <a:lnTo>
                  <a:pt x="7245" y="1480"/>
                </a:lnTo>
                <a:lnTo>
                  <a:pt x="7248" y="1478"/>
                </a:lnTo>
                <a:lnTo>
                  <a:pt x="7251" y="1476"/>
                </a:lnTo>
                <a:lnTo>
                  <a:pt x="7253" y="1471"/>
                </a:lnTo>
                <a:lnTo>
                  <a:pt x="7255" y="1465"/>
                </a:lnTo>
                <a:lnTo>
                  <a:pt x="7261" y="1447"/>
                </a:lnTo>
                <a:lnTo>
                  <a:pt x="7267" y="1418"/>
                </a:lnTo>
                <a:lnTo>
                  <a:pt x="7272" y="1398"/>
                </a:lnTo>
                <a:lnTo>
                  <a:pt x="7278" y="1378"/>
                </a:lnTo>
                <a:lnTo>
                  <a:pt x="7288" y="1357"/>
                </a:lnTo>
                <a:lnTo>
                  <a:pt x="7298" y="1334"/>
                </a:lnTo>
                <a:lnTo>
                  <a:pt x="7310" y="1310"/>
                </a:lnTo>
                <a:lnTo>
                  <a:pt x="7323" y="1286"/>
                </a:lnTo>
                <a:lnTo>
                  <a:pt x="7339" y="1261"/>
                </a:lnTo>
                <a:lnTo>
                  <a:pt x="7356" y="1236"/>
                </a:lnTo>
                <a:lnTo>
                  <a:pt x="7392" y="1185"/>
                </a:lnTo>
                <a:lnTo>
                  <a:pt x="7432" y="1132"/>
                </a:lnTo>
                <a:lnTo>
                  <a:pt x="7474" y="1080"/>
                </a:lnTo>
                <a:lnTo>
                  <a:pt x="7517" y="1028"/>
                </a:lnTo>
                <a:lnTo>
                  <a:pt x="7559" y="979"/>
                </a:lnTo>
                <a:lnTo>
                  <a:pt x="7600" y="934"/>
                </a:lnTo>
                <a:lnTo>
                  <a:pt x="7640" y="892"/>
                </a:lnTo>
                <a:lnTo>
                  <a:pt x="7675" y="855"/>
                </a:lnTo>
                <a:lnTo>
                  <a:pt x="7731" y="799"/>
                </a:lnTo>
                <a:lnTo>
                  <a:pt x="7749" y="782"/>
                </a:lnTo>
                <a:lnTo>
                  <a:pt x="7758" y="774"/>
                </a:lnTo>
                <a:lnTo>
                  <a:pt x="7762" y="772"/>
                </a:lnTo>
                <a:lnTo>
                  <a:pt x="7764" y="767"/>
                </a:lnTo>
                <a:lnTo>
                  <a:pt x="7765" y="763"/>
                </a:lnTo>
                <a:lnTo>
                  <a:pt x="7764" y="760"/>
                </a:lnTo>
                <a:lnTo>
                  <a:pt x="7762" y="755"/>
                </a:lnTo>
                <a:lnTo>
                  <a:pt x="7759" y="750"/>
                </a:lnTo>
                <a:lnTo>
                  <a:pt x="7750" y="739"/>
                </a:lnTo>
                <a:lnTo>
                  <a:pt x="7722" y="713"/>
                </a:lnTo>
                <a:lnTo>
                  <a:pt x="7706" y="697"/>
                </a:lnTo>
                <a:lnTo>
                  <a:pt x="7690" y="681"/>
                </a:lnTo>
                <a:lnTo>
                  <a:pt x="7670" y="654"/>
                </a:lnTo>
                <a:lnTo>
                  <a:pt x="7664" y="649"/>
                </a:lnTo>
                <a:lnTo>
                  <a:pt x="7659" y="644"/>
                </a:lnTo>
                <a:lnTo>
                  <a:pt x="7651" y="640"/>
                </a:lnTo>
                <a:lnTo>
                  <a:pt x="7640" y="634"/>
                </a:lnTo>
                <a:lnTo>
                  <a:pt x="7597" y="615"/>
                </a:lnTo>
                <a:lnTo>
                  <a:pt x="7547" y="591"/>
                </a:lnTo>
                <a:lnTo>
                  <a:pt x="7470" y="557"/>
                </a:lnTo>
                <a:lnTo>
                  <a:pt x="7377" y="515"/>
                </a:lnTo>
                <a:lnTo>
                  <a:pt x="7325" y="493"/>
                </a:lnTo>
                <a:lnTo>
                  <a:pt x="7272" y="472"/>
                </a:lnTo>
                <a:lnTo>
                  <a:pt x="7233" y="457"/>
                </a:lnTo>
                <a:lnTo>
                  <a:pt x="7193" y="443"/>
                </a:lnTo>
                <a:lnTo>
                  <a:pt x="7113" y="417"/>
                </a:lnTo>
                <a:lnTo>
                  <a:pt x="7032" y="391"/>
                </a:lnTo>
                <a:lnTo>
                  <a:pt x="6946" y="362"/>
                </a:lnTo>
                <a:lnTo>
                  <a:pt x="6894" y="345"/>
                </a:lnTo>
                <a:lnTo>
                  <a:pt x="6840" y="328"/>
                </a:lnTo>
                <a:lnTo>
                  <a:pt x="6784" y="313"/>
                </a:lnTo>
                <a:lnTo>
                  <a:pt x="6726" y="296"/>
                </a:lnTo>
                <a:lnTo>
                  <a:pt x="6612" y="268"/>
                </a:lnTo>
                <a:lnTo>
                  <a:pt x="6499" y="240"/>
                </a:lnTo>
                <a:lnTo>
                  <a:pt x="6394" y="215"/>
                </a:lnTo>
                <a:lnTo>
                  <a:pt x="6301" y="195"/>
                </a:lnTo>
                <a:lnTo>
                  <a:pt x="6222" y="177"/>
                </a:lnTo>
                <a:lnTo>
                  <a:pt x="6164" y="163"/>
                </a:lnTo>
                <a:lnTo>
                  <a:pt x="6140" y="158"/>
                </a:lnTo>
                <a:lnTo>
                  <a:pt x="6116" y="154"/>
                </a:lnTo>
                <a:lnTo>
                  <a:pt x="6091" y="152"/>
                </a:lnTo>
                <a:lnTo>
                  <a:pt x="6066" y="149"/>
                </a:lnTo>
                <a:lnTo>
                  <a:pt x="6041" y="149"/>
                </a:lnTo>
                <a:lnTo>
                  <a:pt x="6016" y="149"/>
                </a:lnTo>
                <a:lnTo>
                  <a:pt x="5967" y="152"/>
                </a:lnTo>
                <a:lnTo>
                  <a:pt x="5919" y="157"/>
                </a:lnTo>
                <a:lnTo>
                  <a:pt x="5876" y="160"/>
                </a:lnTo>
                <a:lnTo>
                  <a:pt x="5838" y="164"/>
                </a:lnTo>
                <a:lnTo>
                  <a:pt x="5806" y="165"/>
                </a:lnTo>
                <a:lnTo>
                  <a:pt x="5779" y="165"/>
                </a:lnTo>
                <a:lnTo>
                  <a:pt x="5755" y="163"/>
                </a:lnTo>
                <a:lnTo>
                  <a:pt x="5736" y="160"/>
                </a:lnTo>
                <a:lnTo>
                  <a:pt x="5721" y="155"/>
                </a:lnTo>
                <a:lnTo>
                  <a:pt x="5708" y="151"/>
                </a:lnTo>
                <a:lnTo>
                  <a:pt x="5698" y="145"/>
                </a:lnTo>
                <a:lnTo>
                  <a:pt x="5691" y="137"/>
                </a:lnTo>
                <a:lnTo>
                  <a:pt x="5689" y="134"/>
                </a:lnTo>
                <a:lnTo>
                  <a:pt x="5687" y="129"/>
                </a:lnTo>
                <a:lnTo>
                  <a:pt x="5684" y="122"/>
                </a:lnTo>
                <a:lnTo>
                  <a:pt x="5679" y="117"/>
                </a:lnTo>
                <a:lnTo>
                  <a:pt x="5674" y="112"/>
                </a:lnTo>
                <a:lnTo>
                  <a:pt x="5668" y="111"/>
                </a:lnTo>
                <a:lnTo>
                  <a:pt x="5660" y="109"/>
                </a:lnTo>
                <a:lnTo>
                  <a:pt x="5655" y="109"/>
                </a:lnTo>
                <a:lnTo>
                  <a:pt x="5649" y="106"/>
                </a:lnTo>
                <a:lnTo>
                  <a:pt x="5642" y="104"/>
                </a:lnTo>
                <a:lnTo>
                  <a:pt x="5635" y="103"/>
                </a:lnTo>
                <a:lnTo>
                  <a:pt x="5628" y="103"/>
                </a:lnTo>
                <a:lnTo>
                  <a:pt x="5621" y="104"/>
                </a:lnTo>
                <a:lnTo>
                  <a:pt x="5613" y="105"/>
                </a:lnTo>
                <a:lnTo>
                  <a:pt x="5597" y="111"/>
                </a:lnTo>
                <a:lnTo>
                  <a:pt x="5581" y="121"/>
                </a:lnTo>
                <a:lnTo>
                  <a:pt x="5564" y="131"/>
                </a:lnTo>
                <a:lnTo>
                  <a:pt x="5549" y="143"/>
                </a:lnTo>
                <a:lnTo>
                  <a:pt x="5532" y="158"/>
                </a:lnTo>
                <a:lnTo>
                  <a:pt x="5502" y="185"/>
                </a:lnTo>
                <a:lnTo>
                  <a:pt x="5476" y="211"/>
                </a:lnTo>
                <a:lnTo>
                  <a:pt x="5455" y="231"/>
                </a:lnTo>
                <a:lnTo>
                  <a:pt x="5446" y="237"/>
                </a:lnTo>
                <a:lnTo>
                  <a:pt x="5440" y="239"/>
                </a:lnTo>
                <a:lnTo>
                  <a:pt x="5434" y="241"/>
                </a:lnTo>
                <a:lnTo>
                  <a:pt x="5428" y="245"/>
                </a:lnTo>
                <a:lnTo>
                  <a:pt x="5412" y="257"/>
                </a:lnTo>
                <a:lnTo>
                  <a:pt x="5392" y="272"/>
                </a:lnTo>
                <a:lnTo>
                  <a:pt x="5369" y="291"/>
                </a:lnTo>
                <a:lnTo>
                  <a:pt x="5341" y="311"/>
                </a:lnTo>
                <a:lnTo>
                  <a:pt x="5327" y="320"/>
                </a:lnTo>
                <a:lnTo>
                  <a:pt x="5311" y="328"/>
                </a:lnTo>
                <a:lnTo>
                  <a:pt x="5295" y="337"/>
                </a:lnTo>
                <a:lnTo>
                  <a:pt x="5278" y="344"/>
                </a:lnTo>
                <a:lnTo>
                  <a:pt x="5260" y="349"/>
                </a:lnTo>
                <a:lnTo>
                  <a:pt x="5241" y="354"/>
                </a:lnTo>
                <a:lnTo>
                  <a:pt x="5203" y="361"/>
                </a:lnTo>
                <a:lnTo>
                  <a:pt x="5161" y="370"/>
                </a:lnTo>
                <a:lnTo>
                  <a:pt x="5118" y="381"/>
                </a:lnTo>
                <a:lnTo>
                  <a:pt x="5072" y="394"/>
                </a:lnTo>
                <a:lnTo>
                  <a:pt x="5025" y="411"/>
                </a:lnTo>
                <a:lnTo>
                  <a:pt x="4976" y="430"/>
                </a:lnTo>
                <a:lnTo>
                  <a:pt x="4924" y="451"/>
                </a:lnTo>
                <a:lnTo>
                  <a:pt x="4872" y="477"/>
                </a:lnTo>
                <a:lnTo>
                  <a:pt x="4776" y="526"/>
                </a:lnTo>
                <a:lnTo>
                  <a:pt x="4737" y="545"/>
                </a:lnTo>
                <a:lnTo>
                  <a:pt x="4720" y="552"/>
                </a:lnTo>
                <a:lnTo>
                  <a:pt x="4705" y="559"/>
                </a:lnTo>
                <a:lnTo>
                  <a:pt x="4689" y="564"/>
                </a:lnTo>
                <a:lnTo>
                  <a:pt x="4676" y="567"/>
                </a:lnTo>
                <a:lnTo>
                  <a:pt x="4664" y="569"/>
                </a:lnTo>
                <a:lnTo>
                  <a:pt x="4652" y="569"/>
                </a:lnTo>
                <a:lnTo>
                  <a:pt x="4642" y="567"/>
                </a:lnTo>
                <a:lnTo>
                  <a:pt x="4633" y="563"/>
                </a:lnTo>
                <a:lnTo>
                  <a:pt x="4625" y="557"/>
                </a:lnTo>
                <a:lnTo>
                  <a:pt x="4617" y="548"/>
                </a:lnTo>
                <a:lnTo>
                  <a:pt x="4610" y="540"/>
                </a:lnTo>
                <a:lnTo>
                  <a:pt x="4602" y="534"/>
                </a:lnTo>
                <a:lnTo>
                  <a:pt x="4594" y="530"/>
                </a:lnTo>
                <a:lnTo>
                  <a:pt x="4584" y="528"/>
                </a:lnTo>
                <a:lnTo>
                  <a:pt x="4573" y="528"/>
                </a:lnTo>
                <a:lnTo>
                  <a:pt x="4561" y="529"/>
                </a:lnTo>
                <a:lnTo>
                  <a:pt x="4551" y="531"/>
                </a:lnTo>
                <a:lnTo>
                  <a:pt x="4537" y="535"/>
                </a:lnTo>
                <a:lnTo>
                  <a:pt x="4512" y="545"/>
                </a:lnTo>
                <a:lnTo>
                  <a:pt x="4487" y="555"/>
                </a:lnTo>
                <a:lnTo>
                  <a:pt x="4461" y="565"/>
                </a:lnTo>
                <a:lnTo>
                  <a:pt x="4449" y="570"/>
                </a:lnTo>
                <a:lnTo>
                  <a:pt x="4436" y="573"/>
                </a:lnTo>
                <a:lnTo>
                  <a:pt x="4425" y="576"/>
                </a:lnTo>
                <a:lnTo>
                  <a:pt x="4416" y="577"/>
                </a:lnTo>
                <a:lnTo>
                  <a:pt x="4407" y="577"/>
                </a:lnTo>
                <a:lnTo>
                  <a:pt x="4400" y="576"/>
                </a:lnTo>
                <a:lnTo>
                  <a:pt x="4394" y="573"/>
                </a:lnTo>
                <a:lnTo>
                  <a:pt x="4391" y="570"/>
                </a:lnTo>
                <a:lnTo>
                  <a:pt x="4387" y="566"/>
                </a:lnTo>
                <a:lnTo>
                  <a:pt x="4383" y="561"/>
                </a:lnTo>
                <a:lnTo>
                  <a:pt x="4381" y="555"/>
                </a:lnTo>
                <a:lnTo>
                  <a:pt x="4380" y="548"/>
                </a:lnTo>
                <a:lnTo>
                  <a:pt x="4377" y="533"/>
                </a:lnTo>
                <a:lnTo>
                  <a:pt x="4375" y="514"/>
                </a:lnTo>
                <a:lnTo>
                  <a:pt x="4371" y="492"/>
                </a:lnTo>
                <a:lnTo>
                  <a:pt x="4367" y="465"/>
                </a:lnTo>
                <a:lnTo>
                  <a:pt x="4364" y="435"/>
                </a:lnTo>
                <a:lnTo>
                  <a:pt x="4364" y="404"/>
                </a:lnTo>
                <a:lnTo>
                  <a:pt x="4364" y="374"/>
                </a:lnTo>
                <a:lnTo>
                  <a:pt x="4365" y="345"/>
                </a:lnTo>
                <a:lnTo>
                  <a:pt x="4369" y="323"/>
                </a:lnTo>
                <a:lnTo>
                  <a:pt x="4373" y="303"/>
                </a:lnTo>
                <a:lnTo>
                  <a:pt x="4375" y="297"/>
                </a:lnTo>
                <a:lnTo>
                  <a:pt x="4379" y="293"/>
                </a:lnTo>
                <a:lnTo>
                  <a:pt x="4385" y="283"/>
                </a:lnTo>
                <a:lnTo>
                  <a:pt x="4388" y="275"/>
                </a:lnTo>
                <a:lnTo>
                  <a:pt x="4391" y="268"/>
                </a:lnTo>
                <a:lnTo>
                  <a:pt x="4392" y="260"/>
                </a:lnTo>
                <a:lnTo>
                  <a:pt x="4392" y="253"/>
                </a:lnTo>
                <a:lnTo>
                  <a:pt x="4389" y="247"/>
                </a:lnTo>
                <a:lnTo>
                  <a:pt x="4385" y="235"/>
                </a:lnTo>
                <a:lnTo>
                  <a:pt x="4380" y="223"/>
                </a:lnTo>
                <a:lnTo>
                  <a:pt x="4379" y="216"/>
                </a:lnTo>
                <a:lnTo>
                  <a:pt x="4377" y="210"/>
                </a:lnTo>
                <a:lnTo>
                  <a:pt x="4379" y="203"/>
                </a:lnTo>
                <a:lnTo>
                  <a:pt x="4380" y="196"/>
                </a:lnTo>
                <a:lnTo>
                  <a:pt x="4383" y="188"/>
                </a:lnTo>
                <a:lnTo>
                  <a:pt x="4389" y="178"/>
                </a:lnTo>
                <a:lnTo>
                  <a:pt x="4394" y="172"/>
                </a:lnTo>
                <a:lnTo>
                  <a:pt x="4396" y="166"/>
                </a:lnTo>
                <a:lnTo>
                  <a:pt x="4398" y="160"/>
                </a:lnTo>
                <a:lnTo>
                  <a:pt x="4399" y="155"/>
                </a:lnTo>
                <a:lnTo>
                  <a:pt x="4398" y="151"/>
                </a:lnTo>
                <a:lnTo>
                  <a:pt x="4395" y="146"/>
                </a:lnTo>
                <a:lnTo>
                  <a:pt x="4391" y="135"/>
                </a:lnTo>
                <a:lnTo>
                  <a:pt x="4383" y="121"/>
                </a:lnTo>
                <a:lnTo>
                  <a:pt x="4380" y="112"/>
                </a:lnTo>
                <a:lnTo>
                  <a:pt x="4376" y="100"/>
                </a:lnTo>
                <a:lnTo>
                  <a:pt x="4374" y="88"/>
                </a:lnTo>
                <a:lnTo>
                  <a:pt x="4371" y="73"/>
                </a:lnTo>
                <a:lnTo>
                  <a:pt x="4369" y="55"/>
                </a:lnTo>
                <a:lnTo>
                  <a:pt x="4369" y="35"/>
                </a:lnTo>
                <a:lnTo>
                  <a:pt x="4368" y="16"/>
                </a:lnTo>
                <a:lnTo>
                  <a:pt x="4368" y="10"/>
                </a:lnTo>
                <a:lnTo>
                  <a:pt x="4365" y="5"/>
                </a:lnTo>
                <a:lnTo>
                  <a:pt x="4364" y="1"/>
                </a:lnTo>
                <a:lnTo>
                  <a:pt x="4362" y="0"/>
                </a:lnTo>
                <a:lnTo>
                  <a:pt x="4358" y="0"/>
                </a:lnTo>
                <a:lnTo>
                  <a:pt x="4355" y="1"/>
                </a:lnTo>
                <a:lnTo>
                  <a:pt x="4345" y="8"/>
                </a:lnTo>
                <a:lnTo>
                  <a:pt x="4333" y="20"/>
                </a:lnTo>
                <a:lnTo>
                  <a:pt x="4301" y="56"/>
                </a:lnTo>
                <a:lnTo>
                  <a:pt x="4260" y="99"/>
                </a:lnTo>
                <a:lnTo>
                  <a:pt x="4215" y="143"/>
                </a:lnTo>
                <a:lnTo>
                  <a:pt x="4178" y="179"/>
                </a:lnTo>
                <a:lnTo>
                  <a:pt x="4164" y="190"/>
                </a:lnTo>
                <a:lnTo>
                  <a:pt x="4156" y="195"/>
                </a:lnTo>
                <a:lnTo>
                  <a:pt x="4150" y="195"/>
                </a:lnTo>
                <a:lnTo>
                  <a:pt x="4145" y="195"/>
                </a:lnTo>
                <a:lnTo>
                  <a:pt x="4133" y="192"/>
                </a:lnTo>
                <a:lnTo>
                  <a:pt x="4119" y="186"/>
                </a:lnTo>
                <a:lnTo>
                  <a:pt x="4104" y="180"/>
                </a:lnTo>
                <a:lnTo>
                  <a:pt x="4088" y="174"/>
                </a:lnTo>
                <a:lnTo>
                  <a:pt x="4070" y="170"/>
                </a:lnTo>
                <a:lnTo>
                  <a:pt x="4062" y="167"/>
                </a:lnTo>
                <a:lnTo>
                  <a:pt x="4054" y="167"/>
                </a:lnTo>
                <a:lnTo>
                  <a:pt x="4044" y="166"/>
                </a:lnTo>
                <a:lnTo>
                  <a:pt x="4035" y="167"/>
                </a:lnTo>
                <a:lnTo>
                  <a:pt x="4005" y="172"/>
                </a:lnTo>
                <a:lnTo>
                  <a:pt x="3986" y="174"/>
                </a:lnTo>
                <a:lnTo>
                  <a:pt x="3979" y="174"/>
                </a:lnTo>
                <a:lnTo>
                  <a:pt x="3974" y="172"/>
                </a:lnTo>
                <a:lnTo>
                  <a:pt x="3969" y="168"/>
                </a:lnTo>
                <a:lnTo>
                  <a:pt x="3965" y="163"/>
                </a:lnTo>
                <a:lnTo>
                  <a:pt x="3961" y="160"/>
                </a:lnTo>
                <a:lnTo>
                  <a:pt x="3956" y="157"/>
                </a:lnTo>
                <a:lnTo>
                  <a:pt x="3947" y="153"/>
                </a:lnTo>
                <a:lnTo>
                  <a:pt x="3936" y="149"/>
                </a:lnTo>
                <a:lnTo>
                  <a:pt x="3922" y="146"/>
                </a:lnTo>
                <a:lnTo>
                  <a:pt x="3906" y="143"/>
                </a:lnTo>
                <a:lnTo>
                  <a:pt x="3885" y="142"/>
                </a:lnTo>
                <a:lnTo>
                  <a:pt x="3881" y="142"/>
                </a:lnTo>
                <a:lnTo>
                  <a:pt x="3860" y="143"/>
                </a:lnTo>
                <a:lnTo>
                  <a:pt x="3842" y="146"/>
                </a:lnTo>
                <a:lnTo>
                  <a:pt x="3829" y="149"/>
                </a:lnTo>
                <a:lnTo>
                  <a:pt x="3817" y="153"/>
                </a:lnTo>
                <a:lnTo>
                  <a:pt x="3809" y="157"/>
                </a:lnTo>
                <a:lnTo>
                  <a:pt x="3804" y="159"/>
                </a:lnTo>
                <a:lnTo>
                  <a:pt x="3799" y="163"/>
                </a:lnTo>
                <a:lnTo>
                  <a:pt x="3796" y="168"/>
                </a:lnTo>
                <a:lnTo>
                  <a:pt x="3792" y="172"/>
                </a:lnTo>
                <a:lnTo>
                  <a:pt x="3786" y="173"/>
                </a:lnTo>
                <a:lnTo>
                  <a:pt x="3780" y="174"/>
                </a:lnTo>
                <a:lnTo>
                  <a:pt x="3760" y="172"/>
                </a:lnTo>
                <a:lnTo>
                  <a:pt x="3730" y="167"/>
                </a:lnTo>
                <a:lnTo>
                  <a:pt x="3721" y="166"/>
                </a:lnTo>
                <a:lnTo>
                  <a:pt x="3711" y="166"/>
                </a:lnTo>
                <a:lnTo>
                  <a:pt x="3703" y="167"/>
                </a:lnTo>
                <a:lnTo>
                  <a:pt x="3694" y="170"/>
                </a:lnTo>
                <a:lnTo>
                  <a:pt x="3676" y="174"/>
                </a:lnTo>
                <a:lnTo>
                  <a:pt x="3661" y="180"/>
                </a:lnTo>
                <a:lnTo>
                  <a:pt x="3645" y="186"/>
                </a:lnTo>
                <a:lnTo>
                  <a:pt x="3632" y="191"/>
                </a:lnTo>
                <a:lnTo>
                  <a:pt x="3619" y="195"/>
                </a:lnTo>
                <a:lnTo>
                  <a:pt x="3614" y="195"/>
                </a:lnTo>
                <a:lnTo>
                  <a:pt x="3608" y="194"/>
                </a:lnTo>
                <a:lnTo>
                  <a:pt x="3601" y="189"/>
                </a:lnTo>
                <a:lnTo>
                  <a:pt x="3587" y="178"/>
                </a:lnTo>
                <a:lnTo>
                  <a:pt x="3550" y="143"/>
                </a:lnTo>
                <a:lnTo>
                  <a:pt x="3504" y="99"/>
                </a:lnTo>
                <a:lnTo>
                  <a:pt x="3464" y="56"/>
                </a:lnTo>
                <a:lnTo>
                  <a:pt x="3432" y="20"/>
                </a:lnTo>
                <a:lnTo>
                  <a:pt x="3420" y="8"/>
                </a:lnTo>
                <a:lnTo>
                  <a:pt x="3410" y="1"/>
                </a:lnTo>
                <a:lnTo>
                  <a:pt x="3407" y="0"/>
                </a:lnTo>
                <a:lnTo>
                  <a:pt x="3404" y="0"/>
                </a:lnTo>
                <a:lnTo>
                  <a:pt x="3401" y="1"/>
                </a:lnTo>
                <a:lnTo>
                  <a:pt x="3399" y="5"/>
                </a:lnTo>
                <a:lnTo>
                  <a:pt x="3398" y="10"/>
                </a:lnTo>
                <a:lnTo>
                  <a:pt x="3397" y="16"/>
                </a:lnTo>
                <a:lnTo>
                  <a:pt x="3396" y="35"/>
                </a:lnTo>
                <a:lnTo>
                  <a:pt x="3396" y="55"/>
                </a:lnTo>
                <a:lnTo>
                  <a:pt x="3393" y="73"/>
                </a:lnTo>
                <a:lnTo>
                  <a:pt x="3391" y="88"/>
                </a:lnTo>
                <a:lnTo>
                  <a:pt x="3389" y="100"/>
                </a:lnTo>
                <a:lnTo>
                  <a:pt x="3385" y="111"/>
                </a:lnTo>
                <a:lnTo>
                  <a:pt x="3381" y="121"/>
                </a:lnTo>
                <a:lnTo>
                  <a:pt x="3374" y="135"/>
                </a:lnTo>
                <a:lnTo>
                  <a:pt x="3370" y="146"/>
                </a:lnTo>
                <a:lnTo>
                  <a:pt x="3367" y="151"/>
                </a:lnTo>
                <a:lnTo>
                  <a:pt x="3366" y="155"/>
                </a:lnTo>
                <a:lnTo>
                  <a:pt x="3367" y="160"/>
                </a:lnTo>
                <a:lnTo>
                  <a:pt x="3368" y="165"/>
                </a:lnTo>
                <a:lnTo>
                  <a:pt x="3371" y="171"/>
                </a:lnTo>
                <a:lnTo>
                  <a:pt x="3375" y="178"/>
                </a:lnTo>
                <a:lnTo>
                  <a:pt x="3381" y="188"/>
                </a:lnTo>
                <a:lnTo>
                  <a:pt x="3385" y="196"/>
                </a:lnTo>
                <a:lnTo>
                  <a:pt x="3386" y="203"/>
                </a:lnTo>
                <a:lnTo>
                  <a:pt x="3387" y="210"/>
                </a:lnTo>
                <a:lnTo>
                  <a:pt x="3386" y="216"/>
                </a:lnTo>
                <a:lnTo>
                  <a:pt x="3384" y="223"/>
                </a:lnTo>
                <a:lnTo>
                  <a:pt x="3379" y="235"/>
                </a:lnTo>
                <a:lnTo>
                  <a:pt x="3375" y="247"/>
                </a:lnTo>
                <a:lnTo>
                  <a:pt x="3373" y="253"/>
                </a:lnTo>
                <a:lnTo>
                  <a:pt x="3373" y="260"/>
                </a:lnTo>
                <a:lnTo>
                  <a:pt x="3374" y="268"/>
                </a:lnTo>
                <a:lnTo>
                  <a:pt x="3377" y="275"/>
                </a:lnTo>
                <a:lnTo>
                  <a:pt x="3380" y="283"/>
                </a:lnTo>
                <a:lnTo>
                  <a:pt x="3387" y="293"/>
                </a:lnTo>
                <a:lnTo>
                  <a:pt x="3390" y="297"/>
                </a:lnTo>
                <a:lnTo>
                  <a:pt x="3392" y="303"/>
                </a:lnTo>
                <a:lnTo>
                  <a:pt x="3396" y="323"/>
                </a:lnTo>
                <a:lnTo>
                  <a:pt x="3399" y="345"/>
                </a:lnTo>
                <a:lnTo>
                  <a:pt x="3401" y="374"/>
                </a:lnTo>
                <a:lnTo>
                  <a:pt x="3401" y="404"/>
                </a:lnTo>
                <a:lnTo>
                  <a:pt x="3401" y="435"/>
                </a:lnTo>
                <a:lnTo>
                  <a:pt x="3398" y="465"/>
                </a:lnTo>
                <a:lnTo>
                  <a:pt x="3393" y="492"/>
                </a:lnTo>
                <a:lnTo>
                  <a:pt x="3390" y="514"/>
                </a:lnTo>
                <a:lnTo>
                  <a:pt x="3387" y="533"/>
                </a:lnTo>
                <a:lnTo>
                  <a:pt x="3385" y="548"/>
                </a:lnTo>
                <a:lnTo>
                  <a:pt x="3384" y="555"/>
                </a:lnTo>
                <a:lnTo>
                  <a:pt x="3381" y="561"/>
                </a:lnTo>
                <a:lnTo>
                  <a:pt x="3378" y="566"/>
                </a:lnTo>
                <a:lnTo>
                  <a:pt x="3374" y="570"/>
                </a:lnTo>
                <a:lnTo>
                  <a:pt x="3371" y="573"/>
                </a:lnTo>
                <a:lnTo>
                  <a:pt x="3365" y="576"/>
                </a:lnTo>
                <a:lnTo>
                  <a:pt x="3358" y="576"/>
                </a:lnTo>
                <a:lnTo>
                  <a:pt x="3349" y="576"/>
                </a:lnTo>
                <a:lnTo>
                  <a:pt x="3340" y="574"/>
                </a:lnTo>
                <a:lnTo>
                  <a:pt x="3329" y="572"/>
                </a:lnTo>
                <a:lnTo>
                  <a:pt x="3316" y="570"/>
                </a:lnTo>
                <a:lnTo>
                  <a:pt x="3304" y="565"/>
                </a:lnTo>
                <a:lnTo>
                  <a:pt x="3278" y="555"/>
                </a:lnTo>
                <a:lnTo>
                  <a:pt x="3252" y="545"/>
                </a:lnTo>
                <a:lnTo>
                  <a:pt x="3227" y="535"/>
                </a:lnTo>
                <a:lnTo>
                  <a:pt x="3214" y="531"/>
                </a:lnTo>
                <a:lnTo>
                  <a:pt x="3204" y="529"/>
                </a:lnTo>
                <a:lnTo>
                  <a:pt x="3192" y="528"/>
                </a:lnTo>
                <a:lnTo>
                  <a:pt x="3181" y="528"/>
                </a:lnTo>
                <a:lnTo>
                  <a:pt x="3171" y="530"/>
                </a:lnTo>
                <a:lnTo>
                  <a:pt x="3163" y="534"/>
                </a:lnTo>
                <a:lnTo>
                  <a:pt x="3155" y="540"/>
                </a:lnTo>
                <a:lnTo>
                  <a:pt x="3147" y="548"/>
                </a:lnTo>
                <a:lnTo>
                  <a:pt x="3140" y="557"/>
                </a:lnTo>
                <a:lnTo>
                  <a:pt x="3132" y="563"/>
                </a:lnTo>
                <a:lnTo>
                  <a:pt x="3122" y="566"/>
                </a:lnTo>
                <a:lnTo>
                  <a:pt x="3113" y="569"/>
                </a:lnTo>
                <a:lnTo>
                  <a:pt x="3101" y="569"/>
                </a:lnTo>
                <a:lnTo>
                  <a:pt x="3089" y="567"/>
                </a:lnTo>
                <a:lnTo>
                  <a:pt x="3076" y="564"/>
                </a:lnTo>
                <a:lnTo>
                  <a:pt x="3060" y="559"/>
                </a:lnTo>
                <a:lnTo>
                  <a:pt x="3045" y="552"/>
                </a:lnTo>
                <a:lnTo>
                  <a:pt x="3028" y="545"/>
                </a:lnTo>
                <a:lnTo>
                  <a:pt x="2989" y="526"/>
                </a:lnTo>
                <a:lnTo>
                  <a:pt x="2893" y="477"/>
                </a:lnTo>
                <a:lnTo>
                  <a:pt x="2840" y="451"/>
                </a:lnTo>
                <a:lnTo>
                  <a:pt x="2789" y="429"/>
                </a:lnTo>
                <a:lnTo>
                  <a:pt x="2740" y="411"/>
                </a:lnTo>
                <a:lnTo>
                  <a:pt x="2692" y="394"/>
                </a:lnTo>
                <a:lnTo>
                  <a:pt x="2647" y="381"/>
                </a:lnTo>
                <a:lnTo>
                  <a:pt x="2604" y="370"/>
                </a:lnTo>
                <a:lnTo>
                  <a:pt x="2563" y="361"/>
                </a:lnTo>
                <a:lnTo>
                  <a:pt x="2524" y="354"/>
                </a:lnTo>
                <a:lnTo>
                  <a:pt x="2505" y="349"/>
                </a:lnTo>
                <a:lnTo>
                  <a:pt x="2487" y="343"/>
                </a:lnTo>
                <a:lnTo>
                  <a:pt x="2470" y="337"/>
                </a:lnTo>
                <a:lnTo>
                  <a:pt x="2454" y="328"/>
                </a:lnTo>
                <a:lnTo>
                  <a:pt x="2438" y="320"/>
                </a:lnTo>
                <a:lnTo>
                  <a:pt x="2424" y="311"/>
                </a:lnTo>
                <a:lnTo>
                  <a:pt x="2396" y="291"/>
                </a:lnTo>
                <a:lnTo>
                  <a:pt x="2372" y="272"/>
                </a:lnTo>
                <a:lnTo>
                  <a:pt x="2352" y="256"/>
                </a:lnTo>
                <a:lnTo>
                  <a:pt x="2337" y="245"/>
                </a:lnTo>
                <a:lnTo>
                  <a:pt x="2329" y="240"/>
                </a:lnTo>
                <a:lnTo>
                  <a:pt x="2325" y="239"/>
                </a:lnTo>
                <a:lnTo>
                  <a:pt x="2319" y="237"/>
                </a:lnTo>
                <a:lnTo>
                  <a:pt x="2310" y="231"/>
                </a:lnTo>
                <a:lnTo>
                  <a:pt x="2289" y="211"/>
                </a:lnTo>
                <a:lnTo>
                  <a:pt x="2262" y="185"/>
                </a:lnTo>
                <a:lnTo>
                  <a:pt x="2231" y="157"/>
                </a:lnTo>
                <a:lnTo>
                  <a:pt x="2216" y="143"/>
                </a:lnTo>
                <a:lnTo>
                  <a:pt x="2199" y="131"/>
                </a:lnTo>
                <a:lnTo>
                  <a:pt x="2184" y="121"/>
                </a:lnTo>
                <a:lnTo>
                  <a:pt x="2167" y="111"/>
                </a:lnTo>
                <a:lnTo>
                  <a:pt x="2151" y="105"/>
                </a:lnTo>
                <a:lnTo>
                  <a:pt x="2144" y="104"/>
                </a:lnTo>
                <a:lnTo>
                  <a:pt x="2137" y="103"/>
                </a:lnTo>
                <a:lnTo>
                  <a:pt x="2130" y="103"/>
                </a:lnTo>
                <a:lnTo>
                  <a:pt x="2123" y="104"/>
                </a:lnTo>
                <a:lnTo>
                  <a:pt x="2116" y="105"/>
                </a:lnTo>
                <a:lnTo>
                  <a:pt x="2110" y="109"/>
                </a:lnTo>
                <a:lnTo>
                  <a:pt x="2105" y="109"/>
                </a:lnTo>
                <a:lnTo>
                  <a:pt x="2097" y="110"/>
                </a:lnTo>
                <a:lnTo>
                  <a:pt x="2091" y="112"/>
                </a:lnTo>
                <a:lnTo>
                  <a:pt x="2086" y="116"/>
                </a:lnTo>
                <a:lnTo>
                  <a:pt x="2081" y="122"/>
                </a:lnTo>
                <a:lnTo>
                  <a:pt x="2077" y="129"/>
                </a:lnTo>
                <a:lnTo>
                  <a:pt x="2076" y="133"/>
                </a:lnTo>
                <a:lnTo>
                  <a:pt x="2074" y="137"/>
                </a:lnTo>
                <a:lnTo>
                  <a:pt x="2067" y="145"/>
                </a:lnTo>
                <a:lnTo>
                  <a:pt x="2057" y="151"/>
                </a:lnTo>
                <a:lnTo>
                  <a:pt x="2044" y="155"/>
                </a:lnTo>
                <a:lnTo>
                  <a:pt x="2028" y="159"/>
                </a:lnTo>
                <a:lnTo>
                  <a:pt x="2008" y="163"/>
                </a:lnTo>
                <a:lnTo>
                  <a:pt x="1985" y="164"/>
                </a:lnTo>
                <a:lnTo>
                  <a:pt x="1959" y="165"/>
                </a:lnTo>
                <a:lnTo>
                  <a:pt x="1927" y="164"/>
                </a:lnTo>
                <a:lnTo>
                  <a:pt x="1889" y="160"/>
                </a:lnTo>
                <a:lnTo>
                  <a:pt x="1845" y="155"/>
                </a:lnTo>
                <a:lnTo>
                  <a:pt x="1798" y="152"/>
                </a:lnTo>
                <a:lnTo>
                  <a:pt x="1749" y="149"/>
                </a:lnTo>
                <a:lnTo>
                  <a:pt x="1724" y="149"/>
                </a:lnTo>
                <a:lnTo>
                  <a:pt x="1699" y="149"/>
                </a:lnTo>
                <a:lnTo>
                  <a:pt x="1674" y="152"/>
                </a:lnTo>
                <a:lnTo>
                  <a:pt x="1649" y="154"/>
                </a:lnTo>
                <a:lnTo>
                  <a:pt x="1624" y="158"/>
                </a:lnTo>
                <a:lnTo>
                  <a:pt x="1600" y="163"/>
                </a:lnTo>
                <a:lnTo>
                  <a:pt x="1542" y="177"/>
                </a:lnTo>
                <a:lnTo>
                  <a:pt x="1464" y="194"/>
                </a:lnTo>
                <a:lnTo>
                  <a:pt x="1369" y="215"/>
                </a:lnTo>
                <a:lnTo>
                  <a:pt x="1264" y="240"/>
                </a:lnTo>
                <a:lnTo>
                  <a:pt x="1152" y="266"/>
                </a:lnTo>
                <a:lnTo>
                  <a:pt x="1037" y="296"/>
                </a:lnTo>
                <a:lnTo>
                  <a:pt x="981" y="312"/>
                </a:lnTo>
                <a:lnTo>
                  <a:pt x="925" y="328"/>
                </a:lnTo>
                <a:lnTo>
                  <a:pt x="870" y="345"/>
                </a:lnTo>
                <a:lnTo>
                  <a:pt x="818" y="362"/>
                </a:lnTo>
                <a:lnTo>
                  <a:pt x="733" y="389"/>
                </a:lnTo>
                <a:lnTo>
                  <a:pt x="652" y="416"/>
                </a:lnTo>
                <a:lnTo>
                  <a:pt x="572" y="443"/>
                </a:lnTo>
                <a:lnTo>
                  <a:pt x="532" y="457"/>
                </a:lnTo>
                <a:lnTo>
                  <a:pt x="492" y="472"/>
                </a:lnTo>
                <a:lnTo>
                  <a:pt x="439" y="493"/>
                </a:lnTo>
                <a:lnTo>
                  <a:pt x="388" y="515"/>
                </a:lnTo>
                <a:lnTo>
                  <a:pt x="293" y="557"/>
                </a:lnTo>
                <a:lnTo>
                  <a:pt x="218" y="591"/>
                </a:lnTo>
                <a:lnTo>
                  <a:pt x="168" y="615"/>
                </a:lnTo>
                <a:lnTo>
                  <a:pt x="125" y="634"/>
                </a:lnTo>
                <a:lnTo>
                  <a:pt x="113" y="640"/>
                </a:lnTo>
                <a:lnTo>
                  <a:pt x="106" y="644"/>
                </a:lnTo>
                <a:lnTo>
                  <a:pt x="100" y="649"/>
                </a:lnTo>
                <a:lnTo>
                  <a:pt x="94" y="654"/>
                </a:lnTo>
                <a:lnTo>
                  <a:pt x="74" y="681"/>
                </a:lnTo>
                <a:lnTo>
                  <a:pt x="58" y="697"/>
                </a:lnTo>
                <a:lnTo>
                  <a:pt x="43" y="713"/>
                </a:lnTo>
                <a:lnTo>
                  <a:pt x="15" y="739"/>
                </a:lnTo>
                <a:lnTo>
                  <a:pt x="5" y="750"/>
                </a:lnTo>
                <a:lnTo>
                  <a:pt x="2" y="755"/>
                </a:lnTo>
                <a:lnTo>
                  <a:pt x="0" y="758"/>
                </a:lnTo>
                <a:lnTo>
                  <a:pt x="0" y="763"/>
                </a:lnTo>
                <a:lnTo>
                  <a:pt x="0" y="767"/>
                </a:lnTo>
                <a:lnTo>
                  <a:pt x="2" y="770"/>
                </a:lnTo>
                <a:lnTo>
                  <a:pt x="7" y="774"/>
                </a:lnTo>
                <a:lnTo>
                  <a:pt x="16" y="782"/>
                </a:lnTo>
                <a:lnTo>
                  <a:pt x="34" y="799"/>
                </a:lnTo>
                <a:lnTo>
                  <a:pt x="89" y="854"/>
                </a:lnTo>
                <a:lnTo>
                  <a:pt x="125" y="891"/>
                </a:lnTo>
                <a:lnTo>
                  <a:pt x="163" y="934"/>
                </a:lnTo>
                <a:lnTo>
                  <a:pt x="205" y="979"/>
                </a:lnTo>
                <a:lnTo>
                  <a:pt x="248" y="1028"/>
                </a:lnTo>
                <a:lnTo>
                  <a:pt x="291" y="1080"/>
                </a:lnTo>
                <a:lnTo>
                  <a:pt x="333" y="1131"/>
                </a:lnTo>
                <a:lnTo>
                  <a:pt x="372" y="1184"/>
                </a:lnTo>
                <a:lnTo>
                  <a:pt x="408" y="1236"/>
                </a:lnTo>
                <a:lnTo>
                  <a:pt x="425" y="1261"/>
                </a:lnTo>
                <a:lnTo>
                  <a:pt x="440" y="1286"/>
                </a:lnTo>
                <a:lnTo>
                  <a:pt x="455" y="1310"/>
                </a:lnTo>
                <a:lnTo>
                  <a:pt x="466" y="1334"/>
                </a:lnTo>
                <a:lnTo>
                  <a:pt x="477" y="1357"/>
                </a:lnTo>
                <a:lnTo>
                  <a:pt x="486" y="1378"/>
                </a:lnTo>
                <a:lnTo>
                  <a:pt x="493" y="1398"/>
                </a:lnTo>
                <a:lnTo>
                  <a:pt x="497" y="1418"/>
                </a:lnTo>
                <a:lnTo>
                  <a:pt x="503" y="1446"/>
                </a:lnTo>
                <a:lnTo>
                  <a:pt x="508" y="1465"/>
                </a:lnTo>
                <a:lnTo>
                  <a:pt x="511" y="1471"/>
                </a:lnTo>
                <a:lnTo>
                  <a:pt x="513" y="1476"/>
                </a:lnTo>
                <a:lnTo>
                  <a:pt x="517" y="1478"/>
                </a:lnTo>
                <a:lnTo>
                  <a:pt x="519" y="1480"/>
                </a:lnTo>
                <a:lnTo>
                  <a:pt x="523" y="1478"/>
                </a:lnTo>
                <a:lnTo>
                  <a:pt x="526" y="1477"/>
                </a:lnTo>
                <a:lnTo>
                  <a:pt x="536" y="1474"/>
                </a:lnTo>
                <a:lnTo>
                  <a:pt x="549" y="1468"/>
                </a:lnTo>
                <a:lnTo>
                  <a:pt x="556" y="1464"/>
                </a:lnTo>
                <a:lnTo>
                  <a:pt x="564" y="1462"/>
                </a:lnTo>
                <a:lnTo>
                  <a:pt x="592" y="1458"/>
                </a:lnTo>
                <a:lnTo>
                  <a:pt x="647" y="1453"/>
                </a:lnTo>
                <a:lnTo>
                  <a:pt x="684" y="1451"/>
                </a:lnTo>
                <a:lnTo>
                  <a:pt x="726" y="1450"/>
                </a:lnTo>
                <a:lnTo>
                  <a:pt x="772" y="1449"/>
                </a:lnTo>
                <a:lnTo>
                  <a:pt x="822" y="1450"/>
                </a:lnTo>
                <a:lnTo>
                  <a:pt x="876" y="1451"/>
                </a:lnTo>
                <a:lnTo>
                  <a:pt x="933" y="1455"/>
                </a:lnTo>
                <a:lnTo>
                  <a:pt x="991" y="1461"/>
                </a:lnTo>
                <a:lnTo>
                  <a:pt x="1050" y="1469"/>
                </a:lnTo>
                <a:lnTo>
                  <a:pt x="1110" y="1480"/>
                </a:lnTo>
                <a:lnTo>
                  <a:pt x="1140" y="1487"/>
                </a:lnTo>
                <a:lnTo>
                  <a:pt x="1170" y="1494"/>
                </a:lnTo>
                <a:lnTo>
                  <a:pt x="1200" y="1502"/>
                </a:lnTo>
                <a:lnTo>
                  <a:pt x="1230" y="1511"/>
                </a:lnTo>
                <a:lnTo>
                  <a:pt x="1258" y="1521"/>
                </a:lnTo>
                <a:lnTo>
                  <a:pt x="1287" y="1532"/>
                </a:lnTo>
                <a:lnTo>
                  <a:pt x="1316" y="1544"/>
                </a:lnTo>
                <a:lnTo>
                  <a:pt x="1344" y="1558"/>
                </a:lnTo>
                <a:lnTo>
                  <a:pt x="1373" y="1574"/>
                </a:lnTo>
                <a:lnTo>
                  <a:pt x="1399" y="1591"/>
                </a:lnTo>
                <a:lnTo>
                  <a:pt x="1425" y="1607"/>
                </a:lnTo>
                <a:lnTo>
                  <a:pt x="1452" y="1625"/>
                </a:lnTo>
                <a:lnTo>
                  <a:pt x="1476" y="1644"/>
                </a:lnTo>
                <a:lnTo>
                  <a:pt x="1499" y="1664"/>
                </a:lnTo>
                <a:lnTo>
                  <a:pt x="1521" y="1683"/>
                </a:lnTo>
                <a:lnTo>
                  <a:pt x="1542" y="1702"/>
                </a:lnTo>
                <a:lnTo>
                  <a:pt x="1563" y="1721"/>
                </a:lnTo>
                <a:lnTo>
                  <a:pt x="1581" y="1740"/>
                </a:lnTo>
                <a:lnTo>
                  <a:pt x="1614" y="1777"/>
                </a:lnTo>
                <a:lnTo>
                  <a:pt x="1642" y="1810"/>
                </a:lnTo>
                <a:lnTo>
                  <a:pt x="1652" y="1826"/>
                </a:lnTo>
                <a:lnTo>
                  <a:pt x="1661" y="1840"/>
                </a:lnTo>
                <a:lnTo>
                  <a:pt x="1667" y="1853"/>
                </a:lnTo>
                <a:lnTo>
                  <a:pt x="1673" y="1865"/>
                </a:lnTo>
                <a:lnTo>
                  <a:pt x="1679" y="1883"/>
                </a:lnTo>
                <a:lnTo>
                  <a:pt x="1681" y="1890"/>
                </a:lnTo>
                <a:lnTo>
                  <a:pt x="1692" y="1883"/>
                </a:lnTo>
                <a:lnTo>
                  <a:pt x="1720" y="1867"/>
                </a:lnTo>
                <a:lnTo>
                  <a:pt x="1767" y="1840"/>
                </a:lnTo>
                <a:lnTo>
                  <a:pt x="1797" y="1826"/>
                </a:lnTo>
                <a:lnTo>
                  <a:pt x="1829" y="1810"/>
                </a:lnTo>
                <a:lnTo>
                  <a:pt x="1866" y="1794"/>
                </a:lnTo>
                <a:lnTo>
                  <a:pt x="1905" y="1777"/>
                </a:lnTo>
                <a:lnTo>
                  <a:pt x="1948" y="1760"/>
                </a:lnTo>
                <a:lnTo>
                  <a:pt x="1995" y="1745"/>
                </a:lnTo>
                <a:lnTo>
                  <a:pt x="2044" y="1729"/>
                </a:lnTo>
                <a:lnTo>
                  <a:pt x="2095" y="1716"/>
                </a:lnTo>
                <a:lnTo>
                  <a:pt x="2148" y="1704"/>
                </a:lnTo>
                <a:lnTo>
                  <a:pt x="2204" y="1693"/>
                </a:lnTo>
                <a:lnTo>
                  <a:pt x="2221" y="1691"/>
                </a:lnTo>
                <a:lnTo>
                  <a:pt x="2240" y="1690"/>
                </a:lnTo>
                <a:lnTo>
                  <a:pt x="2278" y="1687"/>
                </a:lnTo>
                <a:lnTo>
                  <a:pt x="2320" y="1687"/>
                </a:lnTo>
                <a:lnTo>
                  <a:pt x="2362" y="1689"/>
                </a:lnTo>
                <a:lnTo>
                  <a:pt x="2444" y="1695"/>
                </a:lnTo>
                <a:lnTo>
                  <a:pt x="2519" y="1699"/>
                </a:lnTo>
                <a:lnTo>
                  <a:pt x="2550" y="1702"/>
                </a:lnTo>
                <a:lnTo>
                  <a:pt x="2583" y="1707"/>
                </a:lnTo>
                <a:lnTo>
                  <a:pt x="2651" y="1718"/>
                </a:lnTo>
                <a:lnTo>
                  <a:pt x="2685" y="1724"/>
                </a:lnTo>
                <a:lnTo>
                  <a:pt x="2720" y="1732"/>
                </a:lnTo>
                <a:lnTo>
                  <a:pt x="2752" y="1740"/>
                </a:lnTo>
                <a:lnTo>
                  <a:pt x="2766" y="1745"/>
                </a:lnTo>
                <a:lnTo>
                  <a:pt x="2781" y="1751"/>
                </a:lnTo>
                <a:lnTo>
                  <a:pt x="2823" y="1771"/>
                </a:lnTo>
                <a:lnTo>
                  <a:pt x="2862" y="1791"/>
                </a:lnTo>
                <a:lnTo>
                  <a:pt x="2899" y="1812"/>
                </a:lnTo>
                <a:lnTo>
                  <a:pt x="2934" y="1831"/>
                </a:lnTo>
                <a:lnTo>
                  <a:pt x="2997" y="1868"/>
                </a:lnTo>
                <a:lnTo>
                  <a:pt x="3048" y="1901"/>
                </a:lnTo>
                <a:lnTo>
                  <a:pt x="3090" y="1930"/>
                </a:lnTo>
                <a:lnTo>
                  <a:pt x="3120" y="1951"/>
                </a:lnTo>
                <a:lnTo>
                  <a:pt x="3145" y="1970"/>
                </a:lnTo>
                <a:lnTo>
                  <a:pt x="3150" y="1993"/>
                </a:lnTo>
                <a:lnTo>
                  <a:pt x="3164" y="2047"/>
                </a:lnTo>
                <a:lnTo>
                  <a:pt x="3175" y="2080"/>
                </a:lnTo>
                <a:lnTo>
                  <a:pt x="3187" y="2115"/>
                </a:lnTo>
                <a:lnTo>
                  <a:pt x="3200" y="2147"/>
                </a:lnTo>
                <a:lnTo>
                  <a:pt x="3207" y="2163"/>
                </a:lnTo>
                <a:lnTo>
                  <a:pt x="3214" y="2177"/>
                </a:lnTo>
                <a:lnTo>
                  <a:pt x="3229" y="2202"/>
                </a:lnTo>
                <a:lnTo>
                  <a:pt x="3239" y="2226"/>
                </a:lnTo>
                <a:lnTo>
                  <a:pt x="3249" y="2248"/>
                </a:lnTo>
                <a:lnTo>
                  <a:pt x="3256" y="2265"/>
                </a:lnTo>
                <a:lnTo>
                  <a:pt x="3266" y="2295"/>
                </a:lnTo>
                <a:lnTo>
                  <a:pt x="3270" y="2313"/>
                </a:lnTo>
                <a:lnTo>
                  <a:pt x="3272" y="2317"/>
                </a:lnTo>
                <a:lnTo>
                  <a:pt x="3274" y="2318"/>
                </a:lnTo>
                <a:lnTo>
                  <a:pt x="3276" y="2319"/>
                </a:lnTo>
                <a:lnTo>
                  <a:pt x="3280" y="2320"/>
                </a:lnTo>
                <a:lnTo>
                  <a:pt x="3299" y="2320"/>
                </a:lnTo>
                <a:lnTo>
                  <a:pt x="3311" y="2322"/>
                </a:lnTo>
                <a:lnTo>
                  <a:pt x="3317" y="2323"/>
                </a:lnTo>
                <a:lnTo>
                  <a:pt x="3324" y="2325"/>
                </a:lnTo>
                <a:lnTo>
                  <a:pt x="3330" y="2330"/>
                </a:lnTo>
                <a:lnTo>
                  <a:pt x="3336" y="2335"/>
                </a:lnTo>
                <a:lnTo>
                  <a:pt x="3343" y="2341"/>
                </a:lnTo>
                <a:lnTo>
                  <a:pt x="3349" y="2349"/>
                </a:lnTo>
                <a:lnTo>
                  <a:pt x="3361" y="2367"/>
                </a:lnTo>
                <a:lnTo>
                  <a:pt x="3372" y="2381"/>
                </a:lnTo>
                <a:lnTo>
                  <a:pt x="3393" y="2408"/>
                </a:lnTo>
                <a:lnTo>
                  <a:pt x="3403" y="2421"/>
                </a:lnTo>
                <a:lnTo>
                  <a:pt x="3410" y="2435"/>
                </a:lnTo>
                <a:lnTo>
                  <a:pt x="3412" y="2443"/>
                </a:lnTo>
                <a:lnTo>
                  <a:pt x="3415" y="2452"/>
                </a:lnTo>
                <a:lnTo>
                  <a:pt x="3417" y="2460"/>
                </a:lnTo>
                <a:lnTo>
                  <a:pt x="3418" y="2471"/>
                </a:lnTo>
                <a:lnTo>
                  <a:pt x="3420" y="2492"/>
                </a:lnTo>
                <a:lnTo>
                  <a:pt x="3420" y="2515"/>
                </a:lnTo>
                <a:lnTo>
                  <a:pt x="3421" y="2562"/>
                </a:lnTo>
                <a:lnTo>
                  <a:pt x="3421" y="2583"/>
                </a:lnTo>
                <a:lnTo>
                  <a:pt x="3422" y="2602"/>
                </a:lnTo>
                <a:lnTo>
                  <a:pt x="3426" y="2619"/>
                </a:lnTo>
                <a:lnTo>
                  <a:pt x="3427" y="2626"/>
                </a:lnTo>
                <a:lnTo>
                  <a:pt x="3429" y="2632"/>
                </a:lnTo>
                <a:lnTo>
                  <a:pt x="3439" y="2655"/>
                </a:lnTo>
                <a:lnTo>
                  <a:pt x="3445" y="2665"/>
                </a:lnTo>
                <a:lnTo>
                  <a:pt x="3451" y="2676"/>
                </a:lnTo>
                <a:lnTo>
                  <a:pt x="3459" y="2686"/>
                </a:lnTo>
                <a:lnTo>
                  <a:pt x="3464" y="2689"/>
                </a:lnTo>
                <a:lnTo>
                  <a:pt x="3470" y="2693"/>
                </a:lnTo>
                <a:lnTo>
                  <a:pt x="3476" y="2695"/>
                </a:lnTo>
                <a:lnTo>
                  <a:pt x="3483" y="2698"/>
                </a:lnTo>
                <a:lnTo>
                  <a:pt x="3490" y="2699"/>
                </a:lnTo>
                <a:lnTo>
                  <a:pt x="3498" y="2699"/>
                </a:lnTo>
                <a:lnTo>
                  <a:pt x="3509" y="2700"/>
                </a:lnTo>
                <a:lnTo>
                  <a:pt x="3522" y="2701"/>
                </a:lnTo>
                <a:lnTo>
                  <a:pt x="3552" y="2707"/>
                </a:lnTo>
                <a:lnTo>
                  <a:pt x="3588" y="2717"/>
                </a:lnTo>
                <a:lnTo>
                  <a:pt x="3607" y="2723"/>
                </a:lnTo>
                <a:lnTo>
                  <a:pt x="3627" y="2730"/>
                </a:lnTo>
                <a:lnTo>
                  <a:pt x="3649" y="2738"/>
                </a:lnTo>
                <a:lnTo>
                  <a:pt x="3669" y="2747"/>
                </a:lnTo>
                <a:lnTo>
                  <a:pt x="3690" y="2757"/>
                </a:lnTo>
                <a:lnTo>
                  <a:pt x="3710" y="2768"/>
                </a:lnTo>
                <a:lnTo>
                  <a:pt x="3730" y="2780"/>
                </a:lnTo>
                <a:lnTo>
                  <a:pt x="3749" y="2793"/>
                </a:lnTo>
                <a:lnTo>
                  <a:pt x="3767" y="2808"/>
                </a:lnTo>
                <a:lnTo>
                  <a:pt x="3784" y="2822"/>
                </a:lnTo>
                <a:lnTo>
                  <a:pt x="3796" y="2836"/>
                </a:lnTo>
                <a:lnTo>
                  <a:pt x="3807" y="2849"/>
                </a:lnTo>
                <a:lnTo>
                  <a:pt x="3815" y="2863"/>
                </a:lnTo>
                <a:lnTo>
                  <a:pt x="3821" y="2876"/>
                </a:lnTo>
                <a:lnTo>
                  <a:pt x="3833" y="2900"/>
                </a:lnTo>
                <a:lnTo>
                  <a:pt x="3838" y="2910"/>
                </a:lnTo>
                <a:lnTo>
                  <a:pt x="3842" y="2920"/>
                </a:lnTo>
                <a:lnTo>
                  <a:pt x="3848" y="2927"/>
                </a:lnTo>
                <a:lnTo>
                  <a:pt x="3856" y="2934"/>
                </a:lnTo>
                <a:lnTo>
                  <a:pt x="3862" y="2939"/>
                </a:lnTo>
                <a:lnTo>
                  <a:pt x="3867" y="2943"/>
                </a:lnTo>
                <a:lnTo>
                  <a:pt x="3877" y="2947"/>
                </a:lnTo>
                <a:lnTo>
                  <a:pt x="3881" y="2947"/>
                </a:lnTo>
                <a:lnTo>
                  <a:pt x="3885" y="294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7" name="KSO_Shape"/>
          <p:cNvSpPr/>
          <p:nvPr/>
        </p:nvSpPr>
        <p:spPr bwMode="auto">
          <a:xfrm>
            <a:off x="5455931" y="3823536"/>
            <a:ext cx="1905000" cy="723900"/>
          </a:xfrm>
          <a:custGeom>
            <a:avLst/>
            <a:gdLst>
              <a:gd name="T0" fmla="*/ 238222642 w 7765"/>
              <a:gd name="T1" fmla="*/ 171747976 h 2948"/>
              <a:gd name="T2" fmla="*/ 253570343 w 7765"/>
              <a:gd name="T3" fmla="*/ 163187638 h 2948"/>
              <a:gd name="T4" fmla="*/ 260973469 w 7765"/>
              <a:gd name="T5" fmla="*/ 158666455 h 2948"/>
              <a:gd name="T6" fmla="*/ 262116960 w 7765"/>
              <a:gd name="T7" fmla="*/ 146790615 h 2948"/>
              <a:gd name="T8" fmla="*/ 269941321 w 7765"/>
              <a:gd name="T9" fmla="*/ 139857824 h 2948"/>
              <a:gd name="T10" fmla="*/ 274756445 w 7765"/>
              <a:gd name="T11" fmla="*/ 129428802 h 2948"/>
              <a:gd name="T12" fmla="*/ 297447166 w 7765"/>
              <a:gd name="T13" fmla="*/ 106762236 h 2948"/>
              <a:gd name="T14" fmla="*/ 325193681 w 7765"/>
              <a:gd name="T15" fmla="*/ 101818941 h 2948"/>
              <a:gd name="T16" fmla="*/ 357213382 w 7765"/>
              <a:gd name="T17" fmla="*/ 109113192 h 2948"/>
              <a:gd name="T18" fmla="*/ 370213995 w 7765"/>
              <a:gd name="T19" fmla="*/ 107123940 h 2948"/>
              <a:gd name="T20" fmla="*/ 389895234 w 7765"/>
              <a:gd name="T21" fmla="*/ 92354465 h 2948"/>
              <a:gd name="T22" fmla="*/ 426188366 w 7765"/>
              <a:gd name="T23" fmla="*/ 87471577 h 2948"/>
              <a:gd name="T24" fmla="*/ 436661082 w 7765"/>
              <a:gd name="T25" fmla="*/ 88315554 h 2948"/>
              <a:gd name="T26" fmla="*/ 449842014 w 7765"/>
              <a:gd name="T27" fmla="*/ 65106309 h 2948"/>
              <a:gd name="T28" fmla="*/ 467176165 w 7765"/>
              <a:gd name="T29" fmla="*/ 45514107 h 2948"/>
              <a:gd name="T30" fmla="*/ 454235903 w 7765"/>
              <a:gd name="T31" fmla="*/ 35627519 h 2948"/>
              <a:gd name="T32" fmla="*/ 408312769 w 7765"/>
              <a:gd name="T33" fmla="*/ 18868792 h 2948"/>
              <a:gd name="T34" fmla="*/ 362088612 w 7765"/>
              <a:gd name="T35" fmla="*/ 8982204 h 2948"/>
              <a:gd name="T36" fmla="*/ 342407374 w 7765"/>
              <a:gd name="T37" fmla="*/ 8078066 h 2948"/>
              <a:gd name="T38" fmla="*/ 338314507 w 7765"/>
              <a:gd name="T39" fmla="*/ 6269544 h 2948"/>
              <a:gd name="T40" fmla="*/ 326698300 w 7765"/>
              <a:gd name="T41" fmla="*/ 14769475 h 2948"/>
              <a:gd name="T42" fmla="*/ 308040095 w 7765"/>
              <a:gd name="T43" fmla="*/ 22968109 h 2948"/>
              <a:gd name="T44" fmla="*/ 279992803 w 7765"/>
              <a:gd name="T45" fmla="*/ 34301270 h 2948"/>
              <a:gd name="T46" fmla="*/ 271566398 w 7765"/>
              <a:gd name="T47" fmla="*/ 32854452 h 2948"/>
              <a:gd name="T48" fmla="*/ 263681930 w 7765"/>
              <a:gd name="T49" fmla="*/ 33457293 h 2948"/>
              <a:gd name="T50" fmla="*/ 263561473 w 7765"/>
              <a:gd name="T51" fmla="*/ 17663111 h 2948"/>
              <a:gd name="T52" fmla="*/ 263802143 w 7765"/>
              <a:gd name="T53" fmla="*/ 11333406 h 2948"/>
              <a:gd name="T54" fmla="*/ 263079887 w 7765"/>
              <a:gd name="T55" fmla="*/ 4400615 h 2948"/>
              <a:gd name="T56" fmla="*/ 258866807 w 7765"/>
              <a:gd name="T57" fmla="*/ 3375908 h 2948"/>
              <a:gd name="T58" fmla="*/ 244482033 w 7765"/>
              <a:gd name="T59" fmla="*/ 10067318 h 2948"/>
              <a:gd name="T60" fmla="*/ 237560492 w 7765"/>
              <a:gd name="T61" fmla="*/ 9223341 h 2948"/>
              <a:gd name="T62" fmla="*/ 228652746 w 7765"/>
              <a:gd name="T63" fmla="*/ 9826181 h 2948"/>
              <a:gd name="T64" fmla="*/ 219383873 w 7765"/>
              <a:gd name="T65" fmla="*/ 11212838 h 2948"/>
              <a:gd name="T66" fmla="*/ 205239769 w 7765"/>
              <a:gd name="T67" fmla="*/ 60161 h 2948"/>
              <a:gd name="T68" fmla="*/ 203494234 w 7765"/>
              <a:gd name="T69" fmla="*/ 7294250 h 2948"/>
              <a:gd name="T70" fmla="*/ 203795256 w 7765"/>
              <a:gd name="T71" fmla="*/ 13021360 h 2948"/>
              <a:gd name="T72" fmla="*/ 204577619 w 7765"/>
              <a:gd name="T73" fmla="*/ 20797883 h 2948"/>
              <a:gd name="T74" fmla="*/ 202892436 w 7765"/>
              <a:gd name="T75" fmla="*/ 34542406 h 2948"/>
              <a:gd name="T76" fmla="*/ 192118943 w 7765"/>
              <a:gd name="T77" fmla="*/ 31829745 h 2948"/>
              <a:gd name="T78" fmla="*/ 184174124 w 7765"/>
              <a:gd name="T79" fmla="*/ 33698429 h 2948"/>
              <a:gd name="T80" fmla="*/ 151913507 w 7765"/>
              <a:gd name="T81" fmla="*/ 21340317 h 2948"/>
              <a:gd name="T82" fmla="*/ 139575044 w 7765"/>
              <a:gd name="T83" fmla="*/ 14287203 h 2948"/>
              <a:gd name="T84" fmla="*/ 127357039 w 7765"/>
              <a:gd name="T85" fmla="*/ 6329705 h 2948"/>
              <a:gd name="T86" fmla="*/ 123023502 w 7765"/>
              <a:gd name="T87" fmla="*/ 9343909 h 2948"/>
              <a:gd name="T88" fmla="*/ 99249396 w 7765"/>
              <a:gd name="T89" fmla="*/ 9283747 h 2948"/>
              <a:gd name="T90" fmla="*/ 49233394 w 7765"/>
              <a:gd name="T91" fmla="*/ 21822589 h 2948"/>
              <a:gd name="T92" fmla="*/ 6801083 w 7765"/>
              <a:gd name="T93" fmla="*/ 38581562 h 2948"/>
              <a:gd name="T94" fmla="*/ 120458 w 7765"/>
              <a:gd name="T95" fmla="*/ 46418246 h 2948"/>
              <a:gd name="T96" fmla="*/ 25579746 w 7765"/>
              <a:gd name="T97" fmla="*/ 76017603 h 2948"/>
              <a:gd name="T98" fmla="*/ 31237339 w 7765"/>
              <a:gd name="T99" fmla="*/ 89219693 h 2948"/>
              <a:gd name="T100" fmla="*/ 52724218 w 7765"/>
              <a:gd name="T101" fmla="*/ 87471577 h 2948"/>
              <a:gd name="T102" fmla="*/ 82637502 w 7765"/>
              <a:gd name="T103" fmla="*/ 94886396 h 2948"/>
              <a:gd name="T104" fmla="*/ 99971652 w 7765"/>
              <a:gd name="T105" fmla="*/ 110921714 h 2948"/>
              <a:gd name="T106" fmla="*/ 120074370 w 7765"/>
              <a:gd name="T107" fmla="*/ 105194850 h 2948"/>
              <a:gd name="T108" fmla="*/ 153478478 w 7765"/>
              <a:gd name="T109" fmla="*/ 102602757 h 2948"/>
              <a:gd name="T110" fmla="*/ 180382279 w 7765"/>
              <a:gd name="T111" fmla="*/ 112609668 h 2948"/>
              <a:gd name="T112" fmla="*/ 194345818 w 7765"/>
              <a:gd name="T113" fmla="*/ 132744549 h 2948"/>
              <a:gd name="T114" fmla="*/ 200063517 w 7765"/>
              <a:gd name="T115" fmla="*/ 140159367 h 2948"/>
              <a:gd name="T116" fmla="*/ 205721109 w 7765"/>
              <a:gd name="T117" fmla="*/ 148960596 h 2948"/>
              <a:gd name="T118" fmla="*/ 208188900 w 7765"/>
              <a:gd name="T119" fmla="*/ 161921795 h 2948"/>
              <a:gd name="T120" fmla="*/ 219624543 w 7765"/>
              <a:gd name="T121" fmla="*/ 165056321 h 2948"/>
              <a:gd name="T122" fmla="*/ 231000079 w 7765"/>
              <a:gd name="T123" fmla="*/ 175425182 h 294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7765" h="2948">
                <a:moveTo>
                  <a:pt x="3885" y="2948"/>
                </a:moveTo>
                <a:lnTo>
                  <a:pt x="3885" y="2948"/>
                </a:lnTo>
                <a:lnTo>
                  <a:pt x="3889" y="2947"/>
                </a:lnTo>
                <a:lnTo>
                  <a:pt x="3897" y="2943"/>
                </a:lnTo>
                <a:lnTo>
                  <a:pt x="3903" y="2939"/>
                </a:lnTo>
                <a:lnTo>
                  <a:pt x="3909" y="2934"/>
                </a:lnTo>
                <a:lnTo>
                  <a:pt x="3916" y="2927"/>
                </a:lnTo>
                <a:lnTo>
                  <a:pt x="3922" y="2920"/>
                </a:lnTo>
                <a:lnTo>
                  <a:pt x="3927" y="2910"/>
                </a:lnTo>
                <a:lnTo>
                  <a:pt x="3932" y="2900"/>
                </a:lnTo>
                <a:lnTo>
                  <a:pt x="3944" y="2876"/>
                </a:lnTo>
                <a:lnTo>
                  <a:pt x="3950" y="2863"/>
                </a:lnTo>
                <a:lnTo>
                  <a:pt x="3958" y="2849"/>
                </a:lnTo>
                <a:lnTo>
                  <a:pt x="3969" y="2836"/>
                </a:lnTo>
                <a:lnTo>
                  <a:pt x="3981" y="2822"/>
                </a:lnTo>
                <a:lnTo>
                  <a:pt x="3998" y="2808"/>
                </a:lnTo>
                <a:lnTo>
                  <a:pt x="4016" y="2793"/>
                </a:lnTo>
                <a:lnTo>
                  <a:pt x="4035" y="2780"/>
                </a:lnTo>
                <a:lnTo>
                  <a:pt x="4055" y="2768"/>
                </a:lnTo>
                <a:lnTo>
                  <a:pt x="4075" y="2757"/>
                </a:lnTo>
                <a:lnTo>
                  <a:pt x="4096" y="2747"/>
                </a:lnTo>
                <a:lnTo>
                  <a:pt x="4116" y="2738"/>
                </a:lnTo>
                <a:lnTo>
                  <a:pt x="4137" y="2730"/>
                </a:lnTo>
                <a:lnTo>
                  <a:pt x="4158" y="2723"/>
                </a:lnTo>
                <a:lnTo>
                  <a:pt x="4177" y="2717"/>
                </a:lnTo>
                <a:lnTo>
                  <a:pt x="4213" y="2707"/>
                </a:lnTo>
                <a:lnTo>
                  <a:pt x="4244" y="2701"/>
                </a:lnTo>
                <a:lnTo>
                  <a:pt x="4256" y="2700"/>
                </a:lnTo>
                <a:lnTo>
                  <a:pt x="4266" y="2699"/>
                </a:lnTo>
                <a:lnTo>
                  <a:pt x="4275" y="2699"/>
                </a:lnTo>
                <a:lnTo>
                  <a:pt x="4283" y="2698"/>
                </a:lnTo>
                <a:lnTo>
                  <a:pt x="4289" y="2695"/>
                </a:lnTo>
                <a:lnTo>
                  <a:pt x="4296" y="2693"/>
                </a:lnTo>
                <a:lnTo>
                  <a:pt x="4301" y="2689"/>
                </a:lnTo>
                <a:lnTo>
                  <a:pt x="4306" y="2686"/>
                </a:lnTo>
                <a:lnTo>
                  <a:pt x="4314" y="2676"/>
                </a:lnTo>
                <a:lnTo>
                  <a:pt x="4320" y="2665"/>
                </a:lnTo>
                <a:lnTo>
                  <a:pt x="4326" y="2655"/>
                </a:lnTo>
                <a:lnTo>
                  <a:pt x="4336" y="2632"/>
                </a:lnTo>
                <a:lnTo>
                  <a:pt x="4338" y="2626"/>
                </a:lnTo>
                <a:lnTo>
                  <a:pt x="4339" y="2619"/>
                </a:lnTo>
                <a:lnTo>
                  <a:pt x="4342" y="2602"/>
                </a:lnTo>
                <a:lnTo>
                  <a:pt x="4344" y="2583"/>
                </a:lnTo>
                <a:lnTo>
                  <a:pt x="4344" y="2562"/>
                </a:lnTo>
                <a:lnTo>
                  <a:pt x="4345" y="2515"/>
                </a:lnTo>
                <a:lnTo>
                  <a:pt x="4345" y="2492"/>
                </a:lnTo>
                <a:lnTo>
                  <a:pt x="4346" y="2471"/>
                </a:lnTo>
                <a:lnTo>
                  <a:pt x="4348" y="2460"/>
                </a:lnTo>
                <a:lnTo>
                  <a:pt x="4350" y="2452"/>
                </a:lnTo>
                <a:lnTo>
                  <a:pt x="4352" y="2443"/>
                </a:lnTo>
                <a:lnTo>
                  <a:pt x="4355" y="2435"/>
                </a:lnTo>
                <a:lnTo>
                  <a:pt x="4362" y="2421"/>
                </a:lnTo>
                <a:lnTo>
                  <a:pt x="4371" y="2408"/>
                </a:lnTo>
                <a:lnTo>
                  <a:pt x="4393" y="2381"/>
                </a:lnTo>
                <a:lnTo>
                  <a:pt x="4404" y="2367"/>
                </a:lnTo>
                <a:lnTo>
                  <a:pt x="4416" y="2350"/>
                </a:lnTo>
                <a:lnTo>
                  <a:pt x="4422" y="2342"/>
                </a:lnTo>
                <a:lnTo>
                  <a:pt x="4429" y="2335"/>
                </a:lnTo>
                <a:lnTo>
                  <a:pt x="4435" y="2330"/>
                </a:lnTo>
                <a:lnTo>
                  <a:pt x="4441" y="2326"/>
                </a:lnTo>
                <a:lnTo>
                  <a:pt x="4447" y="2323"/>
                </a:lnTo>
                <a:lnTo>
                  <a:pt x="4454" y="2322"/>
                </a:lnTo>
                <a:lnTo>
                  <a:pt x="4466" y="2320"/>
                </a:lnTo>
                <a:lnTo>
                  <a:pt x="4485" y="2320"/>
                </a:lnTo>
                <a:lnTo>
                  <a:pt x="4488" y="2319"/>
                </a:lnTo>
                <a:lnTo>
                  <a:pt x="4491" y="2318"/>
                </a:lnTo>
                <a:lnTo>
                  <a:pt x="4493" y="2317"/>
                </a:lnTo>
                <a:lnTo>
                  <a:pt x="4494" y="2314"/>
                </a:lnTo>
                <a:lnTo>
                  <a:pt x="4499" y="2295"/>
                </a:lnTo>
                <a:lnTo>
                  <a:pt x="4509" y="2265"/>
                </a:lnTo>
                <a:lnTo>
                  <a:pt x="4516" y="2248"/>
                </a:lnTo>
                <a:lnTo>
                  <a:pt x="4525" y="2226"/>
                </a:lnTo>
                <a:lnTo>
                  <a:pt x="4536" y="2203"/>
                </a:lnTo>
                <a:lnTo>
                  <a:pt x="4551" y="2177"/>
                </a:lnTo>
                <a:lnTo>
                  <a:pt x="4558" y="2163"/>
                </a:lnTo>
                <a:lnTo>
                  <a:pt x="4565" y="2147"/>
                </a:lnTo>
                <a:lnTo>
                  <a:pt x="4578" y="2115"/>
                </a:lnTo>
                <a:lnTo>
                  <a:pt x="4590" y="2080"/>
                </a:lnTo>
                <a:lnTo>
                  <a:pt x="4601" y="2047"/>
                </a:lnTo>
                <a:lnTo>
                  <a:pt x="4615" y="1993"/>
                </a:lnTo>
                <a:lnTo>
                  <a:pt x="4620" y="1970"/>
                </a:lnTo>
                <a:lnTo>
                  <a:pt x="4645" y="1951"/>
                </a:lnTo>
                <a:lnTo>
                  <a:pt x="4675" y="1930"/>
                </a:lnTo>
                <a:lnTo>
                  <a:pt x="4717" y="1901"/>
                </a:lnTo>
                <a:lnTo>
                  <a:pt x="4768" y="1868"/>
                </a:lnTo>
                <a:lnTo>
                  <a:pt x="4831" y="1831"/>
                </a:lnTo>
                <a:lnTo>
                  <a:pt x="4866" y="1812"/>
                </a:lnTo>
                <a:lnTo>
                  <a:pt x="4903" y="1791"/>
                </a:lnTo>
                <a:lnTo>
                  <a:pt x="4942" y="1771"/>
                </a:lnTo>
                <a:lnTo>
                  <a:pt x="4984" y="1751"/>
                </a:lnTo>
                <a:lnTo>
                  <a:pt x="4998" y="1745"/>
                </a:lnTo>
                <a:lnTo>
                  <a:pt x="5013" y="1740"/>
                </a:lnTo>
                <a:lnTo>
                  <a:pt x="5045" y="1732"/>
                </a:lnTo>
                <a:lnTo>
                  <a:pt x="5078" y="1724"/>
                </a:lnTo>
                <a:lnTo>
                  <a:pt x="5114" y="1718"/>
                </a:lnTo>
                <a:lnTo>
                  <a:pt x="5182" y="1707"/>
                </a:lnTo>
                <a:lnTo>
                  <a:pt x="5215" y="1702"/>
                </a:lnTo>
                <a:lnTo>
                  <a:pt x="5246" y="1699"/>
                </a:lnTo>
                <a:lnTo>
                  <a:pt x="5321" y="1695"/>
                </a:lnTo>
                <a:lnTo>
                  <a:pt x="5403" y="1689"/>
                </a:lnTo>
                <a:lnTo>
                  <a:pt x="5445" y="1687"/>
                </a:lnTo>
                <a:lnTo>
                  <a:pt x="5487" y="1687"/>
                </a:lnTo>
                <a:lnTo>
                  <a:pt x="5525" y="1690"/>
                </a:lnTo>
                <a:lnTo>
                  <a:pt x="5543" y="1691"/>
                </a:lnTo>
                <a:lnTo>
                  <a:pt x="5561" y="1693"/>
                </a:lnTo>
                <a:lnTo>
                  <a:pt x="5617" y="1704"/>
                </a:lnTo>
                <a:lnTo>
                  <a:pt x="5669" y="1716"/>
                </a:lnTo>
                <a:lnTo>
                  <a:pt x="5721" y="1730"/>
                </a:lnTo>
                <a:lnTo>
                  <a:pt x="5770" y="1745"/>
                </a:lnTo>
                <a:lnTo>
                  <a:pt x="5815" y="1760"/>
                </a:lnTo>
                <a:lnTo>
                  <a:pt x="5858" y="1777"/>
                </a:lnTo>
                <a:lnTo>
                  <a:pt x="5899" y="1794"/>
                </a:lnTo>
                <a:lnTo>
                  <a:pt x="5935" y="1810"/>
                </a:lnTo>
                <a:lnTo>
                  <a:pt x="5968" y="1826"/>
                </a:lnTo>
                <a:lnTo>
                  <a:pt x="5998" y="1841"/>
                </a:lnTo>
                <a:lnTo>
                  <a:pt x="6044" y="1867"/>
                </a:lnTo>
                <a:lnTo>
                  <a:pt x="6073" y="1884"/>
                </a:lnTo>
                <a:lnTo>
                  <a:pt x="6084" y="1890"/>
                </a:lnTo>
                <a:lnTo>
                  <a:pt x="6085" y="1883"/>
                </a:lnTo>
                <a:lnTo>
                  <a:pt x="6092" y="1865"/>
                </a:lnTo>
                <a:lnTo>
                  <a:pt x="6097" y="1853"/>
                </a:lnTo>
                <a:lnTo>
                  <a:pt x="6104" y="1840"/>
                </a:lnTo>
                <a:lnTo>
                  <a:pt x="6113" y="1826"/>
                </a:lnTo>
                <a:lnTo>
                  <a:pt x="6123" y="1810"/>
                </a:lnTo>
                <a:lnTo>
                  <a:pt x="6151" y="1777"/>
                </a:lnTo>
                <a:lnTo>
                  <a:pt x="6183" y="1740"/>
                </a:lnTo>
                <a:lnTo>
                  <a:pt x="6202" y="1721"/>
                </a:lnTo>
                <a:lnTo>
                  <a:pt x="6222" y="1702"/>
                </a:lnTo>
                <a:lnTo>
                  <a:pt x="6243" y="1683"/>
                </a:lnTo>
                <a:lnTo>
                  <a:pt x="6265" y="1664"/>
                </a:lnTo>
                <a:lnTo>
                  <a:pt x="6289" y="1644"/>
                </a:lnTo>
                <a:lnTo>
                  <a:pt x="6313" y="1625"/>
                </a:lnTo>
                <a:lnTo>
                  <a:pt x="6338" y="1607"/>
                </a:lnTo>
                <a:lnTo>
                  <a:pt x="6365" y="1591"/>
                </a:lnTo>
                <a:lnTo>
                  <a:pt x="6392" y="1574"/>
                </a:lnTo>
                <a:lnTo>
                  <a:pt x="6419" y="1558"/>
                </a:lnTo>
                <a:lnTo>
                  <a:pt x="6448" y="1545"/>
                </a:lnTo>
                <a:lnTo>
                  <a:pt x="6478" y="1532"/>
                </a:lnTo>
                <a:lnTo>
                  <a:pt x="6507" y="1521"/>
                </a:lnTo>
                <a:lnTo>
                  <a:pt x="6535" y="1512"/>
                </a:lnTo>
                <a:lnTo>
                  <a:pt x="6565" y="1502"/>
                </a:lnTo>
                <a:lnTo>
                  <a:pt x="6594" y="1494"/>
                </a:lnTo>
                <a:lnTo>
                  <a:pt x="6624" y="1487"/>
                </a:lnTo>
                <a:lnTo>
                  <a:pt x="6655" y="1480"/>
                </a:lnTo>
                <a:lnTo>
                  <a:pt x="6714" y="1469"/>
                </a:lnTo>
                <a:lnTo>
                  <a:pt x="6773" y="1461"/>
                </a:lnTo>
                <a:lnTo>
                  <a:pt x="6831" y="1455"/>
                </a:lnTo>
                <a:lnTo>
                  <a:pt x="6888" y="1451"/>
                </a:lnTo>
                <a:lnTo>
                  <a:pt x="6941" y="1450"/>
                </a:lnTo>
                <a:lnTo>
                  <a:pt x="6993" y="1449"/>
                </a:lnTo>
                <a:lnTo>
                  <a:pt x="7039" y="1450"/>
                </a:lnTo>
                <a:lnTo>
                  <a:pt x="7081" y="1451"/>
                </a:lnTo>
                <a:lnTo>
                  <a:pt x="7118" y="1453"/>
                </a:lnTo>
                <a:lnTo>
                  <a:pt x="7173" y="1458"/>
                </a:lnTo>
                <a:lnTo>
                  <a:pt x="7199" y="1463"/>
                </a:lnTo>
                <a:lnTo>
                  <a:pt x="7209" y="1465"/>
                </a:lnTo>
                <a:lnTo>
                  <a:pt x="7216" y="1468"/>
                </a:lnTo>
                <a:lnTo>
                  <a:pt x="7228" y="1474"/>
                </a:lnTo>
                <a:lnTo>
                  <a:pt x="7237" y="1478"/>
                </a:lnTo>
                <a:lnTo>
                  <a:pt x="7242" y="1480"/>
                </a:lnTo>
                <a:lnTo>
                  <a:pt x="7245" y="1480"/>
                </a:lnTo>
                <a:lnTo>
                  <a:pt x="7248" y="1478"/>
                </a:lnTo>
                <a:lnTo>
                  <a:pt x="7251" y="1476"/>
                </a:lnTo>
                <a:lnTo>
                  <a:pt x="7253" y="1471"/>
                </a:lnTo>
                <a:lnTo>
                  <a:pt x="7255" y="1465"/>
                </a:lnTo>
                <a:lnTo>
                  <a:pt x="7261" y="1447"/>
                </a:lnTo>
                <a:lnTo>
                  <a:pt x="7267" y="1418"/>
                </a:lnTo>
                <a:lnTo>
                  <a:pt x="7272" y="1398"/>
                </a:lnTo>
                <a:lnTo>
                  <a:pt x="7278" y="1378"/>
                </a:lnTo>
                <a:lnTo>
                  <a:pt x="7288" y="1357"/>
                </a:lnTo>
                <a:lnTo>
                  <a:pt x="7298" y="1334"/>
                </a:lnTo>
                <a:lnTo>
                  <a:pt x="7310" y="1310"/>
                </a:lnTo>
                <a:lnTo>
                  <a:pt x="7323" y="1286"/>
                </a:lnTo>
                <a:lnTo>
                  <a:pt x="7339" y="1261"/>
                </a:lnTo>
                <a:lnTo>
                  <a:pt x="7356" y="1236"/>
                </a:lnTo>
                <a:lnTo>
                  <a:pt x="7392" y="1185"/>
                </a:lnTo>
                <a:lnTo>
                  <a:pt x="7432" y="1132"/>
                </a:lnTo>
                <a:lnTo>
                  <a:pt x="7474" y="1080"/>
                </a:lnTo>
                <a:lnTo>
                  <a:pt x="7517" y="1028"/>
                </a:lnTo>
                <a:lnTo>
                  <a:pt x="7559" y="979"/>
                </a:lnTo>
                <a:lnTo>
                  <a:pt x="7600" y="934"/>
                </a:lnTo>
                <a:lnTo>
                  <a:pt x="7640" y="892"/>
                </a:lnTo>
                <a:lnTo>
                  <a:pt x="7675" y="855"/>
                </a:lnTo>
                <a:lnTo>
                  <a:pt x="7731" y="799"/>
                </a:lnTo>
                <a:lnTo>
                  <a:pt x="7749" y="782"/>
                </a:lnTo>
                <a:lnTo>
                  <a:pt x="7758" y="774"/>
                </a:lnTo>
                <a:lnTo>
                  <a:pt x="7762" y="772"/>
                </a:lnTo>
                <a:lnTo>
                  <a:pt x="7764" y="767"/>
                </a:lnTo>
                <a:lnTo>
                  <a:pt x="7765" y="763"/>
                </a:lnTo>
                <a:lnTo>
                  <a:pt x="7764" y="760"/>
                </a:lnTo>
                <a:lnTo>
                  <a:pt x="7762" y="755"/>
                </a:lnTo>
                <a:lnTo>
                  <a:pt x="7759" y="750"/>
                </a:lnTo>
                <a:lnTo>
                  <a:pt x="7750" y="739"/>
                </a:lnTo>
                <a:lnTo>
                  <a:pt x="7722" y="713"/>
                </a:lnTo>
                <a:lnTo>
                  <a:pt x="7706" y="697"/>
                </a:lnTo>
                <a:lnTo>
                  <a:pt x="7690" y="681"/>
                </a:lnTo>
                <a:lnTo>
                  <a:pt x="7670" y="654"/>
                </a:lnTo>
                <a:lnTo>
                  <a:pt x="7664" y="649"/>
                </a:lnTo>
                <a:lnTo>
                  <a:pt x="7659" y="644"/>
                </a:lnTo>
                <a:lnTo>
                  <a:pt x="7651" y="640"/>
                </a:lnTo>
                <a:lnTo>
                  <a:pt x="7640" y="634"/>
                </a:lnTo>
                <a:lnTo>
                  <a:pt x="7597" y="615"/>
                </a:lnTo>
                <a:lnTo>
                  <a:pt x="7547" y="591"/>
                </a:lnTo>
                <a:lnTo>
                  <a:pt x="7470" y="557"/>
                </a:lnTo>
                <a:lnTo>
                  <a:pt x="7377" y="515"/>
                </a:lnTo>
                <a:lnTo>
                  <a:pt x="7325" y="493"/>
                </a:lnTo>
                <a:lnTo>
                  <a:pt x="7272" y="472"/>
                </a:lnTo>
                <a:lnTo>
                  <a:pt x="7233" y="457"/>
                </a:lnTo>
                <a:lnTo>
                  <a:pt x="7193" y="443"/>
                </a:lnTo>
                <a:lnTo>
                  <a:pt x="7113" y="417"/>
                </a:lnTo>
                <a:lnTo>
                  <a:pt x="7032" y="391"/>
                </a:lnTo>
                <a:lnTo>
                  <a:pt x="6946" y="362"/>
                </a:lnTo>
                <a:lnTo>
                  <a:pt x="6894" y="345"/>
                </a:lnTo>
                <a:lnTo>
                  <a:pt x="6840" y="328"/>
                </a:lnTo>
                <a:lnTo>
                  <a:pt x="6784" y="313"/>
                </a:lnTo>
                <a:lnTo>
                  <a:pt x="6726" y="296"/>
                </a:lnTo>
                <a:lnTo>
                  <a:pt x="6612" y="268"/>
                </a:lnTo>
                <a:lnTo>
                  <a:pt x="6499" y="240"/>
                </a:lnTo>
                <a:lnTo>
                  <a:pt x="6394" y="215"/>
                </a:lnTo>
                <a:lnTo>
                  <a:pt x="6301" y="195"/>
                </a:lnTo>
                <a:lnTo>
                  <a:pt x="6222" y="177"/>
                </a:lnTo>
                <a:lnTo>
                  <a:pt x="6164" y="163"/>
                </a:lnTo>
                <a:lnTo>
                  <a:pt x="6140" y="158"/>
                </a:lnTo>
                <a:lnTo>
                  <a:pt x="6116" y="154"/>
                </a:lnTo>
                <a:lnTo>
                  <a:pt x="6091" y="152"/>
                </a:lnTo>
                <a:lnTo>
                  <a:pt x="6066" y="149"/>
                </a:lnTo>
                <a:lnTo>
                  <a:pt x="6041" y="149"/>
                </a:lnTo>
                <a:lnTo>
                  <a:pt x="6016" y="149"/>
                </a:lnTo>
                <a:lnTo>
                  <a:pt x="5967" y="152"/>
                </a:lnTo>
                <a:lnTo>
                  <a:pt x="5919" y="157"/>
                </a:lnTo>
                <a:lnTo>
                  <a:pt x="5876" y="160"/>
                </a:lnTo>
                <a:lnTo>
                  <a:pt x="5838" y="164"/>
                </a:lnTo>
                <a:lnTo>
                  <a:pt x="5806" y="165"/>
                </a:lnTo>
                <a:lnTo>
                  <a:pt x="5779" y="165"/>
                </a:lnTo>
                <a:lnTo>
                  <a:pt x="5755" y="163"/>
                </a:lnTo>
                <a:lnTo>
                  <a:pt x="5736" y="160"/>
                </a:lnTo>
                <a:lnTo>
                  <a:pt x="5721" y="155"/>
                </a:lnTo>
                <a:lnTo>
                  <a:pt x="5708" y="151"/>
                </a:lnTo>
                <a:lnTo>
                  <a:pt x="5698" y="145"/>
                </a:lnTo>
                <a:lnTo>
                  <a:pt x="5691" y="137"/>
                </a:lnTo>
                <a:lnTo>
                  <a:pt x="5689" y="134"/>
                </a:lnTo>
                <a:lnTo>
                  <a:pt x="5687" y="129"/>
                </a:lnTo>
                <a:lnTo>
                  <a:pt x="5684" y="122"/>
                </a:lnTo>
                <a:lnTo>
                  <a:pt x="5679" y="117"/>
                </a:lnTo>
                <a:lnTo>
                  <a:pt x="5674" y="112"/>
                </a:lnTo>
                <a:lnTo>
                  <a:pt x="5668" y="111"/>
                </a:lnTo>
                <a:lnTo>
                  <a:pt x="5660" y="109"/>
                </a:lnTo>
                <a:lnTo>
                  <a:pt x="5655" y="109"/>
                </a:lnTo>
                <a:lnTo>
                  <a:pt x="5649" y="106"/>
                </a:lnTo>
                <a:lnTo>
                  <a:pt x="5642" y="104"/>
                </a:lnTo>
                <a:lnTo>
                  <a:pt x="5635" y="103"/>
                </a:lnTo>
                <a:lnTo>
                  <a:pt x="5628" y="103"/>
                </a:lnTo>
                <a:lnTo>
                  <a:pt x="5621" y="104"/>
                </a:lnTo>
                <a:lnTo>
                  <a:pt x="5613" y="105"/>
                </a:lnTo>
                <a:lnTo>
                  <a:pt x="5597" y="111"/>
                </a:lnTo>
                <a:lnTo>
                  <a:pt x="5581" y="121"/>
                </a:lnTo>
                <a:lnTo>
                  <a:pt x="5564" y="131"/>
                </a:lnTo>
                <a:lnTo>
                  <a:pt x="5549" y="143"/>
                </a:lnTo>
                <a:lnTo>
                  <a:pt x="5532" y="158"/>
                </a:lnTo>
                <a:lnTo>
                  <a:pt x="5502" y="185"/>
                </a:lnTo>
                <a:lnTo>
                  <a:pt x="5476" y="211"/>
                </a:lnTo>
                <a:lnTo>
                  <a:pt x="5455" y="231"/>
                </a:lnTo>
                <a:lnTo>
                  <a:pt x="5446" y="237"/>
                </a:lnTo>
                <a:lnTo>
                  <a:pt x="5440" y="239"/>
                </a:lnTo>
                <a:lnTo>
                  <a:pt x="5434" y="241"/>
                </a:lnTo>
                <a:lnTo>
                  <a:pt x="5428" y="245"/>
                </a:lnTo>
                <a:lnTo>
                  <a:pt x="5412" y="257"/>
                </a:lnTo>
                <a:lnTo>
                  <a:pt x="5392" y="272"/>
                </a:lnTo>
                <a:lnTo>
                  <a:pt x="5369" y="291"/>
                </a:lnTo>
                <a:lnTo>
                  <a:pt x="5341" y="311"/>
                </a:lnTo>
                <a:lnTo>
                  <a:pt x="5327" y="320"/>
                </a:lnTo>
                <a:lnTo>
                  <a:pt x="5311" y="328"/>
                </a:lnTo>
                <a:lnTo>
                  <a:pt x="5295" y="337"/>
                </a:lnTo>
                <a:lnTo>
                  <a:pt x="5278" y="344"/>
                </a:lnTo>
                <a:lnTo>
                  <a:pt x="5260" y="349"/>
                </a:lnTo>
                <a:lnTo>
                  <a:pt x="5241" y="354"/>
                </a:lnTo>
                <a:lnTo>
                  <a:pt x="5203" y="361"/>
                </a:lnTo>
                <a:lnTo>
                  <a:pt x="5161" y="370"/>
                </a:lnTo>
                <a:lnTo>
                  <a:pt x="5118" y="381"/>
                </a:lnTo>
                <a:lnTo>
                  <a:pt x="5072" y="394"/>
                </a:lnTo>
                <a:lnTo>
                  <a:pt x="5025" y="411"/>
                </a:lnTo>
                <a:lnTo>
                  <a:pt x="4976" y="430"/>
                </a:lnTo>
                <a:lnTo>
                  <a:pt x="4924" y="451"/>
                </a:lnTo>
                <a:lnTo>
                  <a:pt x="4872" y="477"/>
                </a:lnTo>
                <a:lnTo>
                  <a:pt x="4776" y="526"/>
                </a:lnTo>
                <a:lnTo>
                  <a:pt x="4737" y="545"/>
                </a:lnTo>
                <a:lnTo>
                  <a:pt x="4720" y="552"/>
                </a:lnTo>
                <a:lnTo>
                  <a:pt x="4705" y="559"/>
                </a:lnTo>
                <a:lnTo>
                  <a:pt x="4689" y="564"/>
                </a:lnTo>
                <a:lnTo>
                  <a:pt x="4676" y="567"/>
                </a:lnTo>
                <a:lnTo>
                  <a:pt x="4664" y="569"/>
                </a:lnTo>
                <a:lnTo>
                  <a:pt x="4652" y="569"/>
                </a:lnTo>
                <a:lnTo>
                  <a:pt x="4642" y="567"/>
                </a:lnTo>
                <a:lnTo>
                  <a:pt x="4633" y="563"/>
                </a:lnTo>
                <a:lnTo>
                  <a:pt x="4625" y="557"/>
                </a:lnTo>
                <a:lnTo>
                  <a:pt x="4617" y="548"/>
                </a:lnTo>
                <a:lnTo>
                  <a:pt x="4610" y="540"/>
                </a:lnTo>
                <a:lnTo>
                  <a:pt x="4602" y="534"/>
                </a:lnTo>
                <a:lnTo>
                  <a:pt x="4594" y="530"/>
                </a:lnTo>
                <a:lnTo>
                  <a:pt x="4584" y="528"/>
                </a:lnTo>
                <a:lnTo>
                  <a:pt x="4573" y="528"/>
                </a:lnTo>
                <a:lnTo>
                  <a:pt x="4561" y="529"/>
                </a:lnTo>
                <a:lnTo>
                  <a:pt x="4551" y="531"/>
                </a:lnTo>
                <a:lnTo>
                  <a:pt x="4537" y="535"/>
                </a:lnTo>
                <a:lnTo>
                  <a:pt x="4512" y="545"/>
                </a:lnTo>
                <a:lnTo>
                  <a:pt x="4487" y="555"/>
                </a:lnTo>
                <a:lnTo>
                  <a:pt x="4461" y="565"/>
                </a:lnTo>
                <a:lnTo>
                  <a:pt x="4449" y="570"/>
                </a:lnTo>
                <a:lnTo>
                  <a:pt x="4436" y="573"/>
                </a:lnTo>
                <a:lnTo>
                  <a:pt x="4425" y="576"/>
                </a:lnTo>
                <a:lnTo>
                  <a:pt x="4416" y="577"/>
                </a:lnTo>
                <a:lnTo>
                  <a:pt x="4407" y="577"/>
                </a:lnTo>
                <a:lnTo>
                  <a:pt x="4400" y="576"/>
                </a:lnTo>
                <a:lnTo>
                  <a:pt x="4394" y="573"/>
                </a:lnTo>
                <a:lnTo>
                  <a:pt x="4391" y="570"/>
                </a:lnTo>
                <a:lnTo>
                  <a:pt x="4387" y="566"/>
                </a:lnTo>
                <a:lnTo>
                  <a:pt x="4383" y="561"/>
                </a:lnTo>
                <a:lnTo>
                  <a:pt x="4381" y="555"/>
                </a:lnTo>
                <a:lnTo>
                  <a:pt x="4380" y="548"/>
                </a:lnTo>
                <a:lnTo>
                  <a:pt x="4377" y="533"/>
                </a:lnTo>
                <a:lnTo>
                  <a:pt x="4375" y="514"/>
                </a:lnTo>
                <a:lnTo>
                  <a:pt x="4371" y="492"/>
                </a:lnTo>
                <a:lnTo>
                  <a:pt x="4367" y="465"/>
                </a:lnTo>
                <a:lnTo>
                  <a:pt x="4364" y="435"/>
                </a:lnTo>
                <a:lnTo>
                  <a:pt x="4364" y="404"/>
                </a:lnTo>
                <a:lnTo>
                  <a:pt x="4364" y="374"/>
                </a:lnTo>
                <a:lnTo>
                  <a:pt x="4365" y="345"/>
                </a:lnTo>
                <a:lnTo>
                  <a:pt x="4369" y="323"/>
                </a:lnTo>
                <a:lnTo>
                  <a:pt x="4373" y="303"/>
                </a:lnTo>
                <a:lnTo>
                  <a:pt x="4375" y="297"/>
                </a:lnTo>
                <a:lnTo>
                  <a:pt x="4379" y="293"/>
                </a:lnTo>
                <a:lnTo>
                  <a:pt x="4385" y="283"/>
                </a:lnTo>
                <a:lnTo>
                  <a:pt x="4388" y="275"/>
                </a:lnTo>
                <a:lnTo>
                  <a:pt x="4391" y="268"/>
                </a:lnTo>
                <a:lnTo>
                  <a:pt x="4392" y="260"/>
                </a:lnTo>
                <a:lnTo>
                  <a:pt x="4392" y="253"/>
                </a:lnTo>
                <a:lnTo>
                  <a:pt x="4389" y="247"/>
                </a:lnTo>
                <a:lnTo>
                  <a:pt x="4385" y="235"/>
                </a:lnTo>
                <a:lnTo>
                  <a:pt x="4380" y="223"/>
                </a:lnTo>
                <a:lnTo>
                  <a:pt x="4379" y="216"/>
                </a:lnTo>
                <a:lnTo>
                  <a:pt x="4377" y="210"/>
                </a:lnTo>
                <a:lnTo>
                  <a:pt x="4379" y="203"/>
                </a:lnTo>
                <a:lnTo>
                  <a:pt x="4380" y="196"/>
                </a:lnTo>
                <a:lnTo>
                  <a:pt x="4383" y="188"/>
                </a:lnTo>
                <a:lnTo>
                  <a:pt x="4389" y="178"/>
                </a:lnTo>
                <a:lnTo>
                  <a:pt x="4394" y="172"/>
                </a:lnTo>
                <a:lnTo>
                  <a:pt x="4396" y="166"/>
                </a:lnTo>
                <a:lnTo>
                  <a:pt x="4398" y="160"/>
                </a:lnTo>
                <a:lnTo>
                  <a:pt x="4399" y="155"/>
                </a:lnTo>
                <a:lnTo>
                  <a:pt x="4398" y="151"/>
                </a:lnTo>
                <a:lnTo>
                  <a:pt x="4395" y="146"/>
                </a:lnTo>
                <a:lnTo>
                  <a:pt x="4391" y="135"/>
                </a:lnTo>
                <a:lnTo>
                  <a:pt x="4383" y="121"/>
                </a:lnTo>
                <a:lnTo>
                  <a:pt x="4380" y="112"/>
                </a:lnTo>
                <a:lnTo>
                  <a:pt x="4376" y="100"/>
                </a:lnTo>
                <a:lnTo>
                  <a:pt x="4374" y="88"/>
                </a:lnTo>
                <a:lnTo>
                  <a:pt x="4371" y="73"/>
                </a:lnTo>
                <a:lnTo>
                  <a:pt x="4369" y="55"/>
                </a:lnTo>
                <a:lnTo>
                  <a:pt x="4369" y="35"/>
                </a:lnTo>
                <a:lnTo>
                  <a:pt x="4368" y="16"/>
                </a:lnTo>
                <a:lnTo>
                  <a:pt x="4368" y="10"/>
                </a:lnTo>
                <a:lnTo>
                  <a:pt x="4365" y="5"/>
                </a:lnTo>
                <a:lnTo>
                  <a:pt x="4364" y="1"/>
                </a:lnTo>
                <a:lnTo>
                  <a:pt x="4362" y="0"/>
                </a:lnTo>
                <a:lnTo>
                  <a:pt x="4358" y="0"/>
                </a:lnTo>
                <a:lnTo>
                  <a:pt x="4355" y="1"/>
                </a:lnTo>
                <a:lnTo>
                  <a:pt x="4345" y="8"/>
                </a:lnTo>
                <a:lnTo>
                  <a:pt x="4333" y="20"/>
                </a:lnTo>
                <a:lnTo>
                  <a:pt x="4301" y="56"/>
                </a:lnTo>
                <a:lnTo>
                  <a:pt x="4260" y="99"/>
                </a:lnTo>
                <a:lnTo>
                  <a:pt x="4215" y="143"/>
                </a:lnTo>
                <a:lnTo>
                  <a:pt x="4178" y="179"/>
                </a:lnTo>
                <a:lnTo>
                  <a:pt x="4164" y="190"/>
                </a:lnTo>
                <a:lnTo>
                  <a:pt x="4156" y="195"/>
                </a:lnTo>
                <a:lnTo>
                  <a:pt x="4150" y="195"/>
                </a:lnTo>
                <a:lnTo>
                  <a:pt x="4145" y="195"/>
                </a:lnTo>
                <a:lnTo>
                  <a:pt x="4133" y="192"/>
                </a:lnTo>
                <a:lnTo>
                  <a:pt x="4119" y="186"/>
                </a:lnTo>
                <a:lnTo>
                  <a:pt x="4104" y="180"/>
                </a:lnTo>
                <a:lnTo>
                  <a:pt x="4088" y="174"/>
                </a:lnTo>
                <a:lnTo>
                  <a:pt x="4070" y="170"/>
                </a:lnTo>
                <a:lnTo>
                  <a:pt x="4062" y="167"/>
                </a:lnTo>
                <a:lnTo>
                  <a:pt x="4054" y="167"/>
                </a:lnTo>
                <a:lnTo>
                  <a:pt x="4044" y="166"/>
                </a:lnTo>
                <a:lnTo>
                  <a:pt x="4035" y="167"/>
                </a:lnTo>
                <a:lnTo>
                  <a:pt x="4005" y="172"/>
                </a:lnTo>
                <a:lnTo>
                  <a:pt x="3986" y="174"/>
                </a:lnTo>
                <a:lnTo>
                  <a:pt x="3979" y="174"/>
                </a:lnTo>
                <a:lnTo>
                  <a:pt x="3974" y="172"/>
                </a:lnTo>
                <a:lnTo>
                  <a:pt x="3969" y="168"/>
                </a:lnTo>
                <a:lnTo>
                  <a:pt x="3965" y="163"/>
                </a:lnTo>
                <a:lnTo>
                  <a:pt x="3961" y="160"/>
                </a:lnTo>
                <a:lnTo>
                  <a:pt x="3956" y="157"/>
                </a:lnTo>
                <a:lnTo>
                  <a:pt x="3947" y="153"/>
                </a:lnTo>
                <a:lnTo>
                  <a:pt x="3936" y="149"/>
                </a:lnTo>
                <a:lnTo>
                  <a:pt x="3922" y="146"/>
                </a:lnTo>
                <a:lnTo>
                  <a:pt x="3906" y="143"/>
                </a:lnTo>
                <a:lnTo>
                  <a:pt x="3885" y="142"/>
                </a:lnTo>
                <a:lnTo>
                  <a:pt x="3881" y="142"/>
                </a:lnTo>
                <a:lnTo>
                  <a:pt x="3860" y="143"/>
                </a:lnTo>
                <a:lnTo>
                  <a:pt x="3842" y="146"/>
                </a:lnTo>
                <a:lnTo>
                  <a:pt x="3829" y="149"/>
                </a:lnTo>
                <a:lnTo>
                  <a:pt x="3817" y="153"/>
                </a:lnTo>
                <a:lnTo>
                  <a:pt x="3809" y="157"/>
                </a:lnTo>
                <a:lnTo>
                  <a:pt x="3804" y="159"/>
                </a:lnTo>
                <a:lnTo>
                  <a:pt x="3799" y="163"/>
                </a:lnTo>
                <a:lnTo>
                  <a:pt x="3796" y="168"/>
                </a:lnTo>
                <a:lnTo>
                  <a:pt x="3792" y="172"/>
                </a:lnTo>
                <a:lnTo>
                  <a:pt x="3786" y="173"/>
                </a:lnTo>
                <a:lnTo>
                  <a:pt x="3780" y="174"/>
                </a:lnTo>
                <a:lnTo>
                  <a:pt x="3760" y="172"/>
                </a:lnTo>
                <a:lnTo>
                  <a:pt x="3730" y="167"/>
                </a:lnTo>
                <a:lnTo>
                  <a:pt x="3721" y="166"/>
                </a:lnTo>
                <a:lnTo>
                  <a:pt x="3711" y="166"/>
                </a:lnTo>
                <a:lnTo>
                  <a:pt x="3703" y="167"/>
                </a:lnTo>
                <a:lnTo>
                  <a:pt x="3694" y="170"/>
                </a:lnTo>
                <a:lnTo>
                  <a:pt x="3676" y="174"/>
                </a:lnTo>
                <a:lnTo>
                  <a:pt x="3661" y="180"/>
                </a:lnTo>
                <a:lnTo>
                  <a:pt x="3645" y="186"/>
                </a:lnTo>
                <a:lnTo>
                  <a:pt x="3632" y="191"/>
                </a:lnTo>
                <a:lnTo>
                  <a:pt x="3619" y="195"/>
                </a:lnTo>
                <a:lnTo>
                  <a:pt x="3614" y="195"/>
                </a:lnTo>
                <a:lnTo>
                  <a:pt x="3608" y="194"/>
                </a:lnTo>
                <a:lnTo>
                  <a:pt x="3601" y="189"/>
                </a:lnTo>
                <a:lnTo>
                  <a:pt x="3587" y="178"/>
                </a:lnTo>
                <a:lnTo>
                  <a:pt x="3550" y="143"/>
                </a:lnTo>
                <a:lnTo>
                  <a:pt x="3504" y="99"/>
                </a:lnTo>
                <a:lnTo>
                  <a:pt x="3464" y="56"/>
                </a:lnTo>
                <a:lnTo>
                  <a:pt x="3432" y="20"/>
                </a:lnTo>
                <a:lnTo>
                  <a:pt x="3420" y="8"/>
                </a:lnTo>
                <a:lnTo>
                  <a:pt x="3410" y="1"/>
                </a:lnTo>
                <a:lnTo>
                  <a:pt x="3407" y="0"/>
                </a:lnTo>
                <a:lnTo>
                  <a:pt x="3404" y="0"/>
                </a:lnTo>
                <a:lnTo>
                  <a:pt x="3401" y="1"/>
                </a:lnTo>
                <a:lnTo>
                  <a:pt x="3399" y="5"/>
                </a:lnTo>
                <a:lnTo>
                  <a:pt x="3398" y="10"/>
                </a:lnTo>
                <a:lnTo>
                  <a:pt x="3397" y="16"/>
                </a:lnTo>
                <a:lnTo>
                  <a:pt x="3396" y="35"/>
                </a:lnTo>
                <a:lnTo>
                  <a:pt x="3396" y="55"/>
                </a:lnTo>
                <a:lnTo>
                  <a:pt x="3393" y="73"/>
                </a:lnTo>
                <a:lnTo>
                  <a:pt x="3391" y="88"/>
                </a:lnTo>
                <a:lnTo>
                  <a:pt x="3389" y="100"/>
                </a:lnTo>
                <a:lnTo>
                  <a:pt x="3385" y="111"/>
                </a:lnTo>
                <a:lnTo>
                  <a:pt x="3381" y="121"/>
                </a:lnTo>
                <a:lnTo>
                  <a:pt x="3374" y="135"/>
                </a:lnTo>
                <a:lnTo>
                  <a:pt x="3370" y="146"/>
                </a:lnTo>
                <a:lnTo>
                  <a:pt x="3367" y="151"/>
                </a:lnTo>
                <a:lnTo>
                  <a:pt x="3366" y="155"/>
                </a:lnTo>
                <a:lnTo>
                  <a:pt x="3367" y="160"/>
                </a:lnTo>
                <a:lnTo>
                  <a:pt x="3368" y="165"/>
                </a:lnTo>
                <a:lnTo>
                  <a:pt x="3371" y="171"/>
                </a:lnTo>
                <a:lnTo>
                  <a:pt x="3375" y="178"/>
                </a:lnTo>
                <a:lnTo>
                  <a:pt x="3381" y="188"/>
                </a:lnTo>
                <a:lnTo>
                  <a:pt x="3385" y="196"/>
                </a:lnTo>
                <a:lnTo>
                  <a:pt x="3386" y="203"/>
                </a:lnTo>
                <a:lnTo>
                  <a:pt x="3387" y="210"/>
                </a:lnTo>
                <a:lnTo>
                  <a:pt x="3386" y="216"/>
                </a:lnTo>
                <a:lnTo>
                  <a:pt x="3384" y="223"/>
                </a:lnTo>
                <a:lnTo>
                  <a:pt x="3379" y="235"/>
                </a:lnTo>
                <a:lnTo>
                  <a:pt x="3375" y="247"/>
                </a:lnTo>
                <a:lnTo>
                  <a:pt x="3373" y="253"/>
                </a:lnTo>
                <a:lnTo>
                  <a:pt x="3373" y="260"/>
                </a:lnTo>
                <a:lnTo>
                  <a:pt x="3374" y="268"/>
                </a:lnTo>
                <a:lnTo>
                  <a:pt x="3377" y="275"/>
                </a:lnTo>
                <a:lnTo>
                  <a:pt x="3380" y="283"/>
                </a:lnTo>
                <a:lnTo>
                  <a:pt x="3387" y="293"/>
                </a:lnTo>
                <a:lnTo>
                  <a:pt x="3390" y="297"/>
                </a:lnTo>
                <a:lnTo>
                  <a:pt x="3392" y="303"/>
                </a:lnTo>
                <a:lnTo>
                  <a:pt x="3396" y="323"/>
                </a:lnTo>
                <a:lnTo>
                  <a:pt x="3399" y="345"/>
                </a:lnTo>
                <a:lnTo>
                  <a:pt x="3401" y="374"/>
                </a:lnTo>
                <a:lnTo>
                  <a:pt x="3401" y="404"/>
                </a:lnTo>
                <a:lnTo>
                  <a:pt x="3401" y="435"/>
                </a:lnTo>
                <a:lnTo>
                  <a:pt x="3398" y="465"/>
                </a:lnTo>
                <a:lnTo>
                  <a:pt x="3393" y="492"/>
                </a:lnTo>
                <a:lnTo>
                  <a:pt x="3390" y="514"/>
                </a:lnTo>
                <a:lnTo>
                  <a:pt x="3387" y="533"/>
                </a:lnTo>
                <a:lnTo>
                  <a:pt x="3385" y="548"/>
                </a:lnTo>
                <a:lnTo>
                  <a:pt x="3384" y="555"/>
                </a:lnTo>
                <a:lnTo>
                  <a:pt x="3381" y="561"/>
                </a:lnTo>
                <a:lnTo>
                  <a:pt x="3378" y="566"/>
                </a:lnTo>
                <a:lnTo>
                  <a:pt x="3374" y="570"/>
                </a:lnTo>
                <a:lnTo>
                  <a:pt x="3371" y="573"/>
                </a:lnTo>
                <a:lnTo>
                  <a:pt x="3365" y="576"/>
                </a:lnTo>
                <a:lnTo>
                  <a:pt x="3358" y="576"/>
                </a:lnTo>
                <a:lnTo>
                  <a:pt x="3349" y="576"/>
                </a:lnTo>
                <a:lnTo>
                  <a:pt x="3340" y="574"/>
                </a:lnTo>
                <a:lnTo>
                  <a:pt x="3329" y="572"/>
                </a:lnTo>
                <a:lnTo>
                  <a:pt x="3316" y="570"/>
                </a:lnTo>
                <a:lnTo>
                  <a:pt x="3304" y="565"/>
                </a:lnTo>
                <a:lnTo>
                  <a:pt x="3278" y="555"/>
                </a:lnTo>
                <a:lnTo>
                  <a:pt x="3252" y="545"/>
                </a:lnTo>
                <a:lnTo>
                  <a:pt x="3227" y="535"/>
                </a:lnTo>
                <a:lnTo>
                  <a:pt x="3214" y="531"/>
                </a:lnTo>
                <a:lnTo>
                  <a:pt x="3204" y="529"/>
                </a:lnTo>
                <a:lnTo>
                  <a:pt x="3192" y="528"/>
                </a:lnTo>
                <a:lnTo>
                  <a:pt x="3181" y="528"/>
                </a:lnTo>
                <a:lnTo>
                  <a:pt x="3171" y="530"/>
                </a:lnTo>
                <a:lnTo>
                  <a:pt x="3163" y="534"/>
                </a:lnTo>
                <a:lnTo>
                  <a:pt x="3155" y="540"/>
                </a:lnTo>
                <a:lnTo>
                  <a:pt x="3147" y="548"/>
                </a:lnTo>
                <a:lnTo>
                  <a:pt x="3140" y="557"/>
                </a:lnTo>
                <a:lnTo>
                  <a:pt x="3132" y="563"/>
                </a:lnTo>
                <a:lnTo>
                  <a:pt x="3122" y="566"/>
                </a:lnTo>
                <a:lnTo>
                  <a:pt x="3113" y="569"/>
                </a:lnTo>
                <a:lnTo>
                  <a:pt x="3101" y="569"/>
                </a:lnTo>
                <a:lnTo>
                  <a:pt x="3089" y="567"/>
                </a:lnTo>
                <a:lnTo>
                  <a:pt x="3076" y="564"/>
                </a:lnTo>
                <a:lnTo>
                  <a:pt x="3060" y="559"/>
                </a:lnTo>
                <a:lnTo>
                  <a:pt x="3045" y="552"/>
                </a:lnTo>
                <a:lnTo>
                  <a:pt x="3028" y="545"/>
                </a:lnTo>
                <a:lnTo>
                  <a:pt x="2989" y="526"/>
                </a:lnTo>
                <a:lnTo>
                  <a:pt x="2893" y="477"/>
                </a:lnTo>
                <a:lnTo>
                  <a:pt x="2840" y="451"/>
                </a:lnTo>
                <a:lnTo>
                  <a:pt x="2789" y="429"/>
                </a:lnTo>
                <a:lnTo>
                  <a:pt x="2740" y="411"/>
                </a:lnTo>
                <a:lnTo>
                  <a:pt x="2692" y="394"/>
                </a:lnTo>
                <a:lnTo>
                  <a:pt x="2647" y="381"/>
                </a:lnTo>
                <a:lnTo>
                  <a:pt x="2604" y="370"/>
                </a:lnTo>
                <a:lnTo>
                  <a:pt x="2563" y="361"/>
                </a:lnTo>
                <a:lnTo>
                  <a:pt x="2524" y="354"/>
                </a:lnTo>
                <a:lnTo>
                  <a:pt x="2505" y="349"/>
                </a:lnTo>
                <a:lnTo>
                  <a:pt x="2487" y="343"/>
                </a:lnTo>
                <a:lnTo>
                  <a:pt x="2470" y="337"/>
                </a:lnTo>
                <a:lnTo>
                  <a:pt x="2454" y="328"/>
                </a:lnTo>
                <a:lnTo>
                  <a:pt x="2438" y="320"/>
                </a:lnTo>
                <a:lnTo>
                  <a:pt x="2424" y="311"/>
                </a:lnTo>
                <a:lnTo>
                  <a:pt x="2396" y="291"/>
                </a:lnTo>
                <a:lnTo>
                  <a:pt x="2372" y="272"/>
                </a:lnTo>
                <a:lnTo>
                  <a:pt x="2352" y="256"/>
                </a:lnTo>
                <a:lnTo>
                  <a:pt x="2337" y="245"/>
                </a:lnTo>
                <a:lnTo>
                  <a:pt x="2329" y="240"/>
                </a:lnTo>
                <a:lnTo>
                  <a:pt x="2325" y="239"/>
                </a:lnTo>
                <a:lnTo>
                  <a:pt x="2319" y="237"/>
                </a:lnTo>
                <a:lnTo>
                  <a:pt x="2310" y="231"/>
                </a:lnTo>
                <a:lnTo>
                  <a:pt x="2289" y="211"/>
                </a:lnTo>
                <a:lnTo>
                  <a:pt x="2262" y="185"/>
                </a:lnTo>
                <a:lnTo>
                  <a:pt x="2231" y="157"/>
                </a:lnTo>
                <a:lnTo>
                  <a:pt x="2216" y="143"/>
                </a:lnTo>
                <a:lnTo>
                  <a:pt x="2199" y="131"/>
                </a:lnTo>
                <a:lnTo>
                  <a:pt x="2184" y="121"/>
                </a:lnTo>
                <a:lnTo>
                  <a:pt x="2167" y="111"/>
                </a:lnTo>
                <a:lnTo>
                  <a:pt x="2151" y="105"/>
                </a:lnTo>
                <a:lnTo>
                  <a:pt x="2144" y="104"/>
                </a:lnTo>
                <a:lnTo>
                  <a:pt x="2137" y="103"/>
                </a:lnTo>
                <a:lnTo>
                  <a:pt x="2130" y="103"/>
                </a:lnTo>
                <a:lnTo>
                  <a:pt x="2123" y="104"/>
                </a:lnTo>
                <a:lnTo>
                  <a:pt x="2116" y="105"/>
                </a:lnTo>
                <a:lnTo>
                  <a:pt x="2110" y="109"/>
                </a:lnTo>
                <a:lnTo>
                  <a:pt x="2105" y="109"/>
                </a:lnTo>
                <a:lnTo>
                  <a:pt x="2097" y="110"/>
                </a:lnTo>
                <a:lnTo>
                  <a:pt x="2091" y="112"/>
                </a:lnTo>
                <a:lnTo>
                  <a:pt x="2086" y="116"/>
                </a:lnTo>
                <a:lnTo>
                  <a:pt x="2081" y="122"/>
                </a:lnTo>
                <a:lnTo>
                  <a:pt x="2077" y="129"/>
                </a:lnTo>
                <a:lnTo>
                  <a:pt x="2076" y="133"/>
                </a:lnTo>
                <a:lnTo>
                  <a:pt x="2074" y="137"/>
                </a:lnTo>
                <a:lnTo>
                  <a:pt x="2067" y="145"/>
                </a:lnTo>
                <a:lnTo>
                  <a:pt x="2057" y="151"/>
                </a:lnTo>
                <a:lnTo>
                  <a:pt x="2044" y="155"/>
                </a:lnTo>
                <a:lnTo>
                  <a:pt x="2028" y="159"/>
                </a:lnTo>
                <a:lnTo>
                  <a:pt x="2008" y="163"/>
                </a:lnTo>
                <a:lnTo>
                  <a:pt x="1985" y="164"/>
                </a:lnTo>
                <a:lnTo>
                  <a:pt x="1959" y="165"/>
                </a:lnTo>
                <a:lnTo>
                  <a:pt x="1927" y="164"/>
                </a:lnTo>
                <a:lnTo>
                  <a:pt x="1889" y="160"/>
                </a:lnTo>
                <a:lnTo>
                  <a:pt x="1845" y="155"/>
                </a:lnTo>
                <a:lnTo>
                  <a:pt x="1798" y="152"/>
                </a:lnTo>
                <a:lnTo>
                  <a:pt x="1749" y="149"/>
                </a:lnTo>
                <a:lnTo>
                  <a:pt x="1724" y="149"/>
                </a:lnTo>
                <a:lnTo>
                  <a:pt x="1699" y="149"/>
                </a:lnTo>
                <a:lnTo>
                  <a:pt x="1674" y="152"/>
                </a:lnTo>
                <a:lnTo>
                  <a:pt x="1649" y="154"/>
                </a:lnTo>
                <a:lnTo>
                  <a:pt x="1624" y="158"/>
                </a:lnTo>
                <a:lnTo>
                  <a:pt x="1600" y="163"/>
                </a:lnTo>
                <a:lnTo>
                  <a:pt x="1542" y="177"/>
                </a:lnTo>
                <a:lnTo>
                  <a:pt x="1464" y="194"/>
                </a:lnTo>
                <a:lnTo>
                  <a:pt x="1369" y="215"/>
                </a:lnTo>
                <a:lnTo>
                  <a:pt x="1264" y="240"/>
                </a:lnTo>
                <a:lnTo>
                  <a:pt x="1152" y="266"/>
                </a:lnTo>
                <a:lnTo>
                  <a:pt x="1037" y="296"/>
                </a:lnTo>
                <a:lnTo>
                  <a:pt x="981" y="312"/>
                </a:lnTo>
                <a:lnTo>
                  <a:pt x="925" y="328"/>
                </a:lnTo>
                <a:lnTo>
                  <a:pt x="870" y="345"/>
                </a:lnTo>
                <a:lnTo>
                  <a:pt x="818" y="362"/>
                </a:lnTo>
                <a:lnTo>
                  <a:pt x="733" y="389"/>
                </a:lnTo>
                <a:lnTo>
                  <a:pt x="652" y="416"/>
                </a:lnTo>
                <a:lnTo>
                  <a:pt x="572" y="443"/>
                </a:lnTo>
                <a:lnTo>
                  <a:pt x="532" y="457"/>
                </a:lnTo>
                <a:lnTo>
                  <a:pt x="492" y="472"/>
                </a:lnTo>
                <a:lnTo>
                  <a:pt x="439" y="493"/>
                </a:lnTo>
                <a:lnTo>
                  <a:pt x="388" y="515"/>
                </a:lnTo>
                <a:lnTo>
                  <a:pt x="293" y="557"/>
                </a:lnTo>
                <a:lnTo>
                  <a:pt x="218" y="591"/>
                </a:lnTo>
                <a:lnTo>
                  <a:pt x="168" y="615"/>
                </a:lnTo>
                <a:lnTo>
                  <a:pt x="125" y="634"/>
                </a:lnTo>
                <a:lnTo>
                  <a:pt x="113" y="640"/>
                </a:lnTo>
                <a:lnTo>
                  <a:pt x="106" y="644"/>
                </a:lnTo>
                <a:lnTo>
                  <a:pt x="100" y="649"/>
                </a:lnTo>
                <a:lnTo>
                  <a:pt x="94" y="654"/>
                </a:lnTo>
                <a:lnTo>
                  <a:pt x="74" y="681"/>
                </a:lnTo>
                <a:lnTo>
                  <a:pt x="58" y="697"/>
                </a:lnTo>
                <a:lnTo>
                  <a:pt x="43" y="713"/>
                </a:lnTo>
                <a:lnTo>
                  <a:pt x="15" y="739"/>
                </a:lnTo>
                <a:lnTo>
                  <a:pt x="5" y="750"/>
                </a:lnTo>
                <a:lnTo>
                  <a:pt x="2" y="755"/>
                </a:lnTo>
                <a:lnTo>
                  <a:pt x="0" y="758"/>
                </a:lnTo>
                <a:lnTo>
                  <a:pt x="0" y="763"/>
                </a:lnTo>
                <a:lnTo>
                  <a:pt x="0" y="767"/>
                </a:lnTo>
                <a:lnTo>
                  <a:pt x="2" y="770"/>
                </a:lnTo>
                <a:lnTo>
                  <a:pt x="7" y="774"/>
                </a:lnTo>
                <a:lnTo>
                  <a:pt x="16" y="782"/>
                </a:lnTo>
                <a:lnTo>
                  <a:pt x="34" y="799"/>
                </a:lnTo>
                <a:lnTo>
                  <a:pt x="89" y="854"/>
                </a:lnTo>
                <a:lnTo>
                  <a:pt x="125" y="891"/>
                </a:lnTo>
                <a:lnTo>
                  <a:pt x="163" y="934"/>
                </a:lnTo>
                <a:lnTo>
                  <a:pt x="205" y="979"/>
                </a:lnTo>
                <a:lnTo>
                  <a:pt x="248" y="1028"/>
                </a:lnTo>
                <a:lnTo>
                  <a:pt x="291" y="1080"/>
                </a:lnTo>
                <a:lnTo>
                  <a:pt x="333" y="1131"/>
                </a:lnTo>
                <a:lnTo>
                  <a:pt x="372" y="1184"/>
                </a:lnTo>
                <a:lnTo>
                  <a:pt x="408" y="1236"/>
                </a:lnTo>
                <a:lnTo>
                  <a:pt x="425" y="1261"/>
                </a:lnTo>
                <a:lnTo>
                  <a:pt x="440" y="1286"/>
                </a:lnTo>
                <a:lnTo>
                  <a:pt x="455" y="1310"/>
                </a:lnTo>
                <a:lnTo>
                  <a:pt x="466" y="1334"/>
                </a:lnTo>
                <a:lnTo>
                  <a:pt x="477" y="1357"/>
                </a:lnTo>
                <a:lnTo>
                  <a:pt x="486" y="1378"/>
                </a:lnTo>
                <a:lnTo>
                  <a:pt x="493" y="1398"/>
                </a:lnTo>
                <a:lnTo>
                  <a:pt x="497" y="1418"/>
                </a:lnTo>
                <a:lnTo>
                  <a:pt x="503" y="1446"/>
                </a:lnTo>
                <a:lnTo>
                  <a:pt x="508" y="1465"/>
                </a:lnTo>
                <a:lnTo>
                  <a:pt x="511" y="1471"/>
                </a:lnTo>
                <a:lnTo>
                  <a:pt x="513" y="1476"/>
                </a:lnTo>
                <a:lnTo>
                  <a:pt x="517" y="1478"/>
                </a:lnTo>
                <a:lnTo>
                  <a:pt x="519" y="1480"/>
                </a:lnTo>
                <a:lnTo>
                  <a:pt x="523" y="1478"/>
                </a:lnTo>
                <a:lnTo>
                  <a:pt x="526" y="1477"/>
                </a:lnTo>
                <a:lnTo>
                  <a:pt x="536" y="1474"/>
                </a:lnTo>
                <a:lnTo>
                  <a:pt x="549" y="1468"/>
                </a:lnTo>
                <a:lnTo>
                  <a:pt x="556" y="1464"/>
                </a:lnTo>
                <a:lnTo>
                  <a:pt x="564" y="1462"/>
                </a:lnTo>
                <a:lnTo>
                  <a:pt x="592" y="1458"/>
                </a:lnTo>
                <a:lnTo>
                  <a:pt x="647" y="1453"/>
                </a:lnTo>
                <a:lnTo>
                  <a:pt x="684" y="1451"/>
                </a:lnTo>
                <a:lnTo>
                  <a:pt x="726" y="1450"/>
                </a:lnTo>
                <a:lnTo>
                  <a:pt x="772" y="1449"/>
                </a:lnTo>
                <a:lnTo>
                  <a:pt x="822" y="1450"/>
                </a:lnTo>
                <a:lnTo>
                  <a:pt x="876" y="1451"/>
                </a:lnTo>
                <a:lnTo>
                  <a:pt x="933" y="1455"/>
                </a:lnTo>
                <a:lnTo>
                  <a:pt x="991" y="1461"/>
                </a:lnTo>
                <a:lnTo>
                  <a:pt x="1050" y="1469"/>
                </a:lnTo>
                <a:lnTo>
                  <a:pt x="1110" y="1480"/>
                </a:lnTo>
                <a:lnTo>
                  <a:pt x="1140" y="1487"/>
                </a:lnTo>
                <a:lnTo>
                  <a:pt x="1170" y="1494"/>
                </a:lnTo>
                <a:lnTo>
                  <a:pt x="1200" y="1502"/>
                </a:lnTo>
                <a:lnTo>
                  <a:pt x="1230" y="1511"/>
                </a:lnTo>
                <a:lnTo>
                  <a:pt x="1258" y="1521"/>
                </a:lnTo>
                <a:lnTo>
                  <a:pt x="1287" y="1532"/>
                </a:lnTo>
                <a:lnTo>
                  <a:pt x="1316" y="1544"/>
                </a:lnTo>
                <a:lnTo>
                  <a:pt x="1344" y="1558"/>
                </a:lnTo>
                <a:lnTo>
                  <a:pt x="1373" y="1574"/>
                </a:lnTo>
                <a:lnTo>
                  <a:pt x="1399" y="1591"/>
                </a:lnTo>
                <a:lnTo>
                  <a:pt x="1425" y="1607"/>
                </a:lnTo>
                <a:lnTo>
                  <a:pt x="1452" y="1625"/>
                </a:lnTo>
                <a:lnTo>
                  <a:pt x="1476" y="1644"/>
                </a:lnTo>
                <a:lnTo>
                  <a:pt x="1499" y="1664"/>
                </a:lnTo>
                <a:lnTo>
                  <a:pt x="1521" y="1683"/>
                </a:lnTo>
                <a:lnTo>
                  <a:pt x="1542" y="1702"/>
                </a:lnTo>
                <a:lnTo>
                  <a:pt x="1563" y="1721"/>
                </a:lnTo>
                <a:lnTo>
                  <a:pt x="1581" y="1740"/>
                </a:lnTo>
                <a:lnTo>
                  <a:pt x="1614" y="1777"/>
                </a:lnTo>
                <a:lnTo>
                  <a:pt x="1642" y="1810"/>
                </a:lnTo>
                <a:lnTo>
                  <a:pt x="1652" y="1826"/>
                </a:lnTo>
                <a:lnTo>
                  <a:pt x="1661" y="1840"/>
                </a:lnTo>
                <a:lnTo>
                  <a:pt x="1667" y="1853"/>
                </a:lnTo>
                <a:lnTo>
                  <a:pt x="1673" y="1865"/>
                </a:lnTo>
                <a:lnTo>
                  <a:pt x="1679" y="1883"/>
                </a:lnTo>
                <a:lnTo>
                  <a:pt x="1681" y="1890"/>
                </a:lnTo>
                <a:lnTo>
                  <a:pt x="1692" y="1883"/>
                </a:lnTo>
                <a:lnTo>
                  <a:pt x="1720" y="1867"/>
                </a:lnTo>
                <a:lnTo>
                  <a:pt x="1767" y="1840"/>
                </a:lnTo>
                <a:lnTo>
                  <a:pt x="1797" y="1826"/>
                </a:lnTo>
                <a:lnTo>
                  <a:pt x="1829" y="1810"/>
                </a:lnTo>
                <a:lnTo>
                  <a:pt x="1866" y="1794"/>
                </a:lnTo>
                <a:lnTo>
                  <a:pt x="1905" y="1777"/>
                </a:lnTo>
                <a:lnTo>
                  <a:pt x="1948" y="1760"/>
                </a:lnTo>
                <a:lnTo>
                  <a:pt x="1995" y="1745"/>
                </a:lnTo>
                <a:lnTo>
                  <a:pt x="2044" y="1729"/>
                </a:lnTo>
                <a:lnTo>
                  <a:pt x="2095" y="1716"/>
                </a:lnTo>
                <a:lnTo>
                  <a:pt x="2148" y="1704"/>
                </a:lnTo>
                <a:lnTo>
                  <a:pt x="2204" y="1693"/>
                </a:lnTo>
                <a:lnTo>
                  <a:pt x="2221" y="1691"/>
                </a:lnTo>
                <a:lnTo>
                  <a:pt x="2240" y="1690"/>
                </a:lnTo>
                <a:lnTo>
                  <a:pt x="2278" y="1687"/>
                </a:lnTo>
                <a:lnTo>
                  <a:pt x="2320" y="1687"/>
                </a:lnTo>
                <a:lnTo>
                  <a:pt x="2362" y="1689"/>
                </a:lnTo>
                <a:lnTo>
                  <a:pt x="2444" y="1695"/>
                </a:lnTo>
                <a:lnTo>
                  <a:pt x="2519" y="1699"/>
                </a:lnTo>
                <a:lnTo>
                  <a:pt x="2550" y="1702"/>
                </a:lnTo>
                <a:lnTo>
                  <a:pt x="2583" y="1707"/>
                </a:lnTo>
                <a:lnTo>
                  <a:pt x="2651" y="1718"/>
                </a:lnTo>
                <a:lnTo>
                  <a:pt x="2685" y="1724"/>
                </a:lnTo>
                <a:lnTo>
                  <a:pt x="2720" y="1732"/>
                </a:lnTo>
                <a:lnTo>
                  <a:pt x="2752" y="1740"/>
                </a:lnTo>
                <a:lnTo>
                  <a:pt x="2766" y="1745"/>
                </a:lnTo>
                <a:lnTo>
                  <a:pt x="2781" y="1751"/>
                </a:lnTo>
                <a:lnTo>
                  <a:pt x="2823" y="1771"/>
                </a:lnTo>
                <a:lnTo>
                  <a:pt x="2862" y="1791"/>
                </a:lnTo>
                <a:lnTo>
                  <a:pt x="2899" y="1812"/>
                </a:lnTo>
                <a:lnTo>
                  <a:pt x="2934" y="1831"/>
                </a:lnTo>
                <a:lnTo>
                  <a:pt x="2997" y="1868"/>
                </a:lnTo>
                <a:lnTo>
                  <a:pt x="3048" y="1901"/>
                </a:lnTo>
                <a:lnTo>
                  <a:pt x="3090" y="1930"/>
                </a:lnTo>
                <a:lnTo>
                  <a:pt x="3120" y="1951"/>
                </a:lnTo>
                <a:lnTo>
                  <a:pt x="3145" y="1970"/>
                </a:lnTo>
                <a:lnTo>
                  <a:pt x="3150" y="1993"/>
                </a:lnTo>
                <a:lnTo>
                  <a:pt x="3164" y="2047"/>
                </a:lnTo>
                <a:lnTo>
                  <a:pt x="3175" y="2080"/>
                </a:lnTo>
                <a:lnTo>
                  <a:pt x="3187" y="2115"/>
                </a:lnTo>
                <a:lnTo>
                  <a:pt x="3200" y="2147"/>
                </a:lnTo>
                <a:lnTo>
                  <a:pt x="3207" y="2163"/>
                </a:lnTo>
                <a:lnTo>
                  <a:pt x="3214" y="2177"/>
                </a:lnTo>
                <a:lnTo>
                  <a:pt x="3229" y="2202"/>
                </a:lnTo>
                <a:lnTo>
                  <a:pt x="3239" y="2226"/>
                </a:lnTo>
                <a:lnTo>
                  <a:pt x="3249" y="2248"/>
                </a:lnTo>
                <a:lnTo>
                  <a:pt x="3256" y="2265"/>
                </a:lnTo>
                <a:lnTo>
                  <a:pt x="3266" y="2295"/>
                </a:lnTo>
                <a:lnTo>
                  <a:pt x="3270" y="2313"/>
                </a:lnTo>
                <a:lnTo>
                  <a:pt x="3272" y="2317"/>
                </a:lnTo>
                <a:lnTo>
                  <a:pt x="3274" y="2318"/>
                </a:lnTo>
                <a:lnTo>
                  <a:pt x="3276" y="2319"/>
                </a:lnTo>
                <a:lnTo>
                  <a:pt x="3280" y="2320"/>
                </a:lnTo>
                <a:lnTo>
                  <a:pt x="3299" y="2320"/>
                </a:lnTo>
                <a:lnTo>
                  <a:pt x="3311" y="2322"/>
                </a:lnTo>
                <a:lnTo>
                  <a:pt x="3317" y="2323"/>
                </a:lnTo>
                <a:lnTo>
                  <a:pt x="3324" y="2325"/>
                </a:lnTo>
                <a:lnTo>
                  <a:pt x="3330" y="2330"/>
                </a:lnTo>
                <a:lnTo>
                  <a:pt x="3336" y="2335"/>
                </a:lnTo>
                <a:lnTo>
                  <a:pt x="3343" y="2341"/>
                </a:lnTo>
                <a:lnTo>
                  <a:pt x="3349" y="2349"/>
                </a:lnTo>
                <a:lnTo>
                  <a:pt x="3361" y="2367"/>
                </a:lnTo>
                <a:lnTo>
                  <a:pt x="3372" y="2381"/>
                </a:lnTo>
                <a:lnTo>
                  <a:pt x="3393" y="2408"/>
                </a:lnTo>
                <a:lnTo>
                  <a:pt x="3403" y="2421"/>
                </a:lnTo>
                <a:lnTo>
                  <a:pt x="3410" y="2435"/>
                </a:lnTo>
                <a:lnTo>
                  <a:pt x="3412" y="2443"/>
                </a:lnTo>
                <a:lnTo>
                  <a:pt x="3415" y="2452"/>
                </a:lnTo>
                <a:lnTo>
                  <a:pt x="3417" y="2460"/>
                </a:lnTo>
                <a:lnTo>
                  <a:pt x="3418" y="2471"/>
                </a:lnTo>
                <a:lnTo>
                  <a:pt x="3420" y="2492"/>
                </a:lnTo>
                <a:lnTo>
                  <a:pt x="3420" y="2515"/>
                </a:lnTo>
                <a:lnTo>
                  <a:pt x="3421" y="2562"/>
                </a:lnTo>
                <a:lnTo>
                  <a:pt x="3421" y="2583"/>
                </a:lnTo>
                <a:lnTo>
                  <a:pt x="3422" y="2602"/>
                </a:lnTo>
                <a:lnTo>
                  <a:pt x="3426" y="2619"/>
                </a:lnTo>
                <a:lnTo>
                  <a:pt x="3427" y="2626"/>
                </a:lnTo>
                <a:lnTo>
                  <a:pt x="3429" y="2632"/>
                </a:lnTo>
                <a:lnTo>
                  <a:pt x="3439" y="2655"/>
                </a:lnTo>
                <a:lnTo>
                  <a:pt x="3445" y="2665"/>
                </a:lnTo>
                <a:lnTo>
                  <a:pt x="3451" y="2676"/>
                </a:lnTo>
                <a:lnTo>
                  <a:pt x="3459" y="2686"/>
                </a:lnTo>
                <a:lnTo>
                  <a:pt x="3464" y="2689"/>
                </a:lnTo>
                <a:lnTo>
                  <a:pt x="3470" y="2693"/>
                </a:lnTo>
                <a:lnTo>
                  <a:pt x="3476" y="2695"/>
                </a:lnTo>
                <a:lnTo>
                  <a:pt x="3483" y="2698"/>
                </a:lnTo>
                <a:lnTo>
                  <a:pt x="3490" y="2699"/>
                </a:lnTo>
                <a:lnTo>
                  <a:pt x="3498" y="2699"/>
                </a:lnTo>
                <a:lnTo>
                  <a:pt x="3509" y="2700"/>
                </a:lnTo>
                <a:lnTo>
                  <a:pt x="3522" y="2701"/>
                </a:lnTo>
                <a:lnTo>
                  <a:pt x="3552" y="2707"/>
                </a:lnTo>
                <a:lnTo>
                  <a:pt x="3588" y="2717"/>
                </a:lnTo>
                <a:lnTo>
                  <a:pt x="3607" y="2723"/>
                </a:lnTo>
                <a:lnTo>
                  <a:pt x="3627" y="2730"/>
                </a:lnTo>
                <a:lnTo>
                  <a:pt x="3649" y="2738"/>
                </a:lnTo>
                <a:lnTo>
                  <a:pt x="3669" y="2747"/>
                </a:lnTo>
                <a:lnTo>
                  <a:pt x="3690" y="2757"/>
                </a:lnTo>
                <a:lnTo>
                  <a:pt x="3710" y="2768"/>
                </a:lnTo>
                <a:lnTo>
                  <a:pt x="3730" y="2780"/>
                </a:lnTo>
                <a:lnTo>
                  <a:pt x="3749" y="2793"/>
                </a:lnTo>
                <a:lnTo>
                  <a:pt x="3767" y="2808"/>
                </a:lnTo>
                <a:lnTo>
                  <a:pt x="3784" y="2822"/>
                </a:lnTo>
                <a:lnTo>
                  <a:pt x="3796" y="2836"/>
                </a:lnTo>
                <a:lnTo>
                  <a:pt x="3807" y="2849"/>
                </a:lnTo>
                <a:lnTo>
                  <a:pt x="3815" y="2863"/>
                </a:lnTo>
                <a:lnTo>
                  <a:pt x="3821" y="2876"/>
                </a:lnTo>
                <a:lnTo>
                  <a:pt x="3833" y="2900"/>
                </a:lnTo>
                <a:lnTo>
                  <a:pt x="3838" y="2910"/>
                </a:lnTo>
                <a:lnTo>
                  <a:pt x="3842" y="2920"/>
                </a:lnTo>
                <a:lnTo>
                  <a:pt x="3848" y="2927"/>
                </a:lnTo>
                <a:lnTo>
                  <a:pt x="3856" y="2934"/>
                </a:lnTo>
                <a:lnTo>
                  <a:pt x="3862" y="2939"/>
                </a:lnTo>
                <a:lnTo>
                  <a:pt x="3867" y="2943"/>
                </a:lnTo>
                <a:lnTo>
                  <a:pt x="3877" y="2947"/>
                </a:lnTo>
                <a:lnTo>
                  <a:pt x="3881" y="2947"/>
                </a:lnTo>
                <a:lnTo>
                  <a:pt x="3885" y="294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8" name="KSO_Shape"/>
          <p:cNvSpPr/>
          <p:nvPr/>
        </p:nvSpPr>
        <p:spPr bwMode="auto">
          <a:xfrm>
            <a:off x="5455931" y="4827705"/>
            <a:ext cx="1905000" cy="723900"/>
          </a:xfrm>
          <a:custGeom>
            <a:avLst/>
            <a:gdLst>
              <a:gd name="T0" fmla="*/ 238222642 w 7765"/>
              <a:gd name="T1" fmla="*/ 171747976 h 2948"/>
              <a:gd name="T2" fmla="*/ 253570343 w 7765"/>
              <a:gd name="T3" fmla="*/ 163187638 h 2948"/>
              <a:gd name="T4" fmla="*/ 260973469 w 7765"/>
              <a:gd name="T5" fmla="*/ 158666455 h 2948"/>
              <a:gd name="T6" fmla="*/ 262116960 w 7765"/>
              <a:gd name="T7" fmla="*/ 146790615 h 2948"/>
              <a:gd name="T8" fmla="*/ 269941321 w 7765"/>
              <a:gd name="T9" fmla="*/ 139857824 h 2948"/>
              <a:gd name="T10" fmla="*/ 274756445 w 7765"/>
              <a:gd name="T11" fmla="*/ 129428802 h 2948"/>
              <a:gd name="T12" fmla="*/ 297447166 w 7765"/>
              <a:gd name="T13" fmla="*/ 106762236 h 2948"/>
              <a:gd name="T14" fmla="*/ 325193681 w 7765"/>
              <a:gd name="T15" fmla="*/ 101818941 h 2948"/>
              <a:gd name="T16" fmla="*/ 357213382 w 7765"/>
              <a:gd name="T17" fmla="*/ 109113192 h 2948"/>
              <a:gd name="T18" fmla="*/ 370213995 w 7765"/>
              <a:gd name="T19" fmla="*/ 107123940 h 2948"/>
              <a:gd name="T20" fmla="*/ 389895234 w 7765"/>
              <a:gd name="T21" fmla="*/ 92354465 h 2948"/>
              <a:gd name="T22" fmla="*/ 426188366 w 7765"/>
              <a:gd name="T23" fmla="*/ 87471577 h 2948"/>
              <a:gd name="T24" fmla="*/ 436661082 w 7765"/>
              <a:gd name="T25" fmla="*/ 88315554 h 2948"/>
              <a:gd name="T26" fmla="*/ 449842014 w 7765"/>
              <a:gd name="T27" fmla="*/ 65106309 h 2948"/>
              <a:gd name="T28" fmla="*/ 467176165 w 7765"/>
              <a:gd name="T29" fmla="*/ 45514107 h 2948"/>
              <a:gd name="T30" fmla="*/ 454235903 w 7765"/>
              <a:gd name="T31" fmla="*/ 35627519 h 2948"/>
              <a:gd name="T32" fmla="*/ 408312769 w 7765"/>
              <a:gd name="T33" fmla="*/ 18868792 h 2948"/>
              <a:gd name="T34" fmla="*/ 362088612 w 7765"/>
              <a:gd name="T35" fmla="*/ 8982204 h 2948"/>
              <a:gd name="T36" fmla="*/ 342407374 w 7765"/>
              <a:gd name="T37" fmla="*/ 8078066 h 2948"/>
              <a:gd name="T38" fmla="*/ 338314507 w 7765"/>
              <a:gd name="T39" fmla="*/ 6269544 h 2948"/>
              <a:gd name="T40" fmla="*/ 326698300 w 7765"/>
              <a:gd name="T41" fmla="*/ 14769475 h 2948"/>
              <a:gd name="T42" fmla="*/ 308040095 w 7765"/>
              <a:gd name="T43" fmla="*/ 22968109 h 2948"/>
              <a:gd name="T44" fmla="*/ 279992803 w 7765"/>
              <a:gd name="T45" fmla="*/ 34301270 h 2948"/>
              <a:gd name="T46" fmla="*/ 271566398 w 7765"/>
              <a:gd name="T47" fmla="*/ 32854452 h 2948"/>
              <a:gd name="T48" fmla="*/ 263681930 w 7765"/>
              <a:gd name="T49" fmla="*/ 33457293 h 2948"/>
              <a:gd name="T50" fmla="*/ 263561473 w 7765"/>
              <a:gd name="T51" fmla="*/ 17663111 h 2948"/>
              <a:gd name="T52" fmla="*/ 263802143 w 7765"/>
              <a:gd name="T53" fmla="*/ 11333406 h 2948"/>
              <a:gd name="T54" fmla="*/ 263079887 w 7765"/>
              <a:gd name="T55" fmla="*/ 4400615 h 2948"/>
              <a:gd name="T56" fmla="*/ 258866807 w 7765"/>
              <a:gd name="T57" fmla="*/ 3375908 h 2948"/>
              <a:gd name="T58" fmla="*/ 244482033 w 7765"/>
              <a:gd name="T59" fmla="*/ 10067318 h 2948"/>
              <a:gd name="T60" fmla="*/ 237560492 w 7765"/>
              <a:gd name="T61" fmla="*/ 9223341 h 2948"/>
              <a:gd name="T62" fmla="*/ 228652746 w 7765"/>
              <a:gd name="T63" fmla="*/ 9826181 h 2948"/>
              <a:gd name="T64" fmla="*/ 219383873 w 7765"/>
              <a:gd name="T65" fmla="*/ 11212838 h 2948"/>
              <a:gd name="T66" fmla="*/ 205239769 w 7765"/>
              <a:gd name="T67" fmla="*/ 60161 h 2948"/>
              <a:gd name="T68" fmla="*/ 203494234 w 7765"/>
              <a:gd name="T69" fmla="*/ 7294250 h 2948"/>
              <a:gd name="T70" fmla="*/ 203795256 w 7765"/>
              <a:gd name="T71" fmla="*/ 13021360 h 2948"/>
              <a:gd name="T72" fmla="*/ 204577619 w 7765"/>
              <a:gd name="T73" fmla="*/ 20797883 h 2948"/>
              <a:gd name="T74" fmla="*/ 202892436 w 7765"/>
              <a:gd name="T75" fmla="*/ 34542406 h 2948"/>
              <a:gd name="T76" fmla="*/ 192118943 w 7765"/>
              <a:gd name="T77" fmla="*/ 31829745 h 2948"/>
              <a:gd name="T78" fmla="*/ 184174124 w 7765"/>
              <a:gd name="T79" fmla="*/ 33698429 h 2948"/>
              <a:gd name="T80" fmla="*/ 151913507 w 7765"/>
              <a:gd name="T81" fmla="*/ 21340317 h 2948"/>
              <a:gd name="T82" fmla="*/ 139575044 w 7765"/>
              <a:gd name="T83" fmla="*/ 14287203 h 2948"/>
              <a:gd name="T84" fmla="*/ 127357039 w 7765"/>
              <a:gd name="T85" fmla="*/ 6329705 h 2948"/>
              <a:gd name="T86" fmla="*/ 123023502 w 7765"/>
              <a:gd name="T87" fmla="*/ 9343909 h 2948"/>
              <a:gd name="T88" fmla="*/ 99249396 w 7765"/>
              <a:gd name="T89" fmla="*/ 9283747 h 2948"/>
              <a:gd name="T90" fmla="*/ 49233394 w 7765"/>
              <a:gd name="T91" fmla="*/ 21822589 h 2948"/>
              <a:gd name="T92" fmla="*/ 6801083 w 7765"/>
              <a:gd name="T93" fmla="*/ 38581562 h 2948"/>
              <a:gd name="T94" fmla="*/ 120458 w 7765"/>
              <a:gd name="T95" fmla="*/ 46418246 h 2948"/>
              <a:gd name="T96" fmla="*/ 25579746 w 7765"/>
              <a:gd name="T97" fmla="*/ 76017603 h 2948"/>
              <a:gd name="T98" fmla="*/ 31237339 w 7765"/>
              <a:gd name="T99" fmla="*/ 89219693 h 2948"/>
              <a:gd name="T100" fmla="*/ 52724218 w 7765"/>
              <a:gd name="T101" fmla="*/ 87471577 h 2948"/>
              <a:gd name="T102" fmla="*/ 82637502 w 7765"/>
              <a:gd name="T103" fmla="*/ 94886396 h 2948"/>
              <a:gd name="T104" fmla="*/ 99971652 w 7765"/>
              <a:gd name="T105" fmla="*/ 110921714 h 2948"/>
              <a:gd name="T106" fmla="*/ 120074370 w 7765"/>
              <a:gd name="T107" fmla="*/ 105194850 h 2948"/>
              <a:gd name="T108" fmla="*/ 153478478 w 7765"/>
              <a:gd name="T109" fmla="*/ 102602757 h 2948"/>
              <a:gd name="T110" fmla="*/ 180382279 w 7765"/>
              <a:gd name="T111" fmla="*/ 112609668 h 2948"/>
              <a:gd name="T112" fmla="*/ 194345818 w 7765"/>
              <a:gd name="T113" fmla="*/ 132744549 h 2948"/>
              <a:gd name="T114" fmla="*/ 200063517 w 7765"/>
              <a:gd name="T115" fmla="*/ 140159367 h 2948"/>
              <a:gd name="T116" fmla="*/ 205721109 w 7765"/>
              <a:gd name="T117" fmla="*/ 148960596 h 2948"/>
              <a:gd name="T118" fmla="*/ 208188900 w 7765"/>
              <a:gd name="T119" fmla="*/ 161921795 h 2948"/>
              <a:gd name="T120" fmla="*/ 219624543 w 7765"/>
              <a:gd name="T121" fmla="*/ 165056321 h 2948"/>
              <a:gd name="T122" fmla="*/ 231000079 w 7765"/>
              <a:gd name="T123" fmla="*/ 175425182 h 294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7765" h="2948">
                <a:moveTo>
                  <a:pt x="3885" y="2948"/>
                </a:moveTo>
                <a:lnTo>
                  <a:pt x="3885" y="2948"/>
                </a:lnTo>
                <a:lnTo>
                  <a:pt x="3889" y="2947"/>
                </a:lnTo>
                <a:lnTo>
                  <a:pt x="3897" y="2943"/>
                </a:lnTo>
                <a:lnTo>
                  <a:pt x="3903" y="2939"/>
                </a:lnTo>
                <a:lnTo>
                  <a:pt x="3909" y="2934"/>
                </a:lnTo>
                <a:lnTo>
                  <a:pt x="3916" y="2927"/>
                </a:lnTo>
                <a:lnTo>
                  <a:pt x="3922" y="2920"/>
                </a:lnTo>
                <a:lnTo>
                  <a:pt x="3927" y="2910"/>
                </a:lnTo>
                <a:lnTo>
                  <a:pt x="3932" y="2900"/>
                </a:lnTo>
                <a:lnTo>
                  <a:pt x="3944" y="2876"/>
                </a:lnTo>
                <a:lnTo>
                  <a:pt x="3950" y="2863"/>
                </a:lnTo>
                <a:lnTo>
                  <a:pt x="3958" y="2849"/>
                </a:lnTo>
                <a:lnTo>
                  <a:pt x="3969" y="2836"/>
                </a:lnTo>
                <a:lnTo>
                  <a:pt x="3981" y="2822"/>
                </a:lnTo>
                <a:lnTo>
                  <a:pt x="3998" y="2808"/>
                </a:lnTo>
                <a:lnTo>
                  <a:pt x="4016" y="2793"/>
                </a:lnTo>
                <a:lnTo>
                  <a:pt x="4035" y="2780"/>
                </a:lnTo>
                <a:lnTo>
                  <a:pt x="4055" y="2768"/>
                </a:lnTo>
                <a:lnTo>
                  <a:pt x="4075" y="2757"/>
                </a:lnTo>
                <a:lnTo>
                  <a:pt x="4096" y="2747"/>
                </a:lnTo>
                <a:lnTo>
                  <a:pt x="4116" y="2738"/>
                </a:lnTo>
                <a:lnTo>
                  <a:pt x="4137" y="2730"/>
                </a:lnTo>
                <a:lnTo>
                  <a:pt x="4158" y="2723"/>
                </a:lnTo>
                <a:lnTo>
                  <a:pt x="4177" y="2717"/>
                </a:lnTo>
                <a:lnTo>
                  <a:pt x="4213" y="2707"/>
                </a:lnTo>
                <a:lnTo>
                  <a:pt x="4244" y="2701"/>
                </a:lnTo>
                <a:lnTo>
                  <a:pt x="4256" y="2700"/>
                </a:lnTo>
                <a:lnTo>
                  <a:pt x="4266" y="2699"/>
                </a:lnTo>
                <a:lnTo>
                  <a:pt x="4275" y="2699"/>
                </a:lnTo>
                <a:lnTo>
                  <a:pt x="4283" y="2698"/>
                </a:lnTo>
                <a:lnTo>
                  <a:pt x="4289" y="2695"/>
                </a:lnTo>
                <a:lnTo>
                  <a:pt x="4296" y="2693"/>
                </a:lnTo>
                <a:lnTo>
                  <a:pt x="4301" y="2689"/>
                </a:lnTo>
                <a:lnTo>
                  <a:pt x="4306" y="2686"/>
                </a:lnTo>
                <a:lnTo>
                  <a:pt x="4314" y="2676"/>
                </a:lnTo>
                <a:lnTo>
                  <a:pt x="4320" y="2665"/>
                </a:lnTo>
                <a:lnTo>
                  <a:pt x="4326" y="2655"/>
                </a:lnTo>
                <a:lnTo>
                  <a:pt x="4336" y="2632"/>
                </a:lnTo>
                <a:lnTo>
                  <a:pt x="4338" y="2626"/>
                </a:lnTo>
                <a:lnTo>
                  <a:pt x="4339" y="2619"/>
                </a:lnTo>
                <a:lnTo>
                  <a:pt x="4342" y="2602"/>
                </a:lnTo>
                <a:lnTo>
                  <a:pt x="4344" y="2583"/>
                </a:lnTo>
                <a:lnTo>
                  <a:pt x="4344" y="2562"/>
                </a:lnTo>
                <a:lnTo>
                  <a:pt x="4345" y="2515"/>
                </a:lnTo>
                <a:lnTo>
                  <a:pt x="4345" y="2492"/>
                </a:lnTo>
                <a:lnTo>
                  <a:pt x="4346" y="2471"/>
                </a:lnTo>
                <a:lnTo>
                  <a:pt x="4348" y="2460"/>
                </a:lnTo>
                <a:lnTo>
                  <a:pt x="4350" y="2452"/>
                </a:lnTo>
                <a:lnTo>
                  <a:pt x="4352" y="2443"/>
                </a:lnTo>
                <a:lnTo>
                  <a:pt x="4355" y="2435"/>
                </a:lnTo>
                <a:lnTo>
                  <a:pt x="4362" y="2421"/>
                </a:lnTo>
                <a:lnTo>
                  <a:pt x="4371" y="2408"/>
                </a:lnTo>
                <a:lnTo>
                  <a:pt x="4393" y="2381"/>
                </a:lnTo>
                <a:lnTo>
                  <a:pt x="4404" y="2367"/>
                </a:lnTo>
                <a:lnTo>
                  <a:pt x="4416" y="2350"/>
                </a:lnTo>
                <a:lnTo>
                  <a:pt x="4422" y="2342"/>
                </a:lnTo>
                <a:lnTo>
                  <a:pt x="4429" y="2335"/>
                </a:lnTo>
                <a:lnTo>
                  <a:pt x="4435" y="2330"/>
                </a:lnTo>
                <a:lnTo>
                  <a:pt x="4441" y="2326"/>
                </a:lnTo>
                <a:lnTo>
                  <a:pt x="4447" y="2323"/>
                </a:lnTo>
                <a:lnTo>
                  <a:pt x="4454" y="2322"/>
                </a:lnTo>
                <a:lnTo>
                  <a:pt x="4466" y="2320"/>
                </a:lnTo>
                <a:lnTo>
                  <a:pt x="4485" y="2320"/>
                </a:lnTo>
                <a:lnTo>
                  <a:pt x="4488" y="2319"/>
                </a:lnTo>
                <a:lnTo>
                  <a:pt x="4491" y="2318"/>
                </a:lnTo>
                <a:lnTo>
                  <a:pt x="4493" y="2317"/>
                </a:lnTo>
                <a:lnTo>
                  <a:pt x="4494" y="2314"/>
                </a:lnTo>
                <a:lnTo>
                  <a:pt x="4499" y="2295"/>
                </a:lnTo>
                <a:lnTo>
                  <a:pt x="4509" y="2265"/>
                </a:lnTo>
                <a:lnTo>
                  <a:pt x="4516" y="2248"/>
                </a:lnTo>
                <a:lnTo>
                  <a:pt x="4525" y="2226"/>
                </a:lnTo>
                <a:lnTo>
                  <a:pt x="4536" y="2203"/>
                </a:lnTo>
                <a:lnTo>
                  <a:pt x="4551" y="2177"/>
                </a:lnTo>
                <a:lnTo>
                  <a:pt x="4558" y="2163"/>
                </a:lnTo>
                <a:lnTo>
                  <a:pt x="4565" y="2147"/>
                </a:lnTo>
                <a:lnTo>
                  <a:pt x="4578" y="2115"/>
                </a:lnTo>
                <a:lnTo>
                  <a:pt x="4590" y="2080"/>
                </a:lnTo>
                <a:lnTo>
                  <a:pt x="4601" y="2047"/>
                </a:lnTo>
                <a:lnTo>
                  <a:pt x="4615" y="1993"/>
                </a:lnTo>
                <a:lnTo>
                  <a:pt x="4620" y="1970"/>
                </a:lnTo>
                <a:lnTo>
                  <a:pt x="4645" y="1951"/>
                </a:lnTo>
                <a:lnTo>
                  <a:pt x="4675" y="1930"/>
                </a:lnTo>
                <a:lnTo>
                  <a:pt x="4717" y="1901"/>
                </a:lnTo>
                <a:lnTo>
                  <a:pt x="4768" y="1868"/>
                </a:lnTo>
                <a:lnTo>
                  <a:pt x="4831" y="1831"/>
                </a:lnTo>
                <a:lnTo>
                  <a:pt x="4866" y="1812"/>
                </a:lnTo>
                <a:lnTo>
                  <a:pt x="4903" y="1791"/>
                </a:lnTo>
                <a:lnTo>
                  <a:pt x="4942" y="1771"/>
                </a:lnTo>
                <a:lnTo>
                  <a:pt x="4984" y="1751"/>
                </a:lnTo>
                <a:lnTo>
                  <a:pt x="4998" y="1745"/>
                </a:lnTo>
                <a:lnTo>
                  <a:pt x="5013" y="1740"/>
                </a:lnTo>
                <a:lnTo>
                  <a:pt x="5045" y="1732"/>
                </a:lnTo>
                <a:lnTo>
                  <a:pt x="5078" y="1724"/>
                </a:lnTo>
                <a:lnTo>
                  <a:pt x="5114" y="1718"/>
                </a:lnTo>
                <a:lnTo>
                  <a:pt x="5182" y="1707"/>
                </a:lnTo>
                <a:lnTo>
                  <a:pt x="5215" y="1702"/>
                </a:lnTo>
                <a:lnTo>
                  <a:pt x="5246" y="1699"/>
                </a:lnTo>
                <a:lnTo>
                  <a:pt x="5321" y="1695"/>
                </a:lnTo>
                <a:lnTo>
                  <a:pt x="5403" y="1689"/>
                </a:lnTo>
                <a:lnTo>
                  <a:pt x="5445" y="1687"/>
                </a:lnTo>
                <a:lnTo>
                  <a:pt x="5487" y="1687"/>
                </a:lnTo>
                <a:lnTo>
                  <a:pt x="5525" y="1690"/>
                </a:lnTo>
                <a:lnTo>
                  <a:pt x="5543" y="1691"/>
                </a:lnTo>
                <a:lnTo>
                  <a:pt x="5561" y="1693"/>
                </a:lnTo>
                <a:lnTo>
                  <a:pt x="5617" y="1704"/>
                </a:lnTo>
                <a:lnTo>
                  <a:pt x="5669" y="1716"/>
                </a:lnTo>
                <a:lnTo>
                  <a:pt x="5721" y="1730"/>
                </a:lnTo>
                <a:lnTo>
                  <a:pt x="5770" y="1745"/>
                </a:lnTo>
                <a:lnTo>
                  <a:pt x="5815" y="1760"/>
                </a:lnTo>
                <a:lnTo>
                  <a:pt x="5858" y="1777"/>
                </a:lnTo>
                <a:lnTo>
                  <a:pt x="5899" y="1794"/>
                </a:lnTo>
                <a:lnTo>
                  <a:pt x="5935" y="1810"/>
                </a:lnTo>
                <a:lnTo>
                  <a:pt x="5968" y="1826"/>
                </a:lnTo>
                <a:lnTo>
                  <a:pt x="5998" y="1841"/>
                </a:lnTo>
                <a:lnTo>
                  <a:pt x="6044" y="1867"/>
                </a:lnTo>
                <a:lnTo>
                  <a:pt x="6073" y="1884"/>
                </a:lnTo>
                <a:lnTo>
                  <a:pt x="6084" y="1890"/>
                </a:lnTo>
                <a:lnTo>
                  <a:pt x="6085" y="1883"/>
                </a:lnTo>
                <a:lnTo>
                  <a:pt x="6092" y="1865"/>
                </a:lnTo>
                <a:lnTo>
                  <a:pt x="6097" y="1853"/>
                </a:lnTo>
                <a:lnTo>
                  <a:pt x="6104" y="1840"/>
                </a:lnTo>
                <a:lnTo>
                  <a:pt x="6113" y="1826"/>
                </a:lnTo>
                <a:lnTo>
                  <a:pt x="6123" y="1810"/>
                </a:lnTo>
                <a:lnTo>
                  <a:pt x="6151" y="1777"/>
                </a:lnTo>
                <a:lnTo>
                  <a:pt x="6183" y="1740"/>
                </a:lnTo>
                <a:lnTo>
                  <a:pt x="6202" y="1721"/>
                </a:lnTo>
                <a:lnTo>
                  <a:pt x="6222" y="1702"/>
                </a:lnTo>
                <a:lnTo>
                  <a:pt x="6243" y="1683"/>
                </a:lnTo>
                <a:lnTo>
                  <a:pt x="6265" y="1664"/>
                </a:lnTo>
                <a:lnTo>
                  <a:pt x="6289" y="1644"/>
                </a:lnTo>
                <a:lnTo>
                  <a:pt x="6313" y="1625"/>
                </a:lnTo>
                <a:lnTo>
                  <a:pt x="6338" y="1607"/>
                </a:lnTo>
                <a:lnTo>
                  <a:pt x="6365" y="1591"/>
                </a:lnTo>
                <a:lnTo>
                  <a:pt x="6392" y="1574"/>
                </a:lnTo>
                <a:lnTo>
                  <a:pt x="6419" y="1558"/>
                </a:lnTo>
                <a:lnTo>
                  <a:pt x="6448" y="1545"/>
                </a:lnTo>
                <a:lnTo>
                  <a:pt x="6478" y="1532"/>
                </a:lnTo>
                <a:lnTo>
                  <a:pt x="6507" y="1521"/>
                </a:lnTo>
                <a:lnTo>
                  <a:pt x="6535" y="1512"/>
                </a:lnTo>
                <a:lnTo>
                  <a:pt x="6565" y="1502"/>
                </a:lnTo>
                <a:lnTo>
                  <a:pt x="6594" y="1494"/>
                </a:lnTo>
                <a:lnTo>
                  <a:pt x="6624" y="1487"/>
                </a:lnTo>
                <a:lnTo>
                  <a:pt x="6655" y="1480"/>
                </a:lnTo>
                <a:lnTo>
                  <a:pt x="6714" y="1469"/>
                </a:lnTo>
                <a:lnTo>
                  <a:pt x="6773" y="1461"/>
                </a:lnTo>
                <a:lnTo>
                  <a:pt x="6831" y="1455"/>
                </a:lnTo>
                <a:lnTo>
                  <a:pt x="6888" y="1451"/>
                </a:lnTo>
                <a:lnTo>
                  <a:pt x="6941" y="1450"/>
                </a:lnTo>
                <a:lnTo>
                  <a:pt x="6993" y="1449"/>
                </a:lnTo>
                <a:lnTo>
                  <a:pt x="7039" y="1450"/>
                </a:lnTo>
                <a:lnTo>
                  <a:pt x="7081" y="1451"/>
                </a:lnTo>
                <a:lnTo>
                  <a:pt x="7118" y="1453"/>
                </a:lnTo>
                <a:lnTo>
                  <a:pt x="7173" y="1458"/>
                </a:lnTo>
                <a:lnTo>
                  <a:pt x="7199" y="1463"/>
                </a:lnTo>
                <a:lnTo>
                  <a:pt x="7209" y="1465"/>
                </a:lnTo>
                <a:lnTo>
                  <a:pt x="7216" y="1468"/>
                </a:lnTo>
                <a:lnTo>
                  <a:pt x="7228" y="1474"/>
                </a:lnTo>
                <a:lnTo>
                  <a:pt x="7237" y="1478"/>
                </a:lnTo>
                <a:lnTo>
                  <a:pt x="7242" y="1480"/>
                </a:lnTo>
                <a:lnTo>
                  <a:pt x="7245" y="1480"/>
                </a:lnTo>
                <a:lnTo>
                  <a:pt x="7248" y="1478"/>
                </a:lnTo>
                <a:lnTo>
                  <a:pt x="7251" y="1476"/>
                </a:lnTo>
                <a:lnTo>
                  <a:pt x="7253" y="1471"/>
                </a:lnTo>
                <a:lnTo>
                  <a:pt x="7255" y="1465"/>
                </a:lnTo>
                <a:lnTo>
                  <a:pt x="7261" y="1447"/>
                </a:lnTo>
                <a:lnTo>
                  <a:pt x="7267" y="1418"/>
                </a:lnTo>
                <a:lnTo>
                  <a:pt x="7272" y="1398"/>
                </a:lnTo>
                <a:lnTo>
                  <a:pt x="7278" y="1378"/>
                </a:lnTo>
                <a:lnTo>
                  <a:pt x="7288" y="1357"/>
                </a:lnTo>
                <a:lnTo>
                  <a:pt x="7298" y="1334"/>
                </a:lnTo>
                <a:lnTo>
                  <a:pt x="7310" y="1310"/>
                </a:lnTo>
                <a:lnTo>
                  <a:pt x="7323" y="1286"/>
                </a:lnTo>
                <a:lnTo>
                  <a:pt x="7339" y="1261"/>
                </a:lnTo>
                <a:lnTo>
                  <a:pt x="7356" y="1236"/>
                </a:lnTo>
                <a:lnTo>
                  <a:pt x="7392" y="1185"/>
                </a:lnTo>
                <a:lnTo>
                  <a:pt x="7432" y="1132"/>
                </a:lnTo>
                <a:lnTo>
                  <a:pt x="7474" y="1080"/>
                </a:lnTo>
                <a:lnTo>
                  <a:pt x="7517" y="1028"/>
                </a:lnTo>
                <a:lnTo>
                  <a:pt x="7559" y="979"/>
                </a:lnTo>
                <a:lnTo>
                  <a:pt x="7600" y="934"/>
                </a:lnTo>
                <a:lnTo>
                  <a:pt x="7640" y="892"/>
                </a:lnTo>
                <a:lnTo>
                  <a:pt x="7675" y="855"/>
                </a:lnTo>
                <a:lnTo>
                  <a:pt x="7731" y="799"/>
                </a:lnTo>
                <a:lnTo>
                  <a:pt x="7749" y="782"/>
                </a:lnTo>
                <a:lnTo>
                  <a:pt x="7758" y="774"/>
                </a:lnTo>
                <a:lnTo>
                  <a:pt x="7762" y="772"/>
                </a:lnTo>
                <a:lnTo>
                  <a:pt x="7764" y="767"/>
                </a:lnTo>
                <a:lnTo>
                  <a:pt x="7765" y="763"/>
                </a:lnTo>
                <a:lnTo>
                  <a:pt x="7764" y="760"/>
                </a:lnTo>
                <a:lnTo>
                  <a:pt x="7762" y="755"/>
                </a:lnTo>
                <a:lnTo>
                  <a:pt x="7759" y="750"/>
                </a:lnTo>
                <a:lnTo>
                  <a:pt x="7750" y="739"/>
                </a:lnTo>
                <a:lnTo>
                  <a:pt x="7722" y="713"/>
                </a:lnTo>
                <a:lnTo>
                  <a:pt x="7706" y="697"/>
                </a:lnTo>
                <a:lnTo>
                  <a:pt x="7690" y="681"/>
                </a:lnTo>
                <a:lnTo>
                  <a:pt x="7670" y="654"/>
                </a:lnTo>
                <a:lnTo>
                  <a:pt x="7664" y="649"/>
                </a:lnTo>
                <a:lnTo>
                  <a:pt x="7659" y="644"/>
                </a:lnTo>
                <a:lnTo>
                  <a:pt x="7651" y="640"/>
                </a:lnTo>
                <a:lnTo>
                  <a:pt x="7640" y="634"/>
                </a:lnTo>
                <a:lnTo>
                  <a:pt x="7597" y="615"/>
                </a:lnTo>
                <a:lnTo>
                  <a:pt x="7547" y="591"/>
                </a:lnTo>
                <a:lnTo>
                  <a:pt x="7470" y="557"/>
                </a:lnTo>
                <a:lnTo>
                  <a:pt x="7377" y="515"/>
                </a:lnTo>
                <a:lnTo>
                  <a:pt x="7325" y="493"/>
                </a:lnTo>
                <a:lnTo>
                  <a:pt x="7272" y="472"/>
                </a:lnTo>
                <a:lnTo>
                  <a:pt x="7233" y="457"/>
                </a:lnTo>
                <a:lnTo>
                  <a:pt x="7193" y="443"/>
                </a:lnTo>
                <a:lnTo>
                  <a:pt x="7113" y="417"/>
                </a:lnTo>
                <a:lnTo>
                  <a:pt x="7032" y="391"/>
                </a:lnTo>
                <a:lnTo>
                  <a:pt x="6946" y="362"/>
                </a:lnTo>
                <a:lnTo>
                  <a:pt x="6894" y="345"/>
                </a:lnTo>
                <a:lnTo>
                  <a:pt x="6840" y="328"/>
                </a:lnTo>
                <a:lnTo>
                  <a:pt x="6784" y="313"/>
                </a:lnTo>
                <a:lnTo>
                  <a:pt x="6726" y="296"/>
                </a:lnTo>
                <a:lnTo>
                  <a:pt x="6612" y="268"/>
                </a:lnTo>
                <a:lnTo>
                  <a:pt x="6499" y="240"/>
                </a:lnTo>
                <a:lnTo>
                  <a:pt x="6394" y="215"/>
                </a:lnTo>
                <a:lnTo>
                  <a:pt x="6301" y="195"/>
                </a:lnTo>
                <a:lnTo>
                  <a:pt x="6222" y="177"/>
                </a:lnTo>
                <a:lnTo>
                  <a:pt x="6164" y="163"/>
                </a:lnTo>
                <a:lnTo>
                  <a:pt x="6140" y="158"/>
                </a:lnTo>
                <a:lnTo>
                  <a:pt x="6116" y="154"/>
                </a:lnTo>
                <a:lnTo>
                  <a:pt x="6091" y="152"/>
                </a:lnTo>
                <a:lnTo>
                  <a:pt x="6066" y="149"/>
                </a:lnTo>
                <a:lnTo>
                  <a:pt x="6041" y="149"/>
                </a:lnTo>
                <a:lnTo>
                  <a:pt x="6016" y="149"/>
                </a:lnTo>
                <a:lnTo>
                  <a:pt x="5967" y="152"/>
                </a:lnTo>
                <a:lnTo>
                  <a:pt x="5919" y="157"/>
                </a:lnTo>
                <a:lnTo>
                  <a:pt x="5876" y="160"/>
                </a:lnTo>
                <a:lnTo>
                  <a:pt x="5838" y="164"/>
                </a:lnTo>
                <a:lnTo>
                  <a:pt x="5806" y="165"/>
                </a:lnTo>
                <a:lnTo>
                  <a:pt x="5779" y="165"/>
                </a:lnTo>
                <a:lnTo>
                  <a:pt x="5755" y="163"/>
                </a:lnTo>
                <a:lnTo>
                  <a:pt x="5736" y="160"/>
                </a:lnTo>
                <a:lnTo>
                  <a:pt x="5721" y="155"/>
                </a:lnTo>
                <a:lnTo>
                  <a:pt x="5708" y="151"/>
                </a:lnTo>
                <a:lnTo>
                  <a:pt x="5698" y="145"/>
                </a:lnTo>
                <a:lnTo>
                  <a:pt x="5691" y="137"/>
                </a:lnTo>
                <a:lnTo>
                  <a:pt x="5689" y="134"/>
                </a:lnTo>
                <a:lnTo>
                  <a:pt x="5687" y="129"/>
                </a:lnTo>
                <a:lnTo>
                  <a:pt x="5684" y="122"/>
                </a:lnTo>
                <a:lnTo>
                  <a:pt x="5679" y="117"/>
                </a:lnTo>
                <a:lnTo>
                  <a:pt x="5674" y="112"/>
                </a:lnTo>
                <a:lnTo>
                  <a:pt x="5668" y="111"/>
                </a:lnTo>
                <a:lnTo>
                  <a:pt x="5660" y="109"/>
                </a:lnTo>
                <a:lnTo>
                  <a:pt x="5655" y="109"/>
                </a:lnTo>
                <a:lnTo>
                  <a:pt x="5649" y="106"/>
                </a:lnTo>
                <a:lnTo>
                  <a:pt x="5642" y="104"/>
                </a:lnTo>
                <a:lnTo>
                  <a:pt x="5635" y="103"/>
                </a:lnTo>
                <a:lnTo>
                  <a:pt x="5628" y="103"/>
                </a:lnTo>
                <a:lnTo>
                  <a:pt x="5621" y="104"/>
                </a:lnTo>
                <a:lnTo>
                  <a:pt x="5613" y="105"/>
                </a:lnTo>
                <a:lnTo>
                  <a:pt x="5597" y="111"/>
                </a:lnTo>
                <a:lnTo>
                  <a:pt x="5581" y="121"/>
                </a:lnTo>
                <a:lnTo>
                  <a:pt x="5564" y="131"/>
                </a:lnTo>
                <a:lnTo>
                  <a:pt x="5549" y="143"/>
                </a:lnTo>
                <a:lnTo>
                  <a:pt x="5532" y="158"/>
                </a:lnTo>
                <a:lnTo>
                  <a:pt x="5502" y="185"/>
                </a:lnTo>
                <a:lnTo>
                  <a:pt x="5476" y="211"/>
                </a:lnTo>
                <a:lnTo>
                  <a:pt x="5455" y="231"/>
                </a:lnTo>
                <a:lnTo>
                  <a:pt x="5446" y="237"/>
                </a:lnTo>
                <a:lnTo>
                  <a:pt x="5440" y="239"/>
                </a:lnTo>
                <a:lnTo>
                  <a:pt x="5434" y="241"/>
                </a:lnTo>
                <a:lnTo>
                  <a:pt x="5428" y="245"/>
                </a:lnTo>
                <a:lnTo>
                  <a:pt x="5412" y="257"/>
                </a:lnTo>
                <a:lnTo>
                  <a:pt x="5392" y="272"/>
                </a:lnTo>
                <a:lnTo>
                  <a:pt x="5369" y="291"/>
                </a:lnTo>
                <a:lnTo>
                  <a:pt x="5341" y="311"/>
                </a:lnTo>
                <a:lnTo>
                  <a:pt x="5327" y="320"/>
                </a:lnTo>
                <a:lnTo>
                  <a:pt x="5311" y="328"/>
                </a:lnTo>
                <a:lnTo>
                  <a:pt x="5295" y="337"/>
                </a:lnTo>
                <a:lnTo>
                  <a:pt x="5278" y="344"/>
                </a:lnTo>
                <a:lnTo>
                  <a:pt x="5260" y="349"/>
                </a:lnTo>
                <a:lnTo>
                  <a:pt x="5241" y="354"/>
                </a:lnTo>
                <a:lnTo>
                  <a:pt x="5203" y="361"/>
                </a:lnTo>
                <a:lnTo>
                  <a:pt x="5161" y="370"/>
                </a:lnTo>
                <a:lnTo>
                  <a:pt x="5118" y="381"/>
                </a:lnTo>
                <a:lnTo>
                  <a:pt x="5072" y="394"/>
                </a:lnTo>
                <a:lnTo>
                  <a:pt x="5025" y="411"/>
                </a:lnTo>
                <a:lnTo>
                  <a:pt x="4976" y="430"/>
                </a:lnTo>
                <a:lnTo>
                  <a:pt x="4924" y="451"/>
                </a:lnTo>
                <a:lnTo>
                  <a:pt x="4872" y="477"/>
                </a:lnTo>
                <a:lnTo>
                  <a:pt x="4776" y="526"/>
                </a:lnTo>
                <a:lnTo>
                  <a:pt x="4737" y="545"/>
                </a:lnTo>
                <a:lnTo>
                  <a:pt x="4720" y="552"/>
                </a:lnTo>
                <a:lnTo>
                  <a:pt x="4705" y="559"/>
                </a:lnTo>
                <a:lnTo>
                  <a:pt x="4689" y="564"/>
                </a:lnTo>
                <a:lnTo>
                  <a:pt x="4676" y="567"/>
                </a:lnTo>
                <a:lnTo>
                  <a:pt x="4664" y="569"/>
                </a:lnTo>
                <a:lnTo>
                  <a:pt x="4652" y="569"/>
                </a:lnTo>
                <a:lnTo>
                  <a:pt x="4642" y="567"/>
                </a:lnTo>
                <a:lnTo>
                  <a:pt x="4633" y="563"/>
                </a:lnTo>
                <a:lnTo>
                  <a:pt x="4625" y="557"/>
                </a:lnTo>
                <a:lnTo>
                  <a:pt x="4617" y="548"/>
                </a:lnTo>
                <a:lnTo>
                  <a:pt x="4610" y="540"/>
                </a:lnTo>
                <a:lnTo>
                  <a:pt x="4602" y="534"/>
                </a:lnTo>
                <a:lnTo>
                  <a:pt x="4594" y="530"/>
                </a:lnTo>
                <a:lnTo>
                  <a:pt x="4584" y="528"/>
                </a:lnTo>
                <a:lnTo>
                  <a:pt x="4573" y="528"/>
                </a:lnTo>
                <a:lnTo>
                  <a:pt x="4561" y="529"/>
                </a:lnTo>
                <a:lnTo>
                  <a:pt x="4551" y="531"/>
                </a:lnTo>
                <a:lnTo>
                  <a:pt x="4537" y="535"/>
                </a:lnTo>
                <a:lnTo>
                  <a:pt x="4512" y="545"/>
                </a:lnTo>
                <a:lnTo>
                  <a:pt x="4487" y="555"/>
                </a:lnTo>
                <a:lnTo>
                  <a:pt x="4461" y="565"/>
                </a:lnTo>
                <a:lnTo>
                  <a:pt x="4449" y="570"/>
                </a:lnTo>
                <a:lnTo>
                  <a:pt x="4436" y="573"/>
                </a:lnTo>
                <a:lnTo>
                  <a:pt x="4425" y="576"/>
                </a:lnTo>
                <a:lnTo>
                  <a:pt x="4416" y="577"/>
                </a:lnTo>
                <a:lnTo>
                  <a:pt x="4407" y="577"/>
                </a:lnTo>
                <a:lnTo>
                  <a:pt x="4400" y="576"/>
                </a:lnTo>
                <a:lnTo>
                  <a:pt x="4394" y="573"/>
                </a:lnTo>
                <a:lnTo>
                  <a:pt x="4391" y="570"/>
                </a:lnTo>
                <a:lnTo>
                  <a:pt x="4387" y="566"/>
                </a:lnTo>
                <a:lnTo>
                  <a:pt x="4383" y="561"/>
                </a:lnTo>
                <a:lnTo>
                  <a:pt x="4381" y="555"/>
                </a:lnTo>
                <a:lnTo>
                  <a:pt x="4380" y="548"/>
                </a:lnTo>
                <a:lnTo>
                  <a:pt x="4377" y="533"/>
                </a:lnTo>
                <a:lnTo>
                  <a:pt x="4375" y="514"/>
                </a:lnTo>
                <a:lnTo>
                  <a:pt x="4371" y="492"/>
                </a:lnTo>
                <a:lnTo>
                  <a:pt x="4367" y="465"/>
                </a:lnTo>
                <a:lnTo>
                  <a:pt x="4364" y="435"/>
                </a:lnTo>
                <a:lnTo>
                  <a:pt x="4364" y="404"/>
                </a:lnTo>
                <a:lnTo>
                  <a:pt x="4364" y="374"/>
                </a:lnTo>
                <a:lnTo>
                  <a:pt x="4365" y="345"/>
                </a:lnTo>
                <a:lnTo>
                  <a:pt x="4369" y="323"/>
                </a:lnTo>
                <a:lnTo>
                  <a:pt x="4373" y="303"/>
                </a:lnTo>
                <a:lnTo>
                  <a:pt x="4375" y="297"/>
                </a:lnTo>
                <a:lnTo>
                  <a:pt x="4379" y="293"/>
                </a:lnTo>
                <a:lnTo>
                  <a:pt x="4385" y="283"/>
                </a:lnTo>
                <a:lnTo>
                  <a:pt x="4388" y="275"/>
                </a:lnTo>
                <a:lnTo>
                  <a:pt x="4391" y="268"/>
                </a:lnTo>
                <a:lnTo>
                  <a:pt x="4392" y="260"/>
                </a:lnTo>
                <a:lnTo>
                  <a:pt x="4392" y="253"/>
                </a:lnTo>
                <a:lnTo>
                  <a:pt x="4389" y="247"/>
                </a:lnTo>
                <a:lnTo>
                  <a:pt x="4385" y="235"/>
                </a:lnTo>
                <a:lnTo>
                  <a:pt x="4380" y="223"/>
                </a:lnTo>
                <a:lnTo>
                  <a:pt x="4379" y="216"/>
                </a:lnTo>
                <a:lnTo>
                  <a:pt x="4377" y="210"/>
                </a:lnTo>
                <a:lnTo>
                  <a:pt x="4379" y="203"/>
                </a:lnTo>
                <a:lnTo>
                  <a:pt x="4380" y="196"/>
                </a:lnTo>
                <a:lnTo>
                  <a:pt x="4383" y="188"/>
                </a:lnTo>
                <a:lnTo>
                  <a:pt x="4389" y="178"/>
                </a:lnTo>
                <a:lnTo>
                  <a:pt x="4394" y="172"/>
                </a:lnTo>
                <a:lnTo>
                  <a:pt x="4396" y="166"/>
                </a:lnTo>
                <a:lnTo>
                  <a:pt x="4398" y="160"/>
                </a:lnTo>
                <a:lnTo>
                  <a:pt x="4399" y="155"/>
                </a:lnTo>
                <a:lnTo>
                  <a:pt x="4398" y="151"/>
                </a:lnTo>
                <a:lnTo>
                  <a:pt x="4395" y="146"/>
                </a:lnTo>
                <a:lnTo>
                  <a:pt x="4391" y="135"/>
                </a:lnTo>
                <a:lnTo>
                  <a:pt x="4383" y="121"/>
                </a:lnTo>
                <a:lnTo>
                  <a:pt x="4380" y="112"/>
                </a:lnTo>
                <a:lnTo>
                  <a:pt x="4376" y="100"/>
                </a:lnTo>
                <a:lnTo>
                  <a:pt x="4374" y="88"/>
                </a:lnTo>
                <a:lnTo>
                  <a:pt x="4371" y="73"/>
                </a:lnTo>
                <a:lnTo>
                  <a:pt x="4369" y="55"/>
                </a:lnTo>
                <a:lnTo>
                  <a:pt x="4369" y="35"/>
                </a:lnTo>
                <a:lnTo>
                  <a:pt x="4368" y="16"/>
                </a:lnTo>
                <a:lnTo>
                  <a:pt x="4368" y="10"/>
                </a:lnTo>
                <a:lnTo>
                  <a:pt x="4365" y="5"/>
                </a:lnTo>
                <a:lnTo>
                  <a:pt x="4364" y="1"/>
                </a:lnTo>
                <a:lnTo>
                  <a:pt x="4362" y="0"/>
                </a:lnTo>
                <a:lnTo>
                  <a:pt x="4358" y="0"/>
                </a:lnTo>
                <a:lnTo>
                  <a:pt x="4355" y="1"/>
                </a:lnTo>
                <a:lnTo>
                  <a:pt x="4345" y="8"/>
                </a:lnTo>
                <a:lnTo>
                  <a:pt x="4333" y="20"/>
                </a:lnTo>
                <a:lnTo>
                  <a:pt x="4301" y="56"/>
                </a:lnTo>
                <a:lnTo>
                  <a:pt x="4260" y="99"/>
                </a:lnTo>
                <a:lnTo>
                  <a:pt x="4215" y="143"/>
                </a:lnTo>
                <a:lnTo>
                  <a:pt x="4178" y="179"/>
                </a:lnTo>
                <a:lnTo>
                  <a:pt x="4164" y="190"/>
                </a:lnTo>
                <a:lnTo>
                  <a:pt x="4156" y="195"/>
                </a:lnTo>
                <a:lnTo>
                  <a:pt x="4150" y="195"/>
                </a:lnTo>
                <a:lnTo>
                  <a:pt x="4145" y="195"/>
                </a:lnTo>
                <a:lnTo>
                  <a:pt x="4133" y="192"/>
                </a:lnTo>
                <a:lnTo>
                  <a:pt x="4119" y="186"/>
                </a:lnTo>
                <a:lnTo>
                  <a:pt x="4104" y="180"/>
                </a:lnTo>
                <a:lnTo>
                  <a:pt x="4088" y="174"/>
                </a:lnTo>
                <a:lnTo>
                  <a:pt x="4070" y="170"/>
                </a:lnTo>
                <a:lnTo>
                  <a:pt x="4062" y="167"/>
                </a:lnTo>
                <a:lnTo>
                  <a:pt x="4054" y="167"/>
                </a:lnTo>
                <a:lnTo>
                  <a:pt x="4044" y="166"/>
                </a:lnTo>
                <a:lnTo>
                  <a:pt x="4035" y="167"/>
                </a:lnTo>
                <a:lnTo>
                  <a:pt x="4005" y="172"/>
                </a:lnTo>
                <a:lnTo>
                  <a:pt x="3986" y="174"/>
                </a:lnTo>
                <a:lnTo>
                  <a:pt x="3979" y="174"/>
                </a:lnTo>
                <a:lnTo>
                  <a:pt x="3974" y="172"/>
                </a:lnTo>
                <a:lnTo>
                  <a:pt x="3969" y="168"/>
                </a:lnTo>
                <a:lnTo>
                  <a:pt x="3965" y="163"/>
                </a:lnTo>
                <a:lnTo>
                  <a:pt x="3961" y="160"/>
                </a:lnTo>
                <a:lnTo>
                  <a:pt x="3956" y="157"/>
                </a:lnTo>
                <a:lnTo>
                  <a:pt x="3947" y="153"/>
                </a:lnTo>
                <a:lnTo>
                  <a:pt x="3936" y="149"/>
                </a:lnTo>
                <a:lnTo>
                  <a:pt x="3922" y="146"/>
                </a:lnTo>
                <a:lnTo>
                  <a:pt x="3906" y="143"/>
                </a:lnTo>
                <a:lnTo>
                  <a:pt x="3885" y="142"/>
                </a:lnTo>
                <a:lnTo>
                  <a:pt x="3881" y="142"/>
                </a:lnTo>
                <a:lnTo>
                  <a:pt x="3860" y="143"/>
                </a:lnTo>
                <a:lnTo>
                  <a:pt x="3842" y="146"/>
                </a:lnTo>
                <a:lnTo>
                  <a:pt x="3829" y="149"/>
                </a:lnTo>
                <a:lnTo>
                  <a:pt x="3817" y="153"/>
                </a:lnTo>
                <a:lnTo>
                  <a:pt x="3809" y="157"/>
                </a:lnTo>
                <a:lnTo>
                  <a:pt x="3804" y="159"/>
                </a:lnTo>
                <a:lnTo>
                  <a:pt x="3799" y="163"/>
                </a:lnTo>
                <a:lnTo>
                  <a:pt x="3796" y="168"/>
                </a:lnTo>
                <a:lnTo>
                  <a:pt x="3792" y="172"/>
                </a:lnTo>
                <a:lnTo>
                  <a:pt x="3786" y="173"/>
                </a:lnTo>
                <a:lnTo>
                  <a:pt x="3780" y="174"/>
                </a:lnTo>
                <a:lnTo>
                  <a:pt x="3760" y="172"/>
                </a:lnTo>
                <a:lnTo>
                  <a:pt x="3730" y="167"/>
                </a:lnTo>
                <a:lnTo>
                  <a:pt x="3721" y="166"/>
                </a:lnTo>
                <a:lnTo>
                  <a:pt x="3711" y="166"/>
                </a:lnTo>
                <a:lnTo>
                  <a:pt x="3703" y="167"/>
                </a:lnTo>
                <a:lnTo>
                  <a:pt x="3694" y="170"/>
                </a:lnTo>
                <a:lnTo>
                  <a:pt x="3676" y="174"/>
                </a:lnTo>
                <a:lnTo>
                  <a:pt x="3661" y="180"/>
                </a:lnTo>
                <a:lnTo>
                  <a:pt x="3645" y="186"/>
                </a:lnTo>
                <a:lnTo>
                  <a:pt x="3632" y="191"/>
                </a:lnTo>
                <a:lnTo>
                  <a:pt x="3619" y="195"/>
                </a:lnTo>
                <a:lnTo>
                  <a:pt x="3614" y="195"/>
                </a:lnTo>
                <a:lnTo>
                  <a:pt x="3608" y="194"/>
                </a:lnTo>
                <a:lnTo>
                  <a:pt x="3601" y="189"/>
                </a:lnTo>
                <a:lnTo>
                  <a:pt x="3587" y="178"/>
                </a:lnTo>
                <a:lnTo>
                  <a:pt x="3550" y="143"/>
                </a:lnTo>
                <a:lnTo>
                  <a:pt x="3504" y="99"/>
                </a:lnTo>
                <a:lnTo>
                  <a:pt x="3464" y="56"/>
                </a:lnTo>
                <a:lnTo>
                  <a:pt x="3432" y="20"/>
                </a:lnTo>
                <a:lnTo>
                  <a:pt x="3420" y="8"/>
                </a:lnTo>
                <a:lnTo>
                  <a:pt x="3410" y="1"/>
                </a:lnTo>
                <a:lnTo>
                  <a:pt x="3407" y="0"/>
                </a:lnTo>
                <a:lnTo>
                  <a:pt x="3404" y="0"/>
                </a:lnTo>
                <a:lnTo>
                  <a:pt x="3401" y="1"/>
                </a:lnTo>
                <a:lnTo>
                  <a:pt x="3399" y="5"/>
                </a:lnTo>
                <a:lnTo>
                  <a:pt x="3398" y="10"/>
                </a:lnTo>
                <a:lnTo>
                  <a:pt x="3397" y="16"/>
                </a:lnTo>
                <a:lnTo>
                  <a:pt x="3396" y="35"/>
                </a:lnTo>
                <a:lnTo>
                  <a:pt x="3396" y="55"/>
                </a:lnTo>
                <a:lnTo>
                  <a:pt x="3393" y="73"/>
                </a:lnTo>
                <a:lnTo>
                  <a:pt x="3391" y="88"/>
                </a:lnTo>
                <a:lnTo>
                  <a:pt x="3389" y="100"/>
                </a:lnTo>
                <a:lnTo>
                  <a:pt x="3385" y="111"/>
                </a:lnTo>
                <a:lnTo>
                  <a:pt x="3381" y="121"/>
                </a:lnTo>
                <a:lnTo>
                  <a:pt x="3374" y="135"/>
                </a:lnTo>
                <a:lnTo>
                  <a:pt x="3370" y="146"/>
                </a:lnTo>
                <a:lnTo>
                  <a:pt x="3367" y="151"/>
                </a:lnTo>
                <a:lnTo>
                  <a:pt x="3366" y="155"/>
                </a:lnTo>
                <a:lnTo>
                  <a:pt x="3367" y="160"/>
                </a:lnTo>
                <a:lnTo>
                  <a:pt x="3368" y="165"/>
                </a:lnTo>
                <a:lnTo>
                  <a:pt x="3371" y="171"/>
                </a:lnTo>
                <a:lnTo>
                  <a:pt x="3375" y="178"/>
                </a:lnTo>
                <a:lnTo>
                  <a:pt x="3381" y="188"/>
                </a:lnTo>
                <a:lnTo>
                  <a:pt x="3385" y="196"/>
                </a:lnTo>
                <a:lnTo>
                  <a:pt x="3386" y="203"/>
                </a:lnTo>
                <a:lnTo>
                  <a:pt x="3387" y="210"/>
                </a:lnTo>
                <a:lnTo>
                  <a:pt x="3386" y="216"/>
                </a:lnTo>
                <a:lnTo>
                  <a:pt x="3384" y="223"/>
                </a:lnTo>
                <a:lnTo>
                  <a:pt x="3379" y="235"/>
                </a:lnTo>
                <a:lnTo>
                  <a:pt x="3375" y="247"/>
                </a:lnTo>
                <a:lnTo>
                  <a:pt x="3373" y="253"/>
                </a:lnTo>
                <a:lnTo>
                  <a:pt x="3373" y="260"/>
                </a:lnTo>
                <a:lnTo>
                  <a:pt x="3374" y="268"/>
                </a:lnTo>
                <a:lnTo>
                  <a:pt x="3377" y="275"/>
                </a:lnTo>
                <a:lnTo>
                  <a:pt x="3380" y="283"/>
                </a:lnTo>
                <a:lnTo>
                  <a:pt x="3387" y="293"/>
                </a:lnTo>
                <a:lnTo>
                  <a:pt x="3390" y="297"/>
                </a:lnTo>
                <a:lnTo>
                  <a:pt x="3392" y="303"/>
                </a:lnTo>
                <a:lnTo>
                  <a:pt x="3396" y="323"/>
                </a:lnTo>
                <a:lnTo>
                  <a:pt x="3399" y="345"/>
                </a:lnTo>
                <a:lnTo>
                  <a:pt x="3401" y="374"/>
                </a:lnTo>
                <a:lnTo>
                  <a:pt x="3401" y="404"/>
                </a:lnTo>
                <a:lnTo>
                  <a:pt x="3401" y="435"/>
                </a:lnTo>
                <a:lnTo>
                  <a:pt x="3398" y="465"/>
                </a:lnTo>
                <a:lnTo>
                  <a:pt x="3393" y="492"/>
                </a:lnTo>
                <a:lnTo>
                  <a:pt x="3390" y="514"/>
                </a:lnTo>
                <a:lnTo>
                  <a:pt x="3387" y="533"/>
                </a:lnTo>
                <a:lnTo>
                  <a:pt x="3385" y="548"/>
                </a:lnTo>
                <a:lnTo>
                  <a:pt x="3384" y="555"/>
                </a:lnTo>
                <a:lnTo>
                  <a:pt x="3381" y="561"/>
                </a:lnTo>
                <a:lnTo>
                  <a:pt x="3378" y="566"/>
                </a:lnTo>
                <a:lnTo>
                  <a:pt x="3374" y="570"/>
                </a:lnTo>
                <a:lnTo>
                  <a:pt x="3371" y="573"/>
                </a:lnTo>
                <a:lnTo>
                  <a:pt x="3365" y="576"/>
                </a:lnTo>
                <a:lnTo>
                  <a:pt x="3358" y="576"/>
                </a:lnTo>
                <a:lnTo>
                  <a:pt x="3349" y="576"/>
                </a:lnTo>
                <a:lnTo>
                  <a:pt x="3340" y="574"/>
                </a:lnTo>
                <a:lnTo>
                  <a:pt x="3329" y="572"/>
                </a:lnTo>
                <a:lnTo>
                  <a:pt x="3316" y="570"/>
                </a:lnTo>
                <a:lnTo>
                  <a:pt x="3304" y="565"/>
                </a:lnTo>
                <a:lnTo>
                  <a:pt x="3278" y="555"/>
                </a:lnTo>
                <a:lnTo>
                  <a:pt x="3252" y="545"/>
                </a:lnTo>
                <a:lnTo>
                  <a:pt x="3227" y="535"/>
                </a:lnTo>
                <a:lnTo>
                  <a:pt x="3214" y="531"/>
                </a:lnTo>
                <a:lnTo>
                  <a:pt x="3204" y="529"/>
                </a:lnTo>
                <a:lnTo>
                  <a:pt x="3192" y="528"/>
                </a:lnTo>
                <a:lnTo>
                  <a:pt x="3181" y="528"/>
                </a:lnTo>
                <a:lnTo>
                  <a:pt x="3171" y="530"/>
                </a:lnTo>
                <a:lnTo>
                  <a:pt x="3163" y="534"/>
                </a:lnTo>
                <a:lnTo>
                  <a:pt x="3155" y="540"/>
                </a:lnTo>
                <a:lnTo>
                  <a:pt x="3147" y="548"/>
                </a:lnTo>
                <a:lnTo>
                  <a:pt x="3140" y="557"/>
                </a:lnTo>
                <a:lnTo>
                  <a:pt x="3132" y="563"/>
                </a:lnTo>
                <a:lnTo>
                  <a:pt x="3122" y="566"/>
                </a:lnTo>
                <a:lnTo>
                  <a:pt x="3113" y="569"/>
                </a:lnTo>
                <a:lnTo>
                  <a:pt x="3101" y="569"/>
                </a:lnTo>
                <a:lnTo>
                  <a:pt x="3089" y="567"/>
                </a:lnTo>
                <a:lnTo>
                  <a:pt x="3076" y="564"/>
                </a:lnTo>
                <a:lnTo>
                  <a:pt x="3060" y="559"/>
                </a:lnTo>
                <a:lnTo>
                  <a:pt x="3045" y="552"/>
                </a:lnTo>
                <a:lnTo>
                  <a:pt x="3028" y="545"/>
                </a:lnTo>
                <a:lnTo>
                  <a:pt x="2989" y="526"/>
                </a:lnTo>
                <a:lnTo>
                  <a:pt x="2893" y="477"/>
                </a:lnTo>
                <a:lnTo>
                  <a:pt x="2840" y="451"/>
                </a:lnTo>
                <a:lnTo>
                  <a:pt x="2789" y="429"/>
                </a:lnTo>
                <a:lnTo>
                  <a:pt x="2740" y="411"/>
                </a:lnTo>
                <a:lnTo>
                  <a:pt x="2692" y="394"/>
                </a:lnTo>
                <a:lnTo>
                  <a:pt x="2647" y="381"/>
                </a:lnTo>
                <a:lnTo>
                  <a:pt x="2604" y="370"/>
                </a:lnTo>
                <a:lnTo>
                  <a:pt x="2563" y="361"/>
                </a:lnTo>
                <a:lnTo>
                  <a:pt x="2524" y="354"/>
                </a:lnTo>
                <a:lnTo>
                  <a:pt x="2505" y="349"/>
                </a:lnTo>
                <a:lnTo>
                  <a:pt x="2487" y="343"/>
                </a:lnTo>
                <a:lnTo>
                  <a:pt x="2470" y="337"/>
                </a:lnTo>
                <a:lnTo>
                  <a:pt x="2454" y="328"/>
                </a:lnTo>
                <a:lnTo>
                  <a:pt x="2438" y="320"/>
                </a:lnTo>
                <a:lnTo>
                  <a:pt x="2424" y="311"/>
                </a:lnTo>
                <a:lnTo>
                  <a:pt x="2396" y="291"/>
                </a:lnTo>
                <a:lnTo>
                  <a:pt x="2372" y="272"/>
                </a:lnTo>
                <a:lnTo>
                  <a:pt x="2352" y="256"/>
                </a:lnTo>
                <a:lnTo>
                  <a:pt x="2337" y="245"/>
                </a:lnTo>
                <a:lnTo>
                  <a:pt x="2329" y="240"/>
                </a:lnTo>
                <a:lnTo>
                  <a:pt x="2325" y="239"/>
                </a:lnTo>
                <a:lnTo>
                  <a:pt x="2319" y="237"/>
                </a:lnTo>
                <a:lnTo>
                  <a:pt x="2310" y="231"/>
                </a:lnTo>
                <a:lnTo>
                  <a:pt x="2289" y="211"/>
                </a:lnTo>
                <a:lnTo>
                  <a:pt x="2262" y="185"/>
                </a:lnTo>
                <a:lnTo>
                  <a:pt x="2231" y="157"/>
                </a:lnTo>
                <a:lnTo>
                  <a:pt x="2216" y="143"/>
                </a:lnTo>
                <a:lnTo>
                  <a:pt x="2199" y="131"/>
                </a:lnTo>
                <a:lnTo>
                  <a:pt x="2184" y="121"/>
                </a:lnTo>
                <a:lnTo>
                  <a:pt x="2167" y="111"/>
                </a:lnTo>
                <a:lnTo>
                  <a:pt x="2151" y="105"/>
                </a:lnTo>
                <a:lnTo>
                  <a:pt x="2144" y="104"/>
                </a:lnTo>
                <a:lnTo>
                  <a:pt x="2137" y="103"/>
                </a:lnTo>
                <a:lnTo>
                  <a:pt x="2130" y="103"/>
                </a:lnTo>
                <a:lnTo>
                  <a:pt x="2123" y="104"/>
                </a:lnTo>
                <a:lnTo>
                  <a:pt x="2116" y="105"/>
                </a:lnTo>
                <a:lnTo>
                  <a:pt x="2110" y="109"/>
                </a:lnTo>
                <a:lnTo>
                  <a:pt x="2105" y="109"/>
                </a:lnTo>
                <a:lnTo>
                  <a:pt x="2097" y="110"/>
                </a:lnTo>
                <a:lnTo>
                  <a:pt x="2091" y="112"/>
                </a:lnTo>
                <a:lnTo>
                  <a:pt x="2086" y="116"/>
                </a:lnTo>
                <a:lnTo>
                  <a:pt x="2081" y="122"/>
                </a:lnTo>
                <a:lnTo>
                  <a:pt x="2077" y="129"/>
                </a:lnTo>
                <a:lnTo>
                  <a:pt x="2076" y="133"/>
                </a:lnTo>
                <a:lnTo>
                  <a:pt x="2074" y="137"/>
                </a:lnTo>
                <a:lnTo>
                  <a:pt x="2067" y="145"/>
                </a:lnTo>
                <a:lnTo>
                  <a:pt x="2057" y="151"/>
                </a:lnTo>
                <a:lnTo>
                  <a:pt x="2044" y="155"/>
                </a:lnTo>
                <a:lnTo>
                  <a:pt x="2028" y="159"/>
                </a:lnTo>
                <a:lnTo>
                  <a:pt x="2008" y="163"/>
                </a:lnTo>
                <a:lnTo>
                  <a:pt x="1985" y="164"/>
                </a:lnTo>
                <a:lnTo>
                  <a:pt x="1959" y="165"/>
                </a:lnTo>
                <a:lnTo>
                  <a:pt x="1927" y="164"/>
                </a:lnTo>
                <a:lnTo>
                  <a:pt x="1889" y="160"/>
                </a:lnTo>
                <a:lnTo>
                  <a:pt x="1845" y="155"/>
                </a:lnTo>
                <a:lnTo>
                  <a:pt x="1798" y="152"/>
                </a:lnTo>
                <a:lnTo>
                  <a:pt x="1749" y="149"/>
                </a:lnTo>
                <a:lnTo>
                  <a:pt x="1724" y="149"/>
                </a:lnTo>
                <a:lnTo>
                  <a:pt x="1699" y="149"/>
                </a:lnTo>
                <a:lnTo>
                  <a:pt x="1674" y="152"/>
                </a:lnTo>
                <a:lnTo>
                  <a:pt x="1649" y="154"/>
                </a:lnTo>
                <a:lnTo>
                  <a:pt x="1624" y="158"/>
                </a:lnTo>
                <a:lnTo>
                  <a:pt x="1600" y="163"/>
                </a:lnTo>
                <a:lnTo>
                  <a:pt x="1542" y="177"/>
                </a:lnTo>
                <a:lnTo>
                  <a:pt x="1464" y="194"/>
                </a:lnTo>
                <a:lnTo>
                  <a:pt x="1369" y="215"/>
                </a:lnTo>
                <a:lnTo>
                  <a:pt x="1264" y="240"/>
                </a:lnTo>
                <a:lnTo>
                  <a:pt x="1152" y="266"/>
                </a:lnTo>
                <a:lnTo>
                  <a:pt x="1037" y="296"/>
                </a:lnTo>
                <a:lnTo>
                  <a:pt x="981" y="312"/>
                </a:lnTo>
                <a:lnTo>
                  <a:pt x="925" y="328"/>
                </a:lnTo>
                <a:lnTo>
                  <a:pt x="870" y="345"/>
                </a:lnTo>
                <a:lnTo>
                  <a:pt x="818" y="362"/>
                </a:lnTo>
                <a:lnTo>
                  <a:pt x="733" y="389"/>
                </a:lnTo>
                <a:lnTo>
                  <a:pt x="652" y="416"/>
                </a:lnTo>
                <a:lnTo>
                  <a:pt x="572" y="443"/>
                </a:lnTo>
                <a:lnTo>
                  <a:pt x="532" y="457"/>
                </a:lnTo>
                <a:lnTo>
                  <a:pt x="492" y="472"/>
                </a:lnTo>
                <a:lnTo>
                  <a:pt x="439" y="493"/>
                </a:lnTo>
                <a:lnTo>
                  <a:pt x="388" y="515"/>
                </a:lnTo>
                <a:lnTo>
                  <a:pt x="293" y="557"/>
                </a:lnTo>
                <a:lnTo>
                  <a:pt x="218" y="591"/>
                </a:lnTo>
                <a:lnTo>
                  <a:pt x="168" y="615"/>
                </a:lnTo>
                <a:lnTo>
                  <a:pt x="125" y="634"/>
                </a:lnTo>
                <a:lnTo>
                  <a:pt x="113" y="640"/>
                </a:lnTo>
                <a:lnTo>
                  <a:pt x="106" y="644"/>
                </a:lnTo>
                <a:lnTo>
                  <a:pt x="100" y="649"/>
                </a:lnTo>
                <a:lnTo>
                  <a:pt x="94" y="654"/>
                </a:lnTo>
                <a:lnTo>
                  <a:pt x="74" y="681"/>
                </a:lnTo>
                <a:lnTo>
                  <a:pt x="58" y="697"/>
                </a:lnTo>
                <a:lnTo>
                  <a:pt x="43" y="713"/>
                </a:lnTo>
                <a:lnTo>
                  <a:pt x="15" y="739"/>
                </a:lnTo>
                <a:lnTo>
                  <a:pt x="5" y="750"/>
                </a:lnTo>
                <a:lnTo>
                  <a:pt x="2" y="755"/>
                </a:lnTo>
                <a:lnTo>
                  <a:pt x="0" y="758"/>
                </a:lnTo>
                <a:lnTo>
                  <a:pt x="0" y="763"/>
                </a:lnTo>
                <a:lnTo>
                  <a:pt x="0" y="767"/>
                </a:lnTo>
                <a:lnTo>
                  <a:pt x="2" y="770"/>
                </a:lnTo>
                <a:lnTo>
                  <a:pt x="7" y="774"/>
                </a:lnTo>
                <a:lnTo>
                  <a:pt x="16" y="782"/>
                </a:lnTo>
                <a:lnTo>
                  <a:pt x="34" y="799"/>
                </a:lnTo>
                <a:lnTo>
                  <a:pt x="89" y="854"/>
                </a:lnTo>
                <a:lnTo>
                  <a:pt x="125" y="891"/>
                </a:lnTo>
                <a:lnTo>
                  <a:pt x="163" y="934"/>
                </a:lnTo>
                <a:lnTo>
                  <a:pt x="205" y="979"/>
                </a:lnTo>
                <a:lnTo>
                  <a:pt x="248" y="1028"/>
                </a:lnTo>
                <a:lnTo>
                  <a:pt x="291" y="1080"/>
                </a:lnTo>
                <a:lnTo>
                  <a:pt x="333" y="1131"/>
                </a:lnTo>
                <a:lnTo>
                  <a:pt x="372" y="1184"/>
                </a:lnTo>
                <a:lnTo>
                  <a:pt x="408" y="1236"/>
                </a:lnTo>
                <a:lnTo>
                  <a:pt x="425" y="1261"/>
                </a:lnTo>
                <a:lnTo>
                  <a:pt x="440" y="1286"/>
                </a:lnTo>
                <a:lnTo>
                  <a:pt x="455" y="1310"/>
                </a:lnTo>
                <a:lnTo>
                  <a:pt x="466" y="1334"/>
                </a:lnTo>
                <a:lnTo>
                  <a:pt x="477" y="1357"/>
                </a:lnTo>
                <a:lnTo>
                  <a:pt x="486" y="1378"/>
                </a:lnTo>
                <a:lnTo>
                  <a:pt x="493" y="1398"/>
                </a:lnTo>
                <a:lnTo>
                  <a:pt x="497" y="1418"/>
                </a:lnTo>
                <a:lnTo>
                  <a:pt x="503" y="1446"/>
                </a:lnTo>
                <a:lnTo>
                  <a:pt x="508" y="1465"/>
                </a:lnTo>
                <a:lnTo>
                  <a:pt x="511" y="1471"/>
                </a:lnTo>
                <a:lnTo>
                  <a:pt x="513" y="1476"/>
                </a:lnTo>
                <a:lnTo>
                  <a:pt x="517" y="1478"/>
                </a:lnTo>
                <a:lnTo>
                  <a:pt x="519" y="1480"/>
                </a:lnTo>
                <a:lnTo>
                  <a:pt x="523" y="1478"/>
                </a:lnTo>
                <a:lnTo>
                  <a:pt x="526" y="1477"/>
                </a:lnTo>
                <a:lnTo>
                  <a:pt x="536" y="1474"/>
                </a:lnTo>
                <a:lnTo>
                  <a:pt x="549" y="1468"/>
                </a:lnTo>
                <a:lnTo>
                  <a:pt x="556" y="1464"/>
                </a:lnTo>
                <a:lnTo>
                  <a:pt x="564" y="1462"/>
                </a:lnTo>
                <a:lnTo>
                  <a:pt x="592" y="1458"/>
                </a:lnTo>
                <a:lnTo>
                  <a:pt x="647" y="1453"/>
                </a:lnTo>
                <a:lnTo>
                  <a:pt x="684" y="1451"/>
                </a:lnTo>
                <a:lnTo>
                  <a:pt x="726" y="1450"/>
                </a:lnTo>
                <a:lnTo>
                  <a:pt x="772" y="1449"/>
                </a:lnTo>
                <a:lnTo>
                  <a:pt x="822" y="1450"/>
                </a:lnTo>
                <a:lnTo>
                  <a:pt x="876" y="1451"/>
                </a:lnTo>
                <a:lnTo>
                  <a:pt x="933" y="1455"/>
                </a:lnTo>
                <a:lnTo>
                  <a:pt x="991" y="1461"/>
                </a:lnTo>
                <a:lnTo>
                  <a:pt x="1050" y="1469"/>
                </a:lnTo>
                <a:lnTo>
                  <a:pt x="1110" y="1480"/>
                </a:lnTo>
                <a:lnTo>
                  <a:pt x="1140" y="1487"/>
                </a:lnTo>
                <a:lnTo>
                  <a:pt x="1170" y="1494"/>
                </a:lnTo>
                <a:lnTo>
                  <a:pt x="1200" y="1502"/>
                </a:lnTo>
                <a:lnTo>
                  <a:pt x="1230" y="1511"/>
                </a:lnTo>
                <a:lnTo>
                  <a:pt x="1258" y="1521"/>
                </a:lnTo>
                <a:lnTo>
                  <a:pt x="1287" y="1532"/>
                </a:lnTo>
                <a:lnTo>
                  <a:pt x="1316" y="1544"/>
                </a:lnTo>
                <a:lnTo>
                  <a:pt x="1344" y="1558"/>
                </a:lnTo>
                <a:lnTo>
                  <a:pt x="1373" y="1574"/>
                </a:lnTo>
                <a:lnTo>
                  <a:pt x="1399" y="1591"/>
                </a:lnTo>
                <a:lnTo>
                  <a:pt x="1425" y="1607"/>
                </a:lnTo>
                <a:lnTo>
                  <a:pt x="1452" y="1625"/>
                </a:lnTo>
                <a:lnTo>
                  <a:pt x="1476" y="1644"/>
                </a:lnTo>
                <a:lnTo>
                  <a:pt x="1499" y="1664"/>
                </a:lnTo>
                <a:lnTo>
                  <a:pt x="1521" y="1683"/>
                </a:lnTo>
                <a:lnTo>
                  <a:pt x="1542" y="1702"/>
                </a:lnTo>
                <a:lnTo>
                  <a:pt x="1563" y="1721"/>
                </a:lnTo>
                <a:lnTo>
                  <a:pt x="1581" y="1740"/>
                </a:lnTo>
                <a:lnTo>
                  <a:pt x="1614" y="1777"/>
                </a:lnTo>
                <a:lnTo>
                  <a:pt x="1642" y="1810"/>
                </a:lnTo>
                <a:lnTo>
                  <a:pt x="1652" y="1826"/>
                </a:lnTo>
                <a:lnTo>
                  <a:pt x="1661" y="1840"/>
                </a:lnTo>
                <a:lnTo>
                  <a:pt x="1667" y="1853"/>
                </a:lnTo>
                <a:lnTo>
                  <a:pt x="1673" y="1865"/>
                </a:lnTo>
                <a:lnTo>
                  <a:pt x="1679" y="1883"/>
                </a:lnTo>
                <a:lnTo>
                  <a:pt x="1681" y="1890"/>
                </a:lnTo>
                <a:lnTo>
                  <a:pt x="1692" y="1883"/>
                </a:lnTo>
                <a:lnTo>
                  <a:pt x="1720" y="1867"/>
                </a:lnTo>
                <a:lnTo>
                  <a:pt x="1767" y="1840"/>
                </a:lnTo>
                <a:lnTo>
                  <a:pt x="1797" y="1826"/>
                </a:lnTo>
                <a:lnTo>
                  <a:pt x="1829" y="1810"/>
                </a:lnTo>
                <a:lnTo>
                  <a:pt x="1866" y="1794"/>
                </a:lnTo>
                <a:lnTo>
                  <a:pt x="1905" y="1777"/>
                </a:lnTo>
                <a:lnTo>
                  <a:pt x="1948" y="1760"/>
                </a:lnTo>
                <a:lnTo>
                  <a:pt x="1995" y="1745"/>
                </a:lnTo>
                <a:lnTo>
                  <a:pt x="2044" y="1729"/>
                </a:lnTo>
                <a:lnTo>
                  <a:pt x="2095" y="1716"/>
                </a:lnTo>
                <a:lnTo>
                  <a:pt x="2148" y="1704"/>
                </a:lnTo>
                <a:lnTo>
                  <a:pt x="2204" y="1693"/>
                </a:lnTo>
                <a:lnTo>
                  <a:pt x="2221" y="1691"/>
                </a:lnTo>
                <a:lnTo>
                  <a:pt x="2240" y="1690"/>
                </a:lnTo>
                <a:lnTo>
                  <a:pt x="2278" y="1687"/>
                </a:lnTo>
                <a:lnTo>
                  <a:pt x="2320" y="1687"/>
                </a:lnTo>
                <a:lnTo>
                  <a:pt x="2362" y="1689"/>
                </a:lnTo>
                <a:lnTo>
                  <a:pt x="2444" y="1695"/>
                </a:lnTo>
                <a:lnTo>
                  <a:pt x="2519" y="1699"/>
                </a:lnTo>
                <a:lnTo>
                  <a:pt x="2550" y="1702"/>
                </a:lnTo>
                <a:lnTo>
                  <a:pt x="2583" y="1707"/>
                </a:lnTo>
                <a:lnTo>
                  <a:pt x="2651" y="1718"/>
                </a:lnTo>
                <a:lnTo>
                  <a:pt x="2685" y="1724"/>
                </a:lnTo>
                <a:lnTo>
                  <a:pt x="2720" y="1732"/>
                </a:lnTo>
                <a:lnTo>
                  <a:pt x="2752" y="1740"/>
                </a:lnTo>
                <a:lnTo>
                  <a:pt x="2766" y="1745"/>
                </a:lnTo>
                <a:lnTo>
                  <a:pt x="2781" y="1751"/>
                </a:lnTo>
                <a:lnTo>
                  <a:pt x="2823" y="1771"/>
                </a:lnTo>
                <a:lnTo>
                  <a:pt x="2862" y="1791"/>
                </a:lnTo>
                <a:lnTo>
                  <a:pt x="2899" y="1812"/>
                </a:lnTo>
                <a:lnTo>
                  <a:pt x="2934" y="1831"/>
                </a:lnTo>
                <a:lnTo>
                  <a:pt x="2997" y="1868"/>
                </a:lnTo>
                <a:lnTo>
                  <a:pt x="3048" y="1901"/>
                </a:lnTo>
                <a:lnTo>
                  <a:pt x="3090" y="1930"/>
                </a:lnTo>
                <a:lnTo>
                  <a:pt x="3120" y="1951"/>
                </a:lnTo>
                <a:lnTo>
                  <a:pt x="3145" y="1970"/>
                </a:lnTo>
                <a:lnTo>
                  <a:pt x="3150" y="1993"/>
                </a:lnTo>
                <a:lnTo>
                  <a:pt x="3164" y="2047"/>
                </a:lnTo>
                <a:lnTo>
                  <a:pt x="3175" y="2080"/>
                </a:lnTo>
                <a:lnTo>
                  <a:pt x="3187" y="2115"/>
                </a:lnTo>
                <a:lnTo>
                  <a:pt x="3200" y="2147"/>
                </a:lnTo>
                <a:lnTo>
                  <a:pt x="3207" y="2163"/>
                </a:lnTo>
                <a:lnTo>
                  <a:pt x="3214" y="2177"/>
                </a:lnTo>
                <a:lnTo>
                  <a:pt x="3229" y="2202"/>
                </a:lnTo>
                <a:lnTo>
                  <a:pt x="3239" y="2226"/>
                </a:lnTo>
                <a:lnTo>
                  <a:pt x="3249" y="2248"/>
                </a:lnTo>
                <a:lnTo>
                  <a:pt x="3256" y="2265"/>
                </a:lnTo>
                <a:lnTo>
                  <a:pt x="3266" y="2295"/>
                </a:lnTo>
                <a:lnTo>
                  <a:pt x="3270" y="2313"/>
                </a:lnTo>
                <a:lnTo>
                  <a:pt x="3272" y="2317"/>
                </a:lnTo>
                <a:lnTo>
                  <a:pt x="3274" y="2318"/>
                </a:lnTo>
                <a:lnTo>
                  <a:pt x="3276" y="2319"/>
                </a:lnTo>
                <a:lnTo>
                  <a:pt x="3280" y="2320"/>
                </a:lnTo>
                <a:lnTo>
                  <a:pt x="3299" y="2320"/>
                </a:lnTo>
                <a:lnTo>
                  <a:pt x="3311" y="2322"/>
                </a:lnTo>
                <a:lnTo>
                  <a:pt x="3317" y="2323"/>
                </a:lnTo>
                <a:lnTo>
                  <a:pt x="3324" y="2325"/>
                </a:lnTo>
                <a:lnTo>
                  <a:pt x="3330" y="2330"/>
                </a:lnTo>
                <a:lnTo>
                  <a:pt x="3336" y="2335"/>
                </a:lnTo>
                <a:lnTo>
                  <a:pt x="3343" y="2341"/>
                </a:lnTo>
                <a:lnTo>
                  <a:pt x="3349" y="2349"/>
                </a:lnTo>
                <a:lnTo>
                  <a:pt x="3361" y="2367"/>
                </a:lnTo>
                <a:lnTo>
                  <a:pt x="3372" y="2381"/>
                </a:lnTo>
                <a:lnTo>
                  <a:pt x="3393" y="2408"/>
                </a:lnTo>
                <a:lnTo>
                  <a:pt x="3403" y="2421"/>
                </a:lnTo>
                <a:lnTo>
                  <a:pt x="3410" y="2435"/>
                </a:lnTo>
                <a:lnTo>
                  <a:pt x="3412" y="2443"/>
                </a:lnTo>
                <a:lnTo>
                  <a:pt x="3415" y="2452"/>
                </a:lnTo>
                <a:lnTo>
                  <a:pt x="3417" y="2460"/>
                </a:lnTo>
                <a:lnTo>
                  <a:pt x="3418" y="2471"/>
                </a:lnTo>
                <a:lnTo>
                  <a:pt x="3420" y="2492"/>
                </a:lnTo>
                <a:lnTo>
                  <a:pt x="3420" y="2515"/>
                </a:lnTo>
                <a:lnTo>
                  <a:pt x="3421" y="2562"/>
                </a:lnTo>
                <a:lnTo>
                  <a:pt x="3421" y="2583"/>
                </a:lnTo>
                <a:lnTo>
                  <a:pt x="3422" y="2602"/>
                </a:lnTo>
                <a:lnTo>
                  <a:pt x="3426" y="2619"/>
                </a:lnTo>
                <a:lnTo>
                  <a:pt x="3427" y="2626"/>
                </a:lnTo>
                <a:lnTo>
                  <a:pt x="3429" y="2632"/>
                </a:lnTo>
                <a:lnTo>
                  <a:pt x="3439" y="2655"/>
                </a:lnTo>
                <a:lnTo>
                  <a:pt x="3445" y="2665"/>
                </a:lnTo>
                <a:lnTo>
                  <a:pt x="3451" y="2676"/>
                </a:lnTo>
                <a:lnTo>
                  <a:pt x="3459" y="2686"/>
                </a:lnTo>
                <a:lnTo>
                  <a:pt x="3464" y="2689"/>
                </a:lnTo>
                <a:lnTo>
                  <a:pt x="3470" y="2693"/>
                </a:lnTo>
                <a:lnTo>
                  <a:pt x="3476" y="2695"/>
                </a:lnTo>
                <a:lnTo>
                  <a:pt x="3483" y="2698"/>
                </a:lnTo>
                <a:lnTo>
                  <a:pt x="3490" y="2699"/>
                </a:lnTo>
                <a:lnTo>
                  <a:pt x="3498" y="2699"/>
                </a:lnTo>
                <a:lnTo>
                  <a:pt x="3509" y="2700"/>
                </a:lnTo>
                <a:lnTo>
                  <a:pt x="3522" y="2701"/>
                </a:lnTo>
                <a:lnTo>
                  <a:pt x="3552" y="2707"/>
                </a:lnTo>
                <a:lnTo>
                  <a:pt x="3588" y="2717"/>
                </a:lnTo>
                <a:lnTo>
                  <a:pt x="3607" y="2723"/>
                </a:lnTo>
                <a:lnTo>
                  <a:pt x="3627" y="2730"/>
                </a:lnTo>
                <a:lnTo>
                  <a:pt x="3649" y="2738"/>
                </a:lnTo>
                <a:lnTo>
                  <a:pt x="3669" y="2747"/>
                </a:lnTo>
                <a:lnTo>
                  <a:pt x="3690" y="2757"/>
                </a:lnTo>
                <a:lnTo>
                  <a:pt x="3710" y="2768"/>
                </a:lnTo>
                <a:lnTo>
                  <a:pt x="3730" y="2780"/>
                </a:lnTo>
                <a:lnTo>
                  <a:pt x="3749" y="2793"/>
                </a:lnTo>
                <a:lnTo>
                  <a:pt x="3767" y="2808"/>
                </a:lnTo>
                <a:lnTo>
                  <a:pt x="3784" y="2822"/>
                </a:lnTo>
                <a:lnTo>
                  <a:pt x="3796" y="2836"/>
                </a:lnTo>
                <a:lnTo>
                  <a:pt x="3807" y="2849"/>
                </a:lnTo>
                <a:lnTo>
                  <a:pt x="3815" y="2863"/>
                </a:lnTo>
                <a:lnTo>
                  <a:pt x="3821" y="2876"/>
                </a:lnTo>
                <a:lnTo>
                  <a:pt x="3833" y="2900"/>
                </a:lnTo>
                <a:lnTo>
                  <a:pt x="3838" y="2910"/>
                </a:lnTo>
                <a:lnTo>
                  <a:pt x="3842" y="2920"/>
                </a:lnTo>
                <a:lnTo>
                  <a:pt x="3848" y="2927"/>
                </a:lnTo>
                <a:lnTo>
                  <a:pt x="3856" y="2934"/>
                </a:lnTo>
                <a:lnTo>
                  <a:pt x="3862" y="2939"/>
                </a:lnTo>
                <a:lnTo>
                  <a:pt x="3867" y="2943"/>
                </a:lnTo>
                <a:lnTo>
                  <a:pt x="3877" y="2947"/>
                </a:lnTo>
                <a:lnTo>
                  <a:pt x="3881" y="2947"/>
                </a:lnTo>
                <a:lnTo>
                  <a:pt x="3885" y="294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304198" y="488641"/>
            <a:ext cx="244169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8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  <p:sp>
        <p:nvSpPr>
          <p:cNvPr id="20" name="MH_Others_1"/>
          <p:cNvSpPr txBox="1"/>
          <p:nvPr>
            <p:custDataLst>
              <p:tags r:id="rId1"/>
            </p:custDataLst>
          </p:nvPr>
        </p:nvSpPr>
        <p:spPr>
          <a:xfrm>
            <a:off x="1456598" y="1809728"/>
            <a:ext cx="1925311" cy="523220"/>
          </a:xfrm>
          <a:prstGeom prst="rect">
            <a:avLst/>
          </a:prstGeom>
          <a:noFill/>
        </p:spPr>
        <p:txBody>
          <a:bodyPr wrap="none">
            <a:noAutofit/>
          </a:bodyPr>
          <a:lstStyle/>
          <a:p>
            <a:pPr algn="dist">
              <a:defRPr/>
            </a:pPr>
            <a:r>
              <a:rPr lang="en-US" altLang="zh-CN" sz="2400" b="1" spc="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2400" b="1" spc="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MH_Entry_1"/>
          <p:cNvSpPr/>
          <p:nvPr>
            <p:custDataLst>
              <p:tags r:id="rId2"/>
            </p:custDataLst>
          </p:nvPr>
        </p:nvSpPr>
        <p:spPr>
          <a:xfrm>
            <a:off x="7426739" y="1739166"/>
            <a:ext cx="3311053" cy="498614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r>
              <a:rPr lang="zh-CN" altLang="en-US" sz="2400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活动背景介绍</a:t>
            </a:r>
          </a:p>
        </p:txBody>
      </p:sp>
      <p:sp>
        <p:nvSpPr>
          <p:cNvPr id="22" name="MH_Entry_2"/>
          <p:cNvSpPr/>
          <p:nvPr>
            <p:custDataLst>
              <p:tags r:id="rId3"/>
            </p:custDataLst>
          </p:nvPr>
        </p:nvSpPr>
        <p:spPr>
          <a:xfrm>
            <a:off x="7426739" y="2796375"/>
            <a:ext cx="3311053" cy="498614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r>
              <a:rPr lang="zh-CN" altLang="en-US" sz="2400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活动受众分析</a:t>
            </a:r>
          </a:p>
        </p:txBody>
      </p:sp>
      <p:sp>
        <p:nvSpPr>
          <p:cNvPr id="23" name="MH_Number_2"/>
          <p:cNvSpPr/>
          <p:nvPr>
            <p:custDataLst>
              <p:tags r:id="rId4"/>
            </p:custDataLst>
          </p:nvPr>
        </p:nvSpPr>
        <p:spPr>
          <a:xfrm>
            <a:off x="6163541" y="2793177"/>
            <a:ext cx="498951" cy="498614"/>
          </a:xfrm>
          <a:prstGeom prst="ellipse">
            <a:avLst/>
          </a:prstGeom>
          <a:noFill/>
          <a:ln w="28575">
            <a:solidFill>
              <a:srgbClr val="EA55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4" name="MH_Number_1"/>
          <p:cNvSpPr/>
          <p:nvPr>
            <p:custDataLst>
              <p:tags r:id="rId5"/>
            </p:custDataLst>
          </p:nvPr>
        </p:nvSpPr>
        <p:spPr>
          <a:xfrm>
            <a:off x="6159682" y="3910532"/>
            <a:ext cx="498951" cy="498614"/>
          </a:xfrm>
          <a:prstGeom prst="ellipse">
            <a:avLst/>
          </a:prstGeom>
          <a:noFill/>
          <a:ln w="28575">
            <a:solidFill>
              <a:srgbClr val="EA55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5" name="MH_Entry_1"/>
          <p:cNvSpPr/>
          <p:nvPr>
            <p:custDataLst>
              <p:tags r:id="rId6"/>
            </p:custDataLst>
          </p:nvPr>
        </p:nvSpPr>
        <p:spPr>
          <a:xfrm>
            <a:off x="7426739" y="3911064"/>
            <a:ext cx="3311053" cy="498614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r>
              <a:rPr lang="zh-CN" altLang="en-US" sz="2400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活动执行流程</a:t>
            </a:r>
          </a:p>
        </p:txBody>
      </p:sp>
      <p:sp>
        <p:nvSpPr>
          <p:cNvPr id="26" name="MH_Entry_2"/>
          <p:cNvSpPr/>
          <p:nvPr>
            <p:custDataLst>
              <p:tags r:id="rId7"/>
            </p:custDataLst>
          </p:nvPr>
        </p:nvSpPr>
        <p:spPr>
          <a:xfrm>
            <a:off x="7426738" y="4933230"/>
            <a:ext cx="3311053" cy="498614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r>
              <a:rPr lang="zh-CN" altLang="en-US" sz="2400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活动经费预算</a:t>
            </a:r>
          </a:p>
        </p:txBody>
      </p:sp>
      <p:sp>
        <p:nvSpPr>
          <p:cNvPr id="27" name="MH_Number_2"/>
          <p:cNvSpPr/>
          <p:nvPr>
            <p:custDataLst>
              <p:tags r:id="rId8"/>
            </p:custDataLst>
          </p:nvPr>
        </p:nvSpPr>
        <p:spPr>
          <a:xfrm>
            <a:off x="6159682" y="4933230"/>
            <a:ext cx="498951" cy="498614"/>
          </a:xfrm>
          <a:prstGeom prst="ellipse">
            <a:avLst/>
          </a:prstGeom>
          <a:noFill/>
          <a:ln w="28575">
            <a:solidFill>
              <a:srgbClr val="EA55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8" name="KSO_Shape"/>
          <p:cNvSpPr/>
          <p:nvPr/>
        </p:nvSpPr>
        <p:spPr bwMode="auto">
          <a:xfrm>
            <a:off x="5455931" y="1623674"/>
            <a:ext cx="1905000" cy="723900"/>
          </a:xfrm>
          <a:custGeom>
            <a:avLst/>
            <a:gdLst>
              <a:gd name="T0" fmla="*/ 238222642 w 7765"/>
              <a:gd name="T1" fmla="*/ 171747976 h 2948"/>
              <a:gd name="T2" fmla="*/ 253570343 w 7765"/>
              <a:gd name="T3" fmla="*/ 163187638 h 2948"/>
              <a:gd name="T4" fmla="*/ 260973469 w 7765"/>
              <a:gd name="T5" fmla="*/ 158666455 h 2948"/>
              <a:gd name="T6" fmla="*/ 262116960 w 7765"/>
              <a:gd name="T7" fmla="*/ 146790615 h 2948"/>
              <a:gd name="T8" fmla="*/ 269941321 w 7765"/>
              <a:gd name="T9" fmla="*/ 139857824 h 2948"/>
              <a:gd name="T10" fmla="*/ 274756445 w 7765"/>
              <a:gd name="T11" fmla="*/ 129428802 h 2948"/>
              <a:gd name="T12" fmla="*/ 297447166 w 7765"/>
              <a:gd name="T13" fmla="*/ 106762236 h 2948"/>
              <a:gd name="T14" fmla="*/ 325193681 w 7765"/>
              <a:gd name="T15" fmla="*/ 101818941 h 2948"/>
              <a:gd name="T16" fmla="*/ 357213382 w 7765"/>
              <a:gd name="T17" fmla="*/ 109113192 h 2948"/>
              <a:gd name="T18" fmla="*/ 370213995 w 7765"/>
              <a:gd name="T19" fmla="*/ 107123940 h 2948"/>
              <a:gd name="T20" fmla="*/ 389895234 w 7765"/>
              <a:gd name="T21" fmla="*/ 92354465 h 2948"/>
              <a:gd name="T22" fmla="*/ 426188366 w 7765"/>
              <a:gd name="T23" fmla="*/ 87471577 h 2948"/>
              <a:gd name="T24" fmla="*/ 436661082 w 7765"/>
              <a:gd name="T25" fmla="*/ 88315554 h 2948"/>
              <a:gd name="T26" fmla="*/ 449842014 w 7765"/>
              <a:gd name="T27" fmla="*/ 65106309 h 2948"/>
              <a:gd name="T28" fmla="*/ 467176165 w 7765"/>
              <a:gd name="T29" fmla="*/ 45514107 h 2948"/>
              <a:gd name="T30" fmla="*/ 454235903 w 7765"/>
              <a:gd name="T31" fmla="*/ 35627519 h 2948"/>
              <a:gd name="T32" fmla="*/ 408312769 w 7765"/>
              <a:gd name="T33" fmla="*/ 18868792 h 2948"/>
              <a:gd name="T34" fmla="*/ 362088612 w 7765"/>
              <a:gd name="T35" fmla="*/ 8982204 h 2948"/>
              <a:gd name="T36" fmla="*/ 342407374 w 7765"/>
              <a:gd name="T37" fmla="*/ 8078066 h 2948"/>
              <a:gd name="T38" fmla="*/ 338314507 w 7765"/>
              <a:gd name="T39" fmla="*/ 6269544 h 2948"/>
              <a:gd name="T40" fmla="*/ 326698300 w 7765"/>
              <a:gd name="T41" fmla="*/ 14769475 h 2948"/>
              <a:gd name="T42" fmla="*/ 308040095 w 7765"/>
              <a:gd name="T43" fmla="*/ 22968109 h 2948"/>
              <a:gd name="T44" fmla="*/ 279992803 w 7765"/>
              <a:gd name="T45" fmla="*/ 34301270 h 2948"/>
              <a:gd name="T46" fmla="*/ 271566398 w 7765"/>
              <a:gd name="T47" fmla="*/ 32854452 h 2948"/>
              <a:gd name="T48" fmla="*/ 263681930 w 7765"/>
              <a:gd name="T49" fmla="*/ 33457293 h 2948"/>
              <a:gd name="T50" fmla="*/ 263561473 w 7765"/>
              <a:gd name="T51" fmla="*/ 17663111 h 2948"/>
              <a:gd name="T52" fmla="*/ 263802143 w 7765"/>
              <a:gd name="T53" fmla="*/ 11333406 h 2948"/>
              <a:gd name="T54" fmla="*/ 263079887 w 7765"/>
              <a:gd name="T55" fmla="*/ 4400615 h 2948"/>
              <a:gd name="T56" fmla="*/ 258866807 w 7765"/>
              <a:gd name="T57" fmla="*/ 3375908 h 2948"/>
              <a:gd name="T58" fmla="*/ 244482033 w 7765"/>
              <a:gd name="T59" fmla="*/ 10067318 h 2948"/>
              <a:gd name="T60" fmla="*/ 237560492 w 7765"/>
              <a:gd name="T61" fmla="*/ 9223341 h 2948"/>
              <a:gd name="T62" fmla="*/ 228652746 w 7765"/>
              <a:gd name="T63" fmla="*/ 9826181 h 2948"/>
              <a:gd name="T64" fmla="*/ 219383873 w 7765"/>
              <a:gd name="T65" fmla="*/ 11212838 h 2948"/>
              <a:gd name="T66" fmla="*/ 205239769 w 7765"/>
              <a:gd name="T67" fmla="*/ 60161 h 2948"/>
              <a:gd name="T68" fmla="*/ 203494234 w 7765"/>
              <a:gd name="T69" fmla="*/ 7294250 h 2948"/>
              <a:gd name="T70" fmla="*/ 203795256 w 7765"/>
              <a:gd name="T71" fmla="*/ 13021360 h 2948"/>
              <a:gd name="T72" fmla="*/ 204577619 w 7765"/>
              <a:gd name="T73" fmla="*/ 20797883 h 2948"/>
              <a:gd name="T74" fmla="*/ 202892436 w 7765"/>
              <a:gd name="T75" fmla="*/ 34542406 h 2948"/>
              <a:gd name="T76" fmla="*/ 192118943 w 7765"/>
              <a:gd name="T77" fmla="*/ 31829745 h 2948"/>
              <a:gd name="T78" fmla="*/ 184174124 w 7765"/>
              <a:gd name="T79" fmla="*/ 33698429 h 2948"/>
              <a:gd name="T80" fmla="*/ 151913507 w 7765"/>
              <a:gd name="T81" fmla="*/ 21340317 h 2948"/>
              <a:gd name="T82" fmla="*/ 139575044 w 7765"/>
              <a:gd name="T83" fmla="*/ 14287203 h 2948"/>
              <a:gd name="T84" fmla="*/ 127357039 w 7765"/>
              <a:gd name="T85" fmla="*/ 6329705 h 2948"/>
              <a:gd name="T86" fmla="*/ 123023502 w 7765"/>
              <a:gd name="T87" fmla="*/ 9343909 h 2948"/>
              <a:gd name="T88" fmla="*/ 99249396 w 7765"/>
              <a:gd name="T89" fmla="*/ 9283747 h 2948"/>
              <a:gd name="T90" fmla="*/ 49233394 w 7765"/>
              <a:gd name="T91" fmla="*/ 21822589 h 2948"/>
              <a:gd name="T92" fmla="*/ 6801083 w 7765"/>
              <a:gd name="T93" fmla="*/ 38581562 h 2948"/>
              <a:gd name="T94" fmla="*/ 120458 w 7765"/>
              <a:gd name="T95" fmla="*/ 46418246 h 2948"/>
              <a:gd name="T96" fmla="*/ 25579746 w 7765"/>
              <a:gd name="T97" fmla="*/ 76017603 h 2948"/>
              <a:gd name="T98" fmla="*/ 31237339 w 7765"/>
              <a:gd name="T99" fmla="*/ 89219693 h 2948"/>
              <a:gd name="T100" fmla="*/ 52724218 w 7765"/>
              <a:gd name="T101" fmla="*/ 87471577 h 2948"/>
              <a:gd name="T102" fmla="*/ 82637502 w 7765"/>
              <a:gd name="T103" fmla="*/ 94886396 h 2948"/>
              <a:gd name="T104" fmla="*/ 99971652 w 7765"/>
              <a:gd name="T105" fmla="*/ 110921714 h 2948"/>
              <a:gd name="T106" fmla="*/ 120074370 w 7765"/>
              <a:gd name="T107" fmla="*/ 105194850 h 2948"/>
              <a:gd name="T108" fmla="*/ 153478478 w 7765"/>
              <a:gd name="T109" fmla="*/ 102602757 h 2948"/>
              <a:gd name="T110" fmla="*/ 180382279 w 7765"/>
              <a:gd name="T111" fmla="*/ 112609668 h 2948"/>
              <a:gd name="T112" fmla="*/ 194345818 w 7765"/>
              <a:gd name="T113" fmla="*/ 132744549 h 2948"/>
              <a:gd name="T114" fmla="*/ 200063517 w 7765"/>
              <a:gd name="T115" fmla="*/ 140159367 h 2948"/>
              <a:gd name="T116" fmla="*/ 205721109 w 7765"/>
              <a:gd name="T117" fmla="*/ 148960596 h 2948"/>
              <a:gd name="T118" fmla="*/ 208188900 w 7765"/>
              <a:gd name="T119" fmla="*/ 161921795 h 2948"/>
              <a:gd name="T120" fmla="*/ 219624543 w 7765"/>
              <a:gd name="T121" fmla="*/ 165056321 h 2948"/>
              <a:gd name="T122" fmla="*/ 231000079 w 7765"/>
              <a:gd name="T123" fmla="*/ 175425182 h 294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7765" h="2948">
                <a:moveTo>
                  <a:pt x="3885" y="2948"/>
                </a:moveTo>
                <a:lnTo>
                  <a:pt x="3885" y="2948"/>
                </a:lnTo>
                <a:lnTo>
                  <a:pt x="3889" y="2947"/>
                </a:lnTo>
                <a:lnTo>
                  <a:pt x="3897" y="2943"/>
                </a:lnTo>
                <a:lnTo>
                  <a:pt x="3903" y="2939"/>
                </a:lnTo>
                <a:lnTo>
                  <a:pt x="3909" y="2934"/>
                </a:lnTo>
                <a:lnTo>
                  <a:pt x="3916" y="2927"/>
                </a:lnTo>
                <a:lnTo>
                  <a:pt x="3922" y="2920"/>
                </a:lnTo>
                <a:lnTo>
                  <a:pt x="3927" y="2910"/>
                </a:lnTo>
                <a:lnTo>
                  <a:pt x="3932" y="2900"/>
                </a:lnTo>
                <a:lnTo>
                  <a:pt x="3944" y="2876"/>
                </a:lnTo>
                <a:lnTo>
                  <a:pt x="3950" y="2863"/>
                </a:lnTo>
                <a:lnTo>
                  <a:pt x="3958" y="2849"/>
                </a:lnTo>
                <a:lnTo>
                  <a:pt x="3969" y="2836"/>
                </a:lnTo>
                <a:lnTo>
                  <a:pt x="3981" y="2822"/>
                </a:lnTo>
                <a:lnTo>
                  <a:pt x="3998" y="2808"/>
                </a:lnTo>
                <a:lnTo>
                  <a:pt x="4016" y="2793"/>
                </a:lnTo>
                <a:lnTo>
                  <a:pt x="4035" y="2780"/>
                </a:lnTo>
                <a:lnTo>
                  <a:pt x="4055" y="2768"/>
                </a:lnTo>
                <a:lnTo>
                  <a:pt x="4075" y="2757"/>
                </a:lnTo>
                <a:lnTo>
                  <a:pt x="4096" y="2747"/>
                </a:lnTo>
                <a:lnTo>
                  <a:pt x="4116" y="2738"/>
                </a:lnTo>
                <a:lnTo>
                  <a:pt x="4137" y="2730"/>
                </a:lnTo>
                <a:lnTo>
                  <a:pt x="4158" y="2723"/>
                </a:lnTo>
                <a:lnTo>
                  <a:pt x="4177" y="2717"/>
                </a:lnTo>
                <a:lnTo>
                  <a:pt x="4213" y="2707"/>
                </a:lnTo>
                <a:lnTo>
                  <a:pt x="4244" y="2701"/>
                </a:lnTo>
                <a:lnTo>
                  <a:pt x="4256" y="2700"/>
                </a:lnTo>
                <a:lnTo>
                  <a:pt x="4266" y="2699"/>
                </a:lnTo>
                <a:lnTo>
                  <a:pt x="4275" y="2699"/>
                </a:lnTo>
                <a:lnTo>
                  <a:pt x="4283" y="2698"/>
                </a:lnTo>
                <a:lnTo>
                  <a:pt x="4289" y="2695"/>
                </a:lnTo>
                <a:lnTo>
                  <a:pt x="4296" y="2693"/>
                </a:lnTo>
                <a:lnTo>
                  <a:pt x="4301" y="2689"/>
                </a:lnTo>
                <a:lnTo>
                  <a:pt x="4306" y="2686"/>
                </a:lnTo>
                <a:lnTo>
                  <a:pt x="4314" y="2676"/>
                </a:lnTo>
                <a:lnTo>
                  <a:pt x="4320" y="2665"/>
                </a:lnTo>
                <a:lnTo>
                  <a:pt x="4326" y="2655"/>
                </a:lnTo>
                <a:lnTo>
                  <a:pt x="4336" y="2632"/>
                </a:lnTo>
                <a:lnTo>
                  <a:pt x="4338" y="2626"/>
                </a:lnTo>
                <a:lnTo>
                  <a:pt x="4339" y="2619"/>
                </a:lnTo>
                <a:lnTo>
                  <a:pt x="4342" y="2602"/>
                </a:lnTo>
                <a:lnTo>
                  <a:pt x="4344" y="2583"/>
                </a:lnTo>
                <a:lnTo>
                  <a:pt x="4344" y="2562"/>
                </a:lnTo>
                <a:lnTo>
                  <a:pt x="4345" y="2515"/>
                </a:lnTo>
                <a:lnTo>
                  <a:pt x="4345" y="2492"/>
                </a:lnTo>
                <a:lnTo>
                  <a:pt x="4346" y="2471"/>
                </a:lnTo>
                <a:lnTo>
                  <a:pt x="4348" y="2460"/>
                </a:lnTo>
                <a:lnTo>
                  <a:pt x="4350" y="2452"/>
                </a:lnTo>
                <a:lnTo>
                  <a:pt x="4352" y="2443"/>
                </a:lnTo>
                <a:lnTo>
                  <a:pt x="4355" y="2435"/>
                </a:lnTo>
                <a:lnTo>
                  <a:pt x="4362" y="2421"/>
                </a:lnTo>
                <a:lnTo>
                  <a:pt x="4371" y="2408"/>
                </a:lnTo>
                <a:lnTo>
                  <a:pt x="4393" y="2381"/>
                </a:lnTo>
                <a:lnTo>
                  <a:pt x="4404" y="2367"/>
                </a:lnTo>
                <a:lnTo>
                  <a:pt x="4416" y="2350"/>
                </a:lnTo>
                <a:lnTo>
                  <a:pt x="4422" y="2342"/>
                </a:lnTo>
                <a:lnTo>
                  <a:pt x="4429" y="2335"/>
                </a:lnTo>
                <a:lnTo>
                  <a:pt x="4435" y="2330"/>
                </a:lnTo>
                <a:lnTo>
                  <a:pt x="4441" y="2326"/>
                </a:lnTo>
                <a:lnTo>
                  <a:pt x="4447" y="2323"/>
                </a:lnTo>
                <a:lnTo>
                  <a:pt x="4454" y="2322"/>
                </a:lnTo>
                <a:lnTo>
                  <a:pt x="4466" y="2320"/>
                </a:lnTo>
                <a:lnTo>
                  <a:pt x="4485" y="2320"/>
                </a:lnTo>
                <a:lnTo>
                  <a:pt x="4488" y="2319"/>
                </a:lnTo>
                <a:lnTo>
                  <a:pt x="4491" y="2318"/>
                </a:lnTo>
                <a:lnTo>
                  <a:pt x="4493" y="2317"/>
                </a:lnTo>
                <a:lnTo>
                  <a:pt x="4494" y="2314"/>
                </a:lnTo>
                <a:lnTo>
                  <a:pt x="4499" y="2295"/>
                </a:lnTo>
                <a:lnTo>
                  <a:pt x="4509" y="2265"/>
                </a:lnTo>
                <a:lnTo>
                  <a:pt x="4516" y="2248"/>
                </a:lnTo>
                <a:lnTo>
                  <a:pt x="4525" y="2226"/>
                </a:lnTo>
                <a:lnTo>
                  <a:pt x="4536" y="2203"/>
                </a:lnTo>
                <a:lnTo>
                  <a:pt x="4551" y="2177"/>
                </a:lnTo>
                <a:lnTo>
                  <a:pt x="4558" y="2163"/>
                </a:lnTo>
                <a:lnTo>
                  <a:pt x="4565" y="2147"/>
                </a:lnTo>
                <a:lnTo>
                  <a:pt x="4578" y="2115"/>
                </a:lnTo>
                <a:lnTo>
                  <a:pt x="4590" y="2080"/>
                </a:lnTo>
                <a:lnTo>
                  <a:pt x="4601" y="2047"/>
                </a:lnTo>
                <a:lnTo>
                  <a:pt x="4615" y="1993"/>
                </a:lnTo>
                <a:lnTo>
                  <a:pt x="4620" y="1970"/>
                </a:lnTo>
                <a:lnTo>
                  <a:pt x="4645" y="1951"/>
                </a:lnTo>
                <a:lnTo>
                  <a:pt x="4675" y="1930"/>
                </a:lnTo>
                <a:lnTo>
                  <a:pt x="4717" y="1901"/>
                </a:lnTo>
                <a:lnTo>
                  <a:pt x="4768" y="1868"/>
                </a:lnTo>
                <a:lnTo>
                  <a:pt x="4831" y="1831"/>
                </a:lnTo>
                <a:lnTo>
                  <a:pt x="4866" y="1812"/>
                </a:lnTo>
                <a:lnTo>
                  <a:pt x="4903" y="1791"/>
                </a:lnTo>
                <a:lnTo>
                  <a:pt x="4942" y="1771"/>
                </a:lnTo>
                <a:lnTo>
                  <a:pt x="4984" y="1751"/>
                </a:lnTo>
                <a:lnTo>
                  <a:pt x="4998" y="1745"/>
                </a:lnTo>
                <a:lnTo>
                  <a:pt x="5013" y="1740"/>
                </a:lnTo>
                <a:lnTo>
                  <a:pt x="5045" y="1732"/>
                </a:lnTo>
                <a:lnTo>
                  <a:pt x="5078" y="1724"/>
                </a:lnTo>
                <a:lnTo>
                  <a:pt x="5114" y="1718"/>
                </a:lnTo>
                <a:lnTo>
                  <a:pt x="5182" y="1707"/>
                </a:lnTo>
                <a:lnTo>
                  <a:pt x="5215" y="1702"/>
                </a:lnTo>
                <a:lnTo>
                  <a:pt x="5246" y="1699"/>
                </a:lnTo>
                <a:lnTo>
                  <a:pt x="5321" y="1695"/>
                </a:lnTo>
                <a:lnTo>
                  <a:pt x="5403" y="1689"/>
                </a:lnTo>
                <a:lnTo>
                  <a:pt x="5445" y="1687"/>
                </a:lnTo>
                <a:lnTo>
                  <a:pt x="5487" y="1687"/>
                </a:lnTo>
                <a:lnTo>
                  <a:pt x="5525" y="1690"/>
                </a:lnTo>
                <a:lnTo>
                  <a:pt x="5543" y="1691"/>
                </a:lnTo>
                <a:lnTo>
                  <a:pt x="5561" y="1693"/>
                </a:lnTo>
                <a:lnTo>
                  <a:pt x="5617" y="1704"/>
                </a:lnTo>
                <a:lnTo>
                  <a:pt x="5669" y="1716"/>
                </a:lnTo>
                <a:lnTo>
                  <a:pt x="5721" y="1730"/>
                </a:lnTo>
                <a:lnTo>
                  <a:pt x="5770" y="1745"/>
                </a:lnTo>
                <a:lnTo>
                  <a:pt x="5815" y="1760"/>
                </a:lnTo>
                <a:lnTo>
                  <a:pt x="5858" y="1777"/>
                </a:lnTo>
                <a:lnTo>
                  <a:pt x="5899" y="1794"/>
                </a:lnTo>
                <a:lnTo>
                  <a:pt x="5935" y="1810"/>
                </a:lnTo>
                <a:lnTo>
                  <a:pt x="5968" y="1826"/>
                </a:lnTo>
                <a:lnTo>
                  <a:pt x="5998" y="1841"/>
                </a:lnTo>
                <a:lnTo>
                  <a:pt x="6044" y="1867"/>
                </a:lnTo>
                <a:lnTo>
                  <a:pt x="6073" y="1884"/>
                </a:lnTo>
                <a:lnTo>
                  <a:pt x="6084" y="1890"/>
                </a:lnTo>
                <a:lnTo>
                  <a:pt x="6085" y="1883"/>
                </a:lnTo>
                <a:lnTo>
                  <a:pt x="6092" y="1865"/>
                </a:lnTo>
                <a:lnTo>
                  <a:pt x="6097" y="1853"/>
                </a:lnTo>
                <a:lnTo>
                  <a:pt x="6104" y="1840"/>
                </a:lnTo>
                <a:lnTo>
                  <a:pt x="6113" y="1826"/>
                </a:lnTo>
                <a:lnTo>
                  <a:pt x="6123" y="1810"/>
                </a:lnTo>
                <a:lnTo>
                  <a:pt x="6151" y="1777"/>
                </a:lnTo>
                <a:lnTo>
                  <a:pt x="6183" y="1740"/>
                </a:lnTo>
                <a:lnTo>
                  <a:pt x="6202" y="1721"/>
                </a:lnTo>
                <a:lnTo>
                  <a:pt x="6222" y="1702"/>
                </a:lnTo>
                <a:lnTo>
                  <a:pt x="6243" y="1683"/>
                </a:lnTo>
                <a:lnTo>
                  <a:pt x="6265" y="1664"/>
                </a:lnTo>
                <a:lnTo>
                  <a:pt x="6289" y="1644"/>
                </a:lnTo>
                <a:lnTo>
                  <a:pt x="6313" y="1625"/>
                </a:lnTo>
                <a:lnTo>
                  <a:pt x="6338" y="1607"/>
                </a:lnTo>
                <a:lnTo>
                  <a:pt x="6365" y="1591"/>
                </a:lnTo>
                <a:lnTo>
                  <a:pt x="6392" y="1574"/>
                </a:lnTo>
                <a:lnTo>
                  <a:pt x="6419" y="1558"/>
                </a:lnTo>
                <a:lnTo>
                  <a:pt x="6448" y="1545"/>
                </a:lnTo>
                <a:lnTo>
                  <a:pt x="6478" y="1532"/>
                </a:lnTo>
                <a:lnTo>
                  <a:pt x="6507" y="1521"/>
                </a:lnTo>
                <a:lnTo>
                  <a:pt x="6535" y="1512"/>
                </a:lnTo>
                <a:lnTo>
                  <a:pt x="6565" y="1502"/>
                </a:lnTo>
                <a:lnTo>
                  <a:pt x="6594" y="1494"/>
                </a:lnTo>
                <a:lnTo>
                  <a:pt x="6624" y="1487"/>
                </a:lnTo>
                <a:lnTo>
                  <a:pt x="6655" y="1480"/>
                </a:lnTo>
                <a:lnTo>
                  <a:pt x="6714" y="1469"/>
                </a:lnTo>
                <a:lnTo>
                  <a:pt x="6773" y="1461"/>
                </a:lnTo>
                <a:lnTo>
                  <a:pt x="6831" y="1455"/>
                </a:lnTo>
                <a:lnTo>
                  <a:pt x="6888" y="1451"/>
                </a:lnTo>
                <a:lnTo>
                  <a:pt x="6941" y="1450"/>
                </a:lnTo>
                <a:lnTo>
                  <a:pt x="6993" y="1449"/>
                </a:lnTo>
                <a:lnTo>
                  <a:pt x="7039" y="1450"/>
                </a:lnTo>
                <a:lnTo>
                  <a:pt x="7081" y="1451"/>
                </a:lnTo>
                <a:lnTo>
                  <a:pt x="7118" y="1453"/>
                </a:lnTo>
                <a:lnTo>
                  <a:pt x="7173" y="1458"/>
                </a:lnTo>
                <a:lnTo>
                  <a:pt x="7199" y="1463"/>
                </a:lnTo>
                <a:lnTo>
                  <a:pt x="7209" y="1465"/>
                </a:lnTo>
                <a:lnTo>
                  <a:pt x="7216" y="1468"/>
                </a:lnTo>
                <a:lnTo>
                  <a:pt x="7228" y="1474"/>
                </a:lnTo>
                <a:lnTo>
                  <a:pt x="7237" y="1478"/>
                </a:lnTo>
                <a:lnTo>
                  <a:pt x="7242" y="1480"/>
                </a:lnTo>
                <a:lnTo>
                  <a:pt x="7245" y="1480"/>
                </a:lnTo>
                <a:lnTo>
                  <a:pt x="7248" y="1478"/>
                </a:lnTo>
                <a:lnTo>
                  <a:pt x="7251" y="1476"/>
                </a:lnTo>
                <a:lnTo>
                  <a:pt x="7253" y="1471"/>
                </a:lnTo>
                <a:lnTo>
                  <a:pt x="7255" y="1465"/>
                </a:lnTo>
                <a:lnTo>
                  <a:pt x="7261" y="1447"/>
                </a:lnTo>
                <a:lnTo>
                  <a:pt x="7267" y="1418"/>
                </a:lnTo>
                <a:lnTo>
                  <a:pt x="7272" y="1398"/>
                </a:lnTo>
                <a:lnTo>
                  <a:pt x="7278" y="1378"/>
                </a:lnTo>
                <a:lnTo>
                  <a:pt x="7288" y="1357"/>
                </a:lnTo>
                <a:lnTo>
                  <a:pt x="7298" y="1334"/>
                </a:lnTo>
                <a:lnTo>
                  <a:pt x="7310" y="1310"/>
                </a:lnTo>
                <a:lnTo>
                  <a:pt x="7323" y="1286"/>
                </a:lnTo>
                <a:lnTo>
                  <a:pt x="7339" y="1261"/>
                </a:lnTo>
                <a:lnTo>
                  <a:pt x="7356" y="1236"/>
                </a:lnTo>
                <a:lnTo>
                  <a:pt x="7392" y="1185"/>
                </a:lnTo>
                <a:lnTo>
                  <a:pt x="7432" y="1132"/>
                </a:lnTo>
                <a:lnTo>
                  <a:pt x="7474" y="1080"/>
                </a:lnTo>
                <a:lnTo>
                  <a:pt x="7517" y="1028"/>
                </a:lnTo>
                <a:lnTo>
                  <a:pt x="7559" y="979"/>
                </a:lnTo>
                <a:lnTo>
                  <a:pt x="7600" y="934"/>
                </a:lnTo>
                <a:lnTo>
                  <a:pt x="7640" y="892"/>
                </a:lnTo>
                <a:lnTo>
                  <a:pt x="7675" y="855"/>
                </a:lnTo>
                <a:lnTo>
                  <a:pt x="7731" y="799"/>
                </a:lnTo>
                <a:lnTo>
                  <a:pt x="7749" y="782"/>
                </a:lnTo>
                <a:lnTo>
                  <a:pt x="7758" y="774"/>
                </a:lnTo>
                <a:lnTo>
                  <a:pt x="7762" y="772"/>
                </a:lnTo>
                <a:lnTo>
                  <a:pt x="7764" y="767"/>
                </a:lnTo>
                <a:lnTo>
                  <a:pt x="7765" y="763"/>
                </a:lnTo>
                <a:lnTo>
                  <a:pt x="7764" y="760"/>
                </a:lnTo>
                <a:lnTo>
                  <a:pt x="7762" y="755"/>
                </a:lnTo>
                <a:lnTo>
                  <a:pt x="7759" y="750"/>
                </a:lnTo>
                <a:lnTo>
                  <a:pt x="7750" y="739"/>
                </a:lnTo>
                <a:lnTo>
                  <a:pt x="7722" y="713"/>
                </a:lnTo>
                <a:lnTo>
                  <a:pt x="7706" y="697"/>
                </a:lnTo>
                <a:lnTo>
                  <a:pt x="7690" y="681"/>
                </a:lnTo>
                <a:lnTo>
                  <a:pt x="7670" y="654"/>
                </a:lnTo>
                <a:lnTo>
                  <a:pt x="7664" y="649"/>
                </a:lnTo>
                <a:lnTo>
                  <a:pt x="7659" y="644"/>
                </a:lnTo>
                <a:lnTo>
                  <a:pt x="7651" y="640"/>
                </a:lnTo>
                <a:lnTo>
                  <a:pt x="7640" y="634"/>
                </a:lnTo>
                <a:lnTo>
                  <a:pt x="7597" y="615"/>
                </a:lnTo>
                <a:lnTo>
                  <a:pt x="7547" y="591"/>
                </a:lnTo>
                <a:lnTo>
                  <a:pt x="7470" y="557"/>
                </a:lnTo>
                <a:lnTo>
                  <a:pt x="7377" y="515"/>
                </a:lnTo>
                <a:lnTo>
                  <a:pt x="7325" y="493"/>
                </a:lnTo>
                <a:lnTo>
                  <a:pt x="7272" y="472"/>
                </a:lnTo>
                <a:lnTo>
                  <a:pt x="7233" y="457"/>
                </a:lnTo>
                <a:lnTo>
                  <a:pt x="7193" y="443"/>
                </a:lnTo>
                <a:lnTo>
                  <a:pt x="7113" y="417"/>
                </a:lnTo>
                <a:lnTo>
                  <a:pt x="7032" y="391"/>
                </a:lnTo>
                <a:lnTo>
                  <a:pt x="6946" y="362"/>
                </a:lnTo>
                <a:lnTo>
                  <a:pt x="6894" y="345"/>
                </a:lnTo>
                <a:lnTo>
                  <a:pt x="6840" y="328"/>
                </a:lnTo>
                <a:lnTo>
                  <a:pt x="6784" y="313"/>
                </a:lnTo>
                <a:lnTo>
                  <a:pt x="6726" y="296"/>
                </a:lnTo>
                <a:lnTo>
                  <a:pt x="6612" y="268"/>
                </a:lnTo>
                <a:lnTo>
                  <a:pt x="6499" y="240"/>
                </a:lnTo>
                <a:lnTo>
                  <a:pt x="6394" y="215"/>
                </a:lnTo>
                <a:lnTo>
                  <a:pt x="6301" y="195"/>
                </a:lnTo>
                <a:lnTo>
                  <a:pt x="6222" y="177"/>
                </a:lnTo>
                <a:lnTo>
                  <a:pt x="6164" y="163"/>
                </a:lnTo>
                <a:lnTo>
                  <a:pt x="6140" y="158"/>
                </a:lnTo>
                <a:lnTo>
                  <a:pt x="6116" y="154"/>
                </a:lnTo>
                <a:lnTo>
                  <a:pt x="6091" y="152"/>
                </a:lnTo>
                <a:lnTo>
                  <a:pt x="6066" y="149"/>
                </a:lnTo>
                <a:lnTo>
                  <a:pt x="6041" y="149"/>
                </a:lnTo>
                <a:lnTo>
                  <a:pt x="6016" y="149"/>
                </a:lnTo>
                <a:lnTo>
                  <a:pt x="5967" y="152"/>
                </a:lnTo>
                <a:lnTo>
                  <a:pt x="5919" y="157"/>
                </a:lnTo>
                <a:lnTo>
                  <a:pt x="5876" y="160"/>
                </a:lnTo>
                <a:lnTo>
                  <a:pt x="5838" y="164"/>
                </a:lnTo>
                <a:lnTo>
                  <a:pt x="5806" y="165"/>
                </a:lnTo>
                <a:lnTo>
                  <a:pt x="5779" y="165"/>
                </a:lnTo>
                <a:lnTo>
                  <a:pt x="5755" y="163"/>
                </a:lnTo>
                <a:lnTo>
                  <a:pt x="5736" y="160"/>
                </a:lnTo>
                <a:lnTo>
                  <a:pt x="5721" y="155"/>
                </a:lnTo>
                <a:lnTo>
                  <a:pt x="5708" y="151"/>
                </a:lnTo>
                <a:lnTo>
                  <a:pt x="5698" y="145"/>
                </a:lnTo>
                <a:lnTo>
                  <a:pt x="5691" y="137"/>
                </a:lnTo>
                <a:lnTo>
                  <a:pt x="5689" y="134"/>
                </a:lnTo>
                <a:lnTo>
                  <a:pt x="5687" y="129"/>
                </a:lnTo>
                <a:lnTo>
                  <a:pt x="5684" y="122"/>
                </a:lnTo>
                <a:lnTo>
                  <a:pt x="5679" y="117"/>
                </a:lnTo>
                <a:lnTo>
                  <a:pt x="5674" y="112"/>
                </a:lnTo>
                <a:lnTo>
                  <a:pt x="5668" y="111"/>
                </a:lnTo>
                <a:lnTo>
                  <a:pt x="5660" y="109"/>
                </a:lnTo>
                <a:lnTo>
                  <a:pt x="5655" y="109"/>
                </a:lnTo>
                <a:lnTo>
                  <a:pt x="5649" y="106"/>
                </a:lnTo>
                <a:lnTo>
                  <a:pt x="5642" y="104"/>
                </a:lnTo>
                <a:lnTo>
                  <a:pt x="5635" y="103"/>
                </a:lnTo>
                <a:lnTo>
                  <a:pt x="5628" y="103"/>
                </a:lnTo>
                <a:lnTo>
                  <a:pt x="5621" y="104"/>
                </a:lnTo>
                <a:lnTo>
                  <a:pt x="5613" y="105"/>
                </a:lnTo>
                <a:lnTo>
                  <a:pt x="5597" y="111"/>
                </a:lnTo>
                <a:lnTo>
                  <a:pt x="5581" y="121"/>
                </a:lnTo>
                <a:lnTo>
                  <a:pt x="5564" y="131"/>
                </a:lnTo>
                <a:lnTo>
                  <a:pt x="5549" y="143"/>
                </a:lnTo>
                <a:lnTo>
                  <a:pt x="5532" y="158"/>
                </a:lnTo>
                <a:lnTo>
                  <a:pt x="5502" y="185"/>
                </a:lnTo>
                <a:lnTo>
                  <a:pt x="5476" y="211"/>
                </a:lnTo>
                <a:lnTo>
                  <a:pt x="5455" y="231"/>
                </a:lnTo>
                <a:lnTo>
                  <a:pt x="5446" y="237"/>
                </a:lnTo>
                <a:lnTo>
                  <a:pt x="5440" y="239"/>
                </a:lnTo>
                <a:lnTo>
                  <a:pt x="5434" y="241"/>
                </a:lnTo>
                <a:lnTo>
                  <a:pt x="5428" y="245"/>
                </a:lnTo>
                <a:lnTo>
                  <a:pt x="5412" y="257"/>
                </a:lnTo>
                <a:lnTo>
                  <a:pt x="5392" y="272"/>
                </a:lnTo>
                <a:lnTo>
                  <a:pt x="5369" y="291"/>
                </a:lnTo>
                <a:lnTo>
                  <a:pt x="5341" y="311"/>
                </a:lnTo>
                <a:lnTo>
                  <a:pt x="5327" y="320"/>
                </a:lnTo>
                <a:lnTo>
                  <a:pt x="5311" y="328"/>
                </a:lnTo>
                <a:lnTo>
                  <a:pt x="5295" y="337"/>
                </a:lnTo>
                <a:lnTo>
                  <a:pt x="5278" y="344"/>
                </a:lnTo>
                <a:lnTo>
                  <a:pt x="5260" y="349"/>
                </a:lnTo>
                <a:lnTo>
                  <a:pt x="5241" y="354"/>
                </a:lnTo>
                <a:lnTo>
                  <a:pt x="5203" y="361"/>
                </a:lnTo>
                <a:lnTo>
                  <a:pt x="5161" y="370"/>
                </a:lnTo>
                <a:lnTo>
                  <a:pt x="5118" y="381"/>
                </a:lnTo>
                <a:lnTo>
                  <a:pt x="5072" y="394"/>
                </a:lnTo>
                <a:lnTo>
                  <a:pt x="5025" y="411"/>
                </a:lnTo>
                <a:lnTo>
                  <a:pt x="4976" y="430"/>
                </a:lnTo>
                <a:lnTo>
                  <a:pt x="4924" y="451"/>
                </a:lnTo>
                <a:lnTo>
                  <a:pt x="4872" y="477"/>
                </a:lnTo>
                <a:lnTo>
                  <a:pt x="4776" y="526"/>
                </a:lnTo>
                <a:lnTo>
                  <a:pt x="4737" y="545"/>
                </a:lnTo>
                <a:lnTo>
                  <a:pt x="4720" y="552"/>
                </a:lnTo>
                <a:lnTo>
                  <a:pt x="4705" y="559"/>
                </a:lnTo>
                <a:lnTo>
                  <a:pt x="4689" y="564"/>
                </a:lnTo>
                <a:lnTo>
                  <a:pt x="4676" y="567"/>
                </a:lnTo>
                <a:lnTo>
                  <a:pt x="4664" y="569"/>
                </a:lnTo>
                <a:lnTo>
                  <a:pt x="4652" y="569"/>
                </a:lnTo>
                <a:lnTo>
                  <a:pt x="4642" y="567"/>
                </a:lnTo>
                <a:lnTo>
                  <a:pt x="4633" y="563"/>
                </a:lnTo>
                <a:lnTo>
                  <a:pt x="4625" y="557"/>
                </a:lnTo>
                <a:lnTo>
                  <a:pt x="4617" y="548"/>
                </a:lnTo>
                <a:lnTo>
                  <a:pt x="4610" y="540"/>
                </a:lnTo>
                <a:lnTo>
                  <a:pt x="4602" y="534"/>
                </a:lnTo>
                <a:lnTo>
                  <a:pt x="4594" y="530"/>
                </a:lnTo>
                <a:lnTo>
                  <a:pt x="4584" y="528"/>
                </a:lnTo>
                <a:lnTo>
                  <a:pt x="4573" y="528"/>
                </a:lnTo>
                <a:lnTo>
                  <a:pt x="4561" y="529"/>
                </a:lnTo>
                <a:lnTo>
                  <a:pt x="4551" y="531"/>
                </a:lnTo>
                <a:lnTo>
                  <a:pt x="4537" y="535"/>
                </a:lnTo>
                <a:lnTo>
                  <a:pt x="4512" y="545"/>
                </a:lnTo>
                <a:lnTo>
                  <a:pt x="4487" y="555"/>
                </a:lnTo>
                <a:lnTo>
                  <a:pt x="4461" y="565"/>
                </a:lnTo>
                <a:lnTo>
                  <a:pt x="4449" y="570"/>
                </a:lnTo>
                <a:lnTo>
                  <a:pt x="4436" y="573"/>
                </a:lnTo>
                <a:lnTo>
                  <a:pt x="4425" y="576"/>
                </a:lnTo>
                <a:lnTo>
                  <a:pt x="4416" y="577"/>
                </a:lnTo>
                <a:lnTo>
                  <a:pt x="4407" y="577"/>
                </a:lnTo>
                <a:lnTo>
                  <a:pt x="4400" y="576"/>
                </a:lnTo>
                <a:lnTo>
                  <a:pt x="4394" y="573"/>
                </a:lnTo>
                <a:lnTo>
                  <a:pt x="4391" y="570"/>
                </a:lnTo>
                <a:lnTo>
                  <a:pt x="4387" y="566"/>
                </a:lnTo>
                <a:lnTo>
                  <a:pt x="4383" y="561"/>
                </a:lnTo>
                <a:lnTo>
                  <a:pt x="4381" y="555"/>
                </a:lnTo>
                <a:lnTo>
                  <a:pt x="4380" y="548"/>
                </a:lnTo>
                <a:lnTo>
                  <a:pt x="4377" y="533"/>
                </a:lnTo>
                <a:lnTo>
                  <a:pt x="4375" y="514"/>
                </a:lnTo>
                <a:lnTo>
                  <a:pt x="4371" y="492"/>
                </a:lnTo>
                <a:lnTo>
                  <a:pt x="4367" y="465"/>
                </a:lnTo>
                <a:lnTo>
                  <a:pt x="4364" y="435"/>
                </a:lnTo>
                <a:lnTo>
                  <a:pt x="4364" y="404"/>
                </a:lnTo>
                <a:lnTo>
                  <a:pt x="4364" y="374"/>
                </a:lnTo>
                <a:lnTo>
                  <a:pt x="4365" y="345"/>
                </a:lnTo>
                <a:lnTo>
                  <a:pt x="4369" y="323"/>
                </a:lnTo>
                <a:lnTo>
                  <a:pt x="4373" y="303"/>
                </a:lnTo>
                <a:lnTo>
                  <a:pt x="4375" y="297"/>
                </a:lnTo>
                <a:lnTo>
                  <a:pt x="4379" y="293"/>
                </a:lnTo>
                <a:lnTo>
                  <a:pt x="4385" y="283"/>
                </a:lnTo>
                <a:lnTo>
                  <a:pt x="4388" y="275"/>
                </a:lnTo>
                <a:lnTo>
                  <a:pt x="4391" y="268"/>
                </a:lnTo>
                <a:lnTo>
                  <a:pt x="4392" y="260"/>
                </a:lnTo>
                <a:lnTo>
                  <a:pt x="4392" y="253"/>
                </a:lnTo>
                <a:lnTo>
                  <a:pt x="4389" y="247"/>
                </a:lnTo>
                <a:lnTo>
                  <a:pt x="4385" y="235"/>
                </a:lnTo>
                <a:lnTo>
                  <a:pt x="4380" y="223"/>
                </a:lnTo>
                <a:lnTo>
                  <a:pt x="4379" y="216"/>
                </a:lnTo>
                <a:lnTo>
                  <a:pt x="4377" y="210"/>
                </a:lnTo>
                <a:lnTo>
                  <a:pt x="4379" y="203"/>
                </a:lnTo>
                <a:lnTo>
                  <a:pt x="4380" y="196"/>
                </a:lnTo>
                <a:lnTo>
                  <a:pt x="4383" y="188"/>
                </a:lnTo>
                <a:lnTo>
                  <a:pt x="4389" y="178"/>
                </a:lnTo>
                <a:lnTo>
                  <a:pt x="4394" y="172"/>
                </a:lnTo>
                <a:lnTo>
                  <a:pt x="4396" y="166"/>
                </a:lnTo>
                <a:lnTo>
                  <a:pt x="4398" y="160"/>
                </a:lnTo>
                <a:lnTo>
                  <a:pt x="4399" y="155"/>
                </a:lnTo>
                <a:lnTo>
                  <a:pt x="4398" y="151"/>
                </a:lnTo>
                <a:lnTo>
                  <a:pt x="4395" y="146"/>
                </a:lnTo>
                <a:lnTo>
                  <a:pt x="4391" y="135"/>
                </a:lnTo>
                <a:lnTo>
                  <a:pt x="4383" y="121"/>
                </a:lnTo>
                <a:lnTo>
                  <a:pt x="4380" y="112"/>
                </a:lnTo>
                <a:lnTo>
                  <a:pt x="4376" y="100"/>
                </a:lnTo>
                <a:lnTo>
                  <a:pt x="4374" y="88"/>
                </a:lnTo>
                <a:lnTo>
                  <a:pt x="4371" y="73"/>
                </a:lnTo>
                <a:lnTo>
                  <a:pt x="4369" y="55"/>
                </a:lnTo>
                <a:lnTo>
                  <a:pt x="4369" y="35"/>
                </a:lnTo>
                <a:lnTo>
                  <a:pt x="4368" y="16"/>
                </a:lnTo>
                <a:lnTo>
                  <a:pt x="4368" y="10"/>
                </a:lnTo>
                <a:lnTo>
                  <a:pt x="4365" y="5"/>
                </a:lnTo>
                <a:lnTo>
                  <a:pt x="4364" y="1"/>
                </a:lnTo>
                <a:lnTo>
                  <a:pt x="4362" y="0"/>
                </a:lnTo>
                <a:lnTo>
                  <a:pt x="4358" y="0"/>
                </a:lnTo>
                <a:lnTo>
                  <a:pt x="4355" y="1"/>
                </a:lnTo>
                <a:lnTo>
                  <a:pt x="4345" y="8"/>
                </a:lnTo>
                <a:lnTo>
                  <a:pt x="4333" y="20"/>
                </a:lnTo>
                <a:lnTo>
                  <a:pt x="4301" y="56"/>
                </a:lnTo>
                <a:lnTo>
                  <a:pt x="4260" y="99"/>
                </a:lnTo>
                <a:lnTo>
                  <a:pt x="4215" y="143"/>
                </a:lnTo>
                <a:lnTo>
                  <a:pt x="4178" y="179"/>
                </a:lnTo>
                <a:lnTo>
                  <a:pt x="4164" y="190"/>
                </a:lnTo>
                <a:lnTo>
                  <a:pt x="4156" y="195"/>
                </a:lnTo>
                <a:lnTo>
                  <a:pt x="4150" y="195"/>
                </a:lnTo>
                <a:lnTo>
                  <a:pt x="4145" y="195"/>
                </a:lnTo>
                <a:lnTo>
                  <a:pt x="4133" y="192"/>
                </a:lnTo>
                <a:lnTo>
                  <a:pt x="4119" y="186"/>
                </a:lnTo>
                <a:lnTo>
                  <a:pt x="4104" y="180"/>
                </a:lnTo>
                <a:lnTo>
                  <a:pt x="4088" y="174"/>
                </a:lnTo>
                <a:lnTo>
                  <a:pt x="4070" y="170"/>
                </a:lnTo>
                <a:lnTo>
                  <a:pt x="4062" y="167"/>
                </a:lnTo>
                <a:lnTo>
                  <a:pt x="4054" y="167"/>
                </a:lnTo>
                <a:lnTo>
                  <a:pt x="4044" y="166"/>
                </a:lnTo>
                <a:lnTo>
                  <a:pt x="4035" y="167"/>
                </a:lnTo>
                <a:lnTo>
                  <a:pt x="4005" y="172"/>
                </a:lnTo>
                <a:lnTo>
                  <a:pt x="3986" y="174"/>
                </a:lnTo>
                <a:lnTo>
                  <a:pt x="3979" y="174"/>
                </a:lnTo>
                <a:lnTo>
                  <a:pt x="3974" y="172"/>
                </a:lnTo>
                <a:lnTo>
                  <a:pt x="3969" y="168"/>
                </a:lnTo>
                <a:lnTo>
                  <a:pt x="3965" y="163"/>
                </a:lnTo>
                <a:lnTo>
                  <a:pt x="3961" y="160"/>
                </a:lnTo>
                <a:lnTo>
                  <a:pt x="3956" y="157"/>
                </a:lnTo>
                <a:lnTo>
                  <a:pt x="3947" y="153"/>
                </a:lnTo>
                <a:lnTo>
                  <a:pt x="3936" y="149"/>
                </a:lnTo>
                <a:lnTo>
                  <a:pt x="3922" y="146"/>
                </a:lnTo>
                <a:lnTo>
                  <a:pt x="3906" y="143"/>
                </a:lnTo>
                <a:lnTo>
                  <a:pt x="3885" y="142"/>
                </a:lnTo>
                <a:lnTo>
                  <a:pt x="3881" y="142"/>
                </a:lnTo>
                <a:lnTo>
                  <a:pt x="3860" y="143"/>
                </a:lnTo>
                <a:lnTo>
                  <a:pt x="3842" y="146"/>
                </a:lnTo>
                <a:lnTo>
                  <a:pt x="3829" y="149"/>
                </a:lnTo>
                <a:lnTo>
                  <a:pt x="3817" y="153"/>
                </a:lnTo>
                <a:lnTo>
                  <a:pt x="3809" y="157"/>
                </a:lnTo>
                <a:lnTo>
                  <a:pt x="3804" y="159"/>
                </a:lnTo>
                <a:lnTo>
                  <a:pt x="3799" y="163"/>
                </a:lnTo>
                <a:lnTo>
                  <a:pt x="3796" y="168"/>
                </a:lnTo>
                <a:lnTo>
                  <a:pt x="3792" y="172"/>
                </a:lnTo>
                <a:lnTo>
                  <a:pt x="3786" y="173"/>
                </a:lnTo>
                <a:lnTo>
                  <a:pt x="3780" y="174"/>
                </a:lnTo>
                <a:lnTo>
                  <a:pt x="3760" y="172"/>
                </a:lnTo>
                <a:lnTo>
                  <a:pt x="3730" y="167"/>
                </a:lnTo>
                <a:lnTo>
                  <a:pt x="3721" y="166"/>
                </a:lnTo>
                <a:lnTo>
                  <a:pt x="3711" y="166"/>
                </a:lnTo>
                <a:lnTo>
                  <a:pt x="3703" y="167"/>
                </a:lnTo>
                <a:lnTo>
                  <a:pt x="3694" y="170"/>
                </a:lnTo>
                <a:lnTo>
                  <a:pt x="3676" y="174"/>
                </a:lnTo>
                <a:lnTo>
                  <a:pt x="3661" y="180"/>
                </a:lnTo>
                <a:lnTo>
                  <a:pt x="3645" y="186"/>
                </a:lnTo>
                <a:lnTo>
                  <a:pt x="3632" y="191"/>
                </a:lnTo>
                <a:lnTo>
                  <a:pt x="3619" y="195"/>
                </a:lnTo>
                <a:lnTo>
                  <a:pt x="3614" y="195"/>
                </a:lnTo>
                <a:lnTo>
                  <a:pt x="3608" y="194"/>
                </a:lnTo>
                <a:lnTo>
                  <a:pt x="3601" y="189"/>
                </a:lnTo>
                <a:lnTo>
                  <a:pt x="3587" y="178"/>
                </a:lnTo>
                <a:lnTo>
                  <a:pt x="3550" y="143"/>
                </a:lnTo>
                <a:lnTo>
                  <a:pt x="3504" y="99"/>
                </a:lnTo>
                <a:lnTo>
                  <a:pt x="3464" y="56"/>
                </a:lnTo>
                <a:lnTo>
                  <a:pt x="3432" y="20"/>
                </a:lnTo>
                <a:lnTo>
                  <a:pt x="3420" y="8"/>
                </a:lnTo>
                <a:lnTo>
                  <a:pt x="3410" y="1"/>
                </a:lnTo>
                <a:lnTo>
                  <a:pt x="3407" y="0"/>
                </a:lnTo>
                <a:lnTo>
                  <a:pt x="3404" y="0"/>
                </a:lnTo>
                <a:lnTo>
                  <a:pt x="3401" y="1"/>
                </a:lnTo>
                <a:lnTo>
                  <a:pt x="3399" y="5"/>
                </a:lnTo>
                <a:lnTo>
                  <a:pt x="3398" y="10"/>
                </a:lnTo>
                <a:lnTo>
                  <a:pt x="3397" y="16"/>
                </a:lnTo>
                <a:lnTo>
                  <a:pt x="3396" y="35"/>
                </a:lnTo>
                <a:lnTo>
                  <a:pt x="3396" y="55"/>
                </a:lnTo>
                <a:lnTo>
                  <a:pt x="3393" y="73"/>
                </a:lnTo>
                <a:lnTo>
                  <a:pt x="3391" y="88"/>
                </a:lnTo>
                <a:lnTo>
                  <a:pt x="3389" y="100"/>
                </a:lnTo>
                <a:lnTo>
                  <a:pt x="3385" y="111"/>
                </a:lnTo>
                <a:lnTo>
                  <a:pt x="3381" y="121"/>
                </a:lnTo>
                <a:lnTo>
                  <a:pt x="3374" y="135"/>
                </a:lnTo>
                <a:lnTo>
                  <a:pt x="3370" y="146"/>
                </a:lnTo>
                <a:lnTo>
                  <a:pt x="3367" y="151"/>
                </a:lnTo>
                <a:lnTo>
                  <a:pt x="3366" y="155"/>
                </a:lnTo>
                <a:lnTo>
                  <a:pt x="3367" y="160"/>
                </a:lnTo>
                <a:lnTo>
                  <a:pt x="3368" y="165"/>
                </a:lnTo>
                <a:lnTo>
                  <a:pt x="3371" y="171"/>
                </a:lnTo>
                <a:lnTo>
                  <a:pt x="3375" y="178"/>
                </a:lnTo>
                <a:lnTo>
                  <a:pt x="3381" y="188"/>
                </a:lnTo>
                <a:lnTo>
                  <a:pt x="3385" y="196"/>
                </a:lnTo>
                <a:lnTo>
                  <a:pt x="3386" y="203"/>
                </a:lnTo>
                <a:lnTo>
                  <a:pt x="3387" y="210"/>
                </a:lnTo>
                <a:lnTo>
                  <a:pt x="3386" y="216"/>
                </a:lnTo>
                <a:lnTo>
                  <a:pt x="3384" y="223"/>
                </a:lnTo>
                <a:lnTo>
                  <a:pt x="3379" y="235"/>
                </a:lnTo>
                <a:lnTo>
                  <a:pt x="3375" y="247"/>
                </a:lnTo>
                <a:lnTo>
                  <a:pt x="3373" y="253"/>
                </a:lnTo>
                <a:lnTo>
                  <a:pt x="3373" y="260"/>
                </a:lnTo>
                <a:lnTo>
                  <a:pt x="3374" y="268"/>
                </a:lnTo>
                <a:lnTo>
                  <a:pt x="3377" y="275"/>
                </a:lnTo>
                <a:lnTo>
                  <a:pt x="3380" y="283"/>
                </a:lnTo>
                <a:lnTo>
                  <a:pt x="3387" y="293"/>
                </a:lnTo>
                <a:lnTo>
                  <a:pt x="3390" y="297"/>
                </a:lnTo>
                <a:lnTo>
                  <a:pt x="3392" y="303"/>
                </a:lnTo>
                <a:lnTo>
                  <a:pt x="3396" y="323"/>
                </a:lnTo>
                <a:lnTo>
                  <a:pt x="3399" y="345"/>
                </a:lnTo>
                <a:lnTo>
                  <a:pt x="3401" y="374"/>
                </a:lnTo>
                <a:lnTo>
                  <a:pt x="3401" y="404"/>
                </a:lnTo>
                <a:lnTo>
                  <a:pt x="3401" y="435"/>
                </a:lnTo>
                <a:lnTo>
                  <a:pt x="3398" y="465"/>
                </a:lnTo>
                <a:lnTo>
                  <a:pt x="3393" y="492"/>
                </a:lnTo>
                <a:lnTo>
                  <a:pt x="3390" y="514"/>
                </a:lnTo>
                <a:lnTo>
                  <a:pt x="3387" y="533"/>
                </a:lnTo>
                <a:lnTo>
                  <a:pt x="3385" y="548"/>
                </a:lnTo>
                <a:lnTo>
                  <a:pt x="3384" y="555"/>
                </a:lnTo>
                <a:lnTo>
                  <a:pt x="3381" y="561"/>
                </a:lnTo>
                <a:lnTo>
                  <a:pt x="3378" y="566"/>
                </a:lnTo>
                <a:lnTo>
                  <a:pt x="3374" y="570"/>
                </a:lnTo>
                <a:lnTo>
                  <a:pt x="3371" y="573"/>
                </a:lnTo>
                <a:lnTo>
                  <a:pt x="3365" y="576"/>
                </a:lnTo>
                <a:lnTo>
                  <a:pt x="3358" y="576"/>
                </a:lnTo>
                <a:lnTo>
                  <a:pt x="3349" y="576"/>
                </a:lnTo>
                <a:lnTo>
                  <a:pt x="3340" y="574"/>
                </a:lnTo>
                <a:lnTo>
                  <a:pt x="3329" y="572"/>
                </a:lnTo>
                <a:lnTo>
                  <a:pt x="3316" y="570"/>
                </a:lnTo>
                <a:lnTo>
                  <a:pt x="3304" y="565"/>
                </a:lnTo>
                <a:lnTo>
                  <a:pt x="3278" y="555"/>
                </a:lnTo>
                <a:lnTo>
                  <a:pt x="3252" y="545"/>
                </a:lnTo>
                <a:lnTo>
                  <a:pt x="3227" y="535"/>
                </a:lnTo>
                <a:lnTo>
                  <a:pt x="3214" y="531"/>
                </a:lnTo>
                <a:lnTo>
                  <a:pt x="3204" y="529"/>
                </a:lnTo>
                <a:lnTo>
                  <a:pt x="3192" y="528"/>
                </a:lnTo>
                <a:lnTo>
                  <a:pt x="3181" y="528"/>
                </a:lnTo>
                <a:lnTo>
                  <a:pt x="3171" y="530"/>
                </a:lnTo>
                <a:lnTo>
                  <a:pt x="3163" y="534"/>
                </a:lnTo>
                <a:lnTo>
                  <a:pt x="3155" y="540"/>
                </a:lnTo>
                <a:lnTo>
                  <a:pt x="3147" y="548"/>
                </a:lnTo>
                <a:lnTo>
                  <a:pt x="3140" y="557"/>
                </a:lnTo>
                <a:lnTo>
                  <a:pt x="3132" y="563"/>
                </a:lnTo>
                <a:lnTo>
                  <a:pt x="3122" y="566"/>
                </a:lnTo>
                <a:lnTo>
                  <a:pt x="3113" y="569"/>
                </a:lnTo>
                <a:lnTo>
                  <a:pt x="3101" y="569"/>
                </a:lnTo>
                <a:lnTo>
                  <a:pt x="3089" y="567"/>
                </a:lnTo>
                <a:lnTo>
                  <a:pt x="3076" y="564"/>
                </a:lnTo>
                <a:lnTo>
                  <a:pt x="3060" y="559"/>
                </a:lnTo>
                <a:lnTo>
                  <a:pt x="3045" y="552"/>
                </a:lnTo>
                <a:lnTo>
                  <a:pt x="3028" y="545"/>
                </a:lnTo>
                <a:lnTo>
                  <a:pt x="2989" y="526"/>
                </a:lnTo>
                <a:lnTo>
                  <a:pt x="2893" y="477"/>
                </a:lnTo>
                <a:lnTo>
                  <a:pt x="2840" y="451"/>
                </a:lnTo>
                <a:lnTo>
                  <a:pt x="2789" y="429"/>
                </a:lnTo>
                <a:lnTo>
                  <a:pt x="2740" y="411"/>
                </a:lnTo>
                <a:lnTo>
                  <a:pt x="2692" y="394"/>
                </a:lnTo>
                <a:lnTo>
                  <a:pt x="2647" y="381"/>
                </a:lnTo>
                <a:lnTo>
                  <a:pt x="2604" y="370"/>
                </a:lnTo>
                <a:lnTo>
                  <a:pt x="2563" y="361"/>
                </a:lnTo>
                <a:lnTo>
                  <a:pt x="2524" y="354"/>
                </a:lnTo>
                <a:lnTo>
                  <a:pt x="2505" y="349"/>
                </a:lnTo>
                <a:lnTo>
                  <a:pt x="2487" y="343"/>
                </a:lnTo>
                <a:lnTo>
                  <a:pt x="2470" y="337"/>
                </a:lnTo>
                <a:lnTo>
                  <a:pt x="2454" y="328"/>
                </a:lnTo>
                <a:lnTo>
                  <a:pt x="2438" y="320"/>
                </a:lnTo>
                <a:lnTo>
                  <a:pt x="2424" y="311"/>
                </a:lnTo>
                <a:lnTo>
                  <a:pt x="2396" y="291"/>
                </a:lnTo>
                <a:lnTo>
                  <a:pt x="2372" y="272"/>
                </a:lnTo>
                <a:lnTo>
                  <a:pt x="2352" y="256"/>
                </a:lnTo>
                <a:lnTo>
                  <a:pt x="2337" y="245"/>
                </a:lnTo>
                <a:lnTo>
                  <a:pt x="2329" y="240"/>
                </a:lnTo>
                <a:lnTo>
                  <a:pt x="2325" y="239"/>
                </a:lnTo>
                <a:lnTo>
                  <a:pt x="2319" y="237"/>
                </a:lnTo>
                <a:lnTo>
                  <a:pt x="2310" y="231"/>
                </a:lnTo>
                <a:lnTo>
                  <a:pt x="2289" y="211"/>
                </a:lnTo>
                <a:lnTo>
                  <a:pt x="2262" y="185"/>
                </a:lnTo>
                <a:lnTo>
                  <a:pt x="2231" y="157"/>
                </a:lnTo>
                <a:lnTo>
                  <a:pt x="2216" y="143"/>
                </a:lnTo>
                <a:lnTo>
                  <a:pt x="2199" y="131"/>
                </a:lnTo>
                <a:lnTo>
                  <a:pt x="2184" y="121"/>
                </a:lnTo>
                <a:lnTo>
                  <a:pt x="2167" y="111"/>
                </a:lnTo>
                <a:lnTo>
                  <a:pt x="2151" y="105"/>
                </a:lnTo>
                <a:lnTo>
                  <a:pt x="2144" y="104"/>
                </a:lnTo>
                <a:lnTo>
                  <a:pt x="2137" y="103"/>
                </a:lnTo>
                <a:lnTo>
                  <a:pt x="2130" y="103"/>
                </a:lnTo>
                <a:lnTo>
                  <a:pt x="2123" y="104"/>
                </a:lnTo>
                <a:lnTo>
                  <a:pt x="2116" y="105"/>
                </a:lnTo>
                <a:lnTo>
                  <a:pt x="2110" y="109"/>
                </a:lnTo>
                <a:lnTo>
                  <a:pt x="2105" y="109"/>
                </a:lnTo>
                <a:lnTo>
                  <a:pt x="2097" y="110"/>
                </a:lnTo>
                <a:lnTo>
                  <a:pt x="2091" y="112"/>
                </a:lnTo>
                <a:lnTo>
                  <a:pt x="2086" y="116"/>
                </a:lnTo>
                <a:lnTo>
                  <a:pt x="2081" y="122"/>
                </a:lnTo>
                <a:lnTo>
                  <a:pt x="2077" y="129"/>
                </a:lnTo>
                <a:lnTo>
                  <a:pt x="2076" y="133"/>
                </a:lnTo>
                <a:lnTo>
                  <a:pt x="2074" y="137"/>
                </a:lnTo>
                <a:lnTo>
                  <a:pt x="2067" y="145"/>
                </a:lnTo>
                <a:lnTo>
                  <a:pt x="2057" y="151"/>
                </a:lnTo>
                <a:lnTo>
                  <a:pt x="2044" y="155"/>
                </a:lnTo>
                <a:lnTo>
                  <a:pt x="2028" y="159"/>
                </a:lnTo>
                <a:lnTo>
                  <a:pt x="2008" y="163"/>
                </a:lnTo>
                <a:lnTo>
                  <a:pt x="1985" y="164"/>
                </a:lnTo>
                <a:lnTo>
                  <a:pt x="1959" y="165"/>
                </a:lnTo>
                <a:lnTo>
                  <a:pt x="1927" y="164"/>
                </a:lnTo>
                <a:lnTo>
                  <a:pt x="1889" y="160"/>
                </a:lnTo>
                <a:lnTo>
                  <a:pt x="1845" y="155"/>
                </a:lnTo>
                <a:lnTo>
                  <a:pt x="1798" y="152"/>
                </a:lnTo>
                <a:lnTo>
                  <a:pt x="1749" y="149"/>
                </a:lnTo>
                <a:lnTo>
                  <a:pt x="1724" y="149"/>
                </a:lnTo>
                <a:lnTo>
                  <a:pt x="1699" y="149"/>
                </a:lnTo>
                <a:lnTo>
                  <a:pt x="1674" y="152"/>
                </a:lnTo>
                <a:lnTo>
                  <a:pt x="1649" y="154"/>
                </a:lnTo>
                <a:lnTo>
                  <a:pt x="1624" y="158"/>
                </a:lnTo>
                <a:lnTo>
                  <a:pt x="1600" y="163"/>
                </a:lnTo>
                <a:lnTo>
                  <a:pt x="1542" y="177"/>
                </a:lnTo>
                <a:lnTo>
                  <a:pt x="1464" y="194"/>
                </a:lnTo>
                <a:lnTo>
                  <a:pt x="1369" y="215"/>
                </a:lnTo>
                <a:lnTo>
                  <a:pt x="1264" y="240"/>
                </a:lnTo>
                <a:lnTo>
                  <a:pt x="1152" y="266"/>
                </a:lnTo>
                <a:lnTo>
                  <a:pt x="1037" y="296"/>
                </a:lnTo>
                <a:lnTo>
                  <a:pt x="981" y="312"/>
                </a:lnTo>
                <a:lnTo>
                  <a:pt x="925" y="328"/>
                </a:lnTo>
                <a:lnTo>
                  <a:pt x="870" y="345"/>
                </a:lnTo>
                <a:lnTo>
                  <a:pt x="818" y="362"/>
                </a:lnTo>
                <a:lnTo>
                  <a:pt x="733" y="389"/>
                </a:lnTo>
                <a:lnTo>
                  <a:pt x="652" y="416"/>
                </a:lnTo>
                <a:lnTo>
                  <a:pt x="572" y="443"/>
                </a:lnTo>
                <a:lnTo>
                  <a:pt x="532" y="457"/>
                </a:lnTo>
                <a:lnTo>
                  <a:pt x="492" y="472"/>
                </a:lnTo>
                <a:lnTo>
                  <a:pt x="439" y="493"/>
                </a:lnTo>
                <a:lnTo>
                  <a:pt x="388" y="515"/>
                </a:lnTo>
                <a:lnTo>
                  <a:pt x="293" y="557"/>
                </a:lnTo>
                <a:lnTo>
                  <a:pt x="218" y="591"/>
                </a:lnTo>
                <a:lnTo>
                  <a:pt x="168" y="615"/>
                </a:lnTo>
                <a:lnTo>
                  <a:pt x="125" y="634"/>
                </a:lnTo>
                <a:lnTo>
                  <a:pt x="113" y="640"/>
                </a:lnTo>
                <a:lnTo>
                  <a:pt x="106" y="644"/>
                </a:lnTo>
                <a:lnTo>
                  <a:pt x="100" y="649"/>
                </a:lnTo>
                <a:lnTo>
                  <a:pt x="94" y="654"/>
                </a:lnTo>
                <a:lnTo>
                  <a:pt x="74" y="681"/>
                </a:lnTo>
                <a:lnTo>
                  <a:pt x="58" y="697"/>
                </a:lnTo>
                <a:lnTo>
                  <a:pt x="43" y="713"/>
                </a:lnTo>
                <a:lnTo>
                  <a:pt x="15" y="739"/>
                </a:lnTo>
                <a:lnTo>
                  <a:pt x="5" y="750"/>
                </a:lnTo>
                <a:lnTo>
                  <a:pt x="2" y="755"/>
                </a:lnTo>
                <a:lnTo>
                  <a:pt x="0" y="758"/>
                </a:lnTo>
                <a:lnTo>
                  <a:pt x="0" y="763"/>
                </a:lnTo>
                <a:lnTo>
                  <a:pt x="0" y="767"/>
                </a:lnTo>
                <a:lnTo>
                  <a:pt x="2" y="770"/>
                </a:lnTo>
                <a:lnTo>
                  <a:pt x="7" y="774"/>
                </a:lnTo>
                <a:lnTo>
                  <a:pt x="16" y="782"/>
                </a:lnTo>
                <a:lnTo>
                  <a:pt x="34" y="799"/>
                </a:lnTo>
                <a:lnTo>
                  <a:pt x="89" y="854"/>
                </a:lnTo>
                <a:lnTo>
                  <a:pt x="125" y="891"/>
                </a:lnTo>
                <a:lnTo>
                  <a:pt x="163" y="934"/>
                </a:lnTo>
                <a:lnTo>
                  <a:pt x="205" y="979"/>
                </a:lnTo>
                <a:lnTo>
                  <a:pt x="248" y="1028"/>
                </a:lnTo>
                <a:lnTo>
                  <a:pt x="291" y="1080"/>
                </a:lnTo>
                <a:lnTo>
                  <a:pt x="333" y="1131"/>
                </a:lnTo>
                <a:lnTo>
                  <a:pt x="372" y="1184"/>
                </a:lnTo>
                <a:lnTo>
                  <a:pt x="408" y="1236"/>
                </a:lnTo>
                <a:lnTo>
                  <a:pt x="425" y="1261"/>
                </a:lnTo>
                <a:lnTo>
                  <a:pt x="440" y="1286"/>
                </a:lnTo>
                <a:lnTo>
                  <a:pt x="455" y="1310"/>
                </a:lnTo>
                <a:lnTo>
                  <a:pt x="466" y="1334"/>
                </a:lnTo>
                <a:lnTo>
                  <a:pt x="477" y="1357"/>
                </a:lnTo>
                <a:lnTo>
                  <a:pt x="486" y="1378"/>
                </a:lnTo>
                <a:lnTo>
                  <a:pt x="493" y="1398"/>
                </a:lnTo>
                <a:lnTo>
                  <a:pt x="497" y="1418"/>
                </a:lnTo>
                <a:lnTo>
                  <a:pt x="503" y="1446"/>
                </a:lnTo>
                <a:lnTo>
                  <a:pt x="508" y="1465"/>
                </a:lnTo>
                <a:lnTo>
                  <a:pt x="511" y="1471"/>
                </a:lnTo>
                <a:lnTo>
                  <a:pt x="513" y="1476"/>
                </a:lnTo>
                <a:lnTo>
                  <a:pt x="517" y="1478"/>
                </a:lnTo>
                <a:lnTo>
                  <a:pt x="519" y="1480"/>
                </a:lnTo>
                <a:lnTo>
                  <a:pt x="523" y="1478"/>
                </a:lnTo>
                <a:lnTo>
                  <a:pt x="526" y="1477"/>
                </a:lnTo>
                <a:lnTo>
                  <a:pt x="536" y="1474"/>
                </a:lnTo>
                <a:lnTo>
                  <a:pt x="549" y="1468"/>
                </a:lnTo>
                <a:lnTo>
                  <a:pt x="556" y="1464"/>
                </a:lnTo>
                <a:lnTo>
                  <a:pt x="564" y="1462"/>
                </a:lnTo>
                <a:lnTo>
                  <a:pt x="592" y="1458"/>
                </a:lnTo>
                <a:lnTo>
                  <a:pt x="647" y="1453"/>
                </a:lnTo>
                <a:lnTo>
                  <a:pt x="684" y="1451"/>
                </a:lnTo>
                <a:lnTo>
                  <a:pt x="726" y="1450"/>
                </a:lnTo>
                <a:lnTo>
                  <a:pt x="772" y="1449"/>
                </a:lnTo>
                <a:lnTo>
                  <a:pt x="822" y="1450"/>
                </a:lnTo>
                <a:lnTo>
                  <a:pt x="876" y="1451"/>
                </a:lnTo>
                <a:lnTo>
                  <a:pt x="933" y="1455"/>
                </a:lnTo>
                <a:lnTo>
                  <a:pt x="991" y="1461"/>
                </a:lnTo>
                <a:lnTo>
                  <a:pt x="1050" y="1469"/>
                </a:lnTo>
                <a:lnTo>
                  <a:pt x="1110" y="1480"/>
                </a:lnTo>
                <a:lnTo>
                  <a:pt x="1140" y="1487"/>
                </a:lnTo>
                <a:lnTo>
                  <a:pt x="1170" y="1494"/>
                </a:lnTo>
                <a:lnTo>
                  <a:pt x="1200" y="1502"/>
                </a:lnTo>
                <a:lnTo>
                  <a:pt x="1230" y="1511"/>
                </a:lnTo>
                <a:lnTo>
                  <a:pt x="1258" y="1521"/>
                </a:lnTo>
                <a:lnTo>
                  <a:pt x="1287" y="1532"/>
                </a:lnTo>
                <a:lnTo>
                  <a:pt x="1316" y="1544"/>
                </a:lnTo>
                <a:lnTo>
                  <a:pt x="1344" y="1558"/>
                </a:lnTo>
                <a:lnTo>
                  <a:pt x="1373" y="1574"/>
                </a:lnTo>
                <a:lnTo>
                  <a:pt x="1399" y="1591"/>
                </a:lnTo>
                <a:lnTo>
                  <a:pt x="1425" y="1607"/>
                </a:lnTo>
                <a:lnTo>
                  <a:pt x="1452" y="1625"/>
                </a:lnTo>
                <a:lnTo>
                  <a:pt x="1476" y="1644"/>
                </a:lnTo>
                <a:lnTo>
                  <a:pt x="1499" y="1664"/>
                </a:lnTo>
                <a:lnTo>
                  <a:pt x="1521" y="1683"/>
                </a:lnTo>
                <a:lnTo>
                  <a:pt x="1542" y="1702"/>
                </a:lnTo>
                <a:lnTo>
                  <a:pt x="1563" y="1721"/>
                </a:lnTo>
                <a:lnTo>
                  <a:pt x="1581" y="1740"/>
                </a:lnTo>
                <a:lnTo>
                  <a:pt x="1614" y="1777"/>
                </a:lnTo>
                <a:lnTo>
                  <a:pt x="1642" y="1810"/>
                </a:lnTo>
                <a:lnTo>
                  <a:pt x="1652" y="1826"/>
                </a:lnTo>
                <a:lnTo>
                  <a:pt x="1661" y="1840"/>
                </a:lnTo>
                <a:lnTo>
                  <a:pt x="1667" y="1853"/>
                </a:lnTo>
                <a:lnTo>
                  <a:pt x="1673" y="1865"/>
                </a:lnTo>
                <a:lnTo>
                  <a:pt x="1679" y="1883"/>
                </a:lnTo>
                <a:lnTo>
                  <a:pt x="1681" y="1890"/>
                </a:lnTo>
                <a:lnTo>
                  <a:pt x="1692" y="1883"/>
                </a:lnTo>
                <a:lnTo>
                  <a:pt x="1720" y="1867"/>
                </a:lnTo>
                <a:lnTo>
                  <a:pt x="1767" y="1840"/>
                </a:lnTo>
                <a:lnTo>
                  <a:pt x="1797" y="1826"/>
                </a:lnTo>
                <a:lnTo>
                  <a:pt x="1829" y="1810"/>
                </a:lnTo>
                <a:lnTo>
                  <a:pt x="1866" y="1794"/>
                </a:lnTo>
                <a:lnTo>
                  <a:pt x="1905" y="1777"/>
                </a:lnTo>
                <a:lnTo>
                  <a:pt x="1948" y="1760"/>
                </a:lnTo>
                <a:lnTo>
                  <a:pt x="1995" y="1745"/>
                </a:lnTo>
                <a:lnTo>
                  <a:pt x="2044" y="1729"/>
                </a:lnTo>
                <a:lnTo>
                  <a:pt x="2095" y="1716"/>
                </a:lnTo>
                <a:lnTo>
                  <a:pt x="2148" y="1704"/>
                </a:lnTo>
                <a:lnTo>
                  <a:pt x="2204" y="1693"/>
                </a:lnTo>
                <a:lnTo>
                  <a:pt x="2221" y="1691"/>
                </a:lnTo>
                <a:lnTo>
                  <a:pt x="2240" y="1690"/>
                </a:lnTo>
                <a:lnTo>
                  <a:pt x="2278" y="1687"/>
                </a:lnTo>
                <a:lnTo>
                  <a:pt x="2320" y="1687"/>
                </a:lnTo>
                <a:lnTo>
                  <a:pt x="2362" y="1689"/>
                </a:lnTo>
                <a:lnTo>
                  <a:pt x="2444" y="1695"/>
                </a:lnTo>
                <a:lnTo>
                  <a:pt x="2519" y="1699"/>
                </a:lnTo>
                <a:lnTo>
                  <a:pt x="2550" y="1702"/>
                </a:lnTo>
                <a:lnTo>
                  <a:pt x="2583" y="1707"/>
                </a:lnTo>
                <a:lnTo>
                  <a:pt x="2651" y="1718"/>
                </a:lnTo>
                <a:lnTo>
                  <a:pt x="2685" y="1724"/>
                </a:lnTo>
                <a:lnTo>
                  <a:pt x="2720" y="1732"/>
                </a:lnTo>
                <a:lnTo>
                  <a:pt x="2752" y="1740"/>
                </a:lnTo>
                <a:lnTo>
                  <a:pt x="2766" y="1745"/>
                </a:lnTo>
                <a:lnTo>
                  <a:pt x="2781" y="1751"/>
                </a:lnTo>
                <a:lnTo>
                  <a:pt x="2823" y="1771"/>
                </a:lnTo>
                <a:lnTo>
                  <a:pt x="2862" y="1791"/>
                </a:lnTo>
                <a:lnTo>
                  <a:pt x="2899" y="1812"/>
                </a:lnTo>
                <a:lnTo>
                  <a:pt x="2934" y="1831"/>
                </a:lnTo>
                <a:lnTo>
                  <a:pt x="2997" y="1868"/>
                </a:lnTo>
                <a:lnTo>
                  <a:pt x="3048" y="1901"/>
                </a:lnTo>
                <a:lnTo>
                  <a:pt x="3090" y="1930"/>
                </a:lnTo>
                <a:lnTo>
                  <a:pt x="3120" y="1951"/>
                </a:lnTo>
                <a:lnTo>
                  <a:pt x="3145" y="1970"/>
                </a:lnTo>
                <a:lnTo>
                  <a:pt x="3150" y="1993"/>
                </a:lnTo>
                <a:lnTo>
                  <a:pt x="3164" y="2047"/>
                </a:lnTo>
                <a:lnTo>
                  <a:pt x="3175" y="2080"/>
                </a:lnTo>
                <a:lnTo>
                  <a:pt x="3187" y="2115"/>
                </a:lnTo>
                <a:lnTo>
                  <a:pt x="3200" y="2147"/>
                </a:lnTo>
                <a:lnTo>
                  <a:pt x="3207" y="2163"/>
                </a:lnTo>
                <a:lnTo>
                  <a:pt x="3214" y="2177"/>
                </a:lnTo>
                <a:lnTo>
                  <a:pt x="3229" y="2202"/>
                </a:lnTo>
                <a:lnTo>
                  <a:pt x="3239" y="2226"/>
                </a:lnTo>
                <a:lnTo>
                  <a:pt x="3249" y="2248"/>
                </a:lnTo>
                <a:lnTo>
                  <a:pt x="3256" y="2265"/>
                </a:lnTo>
                <a:lnTo>
                  <a:pt x="3266" y="2295"/>
                </a:lnTo>
                <a:lnTo>
                  <a:pt x="3270" y="2313"/>
                </a:lnTo>
                <a:lnTo>
                  <a:pt x="3272" y="2317"/>
                </a:lnTo>
                <a:lnTo>
                  <a:pt x="3274" y="2318"/>
                </a:lnTo>
                <a:lnTo>
                  <a:pt x="3276" y="2319"/>
                </a:lnTo>
                <a:lnTo>
                  <a:pt x="3280" y="2320"/>
                </a:lnTo>
                <a:lnTo>
                  <a:pt x="3299" y="2320"/>
                </a:lnTo>
                <a:lnTo>
                  <a:pt x="3311" y="2322"/>
                </a:lnTo>
                <a:lnTo>
                  <a:pt x="3317" y="2323"/>
                </a:lnTo>
                <a:lnTo>
                  <a:pt x="3324" y="2325"/>
                </a:lnTo>
                <a:lnTo>
                  <a:pt x="3330" y="2330"/>
                </a:lnTo>
                <a:lnTo>
                  <a:pt x="3336" y="2335"/>
                </a:lnTo>
                <a:lnTo>
                  <a:pt x="3343" y="2341"/>
                </a:lnTo>
                <a:lnTo>
                  <a:pt x="3349" y="2349"/>
                </a:lnTo>
                <a:lnTo>
                  <a:pt x="3361" y="2367"/>
                </a:lnTo>
                <a:lnTo>
                  <a:pt x="3372" y="2381"/>
                </a:lnTo>
                <a:lnTo>
                  <a:pt x="3393" y="2408"/>
                </a:lnTo>
                <a:lnTo>
                  <a:pt x="3403" y="2421"/>
                </a:lnTo>
                <a:lnTo>
                  <a:pt x="3410" y="2435"/>
                </a:lnTo>
                <a:lnTo>
                  <a:pt x="3412" y="2443"/>
                </a:lnTo>
                <a:lnTo>
                  <a:pt x="3415" y="2452"/>
                </a:lnTo>
                <a:lnTo>
                  <a:pt x="3417" y="2460"/>
                </a:lnTo>
                <a:lnTo>
                  <a:pt x="3418" y="2471"/>
                </a:lnTo>
                <a:lnTo>
                  <a:pt x="3420" y="2492"/>
                </a:lnTo>
                <a:lnTo>
                  <a:pt x="3420" y="2515"/>
                </a:lnTo>
                <a:lnTo>
                  <a:pt x="3421" y="2562"/>
                </a:lnTo>
                <a:lnTo>
                  <a:pt x="3421" y="2583"/>
                </a:lnTo>
                <a:lnTo>
                  <a:pt x="3422" y="2602"/>
                </a:lnTo>
                <a:lnTo>
                  <a:pt x="3426" y="2619"/>
                </a:lnTo>
                <a:lnTo>
                  <a:pt x="3427" y="2626"/>
                </a:lnTo>
                <a:lnTo>
                  <a:pt x="3429" y="2632"/>
                </a:lnTo>
                <a:lnTo>
                  <a:pt x="3439" y="2655"/>
                </a:lnTo>
                <a:lnTo>
                  <a:pt x="3445" y="2665"/>
                </a:lnTo>
                <a:lnTo>
                  <a:pt x="3451" y="2676"/>
                </a:lnTo>
                <a:lnTo>
                  <a:pt x="3459" y="2686"/>
                </a:lnTo>
                <a:lnTo>
                  <a:pt x="3464" y="2689"/>
                </a:lnTo>
                <a:lnTo>
                  <a:pt x="3470" y="2693"/>
                </a:lnTo>
                <a:lnTo>
                  <a:pt x="3476" y="2695"/>
                </a:lnTo>
                <a:lnTo>
                  <a:pt x="3483" y="2698"/>
                </a:lnTo>
                <a:lnTo>
                  <a:pt x="3490" y="2699"/>
                </a:lnTo>
                <a:lnTo>
                  <a:pt x="3498" y="2699"/>
                </a:lnTo>
                <a:lnTo>
                  <a:pt x="3509" y="2700"/>
                </a:lnTo>
                <a:lnTo>
                  <a:pt x="3522" y="2701"/>
                </a:lnTo>
                <a:lnTo>
                  <a:pt x="3552" y="2707"/>
                </a:lnTo>
                <a:lnTo>
                  <a:pt x="3588" y="2717"/>
                </a:lnTo>
                <a:lnTo>
                  <a:pt x="3607" y="2723"/>
                </a:lnTo>
                <a:lnTo>
                  <a:pt x="3627" y="2730"/>
                </a:lnTo>
                <a:lnTo>
                  <a:pt x="3649" y="2738"/>
                </a:lnTo>
                <a:lnTo>
                  <a:pt x="3669" y="2747"/>
                </a:lnTo>
                <a:lnTo>
                  <a:pt x="3690" y="2757"/>
                </a:lnTo>
                <a:lnTo>
                  <a:pt x="3710" y="2768"/>
                </a:lnTo>
                <a:lnTo>
                  <a:pt x="3730" y="2780"/>
                </a:lnTo>
                <a:lnTo>
                  <a:pt x="3749" y="2793"/>
                </a:lnTo>
                <a:lnTo>
                  <a:pt x="3767" y="2808"/>
                </a:lnTo>
                <a:lnTo>
                  <a:pt x="3784" y="2822"/>
                </a:lnTo>
                <a:lnTo>
                  <a:pt x="3796" y="2836"/>
                </a:lnTo>
                <a:lnTo>
                  <a:pt x="3807" y="2849"/>
                </a:lnTo>
                <a:lnTo>
                  <a:pt x="3815" y="2863"/>
                </a:lnTo>
                <a:lnTo>
                  <a:pt x="3821" y="2876"/>
                </a:lnTo>
                <a:lnTo>
                  <a:pt x="3833" y="2900"/>
                </a:lnTo>
                <a:lnTo>
                  <a:pt x="3838" y="2910"/>
                </a:lnTo>
                <a:lnTo>
                  <a:pt x="3842" y="2920"/>
                </a:lnTo>
                <a:lnTo>
                  <a:pt x="3848" y="2927"/>
                </a:lnTo>
                <a:lnTo>
                  <a:pt x="3856" y="2934"/>
                </a:lnTo>
                <a:lnTo>
                  <a:pt x="3862" y="2939"/>
                </a:lnTo>
                <a:lnTo>
                  <a:pt x="3867" y="2943"/>
                </a:lnTo>
                <a:lnTo>
                  <a:pt x="3877" y="2947"/>
                </a:lnTo>
                <a:lnTo>
                  <a:pt x="3881" y="2947"/>
                </a:lnTo>
                <a:lnTo>
                  <a:pt x="3885" y="294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9" name="MH_Number_1"/>
          <p:cNvSpPr/>
          <p:nvPr>
            <p:custDataLst>
              <p:tags r:id="rId9"/>
            </p:custDataLst>
          </p:nvPr>
        </p:nvSpPr>
        <p:spPr>
          <a:xfrm>
            <a:off x="6154016" y="1725019"/>
            <a:ext cx="498951" cy="498614"/>
          </a:xfrm>
          <a:prstGeom prst="ellipse">
            <a:avLst/>
          </a:prstGeom>
          <a:noFill/>
          <a:ln w="28575">
            <a:solidFill>
              <a:srgbClr val="EA55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0" name="自由: 形状 29"/>
          <p:cNvSpPr/>
          <p:nvPr/>
        </p:nvSpPr>
        <p:spPr>
          <a:xfrm>
            <a:off x="0" y="0"/>
            <a:ext cx="12192000" cy="6860934"/>
          </a:xfrm>
          <a:custGeom>
            <a:avLst/>
            <a:gdLst>
              <a:gd name="connsiteX0" fmla="*/ 203593 w 12192000"/>
              <a:gd name="connsiteY0" fmla="*/ 78057 h 6860934"/>
              <a:gd name="connsiteX1" fmla="*/ 78059 w 12192000"/>
              <a:gd name="connsiteY1" fmla="*/ 203591 h 6860934"/>
              <a:gd name="connsiteX2" fmla="*/ 78059 w 12192000"/>
              <a:gd name="connsiteY2" fmla="*/ 6665559 h 6860934"/>
              <a:gd name="connsiteX3" fmla="*/ 203593 w 12192000"/>
              <a:gd name="connsiteY3" fmla="*/ 6791093 h 6860934"/>
              <a:gd name="connsiteX4" fmla="*/ 11984690 w 12192000"/>
              <a:gd name="connsiteY4" fmla="*/ 6791093 h 6860934"/>
              <a:gd name="connsiteX5" fmla="*/ 12110224 w 12192000"/>
              <a:gd name="connsiteY5" fmla="*/ 6665559 h 6860934"/>
              <a:gd name="connsiteX6" fmla="*/ 12110224 w 12192000"/>
              <a:gd name="connsiteY6" fmla="*/ 203591 h 6860934"/>
              <a:gd name="connsiteX7" fmla="*/ 11984690 w 12192000"/>
              <a:gd name="connsiteY7" fmla="*/ 78057 h 6860934"/>
              <a:gd name="connsiteX8" fmla="*/ 0 w 12192000"/>
              <a:gd name="connsiteY8" fmla="*/ 0 h 6860934"/>
              <a:gd name="connsiteX9" fmla="*/ 12192000 w 12192000"/>
              <a:gd name="connsiteY9" fmla="*/ 0 h 6860934"/>
              <a:gd name="connsiteX10" fmla="*/ 12192000 w 12192000"/>
              <a:gd name="connsiteY10" fmla="*/ 6860934 h 6860934"/>
              <a:gd name="connsiteX11" fmla="*/ 0 w 12192000"/>
              <a:gd name="connsiteY11" fmla="*/ 6860934 h 6860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60934">
                <a:moveTo>
                  <a:pt x="203593" y="78057"/>
                </a:moveTo>
                <a:cubicBezTo>
                  <a:pt x="134262" y="78057"/>
                  <a:pt x="78059" y="134260"/>
                  <a:pt x="78059" y="203591"/>
                </a:cubicBezTo>
                <a:lnTo>
                  <a:pt x="78059" y="6665559"/>
                </a:lnTo>
                <a:cubicBezTo>
                  <a:pt x="78059" y="6734890"/>
                  <a:pt x="134262" y="6791093"/>
                  <a:pt x="203593" y="6791093"/>
                </a:cubicBezTo>
                <a:lnTo>
                  <a:pt x="11984690" y="6791093"/>
                </a:lnTo>
                <a:cubicBezTo>
                  <a:pt x="12054021" y="6791093"/>
                  <a:pt x="12110224" y="6734890"/>
                  <a:pt x="12110224" y="6665559"/>
                </a:cubicBezTo>
                <a:lnTo>
                  <a:pt x="12110224" y="203591"/>
                </a:lnTo>
                <a:cubicBezTo>
                  <a:pt x="12110224" y="134260"/>
                  <a:pt x="12054021" y="78057"/>
                  <a:pt x="11984690" y="78057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60934"/>
                </a:lnTo>
                <a:lnTo>
                  <a:pt x="0" y="6860934"/>
                </a:lnTo>
                <a:close/>
              </a:path>
            </a:pathLst>
          </a:custGeom>
          <a:solidFill>
            <a:srgbClr val="2400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5" name="Freeform 5"/>
          <p:cNvSpPr>
            <a:spLocks noEditPoints="1"/>
          </p:cNvSpPr>
          <p:nvPr/>
        </p:nvSpPr>
        <p:spPr bwMode="auto">
          <a:xfrm>
            <a:off x="123824" y="2404724"/>
            <a:ext cx="1576388" cy="4444999"/>
          </a:xfrm>
          <a:custGeom>
            <a:avLst/>
            <a:gdLst>
              <a:gd name="T0" fmla="*/ 540 w 676"/>
              <a:gd name="T1" fmla="*/ 800 h 1911"/>
              <a:gd name="T2" fmla="*/ 550 w 676"/>
              <a:gd name="T3" fmla="*/ 591 h 1911"/>
              <a:gd name="T4" fmla="*/ 530 w 676"/>
              <a:gd name="T5" fmla="*/ 655 h 1911"/>
              <a:gd name="T6" fmla="*/ 419 w 676"/>
              <a:gd name="T7" fmla="*/ 852 h 1911"/>
              <a:gd name="T8" fmla="*/ 550 w 676"/>
              <a:gd name="T9" fmla="*/ 460 h 1911"/>
              <a:gd name="T10" fmla="*/ 604 w 676"/>
              <a:gd name="T11" fmla="*/ 445 h 1911"/>
              <a:gd name="T12" fmla="*/ 516 w 676"/>
              <a:gd name="T13" fmla="*/ 423 h 1911"/>
              <a:gd name="T14" fmla="*/ 380 w 676"/>
              <a:gd name="T15" fmla="*/ 631 h 1911"/>
              <a:gd name="T16" fmla="*/ 390 w 676"/>
              <a:gd name="T17" fmla="*/ 361 h 1911"/>
              <a:gd name="T18" fmla="*/ 447 w 676"/>
              <a:gd name="T19" fmla="*/ 214 h 1911"/>
              <a:gd name="T20" fmla="*/ 439 w 676"/>
              <a:gd name="T21" fmla="*/ 228 h 1911"/>
              <a:gd name="T22" fmla="*/ 320 w 676"/>
              <a:gd name="T23" fmla="*/ 266 h 1911"/>
              <a:gd name="T24" fmla="*/ 361 w 676"/>
              <a:gd name="T25" fmla="*/ 522 h 1911"/>
              <a:gd name="T26" fmla="*/ 314 w 676"/>
              <a:gd name="T27" fmla="*/ 358 h 1911"/>
              <a:gd name="T28" fmla="*/ 258 w 676"/>
              <a:gd name="T29" fmla="*/ 215 h 1911"/>
              <a:gd name="T30" fmla="*/ 268 w 676"/>
              <a:gd name="T31" fmla="*/ 356 h 1911"/>
              <a:gd name="T32" fmla="*/ 181 w 676"/>
              <a:gd name="T33" fmla="*/ 95 h 1911"/>
              <a:gd name="T34" fmla="*/ 115 w 676"/>
              <a:gd name="T35" fmla="*/ 35 h 1911"/>
              <a:gd name="T36" fmla="*/ 113 w 676"/>
              <a:gd name="T37" fmla="*/ 169 h 1911"/>
              <a:gd name="T38" fmla="*/ 229 w 676"/>
              <a:gd name="T39" fmla="*/ 350 h 1911"/>
              <a:gd name="T40" fmla="*/ 337 w 676"/>
              <a:gd name="T41" fmla="*/ 535 h 1911"/>
              <a:gd name="T42" fmla="*/ 213 w 676"/>
              <a:gd name="T43" fmla="*/ 665 h 1911"/>
              <a:gd name="T44" fmla="*/ 151 w 676"/>
              <a:gd name="T45" fmla="*/ 487 h 1911"/>
              <a:gd name="T46" fmla="*/ 78 w 676"/>
              <a:gd name="T47" fmla="*/ 483 h 1911"/>
              <a:gd name="T48" fmla="*/ 44 w 676"/>
              <a:gd name="T49" fmla="*/ 426 h 1911"/>
              <a:gd name="T50" fmla="*/ 117 w 676"/>
              <a:gd name="T51" fmla="*/ 624 h 1911"/>
              <a:gd name="T52" fmla="*/ 228 w 676"/>
              <a:gd name="T53" fmla="*/ 761 h 1911"/>
              <a:gd name="T54" fmla="*/ 222 w 676"/>
              <a:gd name="T55" fmla="*/ 1032 h 1911"/>
              <a:gd name="T56" fmla="*/ 127 w 676"/>
              <a:gd name="T57" fmla="*/ 1026 h 1911"/>
              <a:gd name="T58" fmla="*/ 118 w 676"/>
              <a:gd name="T59" fmla="*/ 929 h 1911"/>
              <a:gd name="T60" fmla="*/ 75 w 676"/>
              <a:gd name="T61" fmla="*/ 962 h 1911"/>
              <a:gd name="T62" fmla="*/ 61 w 676"/>
              <a:gd name="T63" fmla="*/ 1007 h 1911"/>
              <a:gd name="T64" fmla="*/ 7 w 676"/>
              <a:gd name="T65" fmla="*/ 991 h 1911"/>
              <a:gd name="T66" fmla="*/ 79 w 676"/>
              <a:gd name="T67" fmla="*/ 1180 h 1911"/>
              <a:gd name="T68" fmla="*/ 114 w 676"/>
              <a:gd name="T69" fmla="*/ 1307 h 1911"/>
              <a:gd name="T70" fmla="*/ 179 w 676"/>
              <a:gd name="T71" fmla="*/ 1473 h 1911"/>
              <a:gd name="T72" fmla="*/ 154 w 676"/>
              <a:gd name="T73" fmla="*/ 1835 h 1911"/>
              <a:gd name="T74" fmla="*/ 150 w 676"/>
              <a:gd name="T75" fmla="*/ 1908 h 1911"/>
              <a:gd name="T76" fmla="*/ 308 w 676"/>
              <a:gd name="T77" fmla="*/ 1901 h 1911"/>
              <a:gd name="T78" fmla="*/ 316 w 676"/>
              <a:gd name="T79" fmla="*/ 1841 h 1911"/>
              <a:gd name="T80" fmla="*/ 268 w 676"/>
              <a:gd name="T81" fmla="*/ 1435 h 1911"/>
              <a:gd name="T82" fmla="*/ 324 w 676"/>
              <a:gd name="T83" fmla="*/ 1342 h 1911"/>
              <a:gd name="T84" fmla="*/ 351 w 676"/>
              <a:gd name="T85" fmla="*/ 1227 h 1911"/>
              <a:gd name="T86" fmla="*/ 397 w 676"/>
              <a:gd name="T87" fmla="*/ 1036 h 1911"/>
              <a:gd name="T88" fmla="*/ 461 w 676"/>
              <a:gd name="T89" fmla="*/ 998 h 1911"/>
              <a:gd name="T90" fmla="*/ 416 w 676"/>
              <a:gd name="T91" fmla="*/ 959 h 1911"/>
              <a:gd name="T92" fmla="*/ 338 w 676"/>
              <a:gd name="T93" fmla="*/ 1069 h 1911"/>
              <a:gd name="T94" fmla="*/ 310 w 676"/>
              <a:gd name="T95" fmla="*/ 1308 h 1911"/>
              <a:gd name="T96" fmla="*/ 321 w 676"/>
              <a:gd name="T97" fmla="*/ 1021 h 1911"/>
              <a:gd name="T98" fmla="*/ 573 w 676"/>
              <a:gd name="T99" fmla="*/ 823 h 1911"/>
              <a:gd name="T100" fmla="*/ 591 w 676"/>
              <a:gd name="T101" fmla="*/ 769 h 1911"/>
              <a:gd name="T102" fmla="*/ 60 w 676"/>
              <a:gd name="T103" fmla="*/ 1045 h 1911"/>
              <a:gd name="T104" fmla="*/ 370 w 676"/>
              <a:gd name="T105" fmla="*/ 856 h 1911"/>
              <a:gd name="T106" fmla="*/ 296 w 676"/>
              <a:gd name="T107" fmla="*/ 930 h 1911"/>
              <a:gd name="T108" fmla="*/ 346 w 676"/>
              <a:gd name="T109" fmla="*/ 660 h 1911"/>
              <a:gd name="T110" fmla="*/ 185 w 676"/>
              <a:gd name="T111" fmla="*/ 1228 h 19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76" h="1911">
                <a:moveTo>
                  <a:pt x="591" y="769"/>
                </a:moveTo>
                <a:cubicBezTo>
                  <a:pt x="597" y="753"/>
                  <a:pt x="650" y="728"/>
                  <a:pt x="624" y="654"/>
                </a:cubicBezTo>
                <a:cubicBezTo>
                  <a:pt x="619" y="741"/>
                  <a:pt x="593" y="718"/>
                  <a:pt x="577" y="763"/>
                </a:cubicBezTo>
                <a:cubicBezTo>
                  <a:pt x="569" y="784"/>
                  <a:pt x="562" y="798"/>
                  <a:pt x="540" y="800"/>
                </a:cubicBezTo>
                <a:cubicBezTo>
                  <a:pt x="525" y="801"/>
                  <a:pt x="511" y="812"/>
                  <a:pt x="496" y="819"/>
                </a:cubicBezTo>
                <a:cubicBezTo>
                  <a:pt x="504" y="768"/>
                  <a:pt x="511" y="717"/>
                  <a:pt x="545" y="675"/>
                </a:cubicBezTo>
                <a:cubicBezTo>
                  <a:pt x="553" y="665"/>
                  <a:pt x="549" y="654"/>
                  <a:pt x="544" y="642"/>
                </a:cubicBezTo>
                <a:cubicBezTo>
                  <a:pt x="537" y="625"/>
                  <a:pt x="525" y="606"/>
                  <a:pt x="550" y="591"/>
                </a:cubicBezTo>
                <a:cubicBezTo>
                  <a:pt x="552" y="589"/>
                  <a:pt x="539" y="579"/>
                  <a:pt x="545" y="570"/>
                </a:cubicBezTo>
                <a:cubicBezTo>
                  <a:pt x="556" y="551"/>
                  <a:pt x="562" y="531"/>
                  <a:pt x="563" y="509"/>
                </a:cubicBezTo>
                <a:cubicBezTo>
                  <a:pt x="555" y="527"/>
                  <a:pt x="541" y="546"/>
                  <a:pt x="533" y="564"/>
                </a:cubicBezTo>
                <a:cubicBezTo>
                  <a:pt x="517" y="591"/>
                  <a:pt x="517" y="622"/>
                  <a:pt x="530" y="655"/>
                </a:cubicBezTo>
                <a:cubicBezTo>
                  <a:pt x="535" y="668"/>
                  <a:pt x="517" y="694"/>
                  <a:pt x="509" y="703"/>
                </a:cubicBezTo>
                <a:cubicBezTo>
                  <a:pt x="480" y="736"/>
                  <a:pt x="488" y="757"/>
                  <a:pt x="465" y="793"/>
                </a:cubicBezTo>
                <a:cubicBezTo>
                  <a:pt x="459" y="802"/>
                  <a:pt x="454" y="811"/>
                  <a:pt x="446" y="818"/>
                </a:cubicBezTo>
                <a:cubicBezTo>
                  <a:pt x="437" y="824"/>
                  <a:pt x="432" y="854"/>
                  <a:pt x="419" y="852"/>
                </a:cubicBezTo>
                <a:cubicBezTo>
                  <a:pt x="404" y="816"/>
                  <a:pt x="405" y="775"/>
                  <a:pt x="403" y="737"/>
                </a:cubicBezTo>
                <a:cubicBezTo>
                  <a:pt x="402" y="705"/>
                  <a:pt x="416" y="675"/>
                  <a:pt x="441" y="651"/>
                </a:cubicBezTo>
                <a:cubicBezTo>
                  <a:pt x="456" y="636"/>
                  <a:pt x="455" y="613"/>
                  <a:pt x="460" y="594"/>
                </a:cubicBezTo>
                <a:cubicBezTo>
                  <a:pt x="473" y="539"/>
                  <a:pt x="512" y="496"/>
                  <a:pt x="550" y="460"/>
                </a:cubicBezTo>
                <a:cubicBezTo>
                  <a:pt x="605" y="478"/>
                  <a:pt x="621" y="441"/>
                  <a:pt x="641" y="442"/>
                </a:cubicBezTo>
                <a:cubicBezTo>
                  <a:pt x="659" y="443"/>
                  <a:pt x="666" y="434"/>
                  <a:pt x="676" y="423"/>
                </a:cubicBezTo>
                <a:cubicBezTo>
                  <a:pt x="660" y="425"/>
                  <a:pt x="659" y="438"/>
                  <a:pt x="640" y="433"/>
                </a:cubicBezTo>
                <a:cubicBezTo>
                  <a:pt x="622" y="427"/>
                  <a:pt x="619" y="439"/>
                  <a:pt x="604" y="445"/>
                </a:cubicBezTo>
                <a:cubicBezTo>
                  <a:pt x="572" y="459"/>
                  <a:pt x="552" y="443"/>
                  <a:pt x="537" y="417"/>
                </a:cubicBezTo>
                <a:cubicBezTo>
                  <a:pt x="489" y="292"/>
                  <a:pt x="541" y="303"/>
                  <a:pt x="547" y="277"/>
                </a:cubicBezTo>
                <a:cubicBezTo>
                  <a:pt x="508" y="296"/>
                  <a:pt x="504" y="326"/>
                  <a:pt x="503" y="337"/>
                </a:cubicBezTo>
                <a:cubicBezTo>
                  <a:pt x="503" y="369"/>
                  <a:pt x="514" y="401"/>
                  <a:pt x="516" y="423"/>
                </a:cubicBezTo>
                <a:cubicBezTo>
                  <a:pt x="518" y="465"/>
                  <a:pt x="514" y="474"/>
                  <a:pt x="478" y="508"/>
                </a:cubicBezTo>
                <a:cubicBezTo>
                  <a:pt x="461" y="524"/>
                  <a:pt x="444" y="562"/>
                  <a:pt x="436" y="585"/>
                </a:cubicBezTo>
                <a:cubicBezTo>
                  <a:pt x="432" y="599"/>
                  <a:pt x="425" y="612"/>
                  <a:pt x="420" y="625"/>
                </a:cubicBezTo>
                <a:cubicBezTo>
                  <a:pt x="409" y="649"/>
                  <a:pt x="396" y="653"/>
                  <a:pt x="380" y="631"/>
                </a:cubicBezTo>
                <a:cubicBezTo>
                  <a:pt x="381" y="620"/>
                  <a:pt x="369" y="611"/>
                  <a:pt x="374" y="599"/>
                </a:cubicBezTo>
                <a:cubicBezTo>
                  <a:pt x="383" y="580"/>
                  <a:pt x="376" y="558"/>
                  <a:pt x="384" y="539"/>
                </a:cubicBezTo>
                <a:cubicBezTo>
                  <a:pt x="394" y="507"/>
                  <a:pt x="403" y="486"/>
                  <a:pt x="405" y="452"/>
                </a:cubicBezTo>
                <a:cubicBezTo>
                  <a:pt x="406" y="423"/>
                  <a:pt x="400" y="388"/>
                  <a:pt x="390" y="361"/>
                </a:cubicBezTo>
                <a:cubicBezTo>
                  <a:pt x="380" y="334"/>
                  <a:pt x="403" y="310"/>
                  <a:pt x="420" y="295"/>
                </a:cubicBezTo>
                <a:cubicBezTo>
                  <a:pt x="433" y="283"/>
                  <a:pt x="442" y="272"/>
                  <a:pt x="442" y="256"/>
                </a:cubicBezTo>
                <a:cubicBezTo>
                  <a:pt x="441" y="237"/>
                  <a:pt x="468" y="229"/>
                  <a:pt x="477" y="215"/>
                </a:cubicBezTo>
                <a:cubicBezTo>
                  <a:pt x="462" y="214"/>
                  <a:pt x="453" y="224"/>
                  <a:pt x="447" y="214"/>
                </a:cubicBezTo>
                <a:cubicBezTo>
                  <a:pt x="441" y="195"/>
                  <a:pt x="444" y="180"/>
                  <a:pt x="460" y="165"/>
                </a:cubicBezTo>
                <a:cubicBezTo>
                  <a:pt x="440" y="169"/>
                  <a:pt x="434" y="183"/>
                  <a:pt x="436" y="200"/>
                </a:cubicBezTo>
                <a:cubicBezTo>
                  <a:pt x="436" y="210"/>
                  <a:pt x="440" y="219"/>
                  <a:pt x="439" y="228"/>
                </a:cubicBezTo>
                <a:cubicBezTo>
                  <a:pt x="439" y="228"/>
                  <a:pt x="439" y="228"/>
                  <a:pt x="439" y="228"/>
                </a:cubicBezTo>
                <a:cubicBezTo>
                  <a:pt x="439" y="228"/>
                  <a:pt x="439" y="228"/>
                  <a:pt x="439" y="228"/>
                </a:cubicBezTo>
                <a:cubicBezTo>
                  <a:pt x="434" y="265"/>
                  <a:pt x="408" y="288"/>
                  <a:pt x="386" y="314"/>
                </a:cubicBezTo>
                <a:cubicBezTo>
                  <a:pt x="382" y="319"/>
                  <a:pt x="376" y="320"/>
                  <a:pt x="374" y="316"/>
                </a:cubicBezTo>
                <a:cubicBezTo>
                  <a:pt x="357" y="274"/>
                  <a:pt x="350" y="260"/>
                  <a:pt x="320" y="266"/>
                </a:cubicBezTo>
                <a:cubicBezTo>
                  <a:pt x="359" y="277"/>
                  <a:pt x="353" y="301"/>
                  <a:pt x="368" y="333"/>
                </a:cubicBezTo>
                <a:cubicBezTo>
                  <a:pt x="375" y="348"/>
                  <a:pt x="402" y="435"/>
                  <a:pt x="381" y="481"/>
                </a:cubicBezTo>
                <a:cubicBezTo>
                  <a:pt x="376" y="491"/>
                  <a:pt x="380" y="506"/>
                  <a:pt x="373" y="514"/>
                </a:cubicBezTo>
                <a:cubicBezTo>
                  <a:pt x="370" y="518"/>
                  <a:pt x="368" y="524"/>
                  <a:pt x="361" y="522"/>
                </a:cubicBezTo>
                <a:cubicBezTo>
                  <a:pt x="352" y="499"/>
                  <a:pt x="334" y="483"/>
                  <a:pt x="320" y="463"/>
                </a:cubicBezTo>
                <a:cubicBezTo>
                  <a:pt x="314" y="455"/>
                  <a:pt x="309" y="447"/>
                  <a:pt x="303" y="439"/>
                </a:cubicBezTo>
                <a:cubicBezTo>
                  <a:pt x="303" y="429"/>
                  <a:pt x="296" y="421"/>
                  <a:pt x="292" y="413"/>
                </a:cubicBezTo>
                <a:cubicBezTo>
                  <a:pt x="270" y="373"/>
                  <a:pt x="291" y="368"/>
                  <a:pt x="314" y="358"/>
                </a:cubicBezTo>
                <a:cubicBezTo>
                  <a:pt x="325" y="353"/>
                  <a:pt x="319" y="335"/>
                  <a:pt x="295" y="313"/>
                </a:cubicBezTo>
                <a:cubicBezTo>
                  <a:pt x="288" y="306"/>
                  <a:pt x="280" y="286"/>
                  <a:pt x="283" y="276"/>
                </a:cubicBezTo>
                <a:cubicBezTo>
                  <a:pt x="294" y="242"/>
                  <a:pt x="288" y="224"/>
                  <a:pt x="252" y="205"/>
                </a:cubicBezTo>
                <a:cubicBezTo>
                  <a:pt x="254" y="209"/>
                  <a:pt x="257" y="214"/>
                  <a:pt x="258" y="215"/>
                </a:cubicBezTo>
                <a:cubicBezTo>
                  <a:pt x="274" y="232"/>
                  <a:pt x="282" y="245"/>
                  <a:pt x="271" y="272"/>
                </a:cubicBezTo>
                <a:cubicBezTo>
                  <a:pt x="266" y="284"/>
                  <a:pt x="273" y="301"/>
                  <a:pt x="279" y="318"/>
                </a:cubicBezTo>
                <a:cubicBezTo>
                  <a:pt x="285" y="333"/>
                  <a:pt x="295" y="333"/>
                  <a:pt x="295" y="340"/>
                </a:cubicBezTo>
                <a:cubicBezTo>
                  <a:pt x="295" y="349"/>
                  <a:pt x="276" y="353"/>
                  <a:pt x="268" y="356"/>
                </a:cubicBezTo>
                <a:cubicBezTo>
                  <a:pt x="260" y="358"/>
                  <a:pt x="260" y="351"/>
                  <a:pt x="259" y="345"/>
                </a:cubicBezTo>
                <a:cubicBezTo>
                  <a:pt x="250" y="294"/>
                  <a:pt x="214" y="254"/>
                  <a:pt x="197" y="206"/>
                </a:cubicBezTo>
                <a:cubicBezTo>
                  <a:pt x="187" y="178"/>
                  <a:pt x="165" y="155"/>
                  <a:pt x="172" y="121"/>
                </a:cubicBezTo>
                <a:cubicBezTo>
                  <a:pt x="174" y="107"/>
                  <a:pt x="172" y="104"/>
                  <a:pt x="181" y="95"/>
                </a:cubicBezTo>
                <a:cubicBezTo>
                  <a:pt x="204" y="79"/>
                  <a:pt x="196" y="63"/>
                  <a:pt x="205" y="36"/>
                </a:cubicBezTo>
                <a:cubicBezTo>
                  <a:pt x="187" y="54"/>
                  <a:pt x="199" y="74"/>
                  <a:pt x="178" y="78"/>
                </a:cubicBezTo>
                <a:cubicBezTo>
                  <a:pt x="174" y="79"/>
                  <a:pt x="176" y="90"/>
                  <a:pt x="165" y="89"/>
                </a:cubicBezTo>
                <a:cubicBezTo>
                  <a:pt x="143" y="76"/>
                  <a:pt x="123" y="48"/>
                  <a:pt x="115" y="35"/>
                </a:cubicBezTo>
                <a:cubicBezTo>
                  <a:pt x="111" y="27"/>
                  <a:pt x="110" y="13"/>
                  <a:pt x="116" y="0"/>
                </a:cubicBezTo>
                <a:cubicBezTo>
                  <a:pt x="100" y="11"/>
                  <a:pt x="88" y="30"/>
                  <a:pt x="130" y="72"/>
                </a:cubicBezTo>
                <a:cubicBezTo>
                  <a:pt x="152" y="95"/>
                  <a:pt x="164" y="142"/>
                  <a:pt x="150" y="170"/>
                </a:cubicBezTo>
                <a:cubicBezTo>
                  <a:pt x="145" y="179"/>
                  <a:pt x="120" y="171"/>
                  <a:pt x="113" y="169"/>
                </a:cubicBezTo>
                <a:cubicBezTo>
                  <a:pt x="96" y="164"/>
                  <a:pt x="101" y="159"/>
                  <a:pt x="86" y="145"/>
                </a:cubicBezTo>
                <a:cubicBezTo>
                  <a:pt x="84" y="174"/>
                  <a:pt x="105" y="182"/>
                  <a:pt x="121" y="185"/>
                </a:cubicBezTo>
                <a:cubicBezTo>
                  <a:pt x="155" y="191"/>
                  <a:pt x="171" y="213"/>
                  <a:pt x="183" y="240"/>
                </a:cubicBezTo>
                <a:cubicBezTo>
                  <a:pt x="200" y="277"/>
                  <a:pt x="225" y="312"/>
                  <a:pt x="229" y="350"/>
                </a:cubicBezTo>
                <a:cubicBezTo>
                  <a:pt x="234" y="391"/>
                  <a:pt x="261" y="417"/>
                  <a:pt x="273" y="451"/>
                </a:cubicBezTo>
                <a:cubicBezTo>
                  <a:pt x="277" y="464"/>
                  <a:pt x="280" y="477"/>
                  <a:pt x="292" y="485"/>
                </a:cubicBezTo>
                <a:cubicBezTo>
                  <a:pt x="295" y="490"/>
                  <a:pt x="299" y="494"/>
                  <a:pt x="302" y="499"/>
                </a:cubicBezTo>
                <a:cubicBezTo>
                  <a:pt x="313" y="512"/>
                  <a:pt x="332" y="517"/>
                  <a:pt x="337" y="535"/>
                </a:cubicBezTo>
                <a:cubicBezTo>
                  <a:pt x="325" y="556"/>
                  <a:pt x="320" y="577"/>
                  <a:pt x="338" y="598"/>
                </a:cubicBezTo>
                <a:cubicBezTo>
                  <a:pt x="325" y="620"/>
                  <a:pt x="314" y="643"/>
                  <a:pt x="299" y="663"/>
                </a:cubicBezTo>
                <a:cubicBezTo>
                  <a:pt x="290" y="675"/>
                  <a:pt x="274" y="684"/>
                  <a:pt x="262" y="694"/>
                </a:cubicBezTo>
                <a:cubicBezTo>
                  <a:pt x="250" y="677"/>
                  <a:pt x="227" y="679"/>
                  <a:pt x="213" y="665"/>
                </a:cubicBezTo>
                <a:cubicBezTo>
                  <a:pt x="184" y="633"/>
                  <a:pt x="161" y="600"/>
                  <a:pt x="162" y="554"/>
                </a:cubicBezTo>
                <a:cubicBezTo>
                  <a:pt x="163" y="536"/>
                  <a:pt x="162" y="517"/>
                  <a:pt x="161" y="499"/>
                </a:cubicBezTo>
                <a:cubicBezTo>
                  <a:pt x="163" y="483"/>
                  <a:pt x="164" y="467"/>
                  <a:pt x="155" y="445"/>
                </a:cubicBezTo>
                <a:cubicBezTo>
                  <a:pt x="148" y="463"/>
                  <a:pt x="151" y="475"/>
                  <a:pt x="151" y="487"/>
                </a:cubicBezTo>
                <a:cubicBezTo>
                  <a:pt x="150" y="531"/>
                  <a:pt x="148" y="576"/>
                  <a:pt x="158" y="623"/>
                </a:cubicBezTo>
                <a:cubicBezTo>
                  <a:pt x="144" y="617"/>
                  <a:pt x="133" y="613"/>
                  <a:pt x="123" y="608"/>
                </a:cubicBezTo>
                <a:cubicBezTo>
                  <a:pt x="114" y="604"/>
                  <a:pt x="105" y="593"/>
                  <a:pt x="110" y="585"/>
                </a:cubicBezTo>
                <a:cubicBezTo>
                  <a:pt x="137" y="539"/>
                  <a:pt x="87" y="518"/>
                  <a:pt x="78" y="483"/>
                </a:cubicBezTo>
                <a:cubicBezTo>
                  <a:pt x="76" y="476"/>
                  <a:pt x="68" y="470"/>
                  <a:pt x="62" y="463"/>
                </a:cubicBezTo>
                <a:cubicBezTo>
                  <a:pt x="51" y="438"/>
                  <a:pt x="46" y="413"/>
                  <a:pt x="61" y="387"/>
                </a:cubicBezTo>
                <a:cubicBezTo>
                  <a:pt x="68" y="375"/>
                  <a:pt x="72" y="362"/>
                  <a:pt x="64" y="341"/>
                </a:cubicBezTo>
                <a:cubicBezTo>
                  <a:pt x="62" y="374"/>
                  <a:pt x="39" y="394"/>
                  <a:pt x="44" y="426"/>
                </a:cubicBezTo>
                <a:cubicBezTo>
                  <a:pt x="31" y="416"/>
                  <a:pt x="22" y="409"/>
                  <a:pt x="12" y="401"/>
                </a:cubicBezTo>
                <a:cubicBezTo>
                  <a:pt x="33" y="420"/>
                  <a:pt x="35" y="451"/>
                  <a:pt x="56" y="469"/>
                </a:cubicBezTo>
                <a:cubicBezTo>
                  <a:pt x="78" y="507"/>
                  <a:pt x="103" y="543"/>
                  <a:pt x="93" y="591"/>
                </a:cubicBezTo>
                <a:cubicBezTo>
                  <a:pt x="90" y="606"/>
                  <a:pt x="103" y="619"/>
                  <a:pt x="117" y="624"/>
                </a:cubicBezTo>
                <a:cubicBezTo>
                  <a:pt x="149" y="634"/>
                  <a:pt x="171" y="652"/>
                  <a:pt x="189" y="679"/>
                </a:cubicBezTo>
                <a:cubicBezTo>
                  <a:pt x="198" y="694"/>
                  <a:pt x="213" y="704"/>
                  <a:pt x="227" y="715"/>
                </a:cubicBezTo>
                <a:cubicBezTo>
                  <a:pt x="234" y="721"/>
                  <a:pt x="237" y="729"/>
                  <a:pt x="238" y="738"/>
                </a:cubicBezTo>
                <a:cubicBezTo>
                  <a:pt x="234" y="746"/>
                  <a:pt x="231" y="753"/>
                  <a:pt x="228" y="761"/>
                </a:cubicBezTo>
                <a:cubicBezTo>
                  <a:pt x="217" y="772"/>
                  <a:pt x="216" y="787"/>
                  <a:pt x="221" y="798"/>
                </a:cubicBezTo>
                <a:cubicBezTo>
                  <a:pt x="235" y="828"/>
                  <a:pt x="230" y="859"/>
                  <a:pt x="232" y="890"/>
                </a:cubicBezTo>
                <a:cubicBezTo>
                  <a:pt x="231" y="893"/>
                  <a:pt x="230" y="896"/>
                  <a:pt x="229" y="899"/>
                </a:cubicBezTo>
                <a:cubicBezTo>
                  <a:pt x="218" y="943"/>
                  <a:pt x="230" y="988"/>
                  <a:pt x="222" y="1032"/>
                </a:cubicBezTo>
                <a:cubicBezTo>
                  <a:pt x="205" y="1074"/>
                  <a:pt x="187" y="1116"/>
                  <a:pt x="191" y="1164"/>
                </a:cubicBezTo>
                <a:cubicBezTo>
                  <a:pt x="192" y="1168"/>
                  <a:pt x="192" y="1179"/>
                  <a:pt x="184" y="1175"/>
                </a:cubicBezTo>
                <a:cubicBezTo>
                  <a:pt x="171" y="1170"/>
                  <a:pt x="148" y="1182"/>
                  <a:pt x="145" y="1161"/>
                </a:cubicBezTo>
                <a:cubicBezTo>
                  <a:pt x="138" y="1116"/>
                  <a:pt x="121" y="1073"/>
                  <a:pt x="127" y="1026"/>
                </a:cubicBezTo>
                <a:cubicBezTo>
                  <a:pt x="138" y="1014"/>
                  <a:pt x="148" y="1001"/>
                  <a:pt x="158" y="989"/>
                </a:cubicBezTo>
                <a:cubicBezTo>
                  <a:pt x="141" y="994"/>
                  <a:pt x="132" y="1007"/>
                  <a:pt x="121" y="1020"/>
                </a:cubicBezTo>
                <a:cubicBezTo>
                  <a:pt x="107" y="998"/>
                  <a:pt x="119" y="974"/>
                  <a:pt x="116" y="951"/>
                </a:cubicBezTo>
                <a:cubicBezTo>
                  <a:pt x="116" y="944"/>
                  <a:pt x="120" y="936"/>
                  <a:pt x="118" y="929"/>
                </a:cubicBezTo>
                <a:cubicBezTo>
                  <a:pt x="124" y="900"/>
                  <a:pt x="137" y="872"/>
                  <a:pt x="150" y="844"/>
                </a:cubicBezTo>
                <a:cubicBezTo>
                  <a:pt x="132" y="868"/>
                  <a:pt x="104" y="886"/>
                  <a:pt x="111" y="921"/>
                </a:cubicBezTo>
                <a:cubicBezTo>
                  <a:pt x="99" y="968"/>
                  <a:pt x="96" y="1016"/>
                  <a:pt x="105" y="1071"/>
                </a:cubicBezTo>
                <a:cubicBezTo>
                  <a:pt x="66" y="1037"/>
                  <a:pt x="75" y="999"/>
                  <a:pt x="75" y="962"/>
                </a:cubicBezTo>
                <a:cubicBezTo>
                  <a:pt x="76" y="959"/>
                  <a:pt x="77" y="956"/>
                  <a:pt x="77" y="953"/>
                </a:cubicBezTo>
                <a:cubicBezTo>
                  <a:pt x="80" y="934"/>
                  <a:pt x="80" y="915"/>
                  <a:pt x="63" y="893"/>
                </a:cubicBezTo>
                <a:cubicBezTo>
                  <a:pt x="66" y="916"/>
                  <a:pt x="67" y="933"/>
                  <a:pt x="69" y="950"/>
                </a:cubicBezTo>
                <a:cubicBezTo>
                  <a:pt x="59" y="968"/>
                  <a:pt x="66" y="988"/>
                  <a:pt x="61" y="1007"/>
                </a:cubicBezTo>
                <a:cubicBezTo>
                  <a:pt x="43" y="1002"/>
                  <a:pt x="44" y="980"/>
                  <a:pt x="24" y="969"/>
                </a:cubicBezTo>
                <a:cubicBezTo>
                  <a:pt x="34" y="989"/>
                  <a:pt x="42" y="1005"/>
                  <a:pt x="50" y="1021"/>
                </a:cubicBezTo>
                <a:cubicBezTo>
                  <a:pt x="47" y="1031"/>
                  <a:pt x="43" y="1036"/>
                  <a:pt x="31" y="1032"/>
                </a:cubicBezTo>
                <a:cubicBezTo>
                  <a:pt x="10" y="1025"/>
                  <a:pt x="7" y="1009"/>
                  <a:pt x="7" y="991"/>
                </a:cubicBezTo>
                <a:cubicBezTo>
                  <a:pt x="1" y="1013"/>
                  <a:pt x="0" y="1032"/>
                  <a:pt x="26" y="1043"/>
                </a:cubicBezTo>
                <a:cubicBezTo>
                  <a:pt x="34" y="1046"/>
                  <a:pt x="42" y="1052"/>
                  <a:pt x="43" y="1061"/>
                </a:cubicBezTo>
                <a:cubicBezTo>
                  <a:pt x="47" y="1095"/>
                  <a:pt x="65" y="1126"/>
                  <a:pt x="62" y="1161"/>
                </a:cubicBezTo>
                <a:cubicBezTo>
                  <a:pt x="61" y="1174"/>
                  <a:pt x="68" y="1178"/>
                  <a:pt x="79" y="1180"/>
                </a:cubicBezTo>
                <a:cubicBezTo>
                  <a:pt x="139" y="1190"/>
                  <a:pt x="127" y="1183"/>
                  <a:pt x="128" y="1238"/>
                </a:cubicBezTo>
                <a:cubicBezTo>
                  <a:pt x="128" y="1268"/>
                  <a:pt x="128" y="1295"/>
                  <a:pt x="147" y="1319"/>
                </a:cubicBezTo>
                <a:cubicBezTo>
                  <a:pt x="151" y="1323"/>
                  <a:pt x="152" y="1329"/>
                  <a:pt x="148" y="1336"/>
                </a:cubicBezTo>
                <a:cubicBezTo>
                  <a:pt x="133" y="1333"/>
                  <a:pt x="130" y="1316"/>
                  <a:pt x="114" y="1307"/>
                </a:cubicBezTo>
                <a:cubicBezTo>
                  <a:pt x="124" y="1329"/>
                  <a:pt x="127" y="1350"/>
                  <a:pt x="150" y="1359"/>
                </a:cubicBezTo>
                <a:cubicBezTo>
                  <a:pt x="161" y="1363"/>
                  <a:pt x="165" y="1374"/>
                  <a:pt x="169" y="1384"/>
                </a:cubicBezTo>
                <a:cubicBezTo>
                  <a:pt x="172" y="1408"/>
                  <a:pt x="175" y="1432"/>
                  <a:pt x="177" y="1457"/>
                </a:cubicBezTo>
                <a:cubicBezTo>
                  <a:pt x="175" y="1460"/>
                  <a:pt x="178" y="1467"/>
                  <a:pt x="179" y="1473"/>
                </a:cubicBezTo>
                <a:cubicBezTo>
                  <a:pt x="190" y="1521"/>
                  <a:pt x="186" y="1571"/>
                  <a:pt x="190" y="1620"/>
                </a:cubicBezTo>
                <a:cubicBezTo>
                  <a:pt x="193" y="1667"/>
                  <a:pt x="187" y="1713"/>
                  <a:pt x="184" y="1760"/>
                </a:cubicBezTo>
                <a:cubicBezTo>
                  <a:pt x="183" y="1774"/>
                  <a:pt x="182" y="1788"/>
                  <a:pt x="180" y="1802"/>
                </a:cubicBezTo>
                <a:cubicBezTo>
                  <a:pt x="179" y="1820"/>
                  <a:pt x="180" y="1839"/>
                  <a:pt x="154" y="1835"/>
                </a:cubicBezTo>
                <a:cubicBezTo>
                  <a:pt x="144" y="1834"/>
                  <a:pt x="144" y="1842"/>
                  <a:pt x="141" y="1848"/>
                </a:cubicBezTo>
                <a:cubicBezTo>
                  <a:pt x="133" y="1865"/>
                  <a:pt x="130" y="1883"/>
                  <a:pt x="132" y="1906"/>
                </a:cubicBezTo>
                <a:cubicBezTo>
                  <a:pt x="151" y="1890"/>
                  <a:pt x="150" y="1852"/>
                  <a:pt x="184" y="1865"/>
                </a:cubicBezTo>
                <a:cubicBezTo>
                  <a:pt x="184" y="1886"/>
                  <a:pt x="161" y="1888"/>
                  <a:pt x="150" y="1908"/>
                </a:cubicBezTo>
                <a:cubicBezTo>
                  <a:pt x="188" y="1901"/>
                  <a:pt x="217" y="1874"/>
                  <a:pt x="254" y="1883"/>
                </a:cubicBezTo>
                <a:cubicBezTo>
                  <a:pt x="261" y="1888"/>
                  <a:pt x="267" y="1893"/>
                  <a:pt x="275" y="1898"/>
                </a:cubicBezTo>
                <a:cubicBezTo>
                  <a:pt x="278" y="1902"/>
                  <a:pt x="283" y="1903"/>
                  <a:pt x="287" y="1904"/>
                </a:cubicBezTo>
                <a:cubicBezTo>
                  <a:pt x="294" y="1905"/>
                  <a:pt x="304" y="1911"/>
                  <a:pt x="308" y="1901"/>
                </a:cubicBezTo>
                <a:cubicBezTo>
                  <a:pt x="311" y="1892"/>
                  <a:pt x="300" y="1891"/>
                  <a:pt x="293" y="1887"/>
                </a:cubicBezTo>
                <a:cubicBezTo>
                  <a:pt x="305" y="1877"/>
                  <a:pt x="318" y="1883"/>
                  <a:pt x="330" y="1887"/>
                </a:cubicBezTo>
                <a:cubicBezTo>
                  <a:pt x="342" y="1890"/>
                  <a:pt x="353" y="1891"/>
                  <a:pt x="365" y="1878"/>
                </a:cubicBezTo>
                <a:cubicBezTo>
                  <a:pt x="342" y="1874"/>
                  <a:pt x="324" y="1863"/>
                  <a:pt x="316" y="1841"/>
                </a:cubicBezTo>
                <a:cubicBezTo>
                  <a:pt x="311" y="1804"/>
                  <a:pt x="306" y="1767"/>
                  <a:pt x="302" y="1730"/>
                </a:cubicBezTo>
                <a:cubicBezTo>
                  <a:pt x="298" y="1714"/>
                  <a:pt x="295" y="1699"/>
                  <a:pt x="291" y="1683"/>
                </a:cubicBezTo>
                <a:cubicBezTo>
                  <a:pt x="297" y="1619"/>
                  <a:pt x="277" y="1558"/>
                  <a:pt x="266" y="1497"/>
                </a:cubicBezTo>
                <a:cubicBezTo>
                  <a:pt x="263" y="1475"/>
                  <a:pt x="260" y="1455"/>
                  <a:pt x="268" y="1435"/>
                </a:cubicBezTo>
                <a:cubicBezTo>
                  <a:pt x="270" y="1430"/>
                  <a:pt x="272" y="1426"/>
                  <a:pt x="274" y="1422"/>
                </a:cubicBezTo>
                <a:cubicBezTo>
                  <a:pt x="278" y="1415"/>
                  <a:pt x="283" y="1407"/>
                  <a:pt x="286" y="1399"/>
                </a:cubicBezTo>
                <a:cubicBezTo>
                  <a:pt x="289" y="1392"/>
                  <a:pt x="291" y="1384"/>
                  <a:pt x="294" y="1377"/>
                </a:cubicBezTo>
                <a:cubicBezTo>
                  <a:pt x="301" y="1363"/>
                  <a:pt x="311" y="1350"/>
                  <a:pt x="324" y="1342"/>
                </a:cubicBezTo>
                <a:cubicBezTo>
                  <a:pt x="331" y="1337"/>
                  <a:pt x="337" y="1325"/>
                  <a:pt x="331" y="1314"/>
                </a:cubicBezTo>
                <a:cubicBezTo>
                  <a:pt x="328" y="1306"/>
                  <a:pt x="336" y="1297"/>
                  <a:pt x="338" y="1290"/>
                </a:cubicBezTo>
                <a:cubicBezTo>
                  <a:pt x="342" y="1282"/>
                  <a:pt x="343" y="1272"/>
                  <a:pt x="344" y="1263"/>
                </a:cubicBezTo>
                <a:cubicBezTo>
                  <a:pt x="346" y="1251"/>
                  <a:pt x="349" y="1239"/>
                  <a:pt x="351" y="1227"/>
                </a:cubicBezTo>
                <a:cubicBezTo>
                  <a:pt x="353" y="1216"/>
                  <a:pt x="353" y="1204"/>
                  <a:pt x="353" y="1193"/>
                </a:cubicBezTo>
                <a:cubicBezTo>
                  <a:pt x="352" y="1169"/>
                  <a:pt x="347" y="1145"/>
                  <a:pt x="344" y="1120"/>
                </a:cubicBezTo>
                <a:cubicBezTo>
                  <a:pt x="342" y="1110"/>
                  <a:pt x="343" y="1099"/>
                  <a:pt x="349" y="1090"/>
                </a:cubicBezTo>
                <a:cubicBezTo>
                  <a:pt x="362" y="1069"/>
                  <a:pt x="379" y="1051"/>
                  <a:pt x="397" y="1036"/>
                </a:cubicBezTo>
                <a:cubicBezTo>
                  <a:pt x="407" y="1029"/>
                  <a:pt x="417" y="1022"/>
                  <a:pt x="427" y="1015"/>
                </a:cubicBezTo>
                <a:cubicBezTo>
                  <a:pt x="432" y="1012"/>
                  <a:pt x="437" y="1009"/>
                  <a:pt x="442" y="1006"/>
                </a:cubicBezTo>
                <a:cubicBezTo>
                  <a:pt x="447" y="1003"/>
                  <a:pt x="452" y="999"/>
                  <a:pt x="457" y="998"/>
                </a:cubicBezTo>
                <a:cubicBezTo>
                  <a:pt x="459" y="998"/>
                  <a:pt x="460" y="998"/>
                  <a:pt x="461" y="998"/>
                </a:cubicBezTo>
                <a:cubicBezTo>
                  <a:pt x="496" y="998"/>
                  <a:pt x="492" y="962"/>
                  <a:pt x="499" y="938"/>
                </a:cubicBezTo>
                <a:cubicBezTo>
                  <a:pt x="478" y="947"/>
                  <a:pt x="487" y="985"/>
                  <a:pt x="456" y="985"/>
                </a:cubicBezTo>
                <a:cubicBezTo>
                  <a:pt x="440" y="983"/>
                  <a:pt x="429" y="994"/>
                  <a:pt x="417" y="1002"/>
                </a:cubicBezTo>
                <a:cubicBezTo>
                  <a:pt x="407" y="993"/>
                  <a:pt x="422" y="969"/>
                  <a:pt x="416" y="959"/>
                </a:cubicBezTo>
                <a:cubicBezTo>
                  <a:pt x="407" y="972"/>
                  <a:pt x="399" y="1003"/>
                  <a:pt x="396" y="1008"/>
                </a:cubicBezTo>
                <a:cubicBezTo>
                  <a:pt x="387" y="1022"/>
                  <a:pt x="381" y="1023"/>
                  <a:pt x="370" y="1034"/>
                </a:cubicBezTo>
                <a:cubicBezTo>
                  <a:pt x="364" y="1040"/>
                  <a:pt x="360" y="1048"/>
                  <a:pt x="356" y="1054"/>
                </a:cubicBezTo>
                <a:cubicBezTo>
                  <a:pt x="351" y="1061"/>
                  <a:pt x="346" y="1065"/>
                  <a:pt x="338" y="1069"/>
                </a:cubicBezTo>
                <a:cubicBezTo>
                  <a:pt x="317" y="1079"/>
                  <a:pt x="323" y="1106"/>
                  <a:pt x="327" y="1125"/>
                </a:cubicBezTo>
                <a:cubicBezTo>
                  <a:pt x="335" y="1170"/>
                  <a:pt x="338" y="1215"/>
                  <a:pt x="326" y="1260"/>
                </a:cubicBezTo>
                <a:cubicBezTo>
                  <a:pt x="314" y="1262"/>
                  <a:pt x="318" y="1236"/>
                  <a:pt x="311" y="1211"/>
                </a:cubicBezTo>
                <a:cubicBezTo>
                  <a:pt x="297" y="1244"/>
                  <a:pt x="312" y="1260"/>
                  <a:pt x="310" y="1308"/>
                </a:cubicBezTo>
                <a:cubicBezTo>
                  <a:pt x="296" y="1322"/>
                  <a:pt x="278" y="1334"/>
                  <a:pt x="269" y="1355"/>
                </a:cubicBezTo>
                <a:cubicBezTo>
                  <a:pt x="270" y="1323"/>
                  <a:pt x="271" y="1292"/>
                  <a:pt x="267" y="1261"/>
                </a:cubicBezTo>
                <a:cubicBezTo>
                  <a:pt x="268" y="1237"/>
                  <a:pt x="276" y="1213"/>
                  <a:pt x="268" y="1190"/>
                </a:cubicBezTo>
                <a:cubicBezTo>
                  <a:pt x="270" y="1119"/>
                  <a:pt x="268" y="1064"/>
                  <a:pt x="321" y="1021"/>
                </a:cubicBezTo>
                <a:cubicBezTo>
                  <a:pt x="328" y="1016"/>
                  <a:pt x="346" y="988"/>
                  <a:pt x="350" y="979"/>
                </a:cubicBezTo>
                <a:cubicBezTo>
                  <a:pt x="373" y="924"/>
                  <a:pt x="414" y="922"/>
                  <a:pt x="456" y="881"/>
                </a:cubicBezTo>
                <a:cubicBezTo>
                  <a:pt x="484" y="857"/>
                  <a:pt x="513" y="827"/>
                  <a:pt x="552" y="825"/>
                </a:cubicBezTo>
                <a:cubicBezTo>
                  <a:pt x="559" y="824"/>
                  <a:pt x="567" y="825"/>
                  <a:pt x="573" y="823"/>
                </a:cubicBezTo>
                <a:cubicBezTo>
                  <a:pt x="587" y="819"/>
                  <a:pt x="596" y="815"/>
                  <a:pt x="610" y="810"/>
                </a:cubicBezTo>
                <a:cubicBezTo>
                  <a:pt x="636" y="801"/>
                  <a:pt x="656" y="781"/>
                  <a:pt x="658" y="756"/>
                </a:cubicBezTo>
                <a:cubicBezTo>
                  <a:pt x="645" y="767"/>
                  <a:pt x="626" y="792"/>
                  <a:pt x="607" y="792"/>
                </a:cubicBezTo>
                <a:cubicBezTo>
                  <a:pt x="595" y="793"/>
                  <a:pt x="583" y="784"/>
                  <a:pt x="591" y="769"/>
                </a:cubicBezTo>
                <a:close/>
                <a:moveTo>
                  <a:pt x="60" y="1045"/>
                </a:moveTo>
                <a:cubicBezTo>
                  <a:pt x="69" y="1054"/>
                  <a:pt x="75" y="1067"/>
                  <a:pt x="86" y="1072"/>
                </a:cubicBezTo>
                <a:cubicBezTo>
                  <a:pt x="125" y="1089"/>
                  <a:pt x="120" y="1123"/>
                  <a:pt x="121" y="1155"/>
                </a:cubicBezTo>
                <a:cubicBezTo>
                  <a:pt x="86" y="1152"/>
                  <a:pt x="61" y="1106"/>
                  <a:pt x="60" y="1045"/>
                </a:cubicBezTo>
                <a:close/>
                <a:moveTo>
                  <a:pt x="346" y="660"/>
                </a:moveTo>
                <a:cubicBezTo>
                  <a:pt x="357" y="669"/>
                  <a:pt x="360" y="672"/>
                  <a:pt x="363" y="679"/>
                </a:cubicBezTo>
                <a:cubicBezTo>
                  <a:pt x="373" y="700"/>
                  <a:pt x="367" y="720"/>
                  <a:pt x="368" y="723"/>
                </a:cubicBezTo>
                <a:cubicBezTo>
                  <a:pt x="369" y="736"/>
                  <a:pt x="359" y="821"/>
                  <a:pt x="370" y="856"/>
                </a:cubicBezTo>
                <a:cubicBezTo>
                  <a:pt x="369" y="857"/>
                  <a:pt x="368" y="859"/>
                  <a:pt x="367" y="860"/>
                </a:cubicBezTo>
                <a:cubicBezTo>
                  <a:pt x="361" y="869"/>
                  <a:pt x="352" y="876"/>
                  <a:pt x="346" y="885"/>
                </a:cubicBezTo>
                <a:cubicBezTo>
                  <a:pt x="340" y="894"/>
                  <a:pt x="308" y="910"/>
                  <a:pt x="297" y="931"/>
                </a:cubicBezTo>
                <a:cubicBezTo>
                  <a:pt x="297" y="931"/>
                  <a:pt x="296" y="930"/>
                  <a:pt x="296" y="930"/>
                </a:cubicBezTo>
                <a:cubicBezTo>
                  <a:pt x="296" y="918"/>
                  <a:pt x="293" y="890"/>
                  <a:pt x="293" y="887"/>
                </a:cubicBezTo>
                <a:cubicBezTo>
                  <a:pt x="285" y="856"/>
                  <a:pt x="283" y="834"/>
                  <a:pt x="283" y="793"/>
                </a:cubicBezTo>
                <a:cubicBezTo>
                  <a:pt x="283" y="776"/>
                  <a:pt x="297" y="763"/>
                  <a:pt x="299" y="746"/>
                </a:cubicBezTo>
                <a:cubicBezTo>
                  <a:pt x="304" y="702"/>
                  <a:pt x="335" y="695"/>
                  <a:pt x="346" y="660"/>
                </a:cubicBezTo>
                <a:close/>
                <a:moveTo>
                  <a:pt x="151" y="1217"/>
                </a:moveTo>
                <a:cubicBezTo>
                  <a:pt x="151" y="1212"/>
                  <a:pt x="151" y="1205"/>
                  <a:pt x="154" y="1203"/>
                </a:cubicBezTo>
                <a:cubicBezTo>
                  <a:pt x="159" y="1200"/>
                  <a:pt x="165" y="1204"/>
                  <a:pt x="170" y="1207"/>
                </a:cubicBezTo>
                <a:cubicBezTo>
                  <a:pt x="178" y="1212"/>
                  <a:pt x="181" y="1220"/>
                  <a:pt x="185" y="1228"/>
                </a:cubicBezTo>
                <a:cubicBezTo>
                  <a:pt x="201" y="1259"/>
                  <a:pt x="189" y="1291"/>
                  <a:pt x="191" y="1323"/>
                </a:cubicBezTo>
                <a:cubicBezTo>
                  <a:pt x="170" y="1291"/>
                  <a:pt x="154" y="1256"/>
                  <a:pt x="151" y="1217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54" name="组合 53"/>
          <p:cNvGrpSpPr/>
          <p:nvPr/>
        </p:nvGrpSpPr>
        <p:grpSpPr>
          <a:xfrm>
            <a:off x="454025" y="5688013"/>
            <a:ext cx="747713" cy="1285875"/>
            <a:chOff x="454025" y="5688013"/>
            <a:chExt cx="747713" cy="1285875"/>
          </a:xfrm>
        </p:grpSpPr>
        <p:sp>
          <p:nvSpPr>
            <p:cNvPr id="39" name="Freeform 9"/>
            <p:cNvSpPr/>
            <p:nvPr/>
          </p:nvSpPr>
          <p:spPr bwMode="auto">
            <a:xfrm>
              <a:off x="454025" y="6034088"/>
              <a:ext cx="747713" cy="939800"/>
            </a:xfrm>
            <a:custGeom>
              <a:avLst/>
              <a:gdLst>
                <a:gd name="T0" fmla="*/ 135 w 176"/>
                <a:gd name="T1" fmla="*/ 220 h 220"/>
                <a:gd name="T2" fmla="*/ 0 w 176"/>
                <a:gd name="T3" fmla="*/ 186 h 220"/>
                <a:gd name="T4" fmla="*/ 31 w 176"/>
                <a:gd name="T5" fmla="*/ 60 h 220"/>
                <a:gd name="T6" fmla="*/ 115 w 176"/>
                <a:gd name="T7" fmla="*/ 9 h 220"/>
                <a:gd name="T8" fmla="*/ 115 w 176"/>
                <a:gd name="T9" fmla="*/ 9 h 220"/>
                <a:gd name="T10" fmla="*/ 166 w 176"/>
                <a:gd name="T11" fmla="*/ 93 h 220"/>
                <a:gd name="T12" fmla="*/ 135 w 176"/>
                <a:gd name="T13" fmla="*/ 22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6" h="220">
                  <a:moveTo>
                    <a:pt x="135" y="220"/>
                  </a:moveTo>
                  <a:cubicBezTo>
                    <a:pt x="0" y="186"/>
                    <a:pt x="0" y="186"/>
                    <a:pt x="0" y="186"/>
                  </a:cubicBezTo>
                  <a:cubicBezTo>
                    <a:pt x="31" y="60"/>
                    <a:pt x="31" y="60"/>
                    <a:pt x="31" y="60"/>
                  </a:cubicBezTo>
                  <a:cubicBezTo>
                    <a:pt x="40" y="23"/>
                    <a:pt x="78" y="0"/>
                    <a:pt x="115" y="9"/>
                  </a:cubicBezTo>
                  <a:cubicBezTo>
                    <a:pt x="115" y="9"/>
                    <a:pt x="115" y="9"/>
                    <a:pt x="115" y="9"/>
                  </a:cubicBezTo>
                  <a:cubicBezTo>
                    <a:pt x="153" y="18"/>
                    <a:pt x="176" y="56"/>
                    <a:pt x="166" y="93"/>
                  </a:cubicBezTo>
                  <a:lnTo>
                    <a:pt x="135" y="22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Line 10"/>
            <p:cNvSpPr>
              <a:spLocks noChangeShapeType="1"/>
            </p:cNvSpPr>
            <p:nvPr/>
          </p:nvSpPr>
          <p:spPr bwMode="auto">
            <a:xfrm flipH="1">
              <a:off x="849312" y="5688013"/>
              <a:ext cx="190500" cy="773113"/>
            </a:xfrm>
            <a:prstGeom prst="line">
              <a:avLst/>
            </a:prstGeom>
            <a:noFill/>
            <a:ln w="152400" cap="flat">
              <a:solidFill>
                <a:srgbClr val="231F2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Line 11"/>
            <p:cNvSpPr>
              <a:spLocks noChangeShapeType="1"/>
            </p:cNvSpPr>
            <p:nvPr/>
          </p:nvSpPr>
          <p:spPr bwMode="auto">
            <a:xfrm>
              <a:off x="823912" y="5837238"/>
              <a:ext cx="334963" cy="80963"/>
            </a:xfrm>
            <a:prstGeom prst="line">
              <a:avLst/>
            </a:prstGeom>
            <a:noFill/>
            <a:ln w="152400" cap="flat">
              <a:solidFill>
                <a:srgbClr val="231F2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4195762" y="5526088"/>
            <a:ext cx="704850" cy="1238251"/>
            <a:chOff x="4195762" y="5526088"/>
            <a:chExt cx="704850" cy="1238251"/>
          </a:xfrm>
        </p:grpSpPr>
        <p:sp>
          <p:nvSpPr>
            <p:cNvPr id="42" name="Freeform 12"/>
            <p:cNvSpPr/>
            <p:nvPr/>
          </p:nvSpPr>
          <p:spPr bwMode="auto">
            <a:xfrm>
              <a:off x="4195762" y="5867401"/>
              <a:ext cx="704850" cy="896938"/>
            </a:xfrm>
            <a:custGeom>
              <a:avLst/>
              <a:gdLst>
                <a:gd name="T0" fmla="*/ 166 w 166"/>
                <a:gd name="T1" fmla="*/ 181 h 210"/>
                <a:gd name="T2" fmla="*/ 35 w 166"/>
                <a:gd name="T3" fmla="*/ 210 h 210"/>
                <a:gd name="T4" fmla="*/ 8 w 166"/>
                <a:gd name="T5" fmla="*/ 88 h 210"/>
                <a:gd name="T6" fmla="*/ 59 w 166"/>
                <a:gd name="T7" fmla="*/ 8 h 210"/>
                <a:gd name="T8" fmla="*/ 59 w 166"/>
                <a:gd name="T9" fmla="*/ 8 h 210"/>
                <a:gd name="T10" fmla="*/ 139 w 166"/>
                <a:gd name="T11" fmla="*/ 59 h 210"/>
                <a:gd name="T12" fmla="*/ 166 w 166"/>
                <a:gd name="T13" fmla="*/ 181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6" h="210">
                  <a:moveTo>
                    <a:pt x="166" y="181"/>
                  </a:moveTo>
                  <a:cubicBezTo>
                    <a:pt x="35" y="210"/>
                    <a:pt x="35" y="210"/>
                    <a:pt x="35" y="210"/>
                  </a:cubicBezTo>
                  <a:cubicBezTo>
                    <a:pt x="8" y="88"/>
                    <a:pt x="8" y="88"/>
                    <a:pt x="8" y="88"/>
                  </a:cubicBezTo>
                  <a:cubicBezTo>
                    <a:pt x="0" y="52"/>
                    <a:pt x="23" y="16"/>
                    <a:pt x="59" y="8"/>
                  </a:cubicBezTo>
                  <a:cubicBezTo>
                    <a:pt x="59" y="8"/>
                    <a:pt x="59" y="8"/>
                    <a:pt x="59" y="8"/>
                  </a:cubicBezTo>
                  <a:cubicBezTo>
                    <a:pt x="95" y="0"/>
                    <a:pt x="131" y="23"/>
                    <a:pt x="139" y="59"/>
                  </a:cubicBezTo>
                  <a:lnTo>
                    <a:pt x="166" y="18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Line 13"/>
            <p:cNvSpPr>
              <a:spLocks noChangeShapeType="1"/>
            </p:cNvSpPr>
            <p:nvPr/>
          </p:nvSpPr>
          <p:spPr bwMode="auto">
            <a:xfrm>
              <a:off x="4365625" y="5526088"/>
              <a:ext cx="165100" cy="750888"/>
            </a:xfrm>
            <a:prstGeom prst="line">
              <a:avLst/>
            </a:prstGeom>
            <a:noFill/>
            <a:ln w="152400" cap="flat">
              <a:solidFill>
                <a:srgbClr val="231F2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Line 14"/>
            <p:cNvSpPr>
              <a:spLocks noChangeShapeType="1"/>
            </p:cNvSpPr>
            <p:nvPr/>
          </p:nvSpPr>
          <p:spPr bwMode="auto">
            <a:xfrm flipV="1">
              <a:off x="4243387" y="5675313"/>
              <a:ext cx="325438" cy="73025"/>
            </a:xfrm>
            <a:prstGeom prst="line">
              <a:avLst/>
            </a:prstGeom>
            <a:noFill/>
            <a:ln w="152400" cap="flat">
              <a:solidFill>
                <a:srgbClr val="231F2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5" name="Freeform 15"/>
          <p:cNvSpPr/>
          <p:nvPr/>
        </p:nvSpPr>
        <p:spPr bwMode="auto">
          <a:xfrm>
            <a:off x="1514475" y="6097588"/>
            <a:ext cx="534988" cy="727075"/>
          </a:xfrm>
          <a:custGeom>
            <a:avLst/>
            <a:gdLst>
              <a:gd name="T0" fmla="*/ 83 w 337"/>
              <a:gd name="T1" fmla="*/ 458 h 458"/>
              <a:gd name="T2" fmla="*/ 0 w 337"/>
              <a:gd name="T3" fmla="*/ 159 h 458"/>
              <a:gd name="T4" fmla="*/ 83 w 337"/>
              <a:gd name="T5" fmla="*/ 0 h 458"/>
              <a:gd name="T6" fmla="*/ 246 w 337"/>
              <a:gd name="T7" fmla="*/ 0 h 458"/>
              <a:gd name="T8" fmla="*/ 337 w 337"/>
              <a:gd name="T9" fmla="*/ 140 h 458"/>
              <a:gd name="T10" fmla="*/ 284 w 337"/>
              <a:gd name="T11" fmla="*/ 458 h 458"/>
              <a:gd name="T12" fmla="*/ 83 w 337"/>
              <a:gd name="T13" fmla="*/ 458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37" h="458">
                <a:moveTo>
                  <a:pt x="83" y="458"/>
                </a:moveTo>
                <a:lnTo>
                  <a:pt x="0" y="159"/>
                </a:lnTo>
                <a:lnTo>
                  <a:pt x="83" y="0"/>
                </a:lnTo>
                <a:lnTo>
                  <a:pt x="246" y="0"/>
                </a:lnTo>
                <a:lnTo>
                  <a:pt x="337" y="140"/>
                </a:lnTo>
                <a:lnTo>
                  <a:pt x="284" y="458"/>
                </a:lnTo>
                <a:lnTo>
                  <a:pt x="83" y="458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52" name="组合 51"/>
          <p:cNvGrpSpPr/>
          <p:nvPr/>
        </p:nvGrpSpPr>
        <p:grpSpPr>
          <a:xfrm>
            <a:off x="2381250" y="5756276"/>
            <a:ext cx="698500" cy="1149350"/>
            <a:chOff x="2381250" y="5756276"/>
            <a:chExt cx="698500" cy="1149350"/>
          </a:xfrm>
        </p:grpSpPr>
        <p:sp>
          <p:nvSpPr>
            <p:cNvPr id="46" name="Line 16"/>
            <p:cNvSpPr>
              <a:spLocks noChangeShapeType="1"/>
            </p:cNvSpPr>
            <p:nvPr/>
          </p:nvSpPr>
          <p:spPr bwMode="auto">
            <a:xfrm>
              <a:off x="2732087" y="5756276"/>
              <a:ext cx="0" cy="1149350"/>
            </a:xfrm>
            <a:prstGeom prst="line">
              <a:avLst/>
            </a:prstGeom>
            <a:noFill/>
            <a:ln w="152400" cap="flat">
              <a:solidFill>
                <a:srgbClr val="231F2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Line 17"/>
            <p:cNvSpPr>
              <a:spLocks noChangeShapeType="1"/>
            </p:cNvSpPr>
            <p:nvPr/>
          </p:nvSpPr>
          <p:spPr bwMode="auto">
            <a:xfrm>
              <a:off x="2381250" y="6137276"/>
              <a:ext cx="698500" cy="0"/>
            </a:xfrm>
            <a:prstGeom prst="line">
              <a:avLst/>
            </a:prstGeom>
            <a:noFill/>
            <a:ln w="152400" cap="flat">
              <a:solidFill>
                <a:srgbClr val="231F2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Oval 18"/>
            <p:cNvSpPr>
              <a:spLocks noChangeArrowheads="1"/>
            </p:cNvSpPr>
            <p:nvPr/>
          </p:nvSpPr>
          <p:spPr bwMode="auto">
            <a:xfrm>
              <a:off x="2533650" y="5948363"/>
              <a:ext cx="381000" cy="381000"/>
            </a:xfrm>
            <a:prstGeom prst="ellipse">
              <a:avLst/>
            </a:pr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9" name="Freeform 19"/>
          <p:cNvSpPr/>
          <p:nvPr/>
        </p:nvSpPr>
        <p:spPr bwMode="auto">
          <a:xfrm>
            <a:off x="3419475" y="6061076"/>
            <a:ext cx="581025" cy="644525"/>
          </a:xfrm>
          <a:custGeom>
            <a:avLst/>
            <a:gdLst>
              <a:gd name="T0" fmla="*/ 110 w 137"/>
              <a:gd name="T1" fmla="*/ 151 h 151"/>
              <a:gd name="T2" fmla="*/ 26 w 137"/>
              <a:gd name="T3" fmla="*/ 151 h 151"/>
              <a:gd name="T4" fmla="*/ 8 w 137"/>
              <a:gd name="T5" fmla="*/ 75 h 151"/>
              <a:gd name="T6" fmla="*/ 68 w 137"/>
              <a:gd name="T7" fmla="*/ 0 h 151"/>
              <a:gd name="T8" fmla="*/ 68 w 137"/>
              <a:gd name="T9" fmla="*/ 0 h 151"/>
              <a:gd name="T10" fmla="*/ 128 w 137"/>
              <a:gd name="T11" fmla="*/ 75 h 151"/>
              <a:gd name="T12" fmla="*/ 110 w 137"/>
              <a:gd name="T13" fmla="*/ 151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7" h="151">
                <a:moveTo>
                  <a:pt x="110" y="151"/>
                </a:moveTo>
                <a:cubicBezTo>
                  <a:pt x="26" y="151"/>
                  <a:pt x="26" y="151"/>
                  <a:pt x="26" y="151"/>
                </a:cubicBezTo>
                <a:cubicBezTo>
                  <a:pt x="8" y="75"/>
                  <a:pt x="8" y="75"/>
                  <a:pt x="8" y="75"/>
                </a:cubicBezTo>
                <a:cubicBezTo>
                  <a:pt x="0" y="36"/>
                  <a:pt x="29" y="0"/>
                  <a:pt x="68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107" y="0"/>
                  <a:pt x="137" y="36"/>
                  <a:pt x="128" y="75"/>
                </a:cubicBezTo>
                <a:lnTo>
                  <a:pt x="110" y="151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" name="Freeform 20"/>
          <p:cNvSpPr/>
          <p:nvPr/>
        </p:nvSpPr>
        <p:spPr bwMode="auto">
          <a:xfrm>
            <a:off x="-12701" y="6029326"/>
            <a:ext cx="2787650" cy="846138"/>
          </a:xfrm>
          <a:custGeom>
            <a:avLst/>
            <a:gdLst>
              <a:gd name="T0" fmla="*/ 1647 w 1756"/>
              <a:gd name="T1" fmla="*/ 533 h 533"/>
              <a:gd name="T2" fmla="*/ 1510 w 1756"/>
              <a:gd name="T3" fmla="*/ 533 h 533"/>
              <a:gd name="T4" fmla="*/ 1374 w 1756"/>
              <a:gd name="T5" fmla="*/ 533 h 533"/>
              <a:gd name="T6" fmla="*/ 1235 w 1756"/>
              <a:gd name="T7" fmla="*/ 533 h 533"/>
              <a:gd name="T8" fmla="*/ 1099 w 1756"/>
              <a:gd name="T9" fmla="*/ 533 h 533"/>
              <a:gd name="T10" fmla="*/ 962 w 1756"/>
              <a:gd name="T11" fmla="*/ 533 h 533"/>
              <a:gd name="T12" fmla="*/ 823 w 1756"/>
              <a:gd name="T13" fmla="*/ 533 h 533"/>
              <a:gd name="T14" fmla="*/ 687 w 1756"/>
              <a:gd name="T15" fmla="*/ 533 h 533"/>
              <a:gd name="T16" fmla="*/ 551 w 1756"/>
              <a:gd name="T17" fmla="*/ 533 h 533"/>
              <a:gd name="T18" fmla="*/ 412 w 1756"/>
              <a:gd name="T19" fmla="*/ 533 h 533"/>
              <a:gd name="T20" fmla="*/ 276 w 1756"/>
              <a:gd name="T21" fmla="*/ 533 h 533"/>
              <a:gd name="T22" fmla="*/ 139 w 1756"/>
              <a:gd name="T23" fmla="*/ 533 h 533"/>
              <a:gd name="T24" fmla="*/ 0 w 1756"/>
              <a:gd name="T25" fmla="*/ 533 h 533"/>
              <a:gd name="T26" fmla="*/ 0 w 1756"/>
              <a:gd name="T27" fmla="*/ 525 h 533"/>
              <a:gd name="T28" fmla="*/ 0 w 1756"/>
              <a:gd name="T29" fmla="*/ 520 h 533"/>
              <a:gd name="T30" fmla="*/ 0 w 1756"/>
              <a:gd name="T31" fmla="*/ 512 h 533"/>
              <a:gd name="T32" fmla="*/ 0 w 1756"/>
              <a:gd name="T33" fmla="*/ 506 h 533"/>
              <a:gd name="T34" fmla="*/ 0 w 1756"/>
              <a:gd name="T35" fmla="*/ 501 h 533"/>
              <a:gd name="T36" fmla="*/ 0 w 1756"/>
              <a:gd name="T37" fmla="*/ 493 h 533"/>
              <a:gd name="T38" fmla="*/ 0 w 1756"/>
              <a:gd name="T39" fmla="*/ 487 h 533"/>
              <a:gd name="T40" fmla="*/ 0 w 1756"/>
              <a:gd name="T41" fmla="*/ 479 h 533"/>
              <a:gd name="T42" fmla="*/ 0 w 1756"/>
              <a:gd name="T43" fmla="*/ 474 h 533"/>
              <a:gd name="T44" fmla="*/ 0 w 1756"/>
              <a:gd name="T45" fmla="*/ 466 h 533"/>
              <a:gd name="T46" fmla="*/ 0 w 1756"/>
              <a:gd name="T47" fmla="*/ 460 h 533"/>
              <a:gd name="T48" fmla="*/ 0 w 1756"/>
              <a:gd name="T49" fmla="*/ 452 h 533"/>
              <a:gd name="T50" fmla="*/ 30 w 1756"/>
              <a:gd name="T51" fmla="*/ 331 h 533"/>
              <a:gd name="T52" fmla="*/ 166 w 1756"/>
              <a:gd name="T53" fmla="*/ 447 h 533"/>
              <a:gd name="T54" fmla="*/ 292 w 1756"/>
              <a:gd name="T55" fmla="*/ 286 h 533"/>
              <a:gd name="T56" fmla="*/ 441 w 1756"/>
              <a:gd name="T57" fmla="*/ 447 h 533"/>
              <a:gd name="T58" fmla="*/ 575 w 1756"/>
              <a:gd name="T59" fmla="*/ 216 h 533"/>
              <a:gd name="T60" fmla="*/ 714 w 1756"/>
              <a:gd name="T61" fmla="*/ 447 h 533"/>
              <a:gd name="T62" fmla="*/ 850 w 1756"/>
              <a:gd name="T63" fmla="*/ 267 h 533"/>
              <a:gd name="T64" fmla="*/ 989 w 1756"/>
              <a:gd name="T65" fmla="*/ 447 h 533"/>
              <a:gd name="T66" fmla="*/ 1123 w 1756"/>
              <a:gd name="T67" fmla="*/ 138 h 533"/>
              <a:gd name="T68" fmla="*/ 1264 w 1756"/>
              <a:gd name="T69" fmla="*/ 447 h 533"/>
              <a:gd name="T70" fmla="*/ 1411 w 1756"/>
              <a:gd name="T71" fmla="*/ 240 h 533"/>
              <a:gd name="T72" fmla="*/ 1537 w 1756"/>
              <a:gd name="T73" fmla="*/ 447 h 533"/>
              <a:gd name="T74" fmla="*/ 1676 w 1756"/>
              <a:gd name="T75" fmla="*/ 267 h 533"/>
              <a:gd name="T76" fmla="*/ 1756 w 1756"/>
              <a:gd name="T77" fmla="*/ 450 h 533"/>
              <a:gd name="T78" fmla="*/ 1756 w 1756"/>
              <a:gd name="T79" fmla="*/ 458 h 533"/>
              <a:gd name="T80" fmla="*/ 1756 w 1756"/>
              <a:gd name="T81" fmla="*/ 463 h 533"/>
              <a:gd name="T82" fmla="*/ 1756 w 1756"/>
              <a:gd name="T83" fmla="*/ 471 h 533"/>
              <a:gd name="T84" fmla="*/ 1756 w 1756"/>
              <a:gd name="T85" fmla="*/ 477 h 533"/>
              <a:gd name="T86" fmla="*/ 1756 w 1756"/>
              <a:gd name="T87" fmla="*/ 485 h 533"/>
              <a:gd name="T88" fmla="*/ 1756 w 1756"/>
              <a:gd name="T89" fmla="*/ 490 h 533"/>
              <a:gd name="T90" fmla="*/ 1756 w 1756"/>
              <a:gd name="T91" fmla="*/ 498 h 533"/>
              <a:gd name="T92" fmla="*/ 1756 w 1756"/>
              <a:gd name="T93" fmla="*/ 504 h 533"/>
              <a:gd name="T94" fmla="*/ 1756 w 1756"/>
              <a:gd name="T95" fmla="*/ 509 h 533"/>
              <a:gd name="T96" fmla="*/ 1756 w 1756"/>
              <a:gd name="T97" fmla="*/ 517 h 533"/>
              <a:gd name="T98" fmla="*/ 1756 w 1756"/>
              <a:gd name="T99" fmla="*/ 522 h 533"/>
              <a:gd name="T100" fmla="*/ 1756 w 1756"/>
              <a:gd name="T101" fmla="*/ 530 h 5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756" h="533">
                <a:moveTo>
                  <a:pt x="1756" y="533"/>
                </a:moveTo>
                <a:lnTo>
                  <a:pt x="1729" y="533"/>
                </a:lnTo>
                <a:lnTo>
                  <a:pt x="1703" y="533"/>
                </a:lnTo>
                <a:lnTo>
                  <a:pt x="1676" y="533"/>
                </a:lnTo>
                <a:lnTo>
                  <a:pt x="1647" y="533"/>
                </a:lnTo>
                <a:lnTo>
                  <a:pt x="1620" y="533"/>
                </a:lnTo>
                <a:lnTo>
                  <a:pt x="1593" y="533"/>
                </a:lnTo>
                <a:lnTo>
                  <a:pt x="1566" y="533"/>
                </a:lnTo>
                <a:lnTo>
                  <a:pt x="1537" y="533"/>
                </a:lnTo>
                <a:lnTo>
                  <a:pt x="1510" y="533"/>
                </a:lnTo>
                <a:lnTo>
                  <a:pt x="1484" y="533"/>
                </a:lnTo>
                <a:lnTo>
                  <a:pt x="1454" y="533"/>
                </a:lnTo>
                <a:lnTo>
                  <a:pt x="1427" y="533"/>
                </a:lnTo>
                <a:lnTo>
                  <a:pt x="1401" y="533"/>
                </a:lnTo>
                <a:lnTo>
                  <a:pt x="1374" y="533"/>
                </a:lnTo>
                <a:lnTo>
                  <a:pt x="1345" y="533"/>
                </a:lnTo>
                <a:lnTo>
                  <a:pt x="1318" y="533"/>
                </a:lnTo>
                <a:lnTo>
                  <a:pt x="1291" y="533"/>
                </a:lnTo>
                <a:lnTo>
                  <a:pt x="1264" y="533"/>
                </a:lnTo>
                <a:lnTo>
                  <a:pt x="1235" y="533"/>
                </a:lnTo>
                <a:lnTo>
                  <a:pt x="1208" y="533"/>
                </a:lnTo>
                <a:lnTo>
                  <a:pt x="1182" y="533"/>
                </a:lnTo>
                <a:lnTo>
                  <a:pt x="1155" y="533"/>
                </a:lnTo>
                <a:lnTo>
                  <a:pt x="1125" y="533"/>
                </a:lnTo>
                <a:lnTo>
                  <a:pt x="1099" y="533"/>
                </a:lnTo>
                <a:lnTo>
                  <a:pt x="1072" y="533"/>
                </a:lnTo>
                <a:lnTo>
                  <a:pt x="1045" y="533"/>
                </a:lnTo>
                <a:lnTo>
                  <a:pt x="1016" y="533"/>
                </a:lnTo>
                <a:lnTo>
                  <a:pt x="989" y="533"/>
                </a:lnTo>
                <a:lnTo>
                  <a:pt x="962" y="533"/>
                </a:lnTo>
                <a:lnTo>
                  <a:pt x="933" y="533"/>
                </a:lnTo>
                <a:lnTo>
                  <a:pt x="906" y="533"/>
                </a:lnTo>
                <a:lnTo>
                  <a:pt x="880" y="533"/>
                </a:lnTo>
                <a:lnTo>
                  <a:pt x="853" y="533"/>
                </a:lnTo>
                <a:lnTo>
                  <a:pt x="823" y="533"/>
                </a:lnTo>
                <a:lnTo>
                  <a:pt x="797" y="533"/>
                </a:lnTo>
                <a:lnTo>
                  <a:pt x="770" y="533"/>
                </a:lnTo>
                <a:lnTo>
                  <a:pt x="743" y="533"/>
                </a:lnTo>
                <a:lnTo>
                  <a:pt x="714" y="533"/>
                </a:lnTo>
                <a:lnTo>
                  <a:pt x="687" y="533"/>
                </a:lnTo>
                <a:lnTo>
                  <a:pt x="660" y="533"/>
                </a:lnTo>
                <a:lnTo>
                  <a:pt x="634" y="533"/>
                </a:lnTo>
                <a:lnTo>
                  <a:pt x="604" y="533"/>
                </a:lnTo>
                <a:lnTo>
                  <a:pt x="578" y="533"/>
                </a:lnTo>
                <a:lnTo>
                  <a:pt x="551" y="533"/>
                </a:lnTo>
                <a:lnTo>
                  <a:pt x="522" y="533"/>
                </a:lnTo>
                <a:lnTo>
                  <a:pt x="495" y="533"/>
                </a:lnTo>
                <a:lnTo>
                  <a:pt x="468" y="533"/>
                </a:lnTo>
                <a:lnTo>
                  <a:pt x="441" y="533"/>
                </a:lnTo>
                <a:lnTo>
                  <a:pt x="412" y="533"/>
                </a:lnTo>
                <a:lnTo>
                  <a:pt x="385" y="533"/>
                </a:lnTo>
                <a:lnTo>
                  <a:pt x="359" y="533"/>
                </a:lnTo>
                <a:lnTo>
                  <a:pt x="332" y="533"/>
                </a:lnTo>
                <a:lnTo>
                  <a:pt x="302" y="533"/>
                </a:lnTo>
                <a:lnTo>
                  <a:pt x="276" y="533"/>
                </a:lnTo>
                <a:lnTo>
                  <a:pt x="249" y="533"/>
                </a:lnTo>
                <a:lnTo>
                  <a:pt x="222" y="533"/>
                </a:lnTo>
                <a:lnTo>
                  <a:pt x="193" y="533"/>
                </a:lnTo>
                <a:lnTo>
                  <a:pt x="166" y="533"/>
                </a:lnTo>
                <a:lnTo>
                  <a:pt x="139" y="533"/>
                </a:lnTo>
                <a:lnTo>
                  <a:pt x="110" y="533"/>
                </a:lnTo>
                <a:lnTo>
                  <a:pt x="83" y="533"/>
                </a:lnTo>
                <a:lnTo>
                  <a:pt x="57" y="533"/>
                </a:lnTo>
                <a:lnTo>
                  <a:pt x="30" y="533"/>
                </a:lnTo>
                <a:lnTo>
                  <a:pt x="0" y="533"/>
                </a:lnTo>
                <a:lnTo>
                  <a:pt x="0" y="530"/>
                </a:lnTo>
                <a:lnTo>
                  <a:pt x="0" y="530"/>
                </a:lnTo>
                <a:lnTo>
                  <a:pt x="0" y="528"/>
                </a:lnTo>
                <a:lnTo>
                  <a:pt x="0" y="528"/>
                </a:lnTo>
                <a:lnTo>
                  <a:pt x="0" y="525"/>
                </a:lnTo>
                <a:lnTo>
                  <a:pt x="0" y="525"/>
                </a:lnTo>
                <a:lnTo>
                  <a:pt x="0" y="522"/>
                </a:lnTo>
                <a:lnTo>
                  <a:pt x="0" y="522"/>
                </a:lnTo>
                <a:lnTo>
                  <a:pt x="0" y="520"/>
                </a:lnTo>
                <a:lnTo>
                  <a:pt x="0" y="520"/>
                </a:lnTo>
                <a:lnTo>
                  <a:pt x="0" y="517"/>
                </a:lnTo>
                <a:lnTo>
                  <a:pt x="0" y="517"/>
                </a:lnTo>
                <a:lnTo>
                  <a:pt x="0" y="514"/>
                </a:lnTo>
                <a:lnTo>
                  <a:pt x="0" y="514"/>
                </a:lnTo>
                <a:lnTo>
                  <a:pt x="0" y="512"/>
                </a:lnTo>
                <a:lnTo>
                  <a:pt x="0" y="512"/>
                </a:lnTo>
                <a:lnTo>
                  <a:pt x="0" y="509"/>
                </a:lnTo>
                <a:lnTo>
                  <a:pt x="0" y="509"/>
                </a:lnTo>
                <a:lnTo>
                  <a:pt x="0" y="506"/>
                </a:lnTo>
                <a:lnTo>
                  <a:pt x="0" y="506"/>
                </a:lnTo>
                <a:lnTo>
                  <a:pt x="0" y="504"/>
                </a:lnTo>
                <a:lnTo>
                  <a:pt x="0" y="504"/>
                </a:lnTo>
                <a:lnTo>
                  <a:pt x="0" y="501"/>
                </a:lnTo>
                <a:lnTo>
                  <a:pt x="0" y="501"/>
                </a:lnTo>
                <a:lnTo>
                  <a:pt x="0" y="501"/>
                </a:lnTo>
                <a:lnTo>
                  <a:pt x="0" y="498"/>
                </a:lnTo>
                <a:lnTo>
                  <a:pt x="0" y="498"/>
                </a:lnTo>
                <a:lnTo>
                  <a:pt x="0" y="495"/>
                </a:lnTo>
                <a:lnTo>
                  <a:pt x="0" y="495"/>
                </a:lnTo>
                <a:lnTo>
                  <a:pt x="0" y="493"/>
                </a:lnTo>
                <a:lnTo>
                  <a:pt x="0" y="493"/>
                </a:lnTo>
                <a:lnTo>
                  <a:pt x="0" y="490"/>
                </a:lnTo>
                <a:lnTo>
                  <a:pt x="0" y="490"/>
                </a:lnTo>
                <a:lnTo>
                  <a:pt x="0" y="487"/>
                </a:lnTo>
                <a:lnTo>
                  <a:pt x="0" y="487"/>
                </a:lnTo>
                <a:lnTo>
                  <a:pt x="0" y="485"/>
                </a:lnTo>
                <a:lnTo>
                  <a:pt x="0" y="485"/>
                </a:lnTo>
                <a:lnTo>
                  <a:pt x="0" y="482"/>
                </a:lnTo>
                <a:lnTo>
                  <a:pt x="0" y="482"/>
                </a:lnTo>
                <a:lnTo>
                  <a:pt x="0" y="479"/>
                </a:lnTo>
                <a:lnTo>
                  <a:pt x="0" y="479"/>
                </a:lnTo>
                <a:lnTo>
                  <a:pt x="0" y="477"/>
                </a:lnTo>
                <a:lnTo>
                  <a:pt x="0" y="477"/>
                </a:lnTo>
                <a:lnTo>
                  <a:pt x="0" y="474"/>
                </a:lnTo>
                <a:lnTo>
                  <a:pt x="0" y="474"/>
                </a:lnTo>
                <a:lnTo>
                  <a:pt x="0" y="471"/>
                </a:lnTo>
                <a:lnTo>
                  <a:pt x="0" y="471"/>
                </a:lnTo>
                <a:lnTo>
                  <a:pt x="0" y="469"/>
                </a:lnTo>
                <a:lnTo>
                  <a:pt x="0" y="469"/>
                </a:lnTo>
                <a:lnTo>
                  <a:pt x="0" y="466"/>
                </a:lnTo>
                <a:lnTo>
                  <a:pt x="0" y="466"/>
                </a:lnTo>
                <a:lnTo>
                  <a:pt x="0" y="463"/>
                </a:lnTo>
                <a:lnTo>
                  <a:pt x="0" y="463"/>
                </a:lnTo>
                <a:lnTo>
                  <a:pt x="0" y="460"/>
                </a:lnTo>
                <a:lnTo>
                  <a:pt x="0" y="460"/>
                </a:lnTo>
                <a:lnTo>
                  <a:pt x="0" y="458"/>
                </a:lnTo>
                <a:lnTo>
                  <a:pt x="0" y="458"/>
                </a:lnTo>
                <a:lnTo>
                  <a:pt x="0" y="455"/>
                </a:lnTo>
                <a:lnTo>
                  <a:pt x="0" y="455"/>
                </a:lnTo>
                <a:lnTo>
                  <a:pt x="0" y="452"/>
                </a:lnTo>
                <a:lnTo>
                  <a:pt x="0" y="452"/>
                </a:lnTo>
                <a:lnTo>
                  <a:pt x="0" y="450"/>
                </a:lnTo>
                <a:lnTo>
                  <a:pt x="0" y="450"/>
                </a:lnTo>
                <a:lnTo>
                  <a:pt x="0" y="447"/>
                </a:lnTo>
                <a:lnTo>
                  <a:pt x="30" y="331"/>
                </a:lnTo>
                <a:lnTo>
                  <a:pt x="57" y="447"/>
                </a:lnTo>
                <a:lnTo>
                  <a:pt x="91" y="245"/>
                </a:lnTo>
                <a:lnTo>
                  <a:pt x="110" y="447"/>
                </a:lnTo>
                <a:lnTo>
                  <a:pt x="161" y="0"/>
                </a:lnTo>
                <a:lnTo>
                  <a:pt x="166" y="447"/>
                </a:lnTo>
                <a:lnTo>
                  <a:pt x="212" y="208"/>
                </a:lnTo>
                <a:lnTo>
                  <a:pt x="222" y="447"/>
                </a:lnTo>
                <a:lnTo>
                  <a:pt x="249" y="73"/>
                </a:lnTo>
                <a:lnTo>
                  <a:pt x="276" y="447"/>
                </a:lnTo>
                <a:lnTo>
                  <a:pt x="292" y="286"/>
                </a:lnTo>
                <a:lnTo>
                  <a:pt x="332" y="447"/>
                </a:lnTo>
                <a:lnTo>
                  <a:pt x="334" y="121"/>
                </a:lnTo>
                <a:lnTo>
                  <a:pt x="385" y="447"/>
                </a:lnTo>
                <a:lnTo>
                  <a:pt x="420" y="245"/>
                </a:lnTo>
                <a:lnTo>
                  <a:pt x="441" y="447"/>
                </a:lnTo>
                <a:lnTo>
                  <a:pt x="522" y="97"/>
                </a:lnTo>
                <a:lnTo>
                  <a:pt x="495" y="447"/>
                </a:lnTo>
                <a:lnTo>
                  <a:pt x="540" y="259"/>
                </a:lnTo>
                <a:lnTo>
                  <a:pt x="551" y="447"/>
                </a:lnTo>
                <a:lnTo>
                  <a:pt x="575" y="216"/>
                </a:lnTo>
                <a:lnTo>
                  <a:pt x="604" y="447"/>
                </a:lnTo>
                <a:lnTo>
                  <a:pt x="615" y="138"/>
                </a:lnTo>
                <a:lnTo>
                  <a:pt x="660" y="447"/>
                </a:lnTo>
                <a:lnTo>
                  <a:pt x="690" y="216"/>
                </a:lnTo>
                <a:lnTo>
                  <a:pt x="714" y="447"/>
                </a:lnTo>
                <a:lnTo>
                  <a:pt x="725" y="138"/>
                </a:lnTo>
                <a:lnTo>
                  <a:pt x="770" y="447"/>
                </a:lnTo>
                <a:lnTo>
                  <a:pt x="794" y="208"/>
                </a:lnTo>
                <a:lnTo>
                  <a:pt x="823" y="447"/>
                </a:lnTo>
                <a:lnTo>
                  <a:pt x="850" y="267"/>
                </a:lnTo>
                <a:lnTo>
                  <a:pt x="880" y="447"/>
                </a:lnTo>
                <a:lnTo>
                  <a:pt x="922" y="92"/>
                </a:lnTo>
                <a:lnTo>
                  <a:pt x="933" y="447"/>
                </a:lnTo>
                <a:lnTo>
                  <a:pt x="965" y="216"/>
                </a:lnTo>
                <a:lnTo>
                  <a:pt x="989" y="447"/>
                </a:lnTo>
                <a:lnTo>
                  <a:pt x="1003" y="183"/>
                </a:lnTo>
                <a:lnTo>
                  <a:pt x="1045" y="447"/>
                </a:lnTo>
                <a:lnTo>
                  <a:pt x="1072" y="245"/>
                </a:lnTo>
                <a:lnTo>
                  <a:pt x="1099" y="447"/>
                </a:lnTo>
                <a:lnTo>
                  <a:pt x="1123" y="138"/>
                </a:lnTo>
                <a:lnTo>
                  <a:pt x="1155" y="447"/>
                </a:lnTo>
                <a:lnTo>
                  <a:pt x="1192" y="267"/>
                </a:lnTo>
                <a:lnTo>
                  <a:pt x="1208" y="447"/>
                </a:lnTo>
                <a:lnTo>
                  <a:pt x="1235" y="323"/>
                </a:lnTo>
                <a:lnTo>
                  <a:pt x="1264" y="447"/>
                </a:lnTo>
                <a:lnTo>
                  <a:pt x="1270" y="208"/>
                </a:lnTo>
                <a:lnTo>
                  <a:pt x="1318" y="447"/>
                </a:lnTo>
                <a:lnTo>
                  <a:pt x="1337" y="275"/>
                </a:lnTo>
                <a:lnTo>
                  <a:pt x="1374" y="447"/>
                </a:lnTo>
                <a:lnTo>
                  <a:pt x="1411" y="240"/>
                </a:lnTo>
                <a:lnTo>
                  <a:pt x="1427" y="447"/>
                </a:lnTo>
                <a:lnTo>
                  <a:pt x="1446" y="267"/>
                </a:lnTo>
                <a:lnTo>
                  <a:pt x="1484" y="447"/>
                </a:lnTo>
                <a:lnTo>
                  <a:pt x="1534" y="267"/>
                </a:lnTo>
                <a:lnTo>
                  <a:pt x="1537" y="447"/>
                </a:lnTo>
                <a:lnTo>
                  <a:pt x="1593" y="138"/>
                </a:lnTo>
                <a:lnTo>
                  <a:pt x="1593" y="447"/>
                </a:lnTo>
                <a:lnTo>
                  <a:pt x="1644" y="226"/>
                </a:lnTo>
                <a:lnTo>
                  <a:pt x="1647" y="447"/>
                </a:lnTo>
                <a:lnTo>
                  <a:pt x="1676" y="267"/>
                </a:lnTo>
                <a:lnTo>
                  <a:pt x="1703" y="447"/>
                </a:lnTo>
                <a:lnTo>
                  <a:pt x="1703" y="138"/>
                </a:lnTo>
                <a:lnTo>
                  <a:pt x="1756" y="447"/>
                </a:lnTo>
                <a:lnTo>
                  <a:pt x="1756" y="450"/>
                </a:lnTo>
                <a:lnTo>
                  <a:pt x="1756" y="450"/>
                </a:lnTo>
                <a:lnTo>
                  <a:pt x="1756" y="452"/>
                </a:lnTo>
                <a:lnTo>
                  <a:pt x="1756" y="452"/>
                </a:lnTo>
                <a:lnTo>
                  <a:pt x="1756" y="455"/>
                </a:lnTo>
                <a:lnTo>
                  <a:pt x="1756" y="455"/>
                </a:lnTo>
                <a:lnTo>
                  <a:pt x="1756" y="458"/>
                </a:lnTo>
                <a:lnTo>
                  <a:pt x="1756" y="458"/>
                </a:lnTo>
                <a:lnTo>
                  <a:pt x="1756" y="460"/>
                </a:lnTo>
                <a:lnTo>
                  <a:pt x="1756" y="460"/>
                </a:lnTo>
                <a:lnTo>
                  <a:pt x="1756" y="463"/>
                </a:lnTo>
                <a:lnTo>
                  <a:pt x="1756" y="463"/>
                </a:lnTo>
                <a:lnTo>
                  <a:pt x="1756" y="466"/>
                </a:lnTo>
                <a:lnTo>
                  <a:pt x="1756" y="466"/>
                </a:lnTo>
                <a:lnTo>
                  <a:pt x="1756" y="469"/>
                </a:lnTo>
                <a:lnTo>
                  <a:pt x="1756" y="469"/>
                </a:lnTo>
                <a:lnTo>
                  <a:pt x="1756" y="471"/>
                </a:lnTo>
                <a:lnTo>
                  <a:pt x="1756" y="471"/>
                </a:lnTo>
                <a:lnTo>
                  <a:pt x="1756" y="474"/>
                </a:lnTo>
                <a:lnTo>
                  <a:pt x="1756" y="474"/>
                </a:lnTo>
                <a:lnTo>
                  <a:pt x="1756" y="477"/>
                </a:lnTo>
                <a:lnTo>
                  <a:pt x="1756" y="477"/>
                </a:lnTo>
                <a:lnTo>
                  <a:pt x="1756" y="479"/>
                </a:lnTo>
                <a:lnTo>
                  <a:pt x="1756" y="479"/>
                </a:lnTo>
                <a:lnTo>
                  <a:pt x="1756" y="482"/>
                </a:lnTo>
                <a:lnTo>
                  <a:pt x="1756" y="482"/>
                </a:lnTo>
                <a:lnTo>
                  <a:pt x="1756" y="485"/>
                </a:lnTo>
                <a:lnTo>
                  <a:pt x="1756" y="485"/>
                </a:lnTo>
                <a:lnTo>
                  <a:pt x="1756" y="487"/>
                </a:lnTo>
                <a:lnTo>
                  <a:pt x="1756" y="487"/>
                </a:lnTo>
                <a:lnTo>
                  <a:pt x="1756" y="490"/>
                </a:lnTo>
                <a:lnTo>
                  <a:pt x="1756" y="490"/>
                </a:lnTo>
                <a:lnTo>
                  <a:pt x="1756" y="493"/>
                </a:lnTo>
                <a:lnTo>
                  <a:pt x="1756" y="493"/>
                </a:lnTo>
                <a:lnTo>
                  <a:pt x="1756" y="495"/>
                </a:lnTo>
                <a:lnTo>
                  <a:pt x="1756" y="495"/>
                </a:lnTo>
                <a:lnTo>
                  <a:pt x="1756" y="498"/>
                </a:lnTo>
                <a:lnTo>
                  <a:pt x="1756" y="498"/>
                </a:lnTo>
                <a:lnTo>
                  <a:pt x="1756" y="501"/>
                </a:lnTo>
                <a:lnTo>
                  <a:pt x="1756" y="501"/>
                </a:lnTo>
                <a:lnTo>
                  <a:pt x="1756" y="501"/>
                </a:lnTo>
                <a:lnTo>
                  <a:pt x="1756" y="504"/>
                </a:lnTo>
                <a:lnTo>
                  <a:pt x="1756" y="504"/>
                </a:lnTo>
                <a:lnTo>
                  <a:pt x="1756" y="506"/>
                </a:lnTo>
                <a:lnTo>
                  <a:pt x="1756" y="506"/>
                </a:lnTo>
                <a:lnTo>
                  <a:pt x="1756" y="509"/>
                </a:lnTo>
                <a:lnTo>
                  <a:pt x="1756" y="509"/>
                </a:lnTo>
                <a:lnTo>
                  <a:pt x="1756" y="512"/>
                </a:lnTo>
                <a:lnTo>
                  <a:pt x="1756" y="512"/>
                </a:lnTo>
                <a:lnTo>
                  <a:pt x="1756" y="514"/>
                </a:lnTo>
                <a:lnTo>
                  <a:pt x="1756" y="514"/>
                </a:lnTo>
                <a:lnTo>
                  <a:pt x="1756" y="517"/>
                </a:lnTo>
                <a:lnTo>
                  <a:pt x="1756" y="517"/>
                </a:lnTo>
                <a:lnTo>
                  <a:pt x="1756" y="520"/>
                </a:lnTo>
                <a:lnTo>
                  <a:pt x="1756" y="520"/>
                </a:lnTo>
                <a:lnTo>
                  <a:pt x="1756" y="522"/>
                </a:lnTo>
                <a:lnTo>
                  <a:pt x="1756" y="522"/>
                </a:lnTo>
                <a:lnTo>
                  <a:pt x="1756" y="525"/>
                </a:lnTo>
                <a:lnTo>
                  <a:pt x="1756" y="525"/>
                </a:lnTo>
                <a:lnTo>
                  <a:pt x="1756" y="528"/>
                </a:lnTo>
                <a:lnTo>
                  <a:pt x="1756" y="528"/>
                </a:lnTo>
                <a:lnTo>
                  <a:pt x="1756" y="530"/>
                </a:lnTo>
                <a:lnTo>
                  <a:pt x="1756" y="530"/>
                </a:lnTo>
                <a:lnTo>
                  <a:pt x="1756" y="533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" name="Freeform 21"/>
          <p:cNvSpPr/>
          <p:nvPr/>
        </p:nvSpPr>
        <p:spPr bwMode="auto">
          <a:xfrm>
            <a:off x="2652712" y="6099176"/>
            <a:ext cx="2786063" cy="850900"/>
          </a:xfrm>
          <a:custGeom>
            <a:avLst/>
            <a:gdLst>
              <a:gd name="T0" fmla="*/ 1646 w 1755"/>
              <a:gd name="T1" fmla="*/ 490 h 536"/>
              <a:gd name="T2" fmla="*/ 1509 w 1755"/>
              <a:gd name="T3" fmla="*/ 493 h 536"/>
              <a:gd name="T4" fmla="*/ 1373 w 1755"/>
              <a:gd name="T5" fmla="*/ 498 h 536"/>
              <a:gd name="T6" fmla="*/ 1234 w 1755"/>
              <a:gd name="T7" fmla="*/ 501 h 536"/>
              <a:gd name="T8" fmla="*/ 1098 w 1755"/>
              <a:gd name="T9" fmla="*/ 506 h 536"/>
              <a:gd name="T10" fmla="*/ 962 w 1755"/>
              <a:gd name="T11" fmla="*/ 509 h 536"/>
              <a:gd name="T12" fmla="*/ 825 w 1755"/>
              <a:gd name="T13" fmla="*/ 512 h 536"/>
              <a:gd name="T14" fmla="*/ 686 w 1755"/>
              <a:gd name="T15" fmla="*/ 517 h 536"/>
              <a:gd name="T16" fmla="*/ 550 w 1755"/>
              <a:gd name="T17" fmla="*/ 520 h 536"/>
              <a:gd name="T18" fmla="*/ 414 w 1755"/>
              <a:gd name="T19" fmla="*/ 525 h 536"/>
              <a:gd name="T20" fmla="*/ 275 w 1755"/>
              <a:gd name="T21" fmla="*/ 528 h 536"/>
              <a:gd name="T22" fmla="*/ 139 w 1755"/>
              <a:gd name="T23" fmla="*/ 530 h 536"/>
              <a:gd name="T24" fmla="*/ 2 w 1755"/>
              <a:gd name="T25" fmla="*/ 536 h 536"/>
              <a:gd name="T26" fmla="*/ 2 w 1755"/>
              <a:gd name="T27" fmla="*/ 528 h 536"/>
              <a:gd name="T28" fmla="*/ 2 w 1755"/>
              <a:gd name="T29" fmla="*/ 522 h 536"/>
              <a:gd name="T30" fmla="*/ 0 w 1755"/>
              <a:gd name="T31" fmla="*/ 517 h 536"/>
              <a:gd name="T32" fmla="*/ 0 w 1755"/>
              <a:gd name="T33" fmla="*/ 509 h 536"/>
              <a:gd name="T34" fmla="*/ 0 w 1755"/>
              <a:gd name="T35" fmla="*/ 504 h 536"/>
              <a:gd name="T36" fmla="*/ 0 w 1755"/>
              <a:gd name="T37" fmla="*/ 496 h 536"/>
              <a:gd name="T38" fmla="*/ 0 w 1755"/>
              <a:gd name="T39" fmla="*/ 490 h 536"/>
              <a:gd name="T40" fmla="*/ 0 w 1755"/>
              <a:gd name="T41" fmla="*/ 482 h 536"/>
              <a:gd name="T42" fmla="*/ 0 w 1755"/>
              <a:gd name="T43" fmla="*/ 477 h 536"/>
              <a:gd name="T44" fmla="*/ 0 w 1755"/>
              <a:gd name="T45" fmla="*/ 469 h 536"/>
              <a:gd name="T46" fmla="*/ 0 w 1755"/>
              <a:gd name="T47" fmla="*/ 463 h 536"/>
              <a:gd name="T48" fmla="*/ 0 w 1755"/>
              <a:gd name="T49" fmla="*/ 455 h 536"/>
              <a:gd name="T50" fmla="*/ 24 w 1755"/>
              <a:gd name="T51" fmla="*/ 334 h 536"/>
              <a:gd name="T52" fmla="*/ 165 w 1755"/>
              <a:gd name="T53" fmla="*/ 447 h 536"/>
              <a:gd name="T54" fmla="*/ 285 w 1755"/>
              <a:gd name="T55" fmla="*/ 280 h 536"/>
              <a:gd name="T56" fmla="*/ 438 w 1755"/>
              <a:gd name="T57" fmla="*/ 439 h 536"/>
              <a:gd name="T58" fmla="*/ 566 w 1755"/>
              <a:gd name="T59" fmla="*/ 202 h 536"/>
              <a:gd name="T60" fmla="*/ 713 w 1755"/>
              <a:gd name="T61" fmla="*/ 431 h 536"/>
              <a:gd name="T62" fmla="*/ 847 w 1755"/>
              <a:gd name="T63" fmla="*/ 205 h 536"/>
              <a:gd name="T64" fmla="*/ 986 w 1755"/>
              <a:gd name="T65" fmla="*/ 423 h 536"/>
              <a:gd name="T66" fmla="*/ 1114 w 1755"/>
              <a:gd name="T67" fmla="*/ 111 h 536"/>
              <a:gd name="T68" fmla="*/ 1261 w 1755"/>
              <a:gd name="T69" fmla="*/ 415 h 536"/>
              <a:gd name="T70" fmla="*/ 1368 w 1755"/>
              <a:gd name="T71" fmla="*/ 148 h 536"/>
              <a:gd name="T72" fmla="*/ 1536 w 1755"/>
              <a:gd name="T73" fmla="*/ 407 h 536"/>
              <a:gd name="T74" fmla="*/ 1667 w 1755"/>
              <a:gd name="T75" fmla="*/ 224 h 536"/>
              <a:gd name="T76" fmla="*/ 1755 w 1755"/>
              <a:gd name="T77" fmla="*/ 404 h 536"/>
              <a:gd name="T78" fmla="*/ 1755 w 1755"/>
              <a:gd name="T79" fmla="*/ 412 h 536"/>
              <a:gd name="T80" fmla="*/ 1755 w 1755"/>
              <a:gd name="T81" fmla="*/ 417 h 536"/>
              <a:gd name="T82" fmla="*/ 1755 w 1755"/>
              <a:gd name="T83" fmla="*/ 426 h 536"/>
              <a:gd name="T84" fmla="*/ 1755 w 1755"/>
              <a:gd name="T85" fmla="*/ 431 h 536"/>
              <a:gd name="T86" fmla="*/ 1755 w 1755"/>
              <a:gd name="T87" fmla="*/ 436 h 536"/>
              <a:gd name="T88" fmla="*/ 1755 w 1755"/>
              <a:gd name="T89" fmla="*/ 444 h 536"/>
              <a:gd name="T90" fmla="*/ 1755 w 1755"/>
              <a:gd name="T91" fmla="*/ 450 h 536"/>
              <a:gd name="T92" fmla="*/ 1755 w 1755"/>
              <a:gd name="T93" fmla="*/ 458 h 536"/>
              <a:gd name="T94" fmla="*/ 1755 w 1755"/>
              <a:gd name="T95" fmla="*/ 463 h 536"/>
              <a:gd name="T96" fmla="*/ 1755 w 1755"/>
              <a:gd name="T97" fmla="*/ 471 h 536"/>
              <a:gd name="T98" fmla="*/ 1755 w 1755"/>
              <a:gd name="T99" fmla="*/ 477 h 536"/>
              <a:gd name="T100" fmla="*/ 1755 w 1755"/>
              <a:gd name="T101" fmla="*/ 485 h 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755" h="536">
                <a:moveTo>
                  <a:pt x="1755" y="487"/>
                </a:moveTo>
                <a:lnTo>
                  <a:pt x="1728" y="487"/>
                </a:lnTo>
                <a:lnTo>
                  <a:pt x="1702" y="487"/>
                </a:lnTo>
                <a:lnTo>
                  <a:pt x="1675" y="490"/>
                </a:lnTo>
                <a:lnTo>
                  <a:pt x="1646" y="490"/>
                </a:lnTo>
                <a:lnTo>
                  <a:pt x="1619" y="490"/>
                </a:lnTo>
                <a:lnTo>
                  <a:pt x="1592" y="490"/>
                </a:lnTo>
                <a:lnTo>
                  <a:pt x="1565" y="493"/>
                </a:lnTo>
                <a:lnTo>
                  <a:pt x="1536" y="493"/>
                </a:lnTo>
                <a:lnTo>
                  <a:pt x="1509" y="493"/>
                </a:lnTo>
                <a:lnTo>
                  <a:pt x="1483" y="496"/>
                </a:lnTo>
                <a:lnTo>
                  <a:pt x="1456" y="496"/>
                </a:lnTo>
                <a:lnTo>
                  <a:pt x="1426" y="496"/>
                </a:lnTo>
                <a:lnTo>
                  <a:pt x="1400" y="496"/>
                </a:lnTo>
                <a:lnTo>
                  <a:pt x="1373" y="498"/>
                </a:lnTo>
                <a:lnTo>
                  <a:pt x="1346" y="498"/>
                </a:lnTo>
                <a:lnTo>
                  <a:pt x="1317" y="498"/>
                </a:lnTo>
                <a:lnTo>
                  <a:pt x="1290" y="501"/>
                </a:lnTo>
                <a:lnTo>
                  <a:pt x="1263" y="501"/>
                </a:lnTo>
                <a:lnTo>
                  <a:pt x="1234" y="501"/>
                </a:lnTo>
                <a:lnTo>
                  <a:pt x="1207" y="501"/>
                </a:lnTo>
                <a:lnTo>
                  <a:pt x="1181" y="504"/>
                </a:lnTo>
                <a:lnTo>
                  <a:pt x="1154" y="504"/>
                </a:lnTo>
                <a:lnTo>
                  <a:pt x="1125" y="504"/>
                </a:lnTo>
                <a:lnTo>
                  <a:pt x="1098" y="506"/>
                </a:lnTo>
                <a:lnTo>
                  <a:pt x="1071" y="506"/>
                </a:lnTo>
                <a:lnTo>
                  <a:pt x="1044" y="506"/>
                </a:lnTo>
                <a:lnTo>
                  <a:pt x="1015" y="506"/>
                </a:lnTo>
                <a:lnTo>
                  <a:pt x="988" y="509"/>
                </a:lnTo>
                <a:lnTo>
                  <a:pt x="962" y="509"/>
                </a:lnTo>
                <a:lnTo>
                  <a:pt x="935" y="509"/>
                </a:lnTo>
                <a:lnTo>
                  <a:pt x="905" y="509"/>
                </a:lnTo>
                <a:lnTo>
                  <a:pt x="879" y="512"/>
                </a:lnTo>
                <a:lnTo>
                  <a:pt x="852" y="512"/>
                </a:lnTo>
                <a:lnTo>
                  <a:pt x="825" y="512"/>
                </a:lnTo>
                <a:lnTo>
                  <a:pt x="796" y="514"/>
                </a:lnTo>
                <a:lnTo>
                  <a:pt x="769" y="514"/>
                </a:lnTo>
                <a:lnTo>
                  <a:pt x="742" y="514"/>
                </a:lnTo>
                <a:lnTo>
                  <a:pt x="713" y="514"/>
                </a:lnTo>
                <a:lnTo>
                  <a:pt x="686" y="517"/>
                </a:lnTo>
                <a:lnTo>
                  <a:pt x="660" y="517"/>
                </a:lnTo>
                <a:lnTo>
                  <a:pt x="633" y="517"/>
                </a:lnTo>
                <a:lnTo>
                  <a:pt x="603" y="520"/>
                </a:lnTo>
                <a:lnTo>
                  <a:pt x="577" y="520"/>
                </a:lnTo>
                <a:lnTo>
                  <a:pt x="550" y="520"/>
                </a:lnTo>
                <a:lnTo>
                  <a:pt x="523" y="520"/>
                </a:lnTo>
                <a:lnTo>
                  <a:pt x="494" y="522"/>
                </a:lnTo>
                <a:lnTo>
                  <a:pt x="467" y="522"/>
                </a:lnTo>
                <a:lnTo>
                  <a:pt x="440" y="522"/>
                </a:lnTo>
                <a:lnTo>
                  <a:pt x="414" y="525"/>
                </a:lnTo>
                <a:lnTo>
                  <a:pt x="384" y="525"/>
                </a:lnTo>
                <a:lnTo>
                  <a:pt x="358" y="525"/>
                </a:lnTo>
                <a:lnTo>
                  <a:pt x="331" y="525"/>
                </a:lnTo>
                <a:lnTo>
                  <a:pt x="304" y="528"/>
                </a:lnTo>
                <a:lnTo>
                  <a:pt x="275" y="528"/>
                </a:lnTo>
                <a:lnTo>
                  <a:pt x="248" y="528"/>
                </a:lnTo>
                <a:lnTo>
                  <a:pt x="221" y="530"/>
                </a:lnTo>
                <a:lnTo>
                  <a:pt x="192" y="530"/>
                </a:lnTo>
                <a:lnTo>
                  <a:pt x="165" y="530"/>
                </a:lnTo>
                <a:lnTo>
                  <a:pt x="139" y="530"/>
                </a:lnTo>
                <a:lnTo>
                  <a:pt x="112" y="533"/>
                </a:lnTo>
                <a:lnTo>
                  <a:pt x="82" y="533"/>
                </a:lnTo>
                <a:lnTo>
                  <a:pt x="56" y="533"/>
                </a:lnTo>
                <a:lnTo>
                  <a:pt x="29" y="536"/>
                </a:lnTo>
                <a:lnTo>
                  <a:pt x="2" y="536"/>
                </a:lnTo>
                <a:lnTo>
                  <a:pt x="2" y="533"/>
                </a:lnTo>
                <a:lnTo>
                  <a:pt x="2" y="533"/>
                </a:lnTo>
                <a:lnTo>
                  <a:pt x="2" y="530"/>
                </a:lnTo>
                <a:lnTo>
                  <a:pt x="2" y="530"/>
                </a:lnTo>
                <a:lnTo>
                  <a:pt x="2" y="528"/>
                </a:lnTo>
                <a:lnTo>
                  <a:pt x="2" y="528"/>
                </a:lnTo>
                <a:lnTo>
                  <a:pt x="2" y="525"/>
                </a:lnTo>
                <a:lnTo>
                  <a:pt x="2" y="525"/>
                </a:lnTo>
                <a:lnTo>
                  <a:pt x="2" y="522"/>
                </a:lnTo>
                <a:lnTo>
                  <a:pt x="2" y="522"/>
                </a:lnTo>
                <a:lnTo>
                  <a:pt x="2" y="520"/>
                </a:lnTo>
                <a:lnTo>
                  <a:pt x="2" y="520"/>
                </a:lnTo>
                <a:lnTo>
                  <a:pt x="2" y="520"/>
                </a:lnTo>
                <a:lnTo>
                  <a:pt x="0" y="517"/>
                </a:lnTo>
                <a:lnTo>
                  <a:pt x="0" y="517"/>
                </a:lnTo>
                <a:lnTo>
                  <a:pt x="0" y="514"/>
                </a:lnTo>
                <a:lnTo>
                  <a:pt x="0" y="514"/>
                </a:lnTo>
                <a:lnTo>
                  <a:pt x="0" y="512"/>
                </a:lnTo>
                <a:lnTo>
                  <a:pt x="0" y="512"/>
                </a:lnTo>
                <a:lnTo>
                  <a:pt x="0" y="509"/>
                </a:lnTo>
                <a:lnTo>
                  <a:pt x="0" y="509"/>
                </a:lnTo>
                <a:lnTo>
                  <a:pt x="0" y="506"/>
                </a:lnTo>
                <a:lnTo>
                  <a:pt x="0" y="506"/>
                </a:lnTo>
                <a:lnTo>
                  <a:pt x="0" y="504"/>
                </a:lnTo>
                <a:lnTo>
                  <a:pt x="0" y="504"/>
                </a:lnTo>
                <a:lnTo>
                  <a:pt x="0" y="501"/>
                </a:lnTo>
                <a:lnTo>
                  <a:pt x="0" y="501"/>
                </a:lnTo>
                <a:lnTo>
                  <a:pt x="0" y="498"/>
                </a:lnTo>
                <a:lnTo>
                  <a:pt x="0" y="498"/>
                </a:lnTo>
                <a:lnTo>
                  <a:pt x="0" y="496"/>
                </a:lnTo>
                <a:lnTo>
                  <a:pt x="0" y="496"/>
                </a:lnTo>
                <a:lnTo>
                  <a:pt x="0" y="493"/>
                </a:lnTo>
                <a:lnTo>
                  <a:pt x="0" y="493"/>
                </a:lnTo>
                <a:lnTo>
                  <a:pt x="0" y="490"/>
                </a:lnTo>
                <a:lnTo>
                  <a:pt x="0" y="490"/>
                </a:lnTo>
                <a:lnTo>
                  <a:pt x="0" y="487"/>
                </a:lnTo>
                <a:lnTo>
                  <a:pt x="0" y="487"/>
                </a:lnTo>
                <a:lnTo>
                  <a:pt x="0" y="485"/>
                </a:lnTo>
                <a:lnTo>
                  <a:pt x="0" y="485"/>
                </a:lnTo>
                <a:lnTo>
                  <a:pt x="0" y="482"/>
                </a:lnTo>
                <a:lnTo>
                  <a:pt x="0" y="482"/>
                </a:lnTo>
                <a:lnTo>
                  <a:pt x="0" y="479"/>
                </a:lnTo>
                <a:lnTo>
                  <a:pt x="0" y="479"/>
                </a:lnTo>
                <a:lnTo>
                  <a:pt x="0" y="477"/>
                </a:lnTo>
                <a:lnTo>
                  <a:pt x="0" y="477"/>
                </a:lnTo>
                <a:lnTo>
                  <a:pt x="0" y="474"/>
                </a:lnTo>
                <a:lnTo>
                  <a:pt x="0" y="474"/>
                </a:lnTo>
                <a:lnTo>
                  <a:pt x="0" y="471"/>
                </a:lnTo>
                <a:lnTo>
                  <a:pt x="0" y="471"/>
                </a:lnTo>
                <a:lnTo>
                  <a:pt x="0" y="469"/>
                </a:lnTo>
                <a:lnTo>
                  <a:pt x="0" y="469"/>
                </a:lnTo>
                <a:lnTo>
                  <a:pt x="0" y="466"/>
                </a:lnTo>
                <a:lnTo>
                  <a:pt x="0" y="466"/>
                </a:lnTo>
                <a:lnTo>
                  <a:pt x="0" y="463"/>
                </a:lnTo>
                <a:lnTo>
                  <a:pt x="0" y="463"/>
                </a:lnTo>
                <a:lnTo>
                  <a:pt x="0" y="461"/>
                </a:lnTo>
                <a:lnTo>
                  <a:pt x="0" y="461"/>
                </a:lnTo>
                <a:lnTo>
                  <a:pt x="0" y="458"/>
                </a:lnTo>
                <a:lnTo>
                  <a:pt x="0" y="458"/>
                </a:lnTo>
                <a:lnTo>
                  <a:pt x="0" y="455"/>
                </a:lnTo>
                <a:lnTo>
                  <a:pt x="0" y="455"/>
                </a:lnTo>
                <a:lnTo>
                  <a:pt x="0" y="452"/>
                </a:lnTo>
                <a:lnTo>
                  <a:pt x="0" y="452"/>
                </a:lnTo>
                <a:lnTo>
                  <a:pt x="0" y="450"/>
                </a:lnTo>
                <a:lnTo>
                  <a:pt x="24" y="334"/>
                </a:lnTo>
                <a:lnTo>
                  <a:pt x="53" y="450"/>
                </a:lnTo>
                <a:lnTo>
                  <a:pt x="82" y="245"/>
                </a:lnTo>
                <a:lnTo>
                  <a:pt x="109" y="447"/>
                </a:lnTo>
                <a:lnTo>
                  <a:pt x="149" y="0"/>
                </a:lnTo>
                <a:lnTo>
                  <a:pt x="165" y="447"/>
                </a:lnTo>
                <a:lnTo>
                  <a:pt x="187" y="261"/>
                </a:lnTo>
                <a:lnTo>
                  <a:pt x="219" y="444"/>
                </a:lnTo>
                <a:lnTo>
                  <a:pt x="243" y="108"/>
                </a:lnTo>
                <a:lnTo>
                  <a:pt x="275" y="444"/>
                </a:lnTo>
                <a:lnTo>
                  <a:pt x="285" y="280"/>
                </a:lnTo>
                <a:lnTo>
                  <a:pt x="328" y="442"/>
                </a:lnTo>
                <a:lnTo>
                  <a:pt x="326" y="178"/>
                </a:lnTo>
                <a:lnTo>
                  <a:pt x="384" y="439"/>
                </a:lnTo>
                <a:lnTo>
                  <a:pt x="414" y="237"/>
                </a:lnTo>
                <a:lnTo>
                  <a:pt x="438" y="439"/>
                </a:lnTo>
                <a:lnTo>
                  <a:pt x="513" y="87"/>
                </a:lnTo>
                <a:lnTo>
                  <a:pt x="494" y="436"/>
                </a:lnTo>
                <a:lnTo>
                  <a:pt x="534" y="245"/>
                </a:lnTo>
                <a:lnTo>
                  <a:pt x="547" y="436"/>
                </a:lnTo>
                <a:lnTo>
                  <a:pt x="566" y="202"/>
                </a:lnTo>
                <a:lnTo>
                  <a:pt x="603" y="434"/>
                </a:lnTo>
                <a:lnTo>
                  <a:pt x="606" y="124"/>
                </a:lnTo>
                <a:lnTo>
                  <a:pt x="657" y="434"/>
                </a:lnTo>
                <a:lnTo>
                  <a:pt x="668" y="138"/>
                </a:lnTo>
                <a:lnTo>
                  <a:pt x="713" y="431"/>
                </a:lnTo>
                <a:lnTo>
                  <a:pt x="740" y="65"/>
                </a:lnTo>
                <a:lnTo>
                  <a:pt x="766" y="428"/>
                </a:lnTo>
                <a:lnTo>
                  <a:pt x="788" y="165"/>
                </a:lnTo>
                <a:lnTo>
                  <a:pt x="823" y="428"/>
                </a:lnTo>
                <a:lnTo>
                  <a:pt x="847" y="205"/>
                </a:lnTo>
                <a:lnTo>
                  <a:pt x="876" y="426"/>
                </a:lnTo>
                <a:lnTo>
                  <a:pt x="911" y="68"/>
                </a:lnTo>
                <a:lnTo>
                  <a:pt x="932" y="426"/>
                </a:lnTo>
                <a:lnTo>
                  <a:pt x="956" y="191"/>
                </a:lnTo>
                <a:lnTo>
                  <a:pt x="986" y="423"/>
                </a:lnTo>
                <a:lnTo>
                  <a:pt x="994" y="159"/>
                </a:lnTo>
                <a:lnTo>
                  <a:pt x="1042" y="423"/>
                </a:lnTo>
                <a:lnTo>
                  <a:pt x="1063" y="218"/>
                </a:lnTo>
                <a:lnTo>
                  <a:pt x="1095" y="420"/>
                </a:lnTo>
                <a:lnTo>
                  <a:pt x="1114" y="111"/>
                </a:lnTo>
                <a:lnTo>
                  <a:pt x="1151" y="417"/>
                </a:lnTo>
                <a:lnTo>
                  <a:pt x="1210" y="108"/>
                </a:lnTo>
                <a:lnTo>
                  <a:pt x="1205" y="417"/>
                </a:lnTo>
                <a:lnTo>
                  <a:pt x="1255" y="235"/>
                </a:lnTo>
                <a:lnTo>
                  <a:pt x="1261" y="415"/>
                </a:lnTo>
                <a:lnTo>
                  <a:pt x="1293" y="78"/>
                </a:lnTo>
                <a:lnTo>
                  <a:pt x="1317" y="415"/>
                </a:lnTo>
                <a:lnTo>
                  <a:pt x="1338" y="148"/>
                </a:lnTo>
                <a:lnTo>
                  <a:pt x="1370" y="412"/>
                </a:lnTo>
                <a:lnTo>
                  <a:pt x="1368" y="148"/>
                </a:lnTo>
                <a:lnTo>
                  <a:pt x="1426" y="412"/>
                </a:lnTo>
                <a:lnTo>
                  <a:pt x="1443" y="181"/>
                </a:lnTo>
                <a:lnTo>
                  <a:pt x="1480" y="409"/>
                </a:lnTo>
                <a:lnTo>
                  <a:pt x="1493" y="105"/>
                </a:lnTo>
                <a:lnTo>
                  <a:pt x="1536" y="407"/>
                </a:lnTo>
                <a:lnTo>
                  <a:pt x="1611" y="35"/>
                </a:lnTo>
                <a:lnTo>
                  <a:pt x="1589" y="407"/>
                </a:lnTo>
                <a:lnTo>
                  <a:pt x="1635" y="183"/>
                </a:lnTo>
                <a:lnTo>
                  <a:pt x="1646" y="404"/>
                </a:lnTo>
                <a:lnTo>
                  <a:pt x="1667" y="224"/>
                </a:lnTo>
                <a:lnTo>
                  <a:pt x="1699" y="404"/>
                </a:lnTo>
                <a:lnTo>
                  <a:pt x="1694" y="95"/>
                </a:lnTo>
                <a:lnTo>
                  <a:pt x="1755" y="401"/>
                </a:lnTo>
                <a:lnTo>
                  <a:pt x="1755" y="404"/>
                </a:lnTo>
                <a:lnTo>
                  <a:pt x="1755" y="404"/>
                </a:lnTo>
                <a:lnTo>
                  <a:pt x="1755" y="407"/>
                </a:lnTo>
                <a:lnTo>
                  <a:pt x="1755" y="407"/>
                </a:lnTo>
                <a:lnTo>
                  <a:pt x="1755" y="409"/>
                </a:lnTo>
                <a:lnTo>
                  <a:pt x="1755" y="409"/>
                </a:lnTo>
                <a:lnTo>
                  <a:pt x="1755" y="412"/>
                </a:lnTo>
                <a:lnTo>
                  <a:pt x="1755" y="412"/>
                </a:lnTo>
                <a:lnTo>
                  <a:pt x="1755" y="415"/>
                </a:lnTo>
                <a:lnTo>
                  <a:pt x="1755" y="415"/>
                </a:lnTo>
                <a:lnTo>
                  <a:pt x="1755" y="417"/>
                </a:lnTo>
                <a:lnTo>
                  <a:pt x="1755" y="417"/>
                </a:lnTo>
                <a:lnTo>
                  <a:pt x="1755" y="420"/>
                </a:lnTo>
                <a:lnTo>
                  <a:pt x="1755" y="420"/>
                </a:lnTo>
                <a:lnTo>
                  <a:pt x="1755" y="423"/>
                </a:lnTo>
                <a:lnTo>
                  <a:pt x="1755" y="423"/>
                </a:lnTo>
                <a:lnTo>
                  <a:pt x="1755" y="426"/>
                </a:lnTo>
                <a:lnTo>
                  <a:pt x="1755" y="426"/>
                </a:lnTo>
                <a:lnTo>
                  <a:pt x="1755" y="428"/>
                </a:lnTo>
                <a:lnTo>
                  <a:pt x="1755" y="428"/>
                </a:lnTo>
                <a:lnTo>
                  <a:pt x="1755" y="431"/>
                </a:lnTo>
                <a:lnTo>
                  <a:pt x="1755" y="431"/>
                </a:lnTo>
                <a:lnTo>
                  <a:pt x="1755" y="434"/>
                </a:lnTo>
                <a:lnTo>
                  <a:pt x="1755" y="434"/>
                </a:lnTo>
                <a:lnTo>
                  <a:pt x="1755" y="434"/>
                </a:lnTo>
                <a:lnTo>
                  <a:pt x="1755" y="436"/>
                </a:lnTo>
                <a:lnTo>
                  <a:pt x="1755" y="436"/>
                </a:lnTo>
                <a:lnTo>
                  <a:pt x="1755" y="439"/>
                </a:lnTo>
                <a:lnTo>
                  <a:pt x="1755" y="439"/>
                </a:lnTo>
                <a:lnTo>
                  <a:pt x="1755" y="442"/>
                </a:lnTo>
                <a:lnTo>
                  <a:pt x="1755" y="442"/>
                </a:lnTo>
                <a:lnTo>
                  <a:pt x="1755" y="444"/>
                </a:lnTo>
                <a:lnTo>
                  <a:pt x="1755" y="444"/>
                </a:lnTo>
                <a:lnTo>
                  <a:pt x="1755" y="447"/>
                </a:lnTo>
                <a:lnTo>
                  <a:pt x="1755" y="447"/>
                </a:lnTo>
                <a:lnTo>
                  <a:pt x="1755" y="450"/>
                </a:lnTo>
                <a:lnTo>
                  <a:pt x="1755" y="450"/>
                </a:lnTo>
                <a:lnTo>
                  <a:pt x="1755" y="452"/>
                </a:lnTo>
                <a:lnTo>
                  <a:pt x="1755" y="452"/>
                </a:lnTo>
                <a:lnTo>
                  <a:pt x="1755" y="455"/>
                </a:lnTo>
                <a:lnTo>
                  <a:pt x="1755" y="455"/>
                </a:lnTo>
                <a:lnTo>
                  <a:pt x="1755" y="458"/>
                </a:lnTo>
                <a:lnTo>
                  <a:pt x="1755" y="458"/>
                </a:lnTo>
                <a:lnTo>
                  <a:pt x="1755" y="461"/>
                </a:lnTo>
                <a:lnTo>
                  <a:pt x="1755" y="461"/>
                </a:lnTo>
                <a:lnTo>
                  <a:pt x="1755" y="463"/>
                </a:lnTo>
                <a:lnTo>
                  <a:pt x="1755" y="463"/>
                </a:lnTo>
                <a:lnTo>
                  <a:pt x="1755" y="466"/>
                </a:lnTo>
                <a:lnTo>
                  <a:pt x="1755" y="466"/>
                </a:lnTo>
                <a:lnTo>
                  <a:pt x="1755" y="469"/>
                </a:lnTo>
                <a:lnTo>
                  <a:pt x="1755" y="469"/>
                </a:lnTo>
                <a:lnTo>
                  <a:pt x="1755" y="471"/>
                </a:lnTo>
                <a:lnTo>
                  <a:pt x="1755" y="471"/>
                </a:lnTo>
                <a:lnTo>
                  <a:pt x="1755" y="474"/>
                </a:lnTo>
                <a:lnTo>
                  <a:pt x="1755" y="474"/>
                </a:lnTo>
                <a:lnTo>
                  <a:pt x="1755" y="477"/>
                </a:lnTo>
                <a:lnTo>
                  <a:pt x="1755" y="477"/>
                </a:lnTo>
                <a:lnTo>
                  <a:pt x="1755" y="479"/>
                </a:lnTo>
                <a:lnTo>
                  <a:pt x="1755" y="479"/>
                </a:lnTo>
                <a:lnTo>
                  <a:pt x="1755" y="482"/>
                </a:lnTo>
                <a:lnTo>
                  <a:pt x="1755" y="482"/>
                </a:lnTo>
                <a:lnTo>
                  <a:pt x="1755" y="485"/>
                </a:lnTo>
                <a:lnTo>
                  <a:pt x="1755" y="485"/>
                </a:lnTo>
                <a:lnTo>
                  <a:pt x="1755" y="487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8" name="Freeform 25"/>
          <p:cNvSpPr/>
          <p:nvPr/>
        </p:nvSpPr>
        <p:spPr bwMode="auto">
          <a:xfrm>
            <a:off x="1703922" y="4063889"/>
            <a:ext cx="1658937" cy="823644"/>
          </a:xfrm>
          <a:custGeom>
            <a:avLst/>
            <a:gdLst>
              <a:gd name="T0" fmla="*/ 377 w 531"/>
              <a:gd name="T1" fmla="*/ 84 h 262"/>
              <a:gd name="T2" fmla="*/ 307 w 531"/>
              <a:gd name="T3" fmla="*/ 142 h 262"/>
              <a:gd name="T4" fmla="*/ 282 w 531"/>
              <a:gd name="T5" fmla="*/ 113 h 262"/>
              <a:gd name="T6" fmla="*/ 279 w 531"/>
              <a:gd name="T7" fmla="*/ 134 h 262"/>
              <a:gd name="T8" fmla="*/ 262 w 531"/>
              <a:gd name="T9" fmla="*/ 121 h 262"/>
              <a:gd name="T10" fmla="*/ 262 w 531"/>
              <a:gd name="T11" fmla="*/ 159 h 262"/>
              <a:gd name="T12" fmla="*/ 172 w 531"/>
              <a:gd name="T13" fmla="*/ 160 h 262"/>
              <a:gd name="T14" fmla="*/ 0 w 531"/>
              <a:gd name="T15" fmla="*/ 197 h 262"/>
              <a:gd name="T16" fmla="*/ 133 w 531"/>
              <a:gd name="T17" fmla="*/ 243 h 262"/>
              <a:gd name="T18" fmla="*/ 221 w 531"/>
              <a:gd name="T19" fmla="*/ 255 h 262"/>
              <a:gd name="T20" fmla="*/ 298 w 531"/>
              <a:gd name="T21" fmla="*/ 262 h 262"/>
              <a:gd name="T22" fmla="*/ 314 w 531"/>
              <a:gd name="T23" fmla="*/ 230 h 262"/>
              <a:gd name="T24" fmla="*/ 348 w 531"/>
              <a:gd name="T25" fmla="*/ 244 h 262"/>
              <a:gd name="T26" fmla="*/ 402 w 531"/>
              <a:gd name="T27" fmla="*/ 188 h 262"/>
              <a:gd name="T28" fmla="*/ 461 w 531"/>
              <a:gd name="T29" fmla="*/ 122 h 262"/>
              <a:gd name="T30" fmla="*/ 531 w 531"/>
              <a:gd name="T31" fmla="*/ 0 h 262"/>
              <a:gd name="T32" fmla="*/ 377 w 531"/>
              <a:gd name="T33" fmla="*/ 84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31" h="262">
                <a:moveTo>
                  <a:pt x="377" y="84"/>
                </a:moveTo>
                <a:cubicBezTo>
                  <a:pt x="366" y="128"/>
                  <a:pt x="313" y="171"/>
                  <a:pt x="307" y="142"/>
                </a:cubicBezTo>
                <a:cubicBezTo>
                  <a:pt x="301" y="108"/>
                  <a:pt x="282" y="113"/>
                  <a:pt x="282" y="113"/>
                </a:cubicBezTo>
                <a:cubicBezTo>
                  <a:pt x="282" y="113"/>
                  <a:pt x="289" y="129"/>
                  <a:pt x="279" y="134"/>
                </a:cubicBezTo>
                <a:cubicBezTo>
                  <a:pt x="268" y="137"/>
                  <a:pt x="262" y="121"/>
                  <a:pt x="262" y="121"/>
                </a:cubicBezTo>
                <a:cubicBezTo>
                  <a:pt x="262" y="121"/>
                  <a:pt x="246" y="129"/>
                  <a:pt x="262" y="159"/>
                </a:cubicBezTo>
                <a:cubicBezTo>
                  <a:pt x="277" y="184"/>
                  <a:pt x="208" y="186"/>
                  <a:pt x="172" y="160"/>
                </a:cubicBezTo>
                <a:cubicBezTo>
                  <a:pt x="126" y="127"/>
                  <a:pt x="74" y="137"/>
                  <a:pt x="0" y="197"/>
                </a:cubicBezTo>
                <a:cubicBezTo>
                  <a:pt x="0" y="197"/>
                  <a:pt x="97" y="155"/>
                  <a:pt x="133" y="243"/>
                </a:cubicBezTo>
                <a:cubicBezTo>
                  <a:pt x="133" y="243"/>
                  <a:pt x="217" y="209"/>
                  <a:pt x="221" y="255"/>
                </a:cubicBezTo>
                <a:cubicBezTo>
                  <a:pt x="221" y="255"/>
                  <a:pt x="280" y="207"/>
                  <a:pt x="298" y="262"/>
                </a:cubicBezTo>
                <a:cubicBezTo>
                  <a:pt x="298" y="262"/>
                  <a:pt x="295" y="236"/>
                  <a:pt x="314" y="230"/>
                </a:cubicBezTo>
                <a:cubicBezTo>
                  <a:pt x="333" y="223"/>
                  <a:pt x="348" y="244"/>
                  <a:pt x="348" y="244"/>
                </a:cubicBezTo>
                <a:cubicBezTo>
                  <a:pt x="325" y="190"/>
                  <a:pt x="402" y="188"/>
                  <a:pt x="402" y="188"/>
                </a:cubicBezTo>
                <a:cubicBezTo>
                  <a:pt x="375" y="151"/>
                  <a:pt x="461" y="122"/>
                  <a:pt x="461" y="122"/>
                </a:cubicBezTo>
                <a:cubicBezTo>
                  <a:pt x="430" y="31"/>
                  <a:pt x="531" y="0"/>
                  <a:pt x="531" y="0"/>
                </a:cubicBezTo>
                <a:cubicBezTo>
                  <a:pt x="436" y="3"/>
                  <a:pt x="390" y="29"/>
                  <a:pt x="377" y="84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9" name="Freeform 25"/>
          <p:cNvSpPr/>
          <p:nvPr/>
        </p:nvSpPr>
        <p:spPr bwMode="auto">
          <a:xfrm rot="1581473">
            <a:off x="2541155" y="2889394"/>
            <a:ext cx="1258021" cy="624593"/>
          </a:xfrm>
          <a:custGeom>
            <a:avLst/>
            <a:gdLst>
              <a:gd name="T0" fmla="*/ 377 w 531"/>
              <a:gd name="T1" fmla="*/ 84 h 262"/>
              <a:gd name="T2" fmla="*/ 307 w 531"/>
              <a:gd name="T3" fmla="*/ 142 h 262"/>
              <a:gd name="T4" fmla="*/ 282 w 531"/>
              <a:gd name="T5" fmla="*/ 113 h 262"/>
              <a:gd name="T6" fmla="*/ 279 w 531"/>
              <a:gd name="T7" fmla="*/ 134 h 262"/>
              <a:gd name="T8" fmla="*/ 262 w 531"/>
              <a:gd name="T9" fmla="*/ 121 h 262"/>
              <a:gd name="T10" fmla="*/ 262 w 531"/>
              <a:gd name="T11" fmla="*/ 159 h 262"/>
              <a:gd name="T12" fmla="*/ 172 w 531"/>
              <a:gd name="T13" fmla="*/ 160 h 262"/>
              <a:gd name="T14" fmla="*/ 0 w 531"/>
              <a:gd name="T15" fmla="*/ 197 h 262"/>
              <a:gd name="T16" fmla="*/ 133 w 531"/>
              <a:gd name="T17" fmla="*/ 243 h 262"/>
              <a:gd name="T18" fmla="*/ 221 w 531"/>
              <a:gd name="T19" fmla="*/ 255 h 262"/>
              <a:gd name="T20" fmla="*/ 298 w 531"/>
              <a:gd name="T21" fmla="*/ 262 h 262"/>
              <a:gd name="T22" fmla="*/ 314 w 531"/>
              <a:gd name="T23" fmla="*/ 230 h 262"/>
              <a:gd name="T24" fmla="*/ 348 w 531"/>
              <a:gd name="T25" fmla="*/ 244 h 262"/>
              <a:gd name="T26" fmla="*/ 402 w 531"/>
              <a:gd name="T27" fmla="*/ 188 h 262"/>
              <a:gd name="T28" fmla="*/ 461 w 531"/>
              <a:gd name="T29" fmla="*/ 122 h 262"/>
              <a:gd name="T30" fmla="*/ 531 w 531"/>
              <a:gd name="T31" fmla="*/ 0 h 262"/>
              <a:gd name="T32" fmla="*/ 377 w 531"/>
              <a:gd name="T33" fmla="*/ 84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31" h="262">
                <a:moveTo>
                  <a:pt x="377" y="84"/>
                </a:moveTo>
                <a:cubicBezTo>
                  <a:pt x="366" y="128"/>
                  <a:pt x="313" y="171"/>
                  <a:pt x="307" y="142"/>
                </a:cubicBezTo>
                <a:cubicBezTo>
                  <a:pt x="301" y="108"/>
                  <a:pt x="282" y="113"/>
                  <a:pt x="282" y="113"/>
                </a:cubicBezTo>
                <a:cubicBezTo>
                  <a:pt x="282" y="113"/>
                  <a:pt x="289" y="129"/>
                  <a:pt x="279" y="134"/>
                </a:cubicBezTo>
                <a:cubicBezTo>
                  <a:pt x="268" y="137"/>
                  <a:pt x="262" y="121"/>
                  <a:pt x="262" y="121"/>
                </a:cubicBezTo>
                <a:cubicBezTo>
                  <a:pt x="262" y="121"/>
                  <a:pt x="246" y="129"/>
                  <a:pt x="262" y="159"/>
                </a:cubicBezTo>
                <a:cubicBezTo>
                  <a:pt x="277" y="184"/>
                  <a:pt x="208" y="186"/>
                  <a:pt x="172" y="160"/>
                </a:cubicBezTo>
                <a:cubicBezTo>
                  <a:pt x="126" y="127"/>
                  <a:pt x="74" y="137"/>
                  <a:pt x="0" y="197"/>
                </a:cubicBezTo>
                <a:cubicBezTo>
                  <a:pt x="0" y="197"/>
                  <a:pt x="97" y="155"/>
                  <a:pt x="133" y="243"/>
                </a:cubicBezTo>
                <a:cubicBezTo>
                  <a:pt x="133" y="243"/>
                  <a:pt x="217" y="209"/>
                  <a:pt x="221" y="255"/>
                </a:cubicBezTo>
                <a:cubicBezTo>
                  <a:pt x="221" y="255"/>
                  <a:pt x="280" y="207"/>
                  <a:pt x="298" y="262"/>
                </a:cubicBezTo>
                <a:cubicBezTo>
                  <a:pt x="298" y="262"/>
                  <a:pt x="295" y="236"/>
                  <a:pt x="314" y="230"/>
                </a:cubicBezTo>
                <a:cubicBezTo>
                  <a:pt x="333" y="223"/>
                  <a:pt x="348" y="244"/>
                  <a:pt x="348" y="244"/>
                </a:cubicBezTo>
                <a:cubicBezTo>
                  <a:pt x="325" y="190"/>
                  <a:pt x="402" y="188"/>
                  <a:pt x="402" y="188"/>
                </a:cubicBezTo>
                <a:cubicBezTo>
                  <a:pt x="375" y="151"/>
                  <a:pt x="461" y="122"/>
                  <a:pt x="461" y="122"/>
                </a:cubicBezTo>
                <a:cubicBezTo>
                  <a:pt x="430" y="31"/>
                  <a:pt x="531" y="0"/>
                  <a:pt x="531" y="0"/>
                </a:cubicBezTo>
                <a:cubicBezTo>
                  <a:pt x="436" y="3"/>
                  <a:pt x="390" y="29"/>
                  <a:pt x="377" y="84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" name="Freeform 29"/>
          <p:cNvSpPr/>
          <p:nvPr/>
        </p:nvSpPr>
        <p:spPr bwMode="auto">
          <a:xfrm>
            <a:off x="3506259" y="4622777"/>
            <a:ext cx="892234" cy="548988"/>
          </a:xfrm>
          <a:custGeom>
            <a:avLst/>
            <a:gdLst>
              <a:gd name="T0" fmla="*/ 215 w 321"/>
              <a:gd name="T1" fmla="*/ 138 h 196"/>
              <a:gd name="T2" fmla="*/ 157 w 321"/>
              <a:gd name="T3" fmla="*/ 128 h 196"/>
              <a:gd name="T4" fmla="*/ 160 w 321"/>
              <a:gd name="T5" fmla="*/ 104 h 196"/>
              <a:gd name="T6" fmla="*/ 149 w 321"/>
              <a:gd name="T7" fmla="*/ 111 h 196"/>
              <a:gd name="T8" fmla="*/ 148 w 321"/>
              <a:gd name="T9" fmla="*/ 97 h 196"/>
              <a:gd name="T10" fmla="*/ 129 w 321"/>
              <a:gd name="T11" fmla="*/ 113 h 196"/>
              <a:gd name="T12" fmla="*/ 91 w 321"/>
              <a:gd name="T13" fmla="*/ 69 h 196"/>
              <a:gd name="T14" fmla="*/ 0 w 321"/>
              <a:gd name="T15" fmla="*/ 0 h 196"/>
              <a:gd name="T16" fmla="*/ 33 w 321"/>
              <a:gd name="T17" fmla="*/ 86 h 196"/>
              <a:gd name="T18" fmla="*/ 64 w 321"/>
              <a:gd name="T19" fmla="*/ 134 h 196"/>
              <a:gd name="T20" fmla="*/ 93 w 321"/>
              <a:gd name="T21" fmla="*/ 175 h 196"/>
              <a:gd name="T22" fmla="*/ 116 w 321"/>
              <a:gd name="T23" fmla="*/ 169 h 196"/>
              <a:gd name="T24" fmla="*/ 124 w 321"/>
              <a:gd name="T25" fmla="*/ 191 h 196"/>
              <a:gd name="T26" fmla="*/ 174 w 321"/>
              <a:gd name="T27" fmla="*/ 195 h 196"/>
              <a:gd name="T28" fmla="*/ 231 w 321"/>
              <a:gd name="T29" fmla="*/ 196 h 196"/>
              <a:gd name="T30" fmla="*/ 321 w 321"/>
              <a:gd name="T31" fmla="*/ 179 h 196"/>
              <a:gd name="T32" fmla="*/ 215 w 321"/>
              <a:gd name="T33" fmla="*/ 138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21" h="196">
                <a:moveTo>
                  <a:pt x="215" y="138"/>
                </a:moveTo>
                <a:cubicBezTo>
                  <a:pt x="189" y="151"/>
                  <a:pt x="145" y="143"/>
                  <a:pt x="157" y="128"/>
                </a:cubicBezTo>
                <a:cubicBezTo>
                  <a:pt x="170" y="111"/>
                  <a:pt x="160" y="104"/>
                  <a:pt x="160" y="104"/>
                </a:cubicBezTo>
                <a:cubicBezTo>
                  <a:pt x="160" y="104"/>
                  <a:pt x="155" y="114"/>
                  <a:pt x="149" y="111"/>
                </a:cubicBezTo>
                <a:cubicBezTo>
                  <a:pt x="142" y="107"/>
                  <a:pt x="148" y="97"/>
                  <a:pt x="148" y="97"/>
                </a:cubicBezTo>
                <a:cubicBezTo>
                  <a:pt x="148" y="97"/>
                  <a:pt x="137" y="92"/>
                  <a:pt x="129" y="113"/>
                </a:cubicBezTo>
                <a:cubicBezTo>
                  <a:pt x="123" y="131"/>
                  <a:pt x="93" y="98"/>
                  <a:pt x="91" y="69"/>
                </a:cubicBezTo>
                <a:cubicBezTo>
                  <a:pt x="87" y="33"/>
                  <a:pt x="60" y="12"/>
                  <a:pt x="0" y="0"/>
                </a:cubicBezTo>
                <a:cubicBezTo>
                  <a:pt x="0" y="0"/>
                  <a:pt x="61" y="30"/>
                  <a:pt x="33" y="86"/>
                </a:cubicBezTo>
                <a:cubicBezTo>
                  <a:pt x="33" y="86"/>
                  <a:pt x="85" y="112"/>
                  <a:pt x="64" y="134"/>
                </a:cubicBezTo>
                <a:cubicBezTo>
                  <a:pt x="64" y="134"/>
                  <a:pt x="113" y="143"/>
                  <a:pt x="93" y="175"/>
                </a:cubicBezTo>
                <a:cubicBezTo>
                  <a:pt x="93" y="175"/>
                  <a:pt x="105" y="163"/>
                  <a:pt x="116" y="169"/>
                </a:cubicBezTo>
                <a:cubicBezTo>
                  <a:pt x="128" y="175"/>
                  <a:pt x="124" y="191"/>
                  <a:pt x="124" y="191"/>
                </a:cubicBezTo>
                <a:cubicBezTo>
                  <a:pt x="140" y="158"/>
                  <a:pt x="174" y="195"/>
                  <a:pt x="174" y="195"/>
                </a:cubicBezTo>
                <a:cubicBezTo>
                  <a:pt x="181" y="165"/>
                  <a:pt x="231" y="196"/>
                  <a:pt x="231" y="196"/>
                </a:cubicBezTo>
                <a:cubicBezTo>
                  <a:pt x="263" y="142"/>
                  <a:pt x="321" y="179"/>
                  <a:pt x="321" y="179"/>
                </a:cubicBezTo>
                <a:cubicBezTo>
                  <a:pt x="280" y="133"/>
                  <a:pt x="247" y="121"/>
                  <a:pt x="215" y="138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/>
      <p:bldP spid="20" grpId="0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30"/>
          <p:cNvSpPr>
            <a:spLocks noChangeArrowheads="1"/>
          </p:cNvSpPr>
          <p:nvPr/>
        </p:nvSpPr>
        <p:spPr bwMode="auto">
          <a:xfrm>
            <a:off x="9525" y="3582988"/>
            <a:ext cx="2390775" cy="1158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8" name="Rectangle 1331"/>
          <p:cNvSpPr>
            <a:spLocks noChangeArrowheads="1"/>
          </p:cNvSpPr>
          <p:nvPr/>
        </p:nvSpPr>
        <p:spPr bwMode="auto">
          <a:xfrm>
            <a:off x="2397125" y="3582988"/>
            <a:ext cx="2390775" cy="1158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9" name="Rectangle 1332"/>
          <p:cNvSpPr>
            <a:spLocks noChangeArrowheads="1"/>
          </p:cNvSpPr>
          <p:nvPr/>
        </p:nvSpPr>
        <p:spPr bwMode="auto">
          <a:xfrm>
            <a:off x="4787900" y="3582988"/>
            <a:ext cx="2387600" cy="11588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0" name="Rectangle 1333"/>
          <p:cNvSpPr>
            <a:spLocks noChangeArrowheads="1"/>
          </p:cNvSpPr>
          <p:nvPr/>
        </p:nvSpPr>
        <p:spPr bwMode="auto">
          <a:xfrm>
            <a:off x="7175500" y="3582988"/>
            <a:ext cx="2387600" cy="1158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1" name="Rectangle 1334"/>
          <p:cNvSpPr>
            <a:spLocks noChangeArrowheads="1"/>
          </p:cNvSpPr>
          <p:nvPr/>
        </p:nvSpPr>
        <p:spPr bwMode="auto">
          <a:xfrm>
            <a:off x="9563100" y="3582988"/>
            <a:ext cx="2392363" cy="1158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2" name="Rectangle 1335"/>
          <p:cNvSpPr>
            <a:spLocks noChangeArrowheads="1"/>
          </p:cNvSpPr>
          <p:nvPr/>
        </p:nvSpPr>
        <p:spPr bwMode="auto">
          <a:xfrm>
            <a:off x="2378075" y="1300163"/>
            <a:ext cx="22225" cy="23987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3" name="Rectangle 1336"/>
          <p:cNvSpPr>
            <a:spLocks noChangeArrowheads="1"/>
          </p:cNvSpPr>
          <p:nvPr/>
        </p:nvSpPr>
        <p:spPr bwMode="auto">
          <a:xfrm>
            <a:off x="4765675" y="3582988"/>
            <a:ext cx="22225" cy="24034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4" name="Rectangle 1337"/>
          <p:cNvSpPr>
            <a:spLocks noChangeArrowheads="1"/>
          </p:cNvSpPr>
          <p:nvPr/>
        </p:nvSpPr>
        <p:spPr bwMode="auto">
          <a:xfrm>
            <a:off x="7164388" y="1300163"/>
            <a:ext cx="23812" cy="23987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5" name="Rectangle 1338"/>
          <p:cNvSpPr>
            <a:spLocks noChangeArrowheads="1"/>
          </p:cNvSpPr>
          <p:nvPr/>
        </p:nvSpPr>
        <p:spPr bwMode="auto">
          <a:xfrm>
            <a:off x="11931650" y="1300163"/>
            <a:ext cx="23813" cy="23987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6" name="Rectangle 1339"/>
          <p:cNvSpPr>
            <a:spLocks noChangeArrowheads="1"/>
          </p:cNvSpPr>
          <p:nvPr/>
        </p:nvSpPr>
        <p:spPr bwMode="auto">
          <a:xfrm>
            <a:off x="9555163" y="3582988"/>
            <a:ext cx="20637" cy="24034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7" name="Freeform 1340"/>
          <p:cNvSpPr/>
          <p:nvPr/>
        </p:nvSpPr>
        <p:spPr bwMode="auto">
          <a:xfrm>
            <a:off x="2381250" y="1300163"/>
            <a:ext cx="242888" cy="254000"/>
          </a:xfrm>
          <a:custGeom>
            <a:avLst/>
            <a:gdLst>
              <a:gd name="T0" fmla="*/ 0 w 153"/>
              <a:gd name="T1" fmla="*/ 2147483646 h 160"/>
              <a:gd name="T2" fmla="*/ 0 w 153"/>
              <a:gd name="T3" fmla="*/ 0 h 160"/>
              <a:gd name="T4" fmla="*/ 2147483646 w 153"/>
              <a:gd name="T5" fmla="*/ 0 h 160"/>
              <a:gd name="T6" fmla="*/ 0 w 153"/>
              <a:gd name="T7" fmla="*/ 2147483646 h 16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53" h="160">
                <a:moveTo>
                  <a:pt x="0" y="160"/>
                </a:moveTo>
                <a:lnTo>
                  <a:pt x="0" y="0"/>
                </a:lnTo>
                <a:lnTo>
                  <a:pt x="153" y="0"/>
                </a:lnTo>
                <a:lnTo>
                  <a:pt x="0" y="16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" name="Freeform 1341"/>
          <p:cNvSpPr/>
          <p:nvPr/>
        </p:nvSpPr>
        <p:spPr bwMode="auto">
          <a:xfrm>
            <a:off x="4768850" y="5730875"/>
            <a:ext cx="242888" cy="255588"/>
          </a:xfrm>
          <a:custGeom>
            <a:avLst/>
            <a:gdLst>
              <a:gd name="T0" fmla="*/ 0 w 153"/>
              <a:gd name="T1" fmla="*/ 0 h 161"/>
              <a:gd name="T2" fmla="*/ 0 w 153"/>
              <a:gd name="T3" fmla="*/ 2147483646 h 161"/>
              <a:gd name="T4" fmla="*/ 2147483646 w 153"/>
              <a:gd name="T5" fmla="*/ 2147483646 h 161"/>
              <a:gd name="T6" fmla="*/ 0 w 153"/>
              <a:gd name="T7" fmla="*/ 0 h 16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53" h="161">
                <a:moveTo>
                  <a:pt x="0" y="0"/>
                </a:moveTo>
                <a:lnTo>
                  <a:pt x="0" y="161"/>
                </a:lnTo>
                <a:lnTo>
                  <a:pt x="153" y="16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" name="Freeform 1342"/>
          <p:cNvSpPr/>
          <p:nvPr/>
        </p:nvSpPr>
        <p:spPr bwMode="auto">
          <a:xfrm>
            <a:off x="9559925" y="5730875"/>
            <a:ext cx="241300" cy="255588"/>
          </a:xfrm>
          <a:custGeom>
            <a:avLst/>
            <a:gdLst>
              <a:gd name="T0" fmla="*/ 0 w 152"/>
              <a:gd name="T1" fmla="*/ 0 h 161"/>
              <a:gd name="T2" fmla="*/ 0 w 152"/>
              <a:gd name="T3" fmla="*/ 2147483646 h 161"/>
              <a:gd name="T4" fmla="*/ 2147483646 w 152"/>
              <a:gd name="T5" fmla="*/ 2147483646 h 161"/>
              <a:gd name="T6" fmla="*/ 0 w 152"/>
              <a:gd name="T7" fmla="*/ 0 h 16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52" h="161">
                <a:moveTo>
                  <a:pt x="0" y="0"/>
                </a:moveTo>
                <a:lnTo>
                  <a:pt x="0" y="161"/>
                </a:lnTo>
                <a:lnTo>
                  <a:pt x="152" y="16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" name="Freeform 1343"/>
          <p:cNvSpPr/>
          <p:nvPr/>
        </p:nvSpPr>
        <p:spPr bwMode="auto">
          <a:xfrm>
            <a:off x="7167563" y="1300163"/>
            <a:ext cx="242887" cy="254000"/>
          </a:xfrm>
          <a:custGeom>
            <a:avLst/>
            <a:gdLst>
              <a:gd name="T0" fmla="*/ 0 w 153"/>
              <a:gd name="T1" fmla="*/ 2147483646 h 160"/>
              <a:gd name="T2" fmla="*/ 0 w 153"/>
              <a:gd name="T3" fmla="*/ 0 h 160"/>
              <a:gd name="T4" fmla="*/ 2147483646 w 153"/>
              <a:gd name="T5" fmla="*/ 0 h 160"/>
              <a:gd name="T6" fmla="*/ 0 w 153"/>
              <a:gd name="T7" fmla="*/ 2147483646 h 16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53" h="160">
                <a:moveTo>
                  <a:pt x="0" y="160"/>
                </a:moveTo>
                <a:lnTo>
                  <a:pt x="0" y="0"/>
                </a:lnTo>
                <a:lnTo>
                  <a:pt x="153" y="0"/>
                </a:lnTo>
                <a:lnTo>
                  <a:pt x="0" y="16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" name="Freeform 1344"/>
          <p:cNvSpPr/>
          <p:nvPr/>
        </p:nvSpPr>
        <p:spPr bwMode="auto">
          <a:xfrm>
            <a:off x="11931650" y="1300163"/>
            <a:ext cx="242888" cy="254000"/>
          </a:xfrm>
          <a:custGeom>
            <a:avLst/>
            <a:gdLst>
              <a:gd name="T0" fmla="*/ 0 w 153"/>
              <a:gd name="T1" fmla="*/ 2147483646 h 160"/>
              <a:gd name="T2" fmla="*/ 0 w 153"/>
              <a:gd name="T3" fmla="*/ 0 h 160"/>
              <a:gd name="T4" fmla="*/ 2147483646 w 153"/>
              <a:gd name="T5" fmla="*/ 0 h 160"/>
              <a:gd name="T6" fmla="*/ 0 w 153"/>
              <a:gd name="T7" fmla="*/ 2147483646 h 16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53" h="160">
                <a:moveTo>
                  <a:pt x="0" y="160"/>
                </a:moveTo>
                <a:lnTo>
                  <a:pt x="0" y="0"/>
                </a:lnTo>
                <a:lnTo>
                  <a:pt x="153" y="0"/>
                </a:lnTo>
                <a:lnTo>
                  <a:pt x="0" y="16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" name="Freeform 1365"/>
          <p:cNvSpPr>
            <a:spLocks noEditPoints="1"/>
          </p:cNvSpPr>
          <p:nvPr/>
        </p:nvSpPr>
        <p:spPr bwMode="auto">
          <a:xfrm>
            <a:off x="2651125" y="5226050"/>
            <a:ext cx="522288" cy="576263"/>
          </a:xfrm>
          <a:custGeom>
            <a:avLst/>
            <a:gdLst>
              <a:gd name="T0" fmla="*/ 2147483646 w 136"/>
              <a:gd name="T1" fmla="*/ 2147483646 h 150"/>
              <a:gd name="T2" fmla="*/ 2147483646 w 136"/>
              <a:gd name="T3" fmla="*/ 2147483646 h 150"/>
              <a:gd name="T4" fmla="*/ 2147483646 w 136"/>
              <a:gd name="T5" fmla="*/ 2147483646 h 150"/>
              <a:gd name="T6" fmla="*/ 2147483646 w 136"/>
              <a:gd name="T7" fmla="*/ 2147483646 h 150"/>
              <a:gd name="T8" fmla="*/ 2147483646 w 136"/>
              <a:gd name="T9" fmla="*/ 2147483646 h 150"/>
              <a:gd name="T10" fmla="*/ 2147483646 w 136"/>
              <a:gd name="T11" fmla="*/ 2147483646 h 150"/>
              <a:gd name="T12" fmla="*/ 2147483646 w 136"/>
              <a:gd name="T13" fmla="*/ 2147483646 h 150"/>
              <a:gd name="T14" fmla="*/ 2147483646 w 136"/>
              <a:gd name="T15" fmla="*/ 2147483646 h 150"/>
              <a:gd name="T16" fmla="*/ 2147483646 w 136"/>
              <a:gd name="T17" fmla="*/ 2147483646 h 150"/>
              <a:gd name="T18" fmla="*/ 2147483646 w 136"/>
              <a:gd name="T19" fmla="*/ 2147483646 h 150"/>
              <a:gd name="T20" fmla="*/ 2147483646 w 136"/>
              <a:gd name="T21" fmla="*/ 2147483646 h 150"/>
              <a:gd name="T22" fmla="*/ 2147483646 w 136"/>
              <a:gd name="T23" fmla="*/ 2147483646 h 150"/>
              <a:gd name="T24" fmla="*/ 2147483646 w 136"/>
              <a:gd name="T25" fmla="*/ 2147483646 h 150"/>
              <a:gd name="T26" fmla="*/ 2147483646 w 136"/>
              <a:gd name="T27" fmla="*/ 2147483646 h 150"/>
              <a:gd name="T28" fmla="*/ 2147483646 w 136"/>
              <a:gd name="T29" fmla="*/ 2147483646 h 150"/>
              <a:gd name="T30" fmla="*/ 0 w 136"/>
              <a:gd name="T31" fmla="*/ 2147483646 h 150"/>
              <a:gd name="T32" fmla="*/ 2147483646 w 136"/>
              <a:gd name="T33" fmla="*/ 2147483646 h 150"/>
              <a:gd name="T34" fmla="*/ 2147483646 w 136"/>
              <a:gd name="T35" fmla="*/ 2147483646 h 150"/>
              <a:gd name="T36" fmla="*/ 2147483646 w 136"/>
              <a:gd name="T37" fmla="*/ 2147483646 h 150"/>
              <a:gd name="T38" fmla="*/ 2147483646 w 136"/>
              <a:gd name="T39" fmla="*/ 2147483646 h 150"/>
              <a:gd name="T40" fmla="*/ 2147483646 w 136"/>
              <a:gd name="T41" fmla="*/ 2147483646 h 150"/>
              <a:gd name="T42" fmla="*/ 2147483646 w 136"/>
              <a:gd name="T43" fmla="*/ 2147483646 h 150"/>
              <a:gd name="T44" fmla="*/ 2147483646 w 136"/>
              <a:gd name="T45" fmla="*/ 2147483646 h 150"/>
              <a:gd name="T46" fmla="*/ 2147483646 w 136"/>
              <a:gd name="T47" fmla="*/ 2147483646 h 150"/>
              <a:gd name="T48" fmla="*/ 2147483646 w 136"/>
              <a:gd name="T49" fmla="*/ 2147483646 h 150"/>
              <a:gd name="T50" fmla="*/ 2147483646 w 136"/>
              <a:gd name="T51" fmla="*/ 2147483646 h 150"/>
              <a:gd name="T52" fmla="*/ 2147483646 w 136"/>
              <a:gd name="T53" fmla="*/ 2147483646 h 150"/>
              <a:gd name="T54" fmla="*/ 2147483646 w 136"/>
              <a:gd name="T55" fmla="*/ 2147483646 h 150"/>
              <a:gd name="T56" fmla="*/ 2147483646 w 136"/>
              <a:gd name="T57" fmla="*/ 2147483646 h 150"/>
              <a:gd name="T58" fmla="*/ 2147483646 w 136"/>
              <a:gd name="T59" fmla="*/ 2147483646 h 150"/>
              <a:gd name="T60" fmla="*/ 2147483646 w 136"/>
              <a:gd name="T61" fmla="*/ 2147483646 h 150"/>
              <a:gd name="T62" fmla="*/ 2147483646 w 136"/>
              <a:gd name="T63" fmla="*/ 2147483646 h 15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36" h="150">
                <a:moveTo>
                  <a:pt x="128" y="52"/>
                </a:moveTo>
                <a:cubicBezTo>
                  <a:pt x="90" y="52"/>
                  <a:pt x="90" y="52"/>
                  <a:pt x="90" y="52"/>
                </a:cubicBezTo>
                <a:cubicBezTo>
                  <a:pt x="88" y="49"/>
                  <a:pt x="82" y="46"/>
                  <a:pt x="75" y="45"/>
                </a:cubicBezTo>
                <a:cubicBezTo>
                  <a:pt x="103" y="21"/>
                  <a:pt x="103" y="21"/>
                  <a:pt x="103" y="21"/>
                </a:cubicBezTo>
                <a:cubicBezTo>
                  <a:pt x="103" y="22"/>
                  <a:pt x="104" y="22"/>
                  <a:pt x="105" y="22"/>
                </a:cubicBezTo>
                <a:cubicBezTo>
                  <a:pt x="106" y="22"/>
                  <a:pt x="108" y="21"/>
                  <a:pt x="108" y="19"/>
                </a:cubicBezTo>
                <a:cubicBezTo>
                  <a:pt x="108" y="17"/>
                  <a:pt x="107" y="16"/>
                  <a:pt x="105" y="16"/>
                </a:cubicBezTo>
                <a:cubicBezTo>
                  <a:pt x="105" y="16"/>
                  <a:pt x="105" y="16"/>
                  <a:pt x="105" y="16"/>
                </a:cubicBezTo>
                <a:cubicBezTo>
                  <a:pt x="105" y="16"/>
                  <a:pt x="105" y="16"/>
                  <a:pt x="105" y="16"/>
                </a:cubicBezTo>
                <a:cubicBezTo>
                  <a:pt x="105" y="16"/>
                  <a:pt x="105" y="16"/>
                  <a:pt x="105" y="16"/>
                </a:cubicBezTo>
                <a:cubicBezTo>
                  <a:pt x="104" y="16"/>
                  <a:pt x="104" y="16"/>
                  <a:pt x="104" y="16"/>
                </a:cubicBezTo>
                <a:cubicBezTo>
                  <a:pt x="104" y="16"/>
                  <a:pt x="104" y="16"/>
                  <a:pt x="104" y="16"/>
                </a:cubicBezTo>
                <a:cubicBezTo>
                  <a:pt x="104" y="16"/>
                  <a:pt x="104" y="16"/>
                  <a:pt x="104" y="16"/>
                </a:cubicBezTo>
                <a:cubicBezTo>
                  <a:pt x="102" y="16"/>
                  <a:pt x="101" y="17"/>
                  <a:pt x="101" y="19"/>
                </a:cubicBezTo>
                <a:cubicBezTo>
                  <a:pt x="101" y="19"/>
                  <a:pt x="102" y="20"/>
                  <a:pt x="102" y="20"/>
                </a:cubicBezTo>
                <a:cubicBezTo>
                  <a:pt x="73" y="45"/>
                  <a:pt x="73" y="45"/>
                  <a:pt x="73" y="45"/>
                </a:cubicBezTo>
                <a:cubicBezTo>
                  <a:pt x="71" y="45"/>
                  <a:pt x="69" y="45"/>
                  <a:pt x="67" y="45"/>
                </a:cubicBezTo>
                <a:cubicBezTo>
                  <a:pt x="66" y="45"/>
                  <a:pt x="66" y="45"/>
                  <a:pt x="66" y="45"/>
                </a:cubicBezTo>
                <a:cubicBezTo>
                  <a:pt x="66" y="45"/>
                  <a:pt x="65" y="45"/>
                  <a:pt x="65" y="45"/>
                </a:cubicBezTo>
                <a:cubicBezTo>
                  <a:pt x="65" y="45"/>
                  <a:pt x="64" y="45"/>
                  <a:pt x="64" y="45"/>
                </a:cubicBezTo>
                <a:cubicBezTo>
                  <a:pt x="29" y="5"/>
                  <a:pt x="29" y="5"/>
                  <a:pt x="29" y="5"/>
                </a:cubicBezTo>
                <a:cubicBezTo>
                  <a:pt x="29" y="4"/>
                  <a:pt x="30" y="4"/>
                  <a:pt x="30" y="3"/>
                </a:cubicBezTo>
                <a:cubicBezTo>
                  <a:pt x="30" y="1"/>
                  <a:pt x="28" y="0"/>
                  <a:pt x="27" y="0"/>
                </a:cubicBezTo>
                <a:cubicBezTo>
                  <a:pt x="25" y="0"/>
                  <a:pt x="23" y="1"/>
                  <a:pt x="23" y="3"/>
                </a:cubicBezTo>
                <a:cubicBezTo>
                  <a:pt x="23" y="5"/>
                  <a:pt x="25" y="6"/>
                  <a:pt x="27" y="6"/>
                </a:cubicBezTo>
                <a:cubicBezTo>
                  <a:pt x="27" y="6"/>
                  <a:pt x="27" y="6"/>
                  <a:pt x="28" y="6"/>
                </a:cubicBezTo>
                <a:cubicBezTo>
                  <a:pt x="61" y="45"/>
                  <a:pt x="61" y="45"/>
                  <a:pt x="61" y="45"/>
                </a:cubicBezTo>
                <a:cubicBezTo>
                  <a:pt x="59" y="45"/>
                  <a:pt x="56" y="45"/>
                  <a:pt x="54" y="46"/>
                </a:cubicBezTo>
                <a:cubicBezTo>
                  <a:pt x="49" y="47"/>
                  <a:pt x="45" y="49"/>
                  <a:pt x="43" y="52"/>
                </a:cubicBezTo>
                <a:cubicBezTo>
                  <a:pt x="8" y="52"/>
                  <a:pt x="8" y="52"/>
                  <a:pt x="8" y="52"/>
                </a:cubicBezTo>
                <a:cubicBezTo>
                  <a:pt x="4" y="52"/>
                  <a:pt x="0" y="55"/>
                  <a:pt x="0" y="60"/>
                </a:cubicBezTo>
                <a:cubicBezTo>
                  <a:pt x="0" y="141"/>
                  <a:pt x="0" y="141"/>
                  <a:pt x="0" y="141"/>
                </a:cubicBezTo>
                <a:cubicBezTo>
                  <a:pt x="0" y="145"/>
                  <a:pt x="4" y="149"/>
                  <a:pt x="8" y="149"/>
                </a:cubicBezTo>
                <a:cubicBezTo>
                  <a:pt x="11" y="149"/>
                  <a:pt x="11" y="149"/>
                  <a:pt x="11" y="149"/>
                </a:cubicBezTo>
                <a:cubicBezTo>
                  <a:pt x="11" y="150"/>
                  <a:pt x="11" y="150"/>
                  <a:pt x="11" y="150"/>
                </a:cubicBezTo>
                <a:cubicBezTo>
                  <a:pt x="28" y="150"/>
                  <a:pt x="28" y="150"/>
                  <a:pt x="28" y="150"/>
                </a:cubicBezTo>
                <a:cubicBezTo>
                  <a:pt x="28" y="149"/>
                  <a:pt x="28" y="149"/>
                  <a:pt x="28" y="149"/>
                </a:cubicBezTo>
                <a:cubicBezTo>
                  <a:pt x="109" y="149"/>
                  <a:pt x="109" y="149"/>
                  <a:pt x="109" y="149"/>
                </a:cubicBezTo>
                <a:cubicBezTo>
                  <a:pt x="109" y="150"/>
                  <a:pt x="109" y="150"/>
                  <a:pt x="109" y="150"/>
                </a:cubicBezTo>
                <a:cubicBezTo>
                  <a:pt x="126" y="150"/>
                  <a:pt x="126" y="150"/>
                  <a:pt x="126" y="150"/>
                </a:cubicBezTo>
                <a:cubicBezTo>
                  <a:pt x="126" y="149"/>
                  <a:pt x="126" y="149"/>
                  <a:pt x="126" y="149"/>
                </a:cubicBezTo>
                <a:cubicBezTo>
                  <a:pt x="128" y="149"/>
                  <a:pt x="128" y="149"/>
                  <a:pt x="128" y="149"/>
                </a:cubicBezTo>
                <a:cubicBezTo>
                  <a:pt x="133" y="149"/>
                  <a:pt x="136" y="145"/>
                  <a:pt x="136" y="141"/>
                </a:cubicBezTo>
                <a:cubicBezTo>
                  <a:pt x="136" y="60"/>
                  <a:pt x="136" y="60"/>
                  <a:pt x="136" y="60"/>
                </a:cubicBezTo>
                <a:cubicBezTo>
                  <a:pt x="136" y="55"/>
                  <a:pt x="133" y="52"/>
                  <a:pt x="128" y="52"/>
                </a:cubicBezTo>
                <a:close/>
                <a:moveTo>
                  <a:pt x="115" y="129"/>
                </a:moveTo>
                <a:cubicBezTo>
                  <a:pt x="115" y="137"/>
                  <a:pt x="109" y="143"/>
                  <a:pt x="101" y="143"/>
                </a:cubicBezTo>
                <a:cubicBezTo>
                  <a:pt x="20" y="143"/>
                  <a:pt x="20" y="143"/>
                  <a:pt x="20" y="143"/>
                </a:cubicBezTo>
                <a:cubicBezTo>
                  <a:pt x="13" y="143"/>
                  <a:pt x="7" y="137"/>
                  <a:pt x="7" y="129"/>
                </a:cubicBezTo>
                <a:cubicBezTo>
                  <a:pt x="7" y="71"/>
                  <a:pt x="7" y="71"/>
                  <a:pt x="7" y="71"/>
                </a:cubicBezTo>
                <a:cubicBezTo>
                  <a:pt x="7" y="63"/>
                  <a:pt x="13" y="57"/>
                  <a:pt x="20" y="57"/>
                </a:cubicBezTo>
                <a:cubicBezTo>
                  <a:pt x="101" y="57"/>
                  <a:pt x="101" y="57"/>
                  <a:pt x="101" y="57"/>
                </a:cubicBezTo>
                <a:cubicBezTo>
                  <a:pt x="109" y="57"/>
                  <a:pt x="115" y="63"/>
                  <a:pt x="115" y="71"/>
                </a:cubicBezTo>
                <a:lnTo>
                  <a:pt x="115" y="129"/>
                </a:lnTo>
                <a:close/>
                <a:moveTo>
                  <a:pt x="125" y="87"/>
                </a:moveTo>
                <a:cubicBezTo>
                  <a:pt x="122" y="87"/>
                  <a:pt x="120" y="84"/>
                  <a:pt x="120" y="81"/>
                </a:cubicBezTo>
                <a:cubicBezTo>
                  <a:pt x="120" y="78"/>
                  <a:pt x="122" y="76"/>
                  <a:pt x="125" y="76"/>
                </a:cubicBezTo>
                <a:cubicBezTo>
                  <a:pt x="128" y="76"/>
                  <a:pt x="130" y="78"/>
                  <a:pt x="130" y="81"/>
                </a:cubicBezTo>
                <a:cubicBezTo>
                  <a:pt x="130" y="84"/>
                  <a:pt x="128" y="87"/>
                  <a:pt x="125" y="87"/>
                </a:cubicBezTo>
                <a:close/>
                <a:moveTo>
                  <a:pt x="125" y="74"/>
                </a:moveTo>
                <a:cubicBezTo>
                  <a:pt x="122" y="74"/>
                  <a:pt x="120" y="71"/>
                  <a:pt x="120" y="68"/>
                </a:cubicBezTo>
                <a:cubicBezTo>
                  <a:pt x="120" y="65"/>
                  <a:pt x="122" y="63"/>
                  <a:pt x="125" y="63"/>
                </a:cubicBezTo>
                <a:cubicBezTo>
                  <a:pt x="128" y="63"/>
                  <a:pt x="130" y="65"/>
                  <a:pt x="130" y="68"/>
                </a:cubicBezTo>
                <a:cubicBezTo>
                  <a:pt x="130" y="71"/>
                  <a:pt x="128" y="74"/>
                  <a:pt x="125" y="7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3" name="组合 1383"/>
          <p:cNvGrpSpPr/>
          <p:nvPr/>
        </p:nvGrpSpPr>
        <p:grpSpPr bwMode="auto">
          <a:xfrm>
            <a:off x="5176838" y="1465263"/>
            <a:ext cx="557212" cy="461962"/>
            <a:chOff x="5176838" y="1589088"/>
            <a:chExt cx="557213" cy="461962"/>
          </a:xfrm>
          <a:solidFill>
            <a:schemeClr val="accent3"/>
          </a:solidFill>
        </p:grpSpPr>
        <p:sp>
          <p:nvSpPr>
            <p:cNvPr id="24" name="Freeform 1366"/>
            <p:cNvSpPr/>
            <p:nvPr/>
          </p:nvSpPr>
          <p:spPr bwMode="auto">
            <a:xfrm>
              <a:off x="5238750" y="1589088"/>
              <a:ext cx="433388" cy="260350"/>
            </a:xfrm>
            <a:custGeom>
              <a:avLst/>
              <a:gdLst>
                <a:gd name="T0" fmla="*/ 2147483646 w 113"/>
                <a:gd name="T1" fmla="*/ 2147483646 h 68"/>
                <a:gd name="T2" fmla="*/ 2147483646 w 113"/>
                <a:gd name="T3" fmla="*/ 2147483646 h 68"/>
                <a:gd name="T4" fmla="*/ 2147483646 w 113"/>
                <a:gd name="T5" fmla="*/ 2147483646 h 68"/>
                <a:gd name="T6" fmla="*/ 2147483646 w 113"/>
                <a:gd name="T7" fmla="*/ 2147483646 h 68"/>
                <a:gd name="T8" fmla="*/ 2147483646 w 113"/>
                <a:gd name="T9" fmla="*/ 2147483646 h 68"/>
                <a:gd name="T10" fmla="*/ 0 w 113"/>
                <a:gd name="T11" fmla="*/ 2147483646 h 68"/>
                <a:gd name="T12" fmla="*/ 2147483646 w 113"/>
                <a:gd name="T13" fmla="*/ 0 h 68"/>
                <a:gd name="T14" fmla="*/ 2147483646 w 113"/>
                <a:gd name="T15" fmla="*/ 2147483646 h 68"/>
                <a:gd name="T16" fmla="*/ 2147483646 w 113"/>
                <a:gd name="T17" fmla="*/ 2147483646 h 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3" h="68">
                  <a:moveTo>
                    <a:pt x="106" y="68"/>
                  </a:moveTo>
                  <a:cubicBezTo>
                    <a:pt x="103" y="68"/>
                    <a:pt x="100" y="65"/>
                    <a:pt x="100" y="61"/>
                  </a:cubicBezTo>
                  <a:cubicBezTo>
                    <a:pt x="100" y="35"/>
                    <a:pt x="81" y="13"/>
                    <a:pt x="57" y="13"/>
                  </a:cubicBezTo>
                  <a:cubicBezTo>
                    <a:pt x="33" y="13"/>
                    <a:pt x="13" y="35"/>
                    <a:pt x="13" y="61"/>
                  </a:cubicBezTo>
                  <a:cubicBezTo>
                    <a:pt x="13" y="65"/>
                    <a:pt x="10" y="68"/>
                    <a:pt x="7" y="68"/>
                  </a:cubicBezTo>
                  <a:cubicBezTo>
                    <a:pt x="3" y="68"/>
                    <a:pt x="0" y="65"/>
                    <a:pt x="0" y="61"/>
                  </a:cubicBezTo>
                  <a:cubicBezTo>
                    <a:pt x="0" y="28"/>
                    <a:pt x="26" y="0"/>
                    <a:pt x="57" y="0"/>
                  </a:cubicBezTo>
                  <a:cubicBezTo>
                    <a:pt x="88" y="0"/>
                    <a:pt x="113" y="28"/>
                    <a:pt x="113" y="61"/>
                  </a:cubicBezTo>
                  <a:cubicBezTo>
                    <a:pt x="113" y="65"/>
                    <a:pt x="110" y="68"/>
                    <a:pt x="106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Freeform 1367"/>
            <p:cNvSpPr/>
            <p:nvPr/>
          </p:nvSpPr>
          <p:spPr bwMode="auto">
            <a:xfrm>
              <a:off x="5219700" y="1857375"/>
              <a:ext cx="84138" cy="193675"/>
            </a:xfrm>
            <a:custGeom>
              <a:avLst/>
              <a:gdLst>
                <a:gd name="T0" fmla="*/ 2147483646 w 22"/>
                <a:gd name="T1" fmla="*/ 2147483646 h 50"/>
                <a:gd name="T2" fmla="*/ 2147483646 w 22"/>
                <a:gd name="T3" fmla="*/ 2147483646 h 50"/>
                <a:gd name="T4" fmla="*/ 2147483646 w 22"/>
                <a:gd name="T5" fmla="*/ 2147483646 h 50"/>
                <a:gd name="T6" fmla="*/ 0 w 22"/>
                <a:gd name="T7" fmla="*/ 2147483646 h 50"/>
                <a:gd name="T8" fmla="*/ 0 w 22"/>
                <a:gd name="T9" fmla="*/ 2147483646 h 50"/>
                <a:gd name="T10" fmla="*/ 2147483646 w 22"/>
                <a:gd name="T11" fmla="*/ 0 h 50"/>
                <a:gd name="T12" fmla="*/ 2147483646 w 22"/>
                <a:gd name="T13" fmla="*/ 0 h 50"/>
                <a:gd name="T14" fmla="*/ 2147483646 w 22"/>
                <a:gd name="T15" fmla="*/ 2147483646 h 50"/>
                <a:gd name="T16" fmla="*/ 2147483646 w 22"/>
                <a:gd name="T17" fmla="*/ 2147483646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" h="50">
                  <a:moveTo>
                    <a:pt x="22" y="42"/>
                  </a:moveTo>
                  <a:cubicBezTo>
                    <a:pt x="22" y="46"/>
                    <a:pt x="18" y="50"/>
                    <a:pt x="14" y="50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4" y="50"/>
                    <a:pt x="0" y="46"/>
                    <a:pt x="0" y="42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8" y="0"/>
                    <a:pt x="22" y="4"/>
                    <a:pt x="22" y="8"/>
                  </a:cubicBezTo>
                  <a:lnTo>
                    <a:pt x="22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Freeform 1368"/>
            <p:cNvSpPr/>
            <p:nvPr/>
          </p:nvSpPr>
          <p:spPr bwMode="auto">
            <a:xfrm>
              <a:off x="5176838" y="1889125"/>
              <a:ext cx="26988" cy="130175"/>
            </a:xfrm>
            <a:custGeom>
              <a:avLst/>
              <a:gdLst>
                <a:gd name="T0" fmla="*/ 2147483646 w 7"/>
                <a:gd name="T1" fmla="*/ 0 h 34"/>
                <a:gd name="T2" fmla="*/ 2147483646 w 7"/>
                <a:gd name="T3" fmla="*/ 0 h 34"/>
                <a:gd name="T4" fmla="*/ 0 w 7"/>
                <a:gd name="T5" fmla="*/ 2147483646 h 34"/>
                <a:gd name="T6" fmla="*/ 0 w 7"/>
                <a:gd name="T7" fmla="*/ 2147483646 h 34"/>
                <a:gd name="T8" fmla="*/ 2147483646 w 7"/>
                <a:gd name="T9" fmla="*/ 2147483646 h 34"/>
                <a:gd name="T10" fmla="*/ 2147483646 w 7"/>
                <a:gd name="T11" fmla="*/ 2147483646 h 34"/>
                <a:gd name="T12" fmla="*/ 2147483646 w 7"/>
                <a:gd name="T13" fmla="*/ 0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" h="34">
                  <a:moveTo>
                    <a:pt x="7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6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2"/>
                    <a:pt x="2" y="34"/>
                    <a:pt x="5" y="34"/>
                  </a:cubicBezTo>
                  <a:cubicBezTo>
                    <a:pt x="7" y="34"/>
                    <a:pt x="7" y="34"/>
                    <a:pt x="7" y="34"/>
                  </a:cubicBez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" name="Freeform 1369"/>
            <p:cNvSpPr/>
            <p:nvPr/>
          </p:nvSpPr>
          <p:spPr bwMode="auto">
            <a:xfrm>
              <a:off x="5603875" y="1857375"/>
              <a:ext cx="84138" cy="193675"/>
            </a:xfrm>
            <a:custGeom>
              <a:avLst/>
              <a:gdLst>
                <a:gd name="T0" fmla="*/ 0 w 22"/>
                <a:gd name="T1" fmla="*/ 2147483646 h 50"/>
                <a:gd name="T2" fmla="*/ 2147483646 w 22"/>
                <a:gd name="T3" fmla="*/ 2147483646 h 50"/>
                <a:gd name="T4" fmla="*/ 2147483646 w 22"/>
                <a:gd name="T5" fmla="*/ 2147483646 h 50"/>
                <a:gd name="T6" fmla="*/ 2147483646 w 22"/>
                <a:gd name="T7" fmla="*/ 2147483646 h 50"/>
                <a:gd name="T8" fmla="*/ 2147483646 w 22"/>
                <a:gd name="T9" fmla="*/ 2147483646 h 50"/>
                <a:gd name="T10" fmla="*/ 2147483646 w 22"/>
                <a:gd name="T11" fmla="*/ 0 h 50"/>
                <a:gd name="T12" fmla="*/ 2147483646 w 22"/>
                <a:gd name="T13" fmla="*/ 0 h 50"/>
                <a:gd name="T14" fmla="*/ 0 w 22"/>
                <a:gd name="T15" fmla="*/ 2147483646 h 50"/>
                <a:gd name="T16" fmla="*/ 0 w 22"/>
                <a:gd name="T17" fmla="*/ 2147483646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" h="50">
                  <a:moveTo>
                    <a:pt x="0" y="42"/>
                  </a:moveTo>
                  <a:cubicBezTo>
                    <a:pt x="0" y="46"/>
                    <a:pt x="4" y="50"/>
                    <a:pt x="9" y="50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8" y="50"/>
                    <a:pt x="22" y="46"/>
                    <a:pt x="22" y="42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4"/>
                    <a:pt x="18" y="0"/>
                    <a:pt x="14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lnTo>
                    <a:pt x="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" name="Freeform 1370"/>
            <p:cNvSpPr/>
            <p:nvPr/>
          </p:nvSpPr>
          <p:spPr bwMode="auto">
            <a:xfrm>
              <a:off x="5703888" y="1889125"/>
              <a:ext cx="30163" cy="130175"/>
            </a:xfrm>
            <a:custGeom>
              <a:avLst/>
              <a:gdLst>
                <a:gd name="T0" fmla="*/ 0 w 8"/>
                <a:gd name="T1" fmla="*/ 0 h 34"/>
                <a:gd name="T2" fmla="*/ 2147483646 w 8"/>
                <a:gd name="T3" fmla="*/ 0 h 34"/>
                <a:gd name="T4" fmla="*/ 2147483646 w 8"/>
                <a:gd name="T5" fmla="*/ 2147483646 h 34"/>
                <a:gd name="T6" fmla="*/ 2147483646 w 8"/>
                <a:gd name="T7" fmla="*/ 2147483646 h 34"/>
                <a:gd name="T8" fmla="*/ 2147483646 w 8"/>
                <a:gd name="T9" fmla="*/ 2147483646 h 34"/>
                <a:gd name="T10" fmla="*/ 0 w 8"/>
                <a:gd name="T11" fmla="*/ 2147483646 h 34"/>
                <a:gd name="T12" fmla="*/ 0 w 8"/>
                <a:gd name="T13" fmla="*/ 0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34">
                  <a:moveTo>
                    <a:pt x="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5" y="0"/>
                    <a:pt x="8" y="2"/>
                    <a:pt x="8" y="6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32"/>
                    <a:pt x="5" y="34"/>
                    <a:pt x="2" y="34"/>
                  </a:cubicBezTo>
                  <a:cubicBezTo>
                    <a:pt x="0" y="34"/>
                    <a:pt x="0" y="34"/>
                    <a:pt x="0" y="34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9" name="Freeform 1371"/>
          <p:cNvSpPr>
            <a:spLocks noEditPoints="1"/>
          </p:cNvSpPr>
          <p:nvPr/>
        </p:nvSpPr>
        <p:spPr bwMode="auto">
          <a:xfrm>
            <a:off x="371475" y="1414463"/>
            <a:ext cx="414338" cy="488950"/>
          </a:xfrm>
          <a:custGeom>
            <a:avLst/>
            <a:gdLst>
              <a:gd name="T0" fmla="*/ 2147483646 w 261"/>
              <a:gd name="T1" fmla="*/ 2147483646 h 308"/>
              <a:gd name="T2" fmla="*/ 2147483646 w 261"/>
              <a:gd name="T3" fmla="*/ 2147483646 h 308"/>
              <a:gd name="T4" fmla="*/ 2147483646 w 261"/>
              <a:gd name="T5" fmla="*/ 2147483646 h 308"/>
              <a:gd name="T6" fmla="*/ 2147483646 w 261"/>
              <a:gd name="T7" fmla="*/ 2147483646 h 308"/>
              <a:gd name="T8" fmla="*/ 2147483646 w 261"/>
              <a:gd name="T9" fmla="*/ 2147483646 h 308"/>
              <a:gd name="T10" fmla="*/ 2147483646 w 261"/>
              <a:gd name="T11" fmla="*/ 2147483646 h 308"/>
              <a:gd name="T12" fmla="*/ 2147483646 w 261"/>
              <a:gd name="T13" fmla="*/ 0 h 308"/>
              <a:gd name="T14" fmla="*/ 2147483646 w 261"/>
              <a:gd name="T15" fmla="*/ 2147483646 h 308"/>
              <a:gd name="T16" fmla="*/ 0 w 261"/>
              <a:gd name="T17" fmla="*/ 2147483646 h 308"/>
              <a:gd name="T18" fmla="*/ 2147483646 w 261"/>
              <a:gd name="T19" fmla="*/ 2147483646 h 308"/>
              <a:gd name="T20" fmla="*/ 2147483646 w 261"/>
              <a:gd name="T21" fmla="*/ 2147483646 h 308"/>
              <a:gd name="T22" fmla="*/ 2147483646 w 261"/>
              <a:gd name="T23" fmla="*/ 2147483646 h 308"/>
              <a:gd name="T24" fmla="*/ 2147483646 w 261"/>
              <a:gd name="T25" fmla="*/ 2147483646 h 308"/>
              <a:gd name="T26" fmla="*/ 2147483646 w 261"/>
              <a:gd name="T27" fmla="*/ 2147483646 h 308"/>
              <a:gd name="T28" fmla="*/ 2147483646 w 261"/>
              <a:gd name="T29" fmla="*/ 2147483646 h 308"/>
              <a:gd name="T30" fmla="*/ 2147483646 w 261"/>
              <a:gd name="T31" fmla="*/ 2147483646 h 308"/>
              <a:gd name="T32" fmla="*/ 2147483646 w 261"/>
              <a:gd name="T33" fmla="*/ 2147483646 h 308"/>
              <a:gd name="T34" fmla="*/ 2147483646 w 261"/>
              <a:gd name="T35" fmla="*/ 2147483646 h 308"/>
              <a:gd name="T36" fmla="*/ 2147483646 w 261"/>
              <a:gd name="T37" fmla="*/ 2147483646 h 308"/>
              <a:gd name="T38" fmla="*/ 2147483646 w 261"/>
              <a:gd name="T39" fmla="*/ 2147483646 h 308"/>
              <a:gd name="T40" fmla="*/ 2147483646 w 261"/>
              <a:gd name="T41" fmla="*/ 2147483646 h 308"/>
              <a:gd name="T42" fmla="*/ 2147483646 w 261"/>
              <a:gd name="T43" fmla="*/ 2147483646 h 308"/>
              <a:gd name="T44" fmla="*/ 2147483646 w 261"/>
              <a:gd name="T45" fmla="*/ 2147483646 h 308"/>
              <a:gd name="T46" fmla="*/ 2147483646 w 261"/>
              <a:gd name="T47" fmla="*/ 2147483646 h 308"/>
              <a:gd name="T48" fmla="*/ 2147483646 w 261"/>
              <a:gd name="T49" fmla="*/ 2147483646 h 308"/>
              <a:gd name="T50" fmla="*/ 2147483646 w 261"/>
              <a:gd name="T51" fmla="*/ 2147483646 h 308"/>
              <a:gd name="T52" fmla="*/ 2147483646 w 261"/>
              <a:gd name="T53" fmla="*/ 2147483646 h 308"/>
              <a:gd name="T54" fmla="*/ 2147483646 w 261"/>
              <a:gd name="T55" fmla="*/ 2147483646 h 308"/>
              <a:gd name="T56" fmla="*/ 2147483646 w 261"/>
              <a:gd name="T57" fmla="*/ 2147483646 h 308"/>
              <a:gd name="T58" fmla="*/ 2147483646 w 261"/>
              <a:gd name="T59" fmla="*/ 2147483646 h 308"/>
              <a:gd name="T60" fmla="*/ 2147483646 w 261"/>
              <a:gd name="T61" fmla="*/ 2147483646 h 308"/>
              <a:gd name="T62" fmla="*/ 2147483646 w 261"/>
              <a:gd name="T63" fmla="*/ 2147483646 h 308"/>
              <a:gd name="T64" fmla="*/ 2147483646 w 261"/>
              <a:gd name="T65" fmla="*/ 2147483646 h 308"/>
              <a:gd name="T66" fmla="*/ 2147483646 w 261"/>
              <a:gd name="T67" fmla="*/ 2147483646 h 30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61" h="308">
                <a:moveTo>
                  <a:pt x="261" y="73"/>
                </a:moveTo>
                <a:lnTo>
                  <a:pt x="261" y="73"/>
                </a:lnTo>
                <a:lnTo>
                  <a:pt x="218" y="61"/>
                </a:lnTo>
                <a:lnTo>
                  <a:pt x="177" y="51"/>
                </a:lnTo>
                <a:lnTo>
                  <a:pt x="133" y="61"/>
                </a:lnTo>
                <a:lnTo>
                  <a:pt x="89" y="73"/>
                </a:lnTo>
                <a:lnTo>
                  <a:pt x="89" y="223"/>
                </a:lnTo>
                <a:lnTo>
                  <a:pt x="68" y="223"/>
                </a:lnTo>
                <a:lnTo>
                  <a:pt x="56" y="0"/>
                </a:lnTo>
                <a:lnTo>
                  <a:pt x="36" y="0"/>
                </a:lnTo>
                <a:lnTo>
                  <a:pt x="24" y="223"/>
                </a:lnTo>
                <a:lnTo>
                  <a:pt x="0" y="223"/>
                </a:lnTo>
                <a:lnTo>
                  <a:pt x="0" y="308"/>
                </a:lnTo>
                <a:lnTo>
                  <a:pt x="89" y="308"/>
                </a:lnTo>
                <a:lnTo>
                  <a:pt x="92" y="308"/>
                </a:lnTo>
                <a:lnTo>
                  <a:pt x="261" y="308"/>
                </a:lnTo>
                <a:lnTo>
                  <a:pt x="261" y="73"/>
                </a:lnTo>
                <a:close/>
                <a:moveTo>
                  <a:pt x="131" y="238"/>
                </a:moveTo>
                <a:lnTo>
                  <a:pt x="114" y="238"/>
                </a:lnTo>
                <a:lnTo>
                  <a:pt x="114" y="204"/>
                </a:lnTo>
                <a:lnTo>
                  <a:pt x="131" y="204"/>
                </a:lnTo>
                <a:lnTo>
                  <a:pt x="131" y="238"/>
                </a:lnTo>
                <a:close/>
                <a:moveTo>
                  <a:pt x="131" y="189"/>
                </a:moveTo>
                <a:lnTo>
                  <a:pt x="114" y="189"/>
                </a:lnTo>
                <a:lnTo>
                  <a:pt x="114" y="155"/>
                </a:lnTo>
                <a:lnTo>
                  <a:pt x="131" y="155"/>
                </a:lnTo>
                <a:lnTo>
                  <a:pt x="131" y="189"/>
                </a:lnTo>
                <a:close/>
                <a:moveTo>
                  <a:pt x="131" y="141"/>
                </a:moveTo>
                <a:lnTo>
                  <a:pt x="114" y="141"/>
                </a:lnTo>
                <a:lnTo>
                  <a:pt x="114" y="109"/>
                </a:lnTo>
                <a:lnTo>
                  <a:pt x="131" y="109"/>
                </a:lnTo>
                <a:lnTo>
                  <a:pt x="131" y="141"/>
                </a:lnTo>
                <a:close/>
                <a:moveTo>
                  <a:pt x="181" y="238"/>
                </a:moveTo>
                <a:lnTo>
                  <a:pt x="167" y="238"/>
                </a:lnTo>
                <a:lnTo>
                  <a:pt x="167" y="204"/>
                </a:lnTo>
                <a:lnTo>
                  <a:pt x="181" y="204"/>
                </a:lnTo>
                <a:lnTo>
                  <a:pt x="181" y="238"/>
                </a:lnTo>
                <a:close/>
                <a:moveTo>
                  <a:pt x="181" y="189"/>
                </a:moveTo>
                <a:lnTo>
                  <a:pt x="167" y="189"/>
                </a:lnTo>
                <a:lnTo>
                  <a:pt x="167" y="155"/>
                </a:lnTo>
                <a:lnTo>
                  <a:pt x="181" y="155"/>
                </a:lnTo>
                <a:lnTo>
                  <a:pt x="181" y="189"/>
                </a:lnTo>
                <a:close/>
                <a:moveTo>
                  <a:pt x="181" y="141"/>
                </a:moveTo>
                <a:lnTo>
                  <a:pt x="167" y="141"/>
                </a:lnTo>
                <a:lnTo>
                  <a:pt x="167" y="109"/>
                </a:lnTo>
                <a:lnTo>
                  <a:pt x="181" y="109"/>
                </a:lnTo>
                <a:lnTo>
                  <a:pt x="181" y="141"/>
                </a:lnTo>
                <a:close/>
                <a:moveTo>
                  <a:pt x="235" y="238"/>
                </a:moveTo>
                <a:lnTo>
                  <a:pt x="218" y="238"/>
                </a:lnTo>
                <a:lnTo>
                  <a:pt x="218" y="204"/>
                </a:lnTo>
                <a:lnTo>
                  <a:pt x="235" y="204"/>
                </a:lnTo>
                <a:lnTo>
                  <a:pt x="235" y="238"/>
                </a:lnTo>
                <a:close/>
                <a:moveTo>
                  <a:pt x="235" y="189"/>
                </a:moveTo>
                <a:lnTo>
                  <a:pt x="218" y="189"/>
                </a:lnTo>
                <a:lnTo>
                  <a:pt x="218" y="155"/>
                </a:lnTo>
                <a:lnTo>
                  <a:pt x="235" y="155"/>
                </a:lnTo>
                <a:lnTo>
                  <a:pt x="235" y="189"/>
                </a:lnTo>
                <a:close/>
                <a:moveTo>
                  <a:pt x="235" y="141"/>
                </a:moveTo>
                <a:lnTo>
                  <a:pt x="218" y="141"/>
                </a:lnTo>
                <a:lnTo>
                  <a:pt x="218" y="109"/>
                </a:lnTo>
                <a:lnTo>
                  <a:pt x="235" y="109"/>
                </a:lnTo>
                <a:lnTo>
                  <a:pt x="235" y="14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30" name="组合 29"/>
          <p:cNvGrpSpPr/>
          <p:nvPr/>
        </p:nvGrpSpPr>
        <p:grpSpPr>
          <a:xfrm>
            <a:off x="7607300" y="5386388"/>
            <a:ext cx="225425" cy="550862"/>
            <a:chOff x="7607300" y="5214938"/>
            <a:chExt cx="225425" cy="550862"/>
          </a:xfrm>
          <a:solidFill>
            <a:schemeClr val="accent4"/>
          </a:solidFill>
        </p:grpSpPr>
        <p:sp>
          <p:nvSpPr>
            <p:cNvPr id="31" name="Freeform 1372"/>
            <p:cNvSpPr/>
            <p:nvPr/>
          </p:nvSpPr>
          <p:spPr bwMode="auto">
            <a:xfrm>
              <a:off x="7607300" y="5562600"/>
              <a:ext cx="225425" cy="149225"/>
            </a:xfrm>
            <a:custGeom>
              <a:avLst/>
              <a:gdLst>
                <a:gd name="T0" fmla="*/ 55 w 59"/>
                <a:gd name="T1" fmla="*/ 0 h 39"/>
                <a:gd name="T2" fmla="*/ 4 w 59"/>
                <a:gd name="T3" fmla="*/ 0 h 39"/>
                <a:gd name="T4" fmla="*/ 0 w 59"/>
                <a:gd name="T5" fmla="*/ 4 h 39"/>
                <a:gd name="T6" fmla="*/ 0 w 59"/>
                <a:gd name="T7" fmla="*/ 18 h 39"/>
                <a:gd name="T8" fmla="*/ 4 w 59"/>
                <a:gd name="T9" fmla="*/ 22 h 39"/>
                <a:gd name="T10" fmla="*/ 5 w 59"/>
                <a:gd name="T11" fmla="*/ 22 h 39"/>
                <a:gd name="T12" fmla="*/ 9 w 59"/>
                <a:gd name="T13" fmla="*/ 30 h 39"/>
                <a:gd name="T14" fmla="*/ 18 w 59"/>
                <a:gd name="T15" fmla="*/ 39 h 39"/>
                <a:gd name="T16" fmla="*/ 41 w 59"/>
                <a:gd name="T17" fmla="*/ 39 h 39"/>
                <a:gd name="T18" fmla="*/ 50 w 59"/>
                <a:gd name="T19" fmla="*/ 30 h 39"/>
                <a:gd name="T20" fmla="*/ 54 w 59"/>
                <a:gd name="T21" fmla="*/ 22 h 39"/>
                <a:gd name="T22" fmla="*/ 55 w 59"/>
                <a:gd name="T23" fmla="*/ 22 h 39"/>
                <a:gd name="T24" fmla="*/ 59 w 59"/>
                <a:gd name="T25" fmla="*/ 18 h 39"/>
                <a:gd name="T26" fmla="*/ 59 w 59"/>
                <a:gd name="T27" fmla="*/ 4 h 39"/>
                <a:gd name="T28" fmla="*/ 55 w 59"/>
                <a:gd name="T2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9" h="39">
                  <a:moveTo>
                    <a:pt x="55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20"/>
                    <a:pt x="2" y="22"/>
                    <a:pt x="4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35"/>
                    <a:pt x="13" y="39"/>
                    <a:pt x="18" y="39"/>
                  </a:cubicBezTo>
                  <a:cubicBezTo>
                    <a:pt x="41" y="39"/>
                    <a:pt x="41" y="39"/>
                    <a:pt x="41" y="39"/>
                  </a:cubicBezTo>
                  <a:cubicBezTo>
                    <a:pt x="46" y="39"/>
                    <a:pt x="50" y="35"/>
                    <a:pt x="50" y="30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7" y="22"/>
                    <a:pt x="59" y="20"/>
                    <a:pt x="59" y="18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2"/>
                    <a:pt x="57" y="0"/>
                    <a:pt x="5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32" name="Freeform 1373"/>
            <p:cNvSpPr/>
            <p:nvPr/>
          </p:nvSpPr>
          <p:spPr bwMode="auto">
            <a:xfrm>
              <a:off x="7659688" y="5719763"/>
              <a:ext cx="120650" cy="15875"/>
            </a:xfrm>
            <a:custGeom>
              <a:avLst/>
              <a:gdLst>
                <a:gd name="T0" fmla="*/ 31 w 31"/>
                <a:gd name="T1" fmla="*/ 2 h 4"/>
                <a:gd name="T2" fmla="*/ 29 w 31"/>
                <a:gd name="T3" fmla="*/ 4 h 4"/>
                <a:gd name="T4" fmla="*/ 2 w 31"/>
                <a:gd name="T5" fmla="*/ 4 h 4"/>
                <a:gd name="T6" fmla="*/ 0 w 31"/>
                <a:gd name="T7" fmla="*/ 2 h 4"/>
                <a:gd name="T8" fmla="*/ 0 w 31"/>
                <a:gd name="T9" fmla="*/ 2 h 4"/>
                <a:gd name="T10" fmla="*/ 2 w 31"/>
                <a:gd name="T11" fmla="*/ 0 h 4"/>
                <a:gd name="T12" fmla="*/ 29 w 31"/>
                <a:gd name="T13" fmla="*/ 0 h 4"/>
                <a:gd name="T14" fmla="*/ 31 w 31"/>
                <a:gd name="T1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4">
                  <a:moveTo>
                    <a:pt x="31" y="2"/>
                  </a:moveTo>
                  <a:cubicBezTo>
                    <a:pt x="31" y="3"/>
                    <a:pt x="30" y="4"/>
                    <a:pt x="29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0" y="0"/>
                    <a:pt x="31" y="1"/>
                    <a:pt x="3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33" name="Freeform 1374"/>
            <p:cNvSpPr/>
            <p:nvPr/>
          </p:nvSpPr>
          <p:spPr bwMode="auto">
            <a:xfrm>
              <a:off x="7686675" y="5751513"/>
              <a:ext cx="66675" cy="14287"/>
            </a:xfrm>
            <a:custGeom>
              <a:avLst/>
              <a:gdLst>
                <a:gd name="T0" fmla="*/ 1 w 17"/>
                <a:gd name="T1" fmla="*/ 4 h 4"/>
                <a:gd name="T2" fmla="*/ 0 w 17"/>
                <a:gd name="T3" fmla="*/ 2 h 4"/>
                <a:gd name="T4" fmla="*/ 0 w 17"/>
                <a:gd name="T5" fmla="*/ 2 h 4"/>
                <a:gd name="T6" fmla="*/ 1 w 17"/>
                <a:gd name="T7" fmla="*/ 0 h 4"/>
                <a:gd name="T8" fmla="*/ 16 w 17"/>
                <a:gd name="T9" fmla="*/ 0 h 4"/>
                <a:gd name="T10" fmla="*/ 17 w 17"/>
                <a:gd name="T11" fmla="*/ 2 h 4"/>
                <a:gd name="T12" fmla="*/ 17 w 17"/>
                <a:gd name="T13" fmla="*/ 2 h 4"/>
                <a:gd name="T14" fmla="*/ 16 w 17"/>
                <a:gd name="T1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4">
                  <a:moveTo>
                    <a:pt x="1" y="4"/>
                  </a:moveTo>
                  <a:cubicBezTo>
                    <a:pt x="0" y="4"/>
                    <a:pt x="0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1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3"/>
                    <a:pt x="17" y="4"/>
                    <a:pt x="16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34" name="Freeform 1375"/>
            <p:cNvSpPr/>
            <p:nvPr/>
          </p:nvSpPr>
          <p:spPr bwMode="auto">
            <a:xfrm>
              <a:off x="7686675" y="5214938"/>
              <a:ext cx="66675" cy="334962"/>
            </a:xfrm>
            <a:custGeom>
              <a:avLst/>
              <a:gdLst>
                <a:gd name="T0" fmla="*/ 17 w 17"/>
                <a:gd name="T1" fmla="*/ 9 h 87"/>
                <a:gd name="T2" fmla="*/ 9 w 17"/>
                <a:gd name="T3" fmla="*/ 0 h 87"/>
                <a:gd name="T4" fmla="*/ 9 w 17"/>
                <a:gd name="T5" fmla="*/ 0 h 87"/>
                <a:gd name="T6" fmla="*/ 0 w 17"/>
                <a:gd name="T7" fmla="*/ 9 h 87"/>
                <a:gd name="T8" fmla="*/ 0 w 17"/>
                <a:gd name="T9" fmla="*/ 78 h 87"/>
                <a:gd name="T10" fmla="*/ 9 w 17"/>
                <a:gd name="T11" fmla="*/ 87 h 87"/>
                <a:gd name="T12" fmla="*/ 9 w 17"/>
                <a:gd name="T13" fmla="*/ 87 h 87"/>
                <a:gd name="T14" fmla="*/ 17 w 17"/>
                <a:gd name="T15" fmla="*/ 78 h 87"/>
                <a:gd name="T16" fmla="*/ 17 w 17"/>
                <a:gd name="T17" fmla="*/ 9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87">
                  <a:moveTo>
                    <a:pt x="17" y="9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83"/>
                    <a:pt x="4" y="87"/>
                    <a:pt x="9" y="87"/>
                  </a:cubicBezTo>
                  <a:cubicBezTo>
                    <a:pt x="9" y="87"/>
                    <a:pt x="9" y="87"/>
                    <a:pt x="9" y="87"/>
                  </a:cubicBezTo>
                  <a:cubicBezTo>
                    <a:pt x="13" y="87"/>
                    <a:pt x="17" y="83"/>
                    <a:pt x="17" y="78"/>
                  </a:cubicBezTo>
                  <a:lnTo>
                    <a:pt x="17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35" name="Freeform 1376"/>
            <p:cNvSpPr/>
            <p:nvPr/>
          </p:nvSpPr>
          <p:spPr bwMode="auto">
            <a:xfrm>
              <a:off x="7629525" y="5238750"/>
              <a:ext cx="46038" cy="311150"/>
            </a:xfrm>
            <a:custGeom>
              <a:avLst/>
              <a:gdLst>
                <a:gd name="T0" fmla="*/ 12 w 12"/>
                <a:gd name="T1" fmla="*/ 8 h 81"/>
                <a:gd name="T2" fmla="*/ 6 w 12"/>
                <a:gd name="T3" fmla="*/ 0 h 81"/>
                <a:gd name="T4" fmla="*/ 6 w 12"/>
                <a:gd name="T5" fmla="*/ 0 h 81"/>
                <a:gd name="T6" fmla="*/ 0 w 12"/>
                <a:gd name="T7" fmla="*/ 8 h 81"/>
                <a:gd name="T8" fmla="*/ 0 w 12"/>
                <a:gd name="T9" fmla="*/ 73 h 81"/>
                <a:gd name="T10" fmla="*/ 6 w 12"/>
                <a:gd name="T11" fmla="*/ 81 h 81"/>
                <a:gd name="T12" fmla="*/ 6 w 12"/>
                <a:gd name="T13" fmla="*/ 81 h 81"/>
                <a:gd name="T14" fmla="*/ 12 w 12"/>
                <a:gd name="T15" fmla="*/ 73 h 81"/>
                <a:gd name="T16" fmla="*/ 12 w 12"/>
                <a:gd name="T17" fmla="*/ 8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81">
                  <a:moveTo>
                    <a:pt x="12" y="8"/>
                  </a:moveTo>
                  <a:cubicBezTo>
                    <a:pt x="12" y="3"/>
                    <a:pt x="9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" y="0"/>
                    <a:pt x="0" y="3"/>
                    <a:pt x="0" y="8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7"/>
                    <a:pt x="2" y="81"/>
                    <a:pt x="6" y="81"/>
                  </a:cubicBezTo>
                  <a:cubicBezTo>
                    <a:pt x="6" y="81"/>
                    <a:pt x="6" y="81"/>
                    <a:pt x="6" y="81"/>
                  </a:cubicBezTo>
                  <a:cubicBezTo>
                    <a:pt x="9" y="81"/>
                    <a:pt x="12" y="77"/>
                    <a:pt x="12" y="73"/>
                  </a:cubicBezTo>
                  <a:lnTo>
                    <a:pt x="12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36" name="Freeform 1377"/>
            <p:cNvSpPr/>
            <p:nvPr/>
          </p:nvSpPr>
          <p:spPr bwMode="auto">
            <a:xfrm>
              <a:off x="7767638" y="5238750"/>
              <a:ext cx="46038" cy="311150"/>
            </a:xfrm>
            <a:custGeom>
              <a:avLst/>
              <a:gdLst>
                <a:gd name="T0" fmla="*/ 12 w 12"/>
                <a:gd name="T1" fmla="*/ 8 h 81"/>
                <a:gd name="T2" fmla="*/ 6 w 12"/>
                <a:gd name="T3" fmla="*/ 0 h 81"/>
                <a:gd name="T4" fmla="*/ 6 w 12"/>
                <a:gd name="T5" fmla="*/ 0 h 81"/>
                <a:gd name="T6" fmla="*/ 0 w 12"/>
                <a:gd name="T7" fmla="*/ 8 h 81"/>
                <a:gd name="T8" fmla="*/ 0 w 12"/>
                <a:gd name="T9" fmla="*/ 73 h 81"/>
                <a:gd name="T10" fmla="*/ 6 w 12"/>
                <a:gd name="T11" fmla="*/ 81 h 81"/>
                <a:gd name="T12" fmla="*/ 6 w 12"/>
                <a:gd name="T13" fmla="*/ 81 h 81"/>
                <a:gd name="T14" fmla="*/ 12 w 12"/>
                <a:gd name="T15" fmla="*/ 73 h 81"/>
                <a:gd name="T16" fmla="*/ 12 w 12"/>
                <a:gd name="T17" fmla="*/ 8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81">
                  <a:moveTo>
                    <a:pt x="12" y="8"/>
                  </a:moveTo>
                  <a:cubicBezTo>
                    <a:pt x="12" y="3"/>
                    <a:pt x="10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8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7"/>
                    <a:pt x="3" y="81"/>
                    <a:pt x="6" y="81"/>
                  </a:cubicBezTo>
                  <a:cubicBezTo>
                    <a:pt x="6" y="81"/>
                    <a:pt x="6" y="81"/>
                    <a:pt x="6" y="81"/>
                  </a:cubicBezTo>
                  <a:cubicBezTo>
                    <a:pt x="10" y="81"/>
                    <a:pt x="12" y="77"/>
                    <a:pt x="12" y="73"/>
                  </a:cubicBezTo>
                  <a:lnTo>
                    <a:pt x="12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</p:grpSp>
      <p:sp>
        <p:nvSpPr>
          <p:cNvPr id="37" name="Freeform 1378"/>
          <p:cNvSpPr>
            <a:spLocks noEditPoints="1"/>
          </p:cNvSpPr>
          <p:nvPr/>
        </p:nvSpPr>
        <p:spPr bwMode="auto">
          <a:xfrm>
            <a:off x="10055225" y="1471613"/>
            <a:ext cx="277813" cy="488950"/>
          </a:xfrm>
          <a:custGeom>
            <a:avLst/>
            <a:gdLst>
              <a:gd name="T0" fmla="*/ 2147483646 w 72"/>
              <a:gd name="T1" fmla="*/ 0 h 127"/>
              <a:gd name="T2" fmla="*/ 2147483646 w 72"/>
              <a:gd name="T3" fmla="*/ 0 h 127"/>
              <a:gd name="T4" fmla="*/ 0 w 72"/>
              <a:gd name="T5" fmla="*/ 2147483646 h 127"/>
              <a:gd name="T6" fmla="*/ 0 w 72"/>
              <a:gd name="T7" fmla="*/ 2147483646 h 127"/>
              <a:gd name="T8" fmla="*/ 2147483646 w 72"/>
              <a:gd name="T9" fmla="*/ 2147483646 h 127"/>
              <a:gd name="T10" fmla="*/ 2147483646 w 72"/>
              <a:gd name="T11" fmla="*/ 2147483646 h 127"/>
              <a:gd name="T12" fmla="*/ 2147483646 w 72"/>
              <a:gd name="T13" fmla="*/ 2147483646 h 127"/>
              <a:gd name="T14" fmla="*/ 2147483646 w 72"/>
              <a:gd name="T15" fmla="*/ 2147483646 h 127"/>
              <a:gd name="T16" fmla="*/ 2147483646 w 72"/>
              <a:gd name="T17" fmla="*/ 0 h 127"/>
              <a:gd name="T18" fmla="*/ 2147483646 w 72"/>
              <a:gd name="T19" fmla="*/ 2147483646 h 127"/>
              <a:gd name="T20" fmla="*/ 2147483646 w 72"/>
              <a:gd name="T21" fmla="*/ 2147483646 h 127"/>
              <a:gd name="T22" fmla="*/ 2147483646 w 72"/>
              <a:gd name="T23" fmla="*/ 2147483646 h 127"/>
              <a:gd name="T24" fmla="*/ 2147483646 w 72"/>
              <a:gd name="T25" fmla="*/ 2147483646 h 127"/>
              <a:gd name="T26" fmla="*/ 2147483646 w 72"/>
              <a:gd name="T27" fmla="*/ 2147483646 h 127"/>
              <a:gd name="T28" fmla="*/ 2147483646 w 72"/>
              <a:gd name="T29" fmla="*/ 2147483646 h 127"/>
              <a:gd name="T30" fmla="*/ 2147483646 w 72"/>
              <a:gd name="T31" fmla="*/ 2147483646 h 127"/>
              <a:gd name="T32" fmla="*/ 2147483646 w 72"/>
              <a:gd name="T33" fmla="*/ 2147483646 h 127"/>
              <a:gd name="T34" fmla="*/ 2147483646 w 72"/>
              <a:gd name="T35" fmla="*/ 2147483646 h 127"/>
              <a:gd name="T36" fmla="*/ 2147483646 w 72"/>
              <a:gd name="T37" fmla="*/ 2147483646 h 127"/>
              <a:gd name="T38" fmla="*/ 2147483646 w 72"/>
              <a:gd name="T39" fmla="*/ 2147483646 h 127"/>
              <a:gd name="T40" fmla="*/ 2147483646 w 72"/>
              <a:gd name="T41" fmla="*/ 2147483646 h 127"/>
              <a:gd name="T42" fmla="*/ 2147483646 w 72"/>
              <a:gd name="T43" fmla="*/ 2147483646 h 127"/>
              <a:gd name="T44" fmla="*/ 2147483646 w 72"/>
              <a:gd name="T45" fmla="*/ 2147483646 h 127"/>
              <a:gd name="T46" fmla="*/ 2147483646 w 72"/>
              <a:gd name="T47" fmla="*/ 2147483646 h 127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72" h="127">
                <a:moveTo>
                  <a:pt x="64" y="0"/>
                </a:moveTo>
                <a:cubicBezTo>
                  <a:pt x="8" y="0"/>
                  <a:pt x="8" y="0"/>
                  <a:pt x="8" y="0"/>
                </a:cubicBezTo>
                <a:cubicBezTo>
                  <a:pt x="3" y="0"/>
                  <a:pt x="0" y="4"/>
                  <a:pt x="0" y="8"/>
                </a:cubicBezTo>
                <a:cubicBezTo>
                  <a:pt x="0" y="119"/>
                  <a:pt x="0" y="119"/>
                  <a:pt x="0" y="119"/>
                </a:cubicBezTo>
                <a:cubicBezTo>
                  <a:pt x="0" y="123"/>
                  <a:pt x="3" y="127"/>
                  <a:pt x="8" y="127"/>
                </a:cubicBezTo>
                <a:cubicBezTo>
                  <a:pt x="64" y="127"/>
                  <a:pt x="64" y="127"/>
                  <a:pt x="64" y="127"/>
                </a:cubicBezTo>
                <a:cubicBezTo>
                  <a:pt x="69" y="127"/>
                  <a:pt x="72" y="123"/>
                  <a:pt x="72" y="119"/>
                </a:cubicBezTo>
                <a:cubicBezTo>
                  <a:pt x="72" y="8"/>
                  <a:pt x="72" y="8"/>
                  <a:pt x="72" y="8"/>
                </a:cubicBezTo>
                <a:cubicBezTo>
                  <a:pt x="72" y="4"/>
                  <a:pt x="69" y="0"/>
                  <a:pt x="64" y="0"/>
                </a:cubicBezTo>
                <a:close/>
                <a:moveTo>
                  <a:pt x="24" y="9"/>
                </a:moveTo>
                <a:cubicBezTo>
                  <a:pt x="48" y="9"/>
                  <a:pt x="48" y="9"/>
                  <a:pt x="48" y="9"/>
                </a:cubicBezTo>
                <a:cubicBezTo>
                  <a:pt x="48" y="12"/>
                  <a:pt x="48" y="12"/>
                  <a:pt x="48" y="12"/>
                </a:cubicBezTo>
                <a:cubicBezTo>
                  <a:pt x="24" y="12"/>
                  <a:pt x="24" y="12"/>
                  <a:pt x="24" y="12"/>
                </a:cubicBezTo>
                <a:lnTo>
                  <a:pt x="24" y="9"/>
                </a:lnTo>
                <a:close/>
                <a:moveTo>
                  <a:pt x="36" y="122"/>
                </a:moveTo>
                <a:cubicBezTo>
                  <a:pt x="33" y="122"/>
                  <a:pt x="31" y="120"/>
                  <a:pt x="31" y="117"/>
                </a:cubicBezTo>
                <a:cubicBezTo>
                  <a:pt x="31" y="115"/>
                  <a:pt x="33" y="113"/>
                  <a:pt x="36" y="113"/>
                </a:cubicBezTo>
                <a:cubicBezTo>
                  <a:pt x="38" y="113"/>
                  <a:pt x="40" y="115"/>
                  <a:pt x="40" y="117"/>
                </a:cubicBezTo>
                <a:cubicBezTo>
                  <a:pt x="40" y="120"/>
                  <a:pt x="38" y="122"/>
                  <a:pt x="36" y="122"/>
                </a:cubicBezTo>
                <a:close/>
                <a:moveTo>
                  <a:pt x="67" y="106"/>
                </a:moveTo>
                <a:cubicBezTo>
                  <a:pt x="5" y="106"/>
                  <a:pt x="5" y="106"/>
                  <a:pt x="5" y="106"/>
                </a:cubicBezTo>
                <a:cubicBezTo>
                  <a:pt x="5" y="20"/>
                  <a:pt x="5" y="20"/>
                  <a:pt x="5" y="20"/>
                </a:cubicBezTo>
                <a:cubicBezTo>
                  <a:pt x="67" y="20"/>
                  <a:pt x="67" y="20"/>
                  <a:pt x="67" y="20"/>
                </a:cubicBezTo>
                <a:lnTo>
                  <a:pt x="67" y="1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" name="自由: 形状 3"/>
          <p:cNvSpPr/>
          <p:nvPr/>
        </p:nvSpPr>
        <p:spPr>
          <a:xfrm>
            <a:off x="0" y="0"/>
            <a:ext cx="12192000" cy="6860934"/>
          </a:xfrm>
          <a:custGeom>
            <a:avLst/>
            <a:gdLst>
              <a:gd name="connsiteX0" fmla="*/ 203593 w 12192000"/>
              <a:gd name="connsiteY0" fmla="*/ 78057 h 6860934"/>
              <a:gd name="connsiteX1" fmla="*/ 78059 w 12192000"/>
              <a:gd name="connsiteY1" fmla="*/ 203591 h 6860934"/>
              <a:gd name="connsiteX2" fmla="*/ 78059 w 12192000"/>
              <a:gd name="connsiteY2" fmla="*/ 6665559 h 6860934"/>
              <a:gd name="connsiteX3" fmla="*/ 203593 w 12192000"/>
              <a:gd name="connsiteY3" fmla="*/ 6791093 h 6860934"/>
              <a:gd name="connsiteX4" fmla="*/ 11984690 w 12192000"/>
              <a:gd name="connsiteY4" fmla="*/ 6791093 h 6860934"/>
              <a:gd name="connsiteX5" fmla="*/ 12110224 w 12192000"/>
              <a:gd name="connsiteY5" fmla="*/ 6665559 h 6860934"/>
              <a:gd name="connsiteX6" fmla="*/ 12110224 w 12192000"/>
              <a:gd name="connsiteY6" fmla="*/ 203591 h 6860934"/>
              <a:gd name="connsiteX7" fmla="*/ 11984690 w 12192000"/>
              <a:gd name="connsiteY7" fmla="*/ 78057 h 6860934"/>
              <a:gd name="connsiteX8" fmla="*/ 0 w 12192000"/>
              <a:gd name="connsiteY8" fmla="*/ 0 h 6860934"/>
              <a:gd name="connsiteX9" fmla="*/ 12192000 w 12192000"/>
              <a:gd name="connsiteY9" fmla="*/ 0 h 6860934"/>
              <a:gd name="connsiteX10" fmla="*/ 12192000 w 12192000"/>
              <a:gd name="connsiteY10" fmla="*/ 6860934 h 6860934"/>
              <a:gd name="connsiteX11" fmla="*/ 0 w 12192000"/>
              <a:gd name="connsiteY11" fmla="*/ 6860934 h 6860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60934">
                <a:moveTo>
                  <a:pt x="203593" y="78057"/>
                </a:moveTo>
                <a:cubicBezTo>
                  <a:pt x="134262" y="78057"/>
                  <a:pt x="78059" y="134260"/>
                  <a:pt x="78059" y="203591"/>
                </a:cubicBezTo>
                <a:lnTo>
                  <a:pt x="78059" y="6665559"/>
                </a:lnTo>
                <a:cubicBezTo>
                  <a:pt x="78059" y="6734890"/>
                  <a:pt x="134262" y="6791093"/>
                  <a:pt x="203593" y="6791093"/>
                </a:cubicBezTo>
                <a:lnTo>
                  <a:pt x="11984690" y="6791093"/>
                </a:lnTo>
                <a:cubicBezTo>
                  <a:pt x="12054021" y="6791093"/>
                  <a:pt x="12110224" y="6734890"/>
                  <a:pt x="12110224" y="6665559"/>
                </a:cubicBezTo>
                <a:lnTo>
                  <a:pt x="12110224" y="203591"/>
                </a:lnTo>
                <a:cubicBezTo>
                  <a:pt x="12110224" y="134260"/>
                  <a:pt x="12054021" y="78057"/>
                  <a:pt x="11984690" y="78057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60934"/>
                </a:lnTo>
                <a:lnTo>
                  <a:pt x="0" y="6860934"/>
                </a:lnTo>
                <a:close/>
              </a:path>
            </a:pathLst>
          </a:custGeom>
          <a:solidFill>
            <a:srgbClr val="2400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MH_Entry_1"/>
          <p:cNvSpPr/>
          <p:nvPr>
            <p:custDataLst>
              <p:tags r:id="rId1"/>
            </p:custDataLst>
          </p:nvPr>
        </p:nvSpPr>
        <p:spPr>
          <a:xfrm>
            <a:off x="741878" y="142331"/>
            <a:ext cx="2383287" cy="498614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r>
              <a:rPr lang="zh-CN" altLang="en-US" sz="2400" spc="200" dirty="0">
                <a:solidFill>
                  <a:srgbClr val="38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活动背景介绍</a:t>
            </a:r>
          </a:p>
        </p:txBody>
      </p:sp>
      <p:sp>
        <p:nvSpPr>
          <p:cNvPr id="6" name="MH_Number_1"/>
          <p:cNvSpPr/>
          <p:nvPr>
            <p:custDataLst>
              <p:tags r:id="rId2"/>
            </p:custDataLst>
          </p:nvPr>
        </p:nvSpPr>
        <p:spPr>
          <a:xfrm>
            <a:off x="151338" y="128184"/>
            <a:ext cx="498951" cy="498614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endParaRPr lang="zh-CN" alt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自由: 形状 3"/>
          <p:cNvSpPr/>
          <p:nvPr/>
        </p:nvSpPr>
        <p:spPr>
          <a:xfrm>
            <a:off x="0" y="0"/>
            <a:ext cx="12192000" cy="6860934"/>
          </a:xfrm>
          <a:custGeom>
            <a:avLst/>
            <a:gdLst>
              <a:gd name="connsiteX0" fmla="*/ 203593 w 12192000"/>
              <a:gd name="connsiteY0" fmla="*/ 78057 h 6860934"/>
              <a:gd name="connsiteX1" fmla="*/ 78059 w 12192000"/>
              <a:gd name="connsiteY1" fmla="*/ 203591 h 6860934"/>
              <a:gd name="connsiteX2" fmla="*/ 78059 w 12192000"/>
              <a:gd name="connsiteY2" fmla="*/ 6665559 h 6860934"/>
              <a:gd name="connsiteX3" fmla="*/ 203593 w 12192000"/>
              <a:gd name="connsiteY3" fmla="*/ 6791093 h 6860934"/>
              <a:gd name="connsiteX4" fmla="*/ 11984690 w 12192000"/>
              <a:gd name="connsiteY4" fmla="*/ 6791093 h 6860934"/>
              <a:gd name="connsiteX5" fmla="*/ 12110224 w 12192000"/>
              <a:gd name="connsiteY5" fmla="*/ 6665559 h 6860934"/>
              <a:gd name="connsiteX6" fmla="*/ 12110224 w 12192000"/>
              <a:gd name="connsiteY6" fmla="*/ 203591 h 6860934"/>
              <a:gd name="connsiteX7" fmla="*/ 11984690 w 12192000"/>
              <a:gd name="connsiteY7" fmla="*/ 78057 h 6860934"/>
              <a:gd name="connsiteX8" fmla="*/ 0 w 12192000"/>
              <a:gd name="connsiteY8" fmla="*/ 0 h 6860934"/>
              <a:gd name="connsiteX9" fmla="*/ 12192000 w 12192000"/>
              <a:gd name="connsiteY9" fmla="*/ 0 h 6860934"/>
              <a:gd name="connsiteX10" fmla="*/ 12192000 w 12192000"/>
              <a:gd name="connsiteY10" fmla="*/ 6860934 h 6860934"/>
              <a:gd name="connsiteX11" fmla="*/ 0 w 12192000"/>
              <a:gd name="connsiteY11" fmla="*/ 6860934 h 6860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60934">
                <a:moveTo>
                  <a:pt x="203593" y="78057"/>
                </a:moveTo>
                <a:cubicBezTo>
                  <a:pt x="134262" y="78057"/>
                  <a:pt x="78059" y="134260"/>
                  <a:pt x="78059" y="203591"/>
                </a:cubicBezTo>
                <a:lnTo>
                  <a:pt x="78059" y="6665559"/>
                </a:lnTo>
                <a:cubicBezTo>
                  <a:pt x="78059" y="6734890"/>
                  <a:pt x="134262" y="6791093"/>
                  <a:pt x="203593" y="6791093"/>
                </a:cubicBezTo>
                <a:lnTo>
                  <a:pt x="11984690" y="6791093"/>
                </a:lnTo>
                <a:cubicBezTo>
                  <a:pt x="12054021" y="6791093"/>
                  <a:pt x="12110224" y="6734890"/>
                  <a:pt x="12110224" y="6665559"/>
                </a:cubicBezTo>
                <a:lnTo>
                  <a:pt x="12110224" y="203591"/>
                </a:lnTo>
                <a:cubicBezTo>
                  <a:pt x="12110224" y="134260"/>
                  <a:pt x="12054021" y="78057"/>
                  <a:pt x="11984690" y="78057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60934"/>
                </a:lnTo>
                <a:lnTo>
                  <a:pt x="0" y="6860934"/>
                </a:lnTo>
                <a:close/>
              </a:path>
            </a:pathLst>
          </a:custGeom>
          <a:solidFill>
            <a:srgbClr val="2400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MH_Entry_1"/>
          <p:cNvSpPr/>
          <p:nvPr>
            <p:custDataLst>
              <p:tags r:id="rId1"/>
            </p:custDataLst>
          </p:nvPr>
        </p:nvSpPr>
        <p:spPr>
          <a:xfrm>
            <a:off x="741878" y="142331"/>
            <a:ext cx="2383287" cy="498614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r>
              <a:rPr lang="zh-CN" altLang="en-US" sz="2400" spc="200" dirty="0">
                <a:solidFill>
                  <a:srgbClr val="38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活动背景介绍</a:t>
            </a:r>
          </a:p>
        </p:txBody>
      </p:sp>
      <p:sp>
        <p:nvSpPr>
          <p:cNvPr id="6" name="MH_Number_1"/>
          <p:cNvSpPr/>
          <p:nvPr>
            <p:custDataLst>
              <p:tags r:id="rId2"/>
            </p:custDataLst>
          </p:nvPr>
        </p:nvSpPr>
        <p:spPr>
          <a:xfrm>
            <a:off x="151338" y="128184"/>
            <a:ext cx="498951" cy="498614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endParaRPr lang="zh-CN" alt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7" name="Group 8"/>
          <p:cNvGrpSpPr/>
          <p:nvPr/>
        </p:nvGrpSpPr>
        <p:grpSpPr bwMode="auto">
          <a:xfrm>
            <a:off x="4764088" y="1924050"/>
            <a:ext cx="2667000" cy="4070350"/>
            <a:chOff x="0" y="0"/>
            <a:chExt cx="3019425" cy="4606802"/>
          </a:xfrm>
        </p:grpSpPr>
        <p:sp>
          <p:nvSpPr>
            <p:cNvPr id="8" name="Freeform 5"/>
            <p:cNvSpPr/>
            <p:nvPr/>
          </p:nvSpPr>
          <p:spPr bwMode="auto">
            <a:xfrm>
              <a:off x="972326" y="2008738"/>
              <a:ext cx="1737967" cy="1094206"/>
            </a:xfrm>
            <a:custGeom>
              <a:avLst/>
              <a:gdLst>
                <a:gd name="T0" fmla="*/ 588 w 2687"/>
                <a:gd name="T1" fmla="*/ 0 h 1694"/>
                <a:gd name="T2" fmla="*/ 4 w 2687"/>
                <a:gd name="T3" fmla="*/ 1380 h 1694"/>
                <a:gd name="T4" fmla="*/ 7 w 2687"/>
                <a:gd name="T5" fmla="*/ 1694 h 1694"/>
                <a:gd name="T6" fmla="*/ 1352 w 2687"/>
                <a:gd name="T7" fmla="*/ 1694 h 1694"/>
                <a:gd name="T8" fmla="*/ 1370 w 2687"/>
                <a:gd name="T9" fmla="*/ 1386 h 1694"/>
                <a:gd name="T10" fmla="*/ 2687 w 2687"/>
                <a:gd name="T11" fmla="*/ 0 h 1694"/>
                <a:gd name="T12" fmla="*/ 588 w 2687"/>
                <a:gd name="T13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87" h="1694">
                  <a:moveTo>
                    <a:pt x="588" y="0"/>
                  </a:moveTo>
                  <a:cubicBezTo>
                    <a:pt x="293" y="436"/>
                    <a:pt x="0" y="741"/>
                    <a:pt x="4" y="1380"/>
                  </a:cubicBezTo>
                  <a:cubicBezTo>
                    <a:pt x="5" y="1455"/>
                    <a:pt x="6" y="1685"/>
                    <a:pt x="7" y="1694"/>
                  </a:cubicBezTo>
                  <a:cubicBezTo>
                    <a:pt x="1352" y="1694"/>
                    <a:pt x="1352" y="1694"/>
                    <a:pt x="1352" y="1694"/>
                  </a:cubicBezTo>
                  <a:cubicBezTo>
                    <a:pt x="1354" y="1687"/>
                    <a:pt x="1340" y="1535"/>
                    <a:pt x="1370" y="1386"/>
                  </a:cubicBezTo>
                  <a:cubicBezTo>
                    <a:pt x="1475" y="854"/>
                    <a:pt x="2200" y="559"/>
                    <a:pt x="2687" y="0"/>
                  </a:cubicBezTo>
                  <a:lnTo>
                    <a:pt x="58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9" name="Freeform 6"/>
            <p:cNvSpPr/>
            <p:nvPr/>
          </p:nvSpPr>
          <p:spPr bwMode="auto">
            <a:xfrm>
              <a:off x="1353349" y="731267"/>
              <a:ext cx="1666076" cy="1688921"/>
            </a:xfrm>
            <a:custGeom>
              <a:avLst/>
              <a:gdLst>
                <a:gd name="T0" fmla="*/ 2577 w 2577"/>
                <a:gd name="T1" fmla="*/ 820 h 2611"/>
                <a:gd name="T2" fmla="*/ 2410 w 2577"/>
                <a:gd name="T3" fmla="*/ 0 h 2611"/>
                <a:gd name="T4" fmla="*/ 381 w 2577"/>
                <a:gd name="T5" fmla="*/ 810 h 2611"/>
                <a:gd name="T6" fmla="*/ 396 w 2577"/>
                <a:gd name="T7" fmla="*/ 947 h 2611"/>
                <a:gd name="T8" fmla="*/ 0 w 2577"/>
                <a:gd name="T9" fmla="*/ 1974 h 2611"/>
                <a:gd name="T10" fmla="*/ 433 w 2577"/>
                <a:gd name="T11" fmla="*/ 1975 h 2611"/>
                <a:gd name="T12" fmla="*/ 626 w 2577"/>
                <a:gd name="T13" fmla="*/ 2254 h 2611"/>
                <a:gd name="T14" fmla="*/ 626 w 2577"/>
                <a:gd name="T15" fmla="*/ 2254 h 2611"/>
                <a:gd name="T16" fmla="*/ 565 w 2577"/>
                <a:gd name="T17" fmla="*/ 2401 h 2611"/>
                <a:gd name="T18" fmla="*/ 817 w 2577"/>
                <a:gd name="T19" fmla="*/ 2607 h 2611"/>
                <a:gd name="T20" fmla="*/ 1056 w 2577"/>
                <a:gd name="T21" fmla="*/ 2386 h 2611"/>
                <a:gd name="T22" fmla="*/ 983 w 2577"/>
                <a:gd name="T23" fmla="*/ 2241 h 2611"/>
                <a:gd name="T24" fmla="*/ 1118 w 2577"/>
                <a:gd name="T25" fmla="*/ 1977 h 2611"/>
                <a:gd name="T26" fmla="*/ 2099 w 2577"/>
                <a:gd name="T27" fmla="*/ 1974 h 2611"/>
                <a:gd name="T28" fmla="*/ 2577 w 2577"/>
                <a:gd name="T29" fmla="*/ 820 h 2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77" h="2611">
                  <a:moveTo>
                    <a:pt x="2577" y="820"/>
                  </a:moveTo>
                  <a:cubicBezTo>
                    <a:pt x="2577" y="511"/>
                    <a:pt x="2519" y="238"/>
                    <a:pt x="2410" y="0"/>
                  </a:cubicBezTo>
                  <a:cubicBezTo>
                    <a:pt x="381" y="810"/>
                    <a:pt x="381" y="810"/>
                    <a:pt x="381" y="810"/>
                  </a:cubicBezTo>
                  <a:cubicBezTo>
                    <a:pt x="391" y="853"/>
                    <a:pt x="396" y="898"/>
                    <a:pt x="396" y="947"/>
                  </a:cubicBezTo>
                  <a:cubicBezTo>
                    <a:pt x="396" y="1339"/>
                    <a:pt x="210" y="1663"/>
                    <a:pt x="0" y="1974"/>
                  </a:cubicBezTo>
                  <a:cubicBezTo>
                    <a:pt x="433" y="1975"/>
                    <a:pt x="433" y="1975"/>
                    <a:pt x="433" y="1975"/>
                  </a:cubicBezTo>
                  <a:cubicBezTo>
                    <a:pt x="736" y="1975"/>
                    <a:pt x="687" y="2193"/>
                    <a:pt x="626" y="2254"/>
                  </a:cubicBezTo>
                  <a:cubicBezTo>
                    <a:pt x="626" y="2254"/>
                    <a:pt x="626" y="2254"/>
                    <a:pt x="626" y="2254"/>
                  </a:cubicBezTo>
                  <a:cubicBezTo>
                    <a:pt x="587" y="2294"/>
                    <a:pt x="563" y="2345"/>
                    <a:pt x="565" y="2401"/>
                  </a:cubicBezTo>
                  <a:cubicBezTo>
                    <a:pt x="568" y="2519"/>
                    <a:pt x="681" y="2611"/>
                    <a:pt x="817" y="2607"/>
                  </a:cubicBezTo>
                  <a:cubicBezTo>
                    <a:pt x="952" y="2603"/>
                    <a:pt x="1059" y="2504"/>
                    <a:pt x="1056" y="2386"/>
                  </a:cubicBezTo>
                  <a:cubicBezTo>
                    <a:pt x="1054" y="2329"/>
                    <a:pt x="1026" y="2278"/>
                    <a:pt x="983" y="2241"/>
                  </a:cubicBezTo>
                  <a:cubicBezTo>
                    <a:pt x="931" y="2176"/>
                    <a:pt x="890" y="2007"/>
                    <a:pt x="1118" y="1977"/>
                  </a:cubicBezTo>
                  <a:cubicBezTo>
                    <a:pt x="2099" y="1974"/>
                    <a:pt x="2099" y="1974"/>
                    <a:pt x="2099" y="1974"/>
                  </a:cubicBezTo>
                  <a:cubicBezTo>
                    <a:pt x="2372" y="1662"/>
                    <a:pt x="2577" y="1293"/>
                    <a:pt x="2577" y="8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0" name="Freeform 7"/>
            <p:cNvSpPr/>
            <p:nvPr/>
          </p:nvSpPr>
          <p:spPr bwMode="auto">
            <a:xfrm>
              <a:off x="1310214" y="0"/>
              <a:ext cx="1601374" cy="1390665"/>
            </a:xfrm>
            <a:custGeom>
              <a:avLst/>
              <a:gdLst>
                <a:gd name="T0" fmla="*/ 1772 w 2475"/>
                <a:gd name="T1" fmla="*/ 1697 h 2152"/>
                <a:gd name="T2" fmla="*/ 1793 w 2475"/>
                <a:gd name="T3" fmla="*/ 1406 h 2152"/>
                <a:gd name="T4" fmla="*/ 2475 w 2475"/>
                <a:gd name="T5" fmla="*/ 1134 h 2152"/>
                <a:gd name="T6" fmla="*/ 18 w 2475"/>
                <a:gd name="T7" fmla="*/ 0 h 2152"/>
                <a:gd name="T8" fmla="*/ 0 w 2475"/>
                <a:gd name="T9" fmla="*/ 0 h 2152"/>
                <a:gd name="T10" fmla="*/ 5 w 2475"/>
                <a:gd name="T11" fmla="*/ 1547 h 2152"/>
                <a:gd name="T12" fmla="*/ 446 w 2475"/>
                <a:gd name="T13" fmla="*/ 1944 h 2152"/>
                <a:gd name="T14" fmla="*/ 1229 w 2475"/>
                <a:gd name="T15" fmla="*/ 1632 h 2152"/>
                <a:gd name="T16" fmla="*/ 1444 w 2475"/>
                <a:gd name="T17" fmla="*/ 1840 h 2152"/>
                <a:gd name="T18" fmla="*/ 1444 w 2475"/>
                <a:gd name="T19" fmla="*/ 1839 h 2152"/>
                <a:gd name="T20" fmla="*/ 1441 w 2475"/>
                <a:gd name="T21" fmla="*/ 1998 h 2152"/>
                <a:gd name="T22" fmla="*/ 1750 w 2475"/>
                <a:gd name="T23" fmla="*/ 2098 h 2152"/>
                <a:gd name="T24" fmla="*/ 1893 w 2475"/>
                <a:gd name="T25" fmla="*/ 1806 h 2152"/>
                <a:gd name="T26" fmla="*/ 1772 w 2475"/>
                <a:gd name="T27" fmla="*/ 1697 h 2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75" h="2152">
                  <a:moveTo>
                    <a:pt x="1772" y="1697"/>
                  </a:moveTo>
                  <a:cubicBezTo>
                    <a:pt x="1700" y="1657"/>
                    <a:pt x="1604" y="1517"/>
                    <a:pt x="1793" y="1406"/>
                  </a:cubicBezTo>
                  <a:cubicBezTo>
                    <a:pt x="2475" y="1134"/>
                    <a:pt x="2475" y="1134"/>
                    <a:pt x="2475" y="1134"/>
                  </a:cubicBezTo>
                  <a:cubicBezTo>
                    <a:pt x="2129" y="386"/>
                    <a:pt x="1261" y="0"/>
                    <a:pt x="18" y="0"/>
                  </a:cubicBezTo>
                  <a:cubicBezTo>
                    <a:pt x="12" y="0"/>
                    <a:pt x="6" y="0"/>
                    <a:pt x="0" y="0"/>
                  </a:cubicBezTo>
                  <a:cubicBezTo>
                    <a:pt x="5" y="1547"/>
                    <a:pt x="5" y="1547"/>
                    <a:pt x="5" y="1547"/>
                  </a:cubicBezTo>
                  <a:cubicBezTo>
                    <a:pt x="241" y="1610"/>
                    <a:pt x="398" y="1742"/>
                    <a:pt x="446" y="1944"/>
                  </a:cubicBezTo>
                  <a:cubicBezTo>
                    <a:pt x="1229" y="1632"/>
                    <a:pt x="1229" y="1632"/>
                    <a:pt x="1229" y="1632"/>
                  </a:cubicBezTo>
                  <a:cubicBezTo>
                    <a:pt x="1461" y="1568"/>
                    <a:pt x="1477" y="1766"/>
                    <a:pt x="1444" y="1840"/>
                  </a:cubicBezTo>
                  <a:cubicBezTo>
                    <a:pt x="1444" y="1839"/>
                    <a:pt x="1444" y="1839"/>
                    <a:pt x="1444" y="1839"/>
                  </a:cubicBezTo>
                  <a:cubicBezTo>
                    <a:pt x="1422" y="1890"/>
                    <a:pt x="1419" y="1947"/>
                    <a:pt x="1441" y="1998"/>
                  </a:cubicBezTo>
                  <a:cubicBezTo>
                    <a:pt x="1487" y="2107"/>
                    <a:pt x="1625" y="2152"/>
                    <a:pt x="1750" y="2098"/>
                  </a:cubicBezTo>
                  <a:cubicBezTo>
                    <a:pt x="1875" y="2045"/>
                    <a:pt x="1939" y="1914"/>
                    <a:pt x="1893" y="1806"/>
                  </a:cubicBezTo>
                  <a:cubicBezTo>
                    <a:pt x="1870" y="1753"/>
                    <a:pt x="1826" y="1715"/>
                    <a:pt x="1772" y="169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1" name="Freeform 8"/>
            <p:cNvSpPr/>
            <p:nvPr/>
          </p:nvSpPr>
          <p:spPr bwMode="auto">
            <a:xfrm>
              <a:off x="0" y="0"/>
              <a:ext cx="1721791" cy="1255911"/>
            </a:xfrm>
            <a:custGeom>
              <a:avLst/>
              <a:gdLst>
                <a:gd name="T0" fmla="*/ 2438 w 2665"/>
                <a:gd name="T1" fmla="*/ 501 h 1945"/>
                <a:gd name="T2" fmla="*/ 2293 w 2665"/>
                <a:gd name="T3" fmla="*/ 575 h 1945"/>
                <a:gd name="T4" fmla="*/ 2028 w 2665"/>
                <a:gd name="T5" fmla="*/ 444 h 1945"/>
                <a:gd name="T6" fmla="*/ 2027 w 2665"/>
                <a:gd name="T7" fmla="*/ 0 h 1945"/>
                <a:gd name="T8" fmla="*/ 0 w 2665"/>
                <a:gd name="T9" fmla="*/ 552 h 1945"/>
                <a:gd name="T10" fmla="*/ 435 w 2665"/>
                <a:gd name="T11" fmla="*/ 1945 h 1945"/>
                <a:gd name="T12" fmla="*/ 1656 w 2665"/>
                <a:gd name="T13" fmla="*/ 1502 h 1945"/>
                <a:gd name="T14" fmla="*/ 2032 w 2665"/>
                <a:gd name="T15" fmla="*/ 1547 h 1945"/>
                <a:gd name="T16" fmla="*/ 2031 w 2665"/>
                <a:gd name="T17" fmla="*/ 1360 h 1945"/>
                <a:gd name="T18" fmla="*/ 2035 w 2665"/>
                <a:gd name="T19" fmla="*/ 1114 h 1945"/>
                <a:gd name="T20" fmla="*/ 2309 w 2665"/>
                <a:gd name="T21" fmla="*/ 932 h 1945"/>
                <a:gd name="T22" fmla="*/ 2309 w 2665"/>
                <a:gd name="T23" fmla="*/ 931 h 1945"/>
                <a:gd name="T24" fmla="*/ 2456 w 2665"/>
                <a:gd name="T25" fmla="*/ 991 h 1945"/>
                <a:gd name="T26" fmla="*/ 2660 w 2665"/>
                <a:gd name="T27" fmla="*/ 738 h 1945"/>
                <a:gd name="T28" fmla="*/ 2438 w 2665"/>
                <a:gd name="T29" fmla="*/ 501 h 1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65" h="1945">
                  <a:moveTo>
                    <a:pt x="2438" y="501"/>
                  </a:moveTo>
                  <a:cubicBezTo>
                    <a:pt x="2381" y="503"/>
                    <a:pt x="2329" y="531"/>
                    <a:pt x="2293" y="575"/>
                  </a:cubicBezTo>
                  <a:cubicBezTo>
                    <a:pt x="2229" y="627"/>
                    <a:pt x="2062" y="668"/>
                    <a:pt x="2028" y="444"/>
                  </a:cubicBezTo>
                  <a:cubicBezTo>
                    <a:pt x="2027" y="0"/>
                    <a:pt x="2027" y="0"/>
                    <a:pt x="2027" y="0"/>
                  </a:cubicBezTo>
                  <a:cubicBezTo>
                    <a:pt x="833" y="6"/>
                    <a:pt x="0" y="552"/>
                    <a:pt x="0" y="552"/>
                  </a:cubicBezTo>
                  <a:cubicBezTo>
                    <a:pt x="435" y="1945"/>
                    <a:pt x="435" y="1945"/>
                    <a:pt x="435" y="1945"/>
                  </a:cubicBezTo>
                  <a:cubicBezTo>
                    <a:pt x="435" y="1945"/>
                    <a:pt x="1004" y="1502"/>
                    <a:pt x="1656" y="1502"/>
                  </a:cubicBezTo>
                  <a:cubicBezTo>
                    <a:pt x="1796" y="1502"/>
                    <a:pt x="1922" y="1517"/>
                    <a:pt x="2032" y="1547"/>
                  </a:cubicBezTo>
                  <a:cubicBezTo>
                    <a:pt x="2031" y="1360"/>
                    <a:pt x="2031" y="1360"/>
                    <a:pt x="2031" y="1360"/>
                  </a:cubicBezTo>
                  <a:cubicBezTo>
                    <a:pt x="2035" y="1114"/>
                    <a:pt x="2035" y="1114"/>
                    <a:pt x="2035" y="1114"/>
                  </a:cubicBezTo>
                  <a:cubicBezTo>
                    <a:pt x="2033" y="810"/>
                    <a:pt x="2247" y="871"/>
                    <a:pt x="2309" y="932"/>
                  </a:cubicBezTo>
                  <a:cubicBezTo>
                    <a:pt x="2309" y="931"/>
                    <a:pt x="2309" y="931"/>
                    <a:pt x="2309" y="931"/>
                  </a:cubicBezTo>
                  <a:cubicBezTo>
                    <a:pt x="2348" y="970"/>
                    <a:pt x="2400" y="993"/>
                    <a:pt x="2456" y="991"/>
                  </a:cubicBezTo>
                  <a:cubicBezTo>
                    <a:pt x="2573" y="987"/>
                    <a:pt x="2665" y="874"/>
                    <a:pt x="2660" y="738"/>
                  </a:cubicBezTo>
                  <a:cubicBezTo>
                    <a:pt x="2655" y="603"/>
                    <a:pt x="2556" y="496"/>
                    <a:pt x="2438" y="5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2" name="任意多边形 14"/>
            <p:cNvSpPr/>
            <p:nvPr/>
          </p:nvSpPr>
          <p:spPr bwMode="auto">
            <a:xfrm>
              <a:off x="765640" y="3318551"/>
              <a:ext cx="1290445" cy="1288251"/>
            </a:xfrm>
            <a:custGeom>
              <a:avLst/>
              <a:gdLst>
                <a:gd name="T0" fmla="*/ 693462 w 1289896"/>
                <a:gd name="T1" fmla="*/ 1869 h 1288803"/>
                <a:gd name="T2" fmla="*/ 1256263 w 1289896"/>
                <a:gd name="T3" fmla="*/ 439512 h 1288803"/>
                <a:gd name="T4" fmla="*/ 850098 w 1289896"/>
                <a:gd name="T5" fmla="*/ 1255192 h 1288803"/>
                <a:gd name="T6" fmla="*/ 33888 w 1289896"/>
                <a:gd name="T7" fmla="*/ 849291 h 1288803"/>
                <a:gd name="T8" fmla="*/ 439406 w 1289896"/>
                <a:gd name="T9" fmla="*/ 33611 h 1288803"/>
                <a:gd name="T10" fmla="*/ 693462 w 1289896"/>
                <a:gd name="T11" fmla="*/ 1869 h 1288803"/>
                <a:gd name="T12" fmla="*/ 645869 w 1289896"/>
                <a:gd name="T13" fmla="*/ 193551 h 1288803"/>
                <a:gd name="T14" fmla="*/ 502380 w 1289896"/>
                <a:gd name="T15" fmla="*/ 217450 h 1288803"/>
                <a:gd name="T16" fmla="*/ 217988 w 1289896"/>
                <a:gd name="T17" fmla="*/ 787795 h 1288803"/>
                <a:gd name="T18" fmla="*/ 645223 w 1289896"/>
                <a:gd name="T19" fmla="*/ 1095251 h 1288803"/>
                <a:gd name="T20" fmla="*/ 789358 w 1289896"/>
                <a:gd name="T21" fmla="*/ 1071352 h 1288803"/>
                <a:gd name="T22" fmla="*/ 1073104 w 1289896"/>
                <a:gd name="T23" fmla="*/ 501008 h 1288803"/>
                <a:gd name="T24" fmla="*/ 645869 w 1289896"/>
                <a:gd name="T25" fmla="*/ 193551 h 1288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89896" h="1288803">
                  <a:moveTo>
                    <a:pt x="693462" y="1869"/>
                  </a:moveTo>
                  <a:cubicBezTo>
                    <a:pt x="944000" y="21047"/>
                    <a:pt x="1170891" y="186470"/>
                    <a:pt x="1256263" y="439512"/>
                  </a:cubicBezTo>
                  <a:cubicBezTo>
                    <a:pt x="1369446" y="776901"/>
                    <a:pt x="1187707" y="1142082"/>
                    <a:pt x="850098" y="1255192"/>
                  </a:cubicBezTo>
                  <a:cubicBezTo>
                    <a:pt x="512490" y="1368301"/>
                    <a:pt x="147071" y="1186680"/>
                    <a:pt x="33888" y="849291"/>
                  </a:cubicBezTo>
                  <a:cubicBezTo>
                    <a:pt x="-79942" y="511902"/>
                    <a:pt x="102444" y="146720"/>
                    <a:pt x="439406" y="33611"/>
                  </a:cubicBezTo>
                  <a:cubicBezTo>
                    <a:pt x="523808" y="5333"/>
                    <a:pt x="609949" y="-4523"/>
                    <a:pt x="693462" y="1869"/>
                  </a:cubicBezTo>
                  <a:close/>
                  <a:moveTo>
                    <a:pt x="645869" y="193551"/>
                  </a:moveTo>
                  <a:cubicBezTo>
                    <a:pt x="597393" y="193551"/>
                    <a:pt x="548917" y="201302"/>
                    <a:pt x="502380" y="217450"/>
                  </a:cubicBezTo>
                  <a:cubicBezTo>
                    <a:pt x="266464" y="296252"/>
                    <a:pt x="139133" y="552035"/>
                    <a:pt x="217988" y="787795"/>
                  </a:cubicBezTo>
                  <a:cubicBezTo>
                    <a:pt x="280037" y="971881"/>
                    <a:pt x="451965" y="1095251"/>
                    <a:pt x="645223" y="1095251"/>
                  </a:cubicBezTo>
                  <a:cubicBezTo>
                    <a:pt x="694345" y="1095251"/>
                    <a:pt x="742175" y="1087500"/>
                    <a:pt x="789358" y="1071352"/>
                  </a:cubicBezTo>
                  <a:cubicBezTo>
                    <a:pt x="1024628" y="992550"/>
                    <a:pt x="1151958" y="736767"/>
                    <a:pt x="1073104" y="501008"/>
                  </a:cubicBezTo>
                  <a:cubicBezTo>
                    <a:pt x="1011055" y="316921"/>
                    <a:pt x="839773" y="193551"/>
                    <a:pt x="645869" y="1935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13" name="矩形 15"/>
          <p:cNvSpPr>
            <a:spLocks noChangeArrowheads="1"/>
          </p:cNvSpPr>
          <p:nvPr/>
        </p:nvSpPr>
        <p:spPr bwMode="auto">
          <a:xfrm>
            <a:off x="5170254" y="2106088"/>
            <a:ext cx="69121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01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14" name="矩形 16"/>
          <p:cNvSpPr>
            <a:spLocks noChangeArrowheads="1"/>
          </p:cNvSpPr>
          <p:nvPr/>
        </p:nvSpPr>
        <p:spPr bwMode="auto">
          <a:xfrm>
            <a:off x="6289088" y="2201863"/>
            <a:ext cx="69121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02</a:t>
            </a:r>
            <a:endParaRPr lang="zh-CN" altLang="en-US" sz="32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15" name="矩形 17"/>
          <p:cNvSpPr>
            <a:spLocks noChangeArrowheads="1"/>
          </p:cNvSpPr>
          <p:nvPr/>
        </p:nvSpPr>
        <p:spPr bwMode="auto">
          <a:xfrm>
            <a:off x="6390688" y="3122613"/>
            <a:ext cx="69121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03</a:t>
            </a:r>
            <a:endParaRPr lang="zh-CN" altLang="en-US" sz="32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16" name="矩形 18"/>
          <p:cNvSpPr>
            <a:spLocks noChangeArrowheads="1"/>
          </p:cNvSpPr>
          <p:nvPr/>
        </p:nvSpPr>
        <p:spPr bwMode="auto">
          <a:xfrm>
            <a:off x="5765213" y="4000500"/>
            <a:ext cx="69121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04</a:t>
            </a:r>
            <a:endParaRPr lang="zh-CN" altLang="en-US" sz="32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896200" y="1275509"/>
            <a:ext cx="2646870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7200"/>
            <a:r>
              <a:rPr kumimoji="1" lang="zh-CN" altLang="en-US" sz="2400" b="1" dirty="0">
                <a:solidFill>
                  <a:srgbClr val="36393E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 panose="020B0806030902050204"/>
              </a:rPr>
              <a:t>点击此处添加标题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7896200" y="3650240"/>
            <a:ext cx="2646870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7200"/>
            <a:r>
              <a:rPr kumimoji="1" lang="zh-CN" altLang="en-US" sz="2400" b="1" dirty="0">
                <a:solidFill>
                  <a:srgbClr val="36393E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 panose="020B0806030902050204"/>
              </a:rPr>
              <a:t>点击此处添加标题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814643" y="1275509"/>
            <a:ext cx="2646870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7200"/>
            <a:r>
              <a:rPr kumimoji="1" lang="zh-CN" altLang="en-US" sz="2400" b="1" dirty="0">
                <a:solidFill>
                  <a:srgbClr val="36393E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 panose="020B0806030902050204"/>
              </a:rPr>
              <a:t>点击此处添加标题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814643" y="3650240"/>
            <a:ext cx="2646870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7200"/>
            <a:r>
              <a:rPr kumimoji="1" lang="zh-CN" altLang="en-US" sz="2400" b="1" dirty="0">
                <a:solidFill>
                  <a:srgbClr val="36393E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 panose="020B0806030902050204"/>
              </a:rPr>
              <a:t>点击此处添加标题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3" grpId="0"/>
      <p:bldP spid="14" grpId="0"/>
      <p:bldP spid="15" grpId="0"/>
      <p:bldP spid="16" grpId="0"/>
      <p:bldP spid="18" grpId="0"/>
      <p:bldP spid="20" grpId="0"/>
      <p:bldP spid="22" grpId="0"/>
      <p:bldP spid="2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自由: 形状 3"/>
          <p:cNvSpPr/>
          <p:nvPr/>
        </p:nvSpPr>
        <p:spPr>
          <a:xfrm>
            <a:off x="0" y="0"/>
            <a:ext cx="12192000" cy="6860934"/>
          </a:xfrm>
          <a:custGeom>
            <a:avLst/>
            <a:gdLst>
              <a:gd name="connsiteX0" fmla="*/ 203593 w 12192000"/>
              <a:gd name="connsiteY0" fmla="*/ 78057 h 6860934"/>
              <a:gd name="connsiteX1" fmla="*/ 78059 w 12192000"/>
              <a:gd name="connsiteY1" fmla="*/ 203591 h 6860934"/>
              <a:gd name="connsiteX2" fmla="*/ 78059 w 12192000"/>
              <a:gd name="connsiteY2" fmla="*/ 6665559 h 6860934"/>
              <a:gd name="connsiteX3" fmla="*/ 203593 w 12192000"/>
              <a:gd name="connsiteY3" fmla="*/ 6791093 h 6860934"/>
              <a:gd name="connsiteX4" fmla="*/ 11984690 w 12192000"/>
              <a:gd name="connsiteY4" fmla="*/ 6791093 h 6860934"/>
              <a:gd name="connsiteX5" fmla="*/ 12110224 w 12192000"/>
              <a:gd name="connsiteY5" fmla="*/ 6665559 h 6860934"/>
              <a:gd name="connsiteX6" fmla="*/ 12110224 w 12192000"/>
              <a:gd name="connsiteY6" fmla="*/ 203591 h 6860934"/>
              <a:gd name="connsiteX7" fmla="*/ 11984690 w 12192000"/>
              <a:gd name="connsiteY7" fmla="*/ 78057 h 6860934"/>
              <a:gd name="connsiteX8" fmla="*/ 0 w 12192000"/>
              <a:gd name="connsiteY8" fmla="*/ 0 h 6860934"/>
              <a:gd name="connsiteX9" fmla="*/ 12192000 w 12192000"/>
              <a:gd name="connsiteY9" fmla="*/ 0 h 6860934"/>
              <a:gd name="connsiteX10" fmla="*/ 12192000 w 12192000"/>
              <a:gd name="connsiteY10" fmla="*/ 6860934 h 6860934"/>
              <a:gd name="connsiteX11" fmla="*/ 0 w 12192000"/>
              <a:gd name="connsiteY11" fmla="*/ 6860934 h 6860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60934">
                <a:moveTo>
                  <a:pt x="203593" y="78057"/>
                </a:moveTo>
                <a:cubicBezTo>
                  <a:pt x="134262" y="78057"/>
                  <a:pt x="78059" y="134260"/>
                  <a:pt x="78059" y="203591"/>
                </a:cubicBezTo>
                <a:lnTo>
                  <a:pt x="78059" y="6665559"/>
                </a:lnTo>
                <a:cubicBezTo>
                  <a:pt x="78059" y="6734890"/>
                  <a:pt x="134262" y="6791093"/>
                  <a:pt x="203593" y="6791093"/>
                </a:cubicBezTo>
                <a:lnTo>
                  <a:pt x="11984690" y="6791093"/>
                </a:lnTo>
                <a:cubicBezTo>
                  <a:pt x="12054021" y="6791093"/>
                  <a:pt x="12110224" y="6734890"/>
                  <a:pt x="12110224" y="6665559"/>
                </a:cubicBezTo>
                <a:lnTo>
                  <a:pt x="12110224" y="203591"/>
                </a:lnTo>
                <a:cubicBezTo>
                  <a:pt x="12110224" y="134260"/>
                  <a:pt x="12054021" y="78057"/>
                  <a:pt x="11984690" y="78057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60934"/>
                </a:lnTo>
                <a:lnTo>
                  <a:pt x="0" y="6860934"/>
                </a:lnTo>
                <a:close/>
              </a:path>
            </a:pathLst>
          </a:custGeom>
          <a:solidFill>
            <a:srgbClr val="2400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MH_Entry_1"/>
          <p:cNvSpPr/>
          <p:nvPr>
            <p:custDataLst>
              <p:tags r:id="rId1"/>
            </p:custDataLst>
          </p:nvPr>
        </p:nvSpPr>
        <p:spPr>
          <a:xfrm>
            <a:off x="741878" y="142331"/>
            <a:ext cx="2383287" cy="498614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r>
              <a:rPr lang="zh-CN" altLang="en-US" sz="2400" spc="200" dirty="0">
                <a:solidFill>
                  <a:srgbClr val="38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活动背景介绍</a:t>
            </a:r>
          </a:p>
        </p:txBody>
      </p:sp>
      <p:sp>
        <p:nvSpPr>
          <p:cNvPr id="6" name="MH_Number_1"/>
          <p:cNvSpPr/>
          <p:nvPr>
            <p:custDataLst>
              <p:tags r:id="rId2"/>
            </p:custDataLst>
          </p:nvPr>
        </p:nvSpPr>
        <p:spPr>
          <a:xfrm>
            <a:off x="151338" y="128184"/>
            <a:ext cx="498951" cy="498614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endParaRPr lang="zh-CN" alt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Freeform 109"/>
          <p:cNvSpPr>
            <a:spLocks noEditPoints="1"/>
          </p:cNvSpPr>
          <p:nvPr/>
        </p:nvSpPr>
        <p:spPr bwMode="auto">
          <a:xfrm>
            <a:off x="3152775" y="1227138"/>
            <a:ext cx="5886450" cy="2909887"/>
          </a:xfrm>
          <a:custGeom>
            <a:avLst/>
            <a:gdLst>
              <a:gd name="T0" fmla="*/ 2147483646 w 1530"/>
              <a:gd name="T1" fmla="*/ 2147483646 h 755"/>
              <a:gd name="T2" fmla="*/ 2147483646 w 1530"/>
              <a:gd name="T3" fmla="*/ 2147483646 h 755"/>
              <a:gd name="T4" fmla="*/ 2147483646 w 1530"/>
              <a:gd name="T5" fmla="*/ 2147483646 h 755"/>
              <a:gd name="T6" fmla="*/ 2147483646 w 1530"/>
              <a:gd name="T7" fmla="*/ 2147483646 h 755"/>
              <a:gd name="T8" fmla="*/ 2147483646 w 1530"/>
              <a:gd name="T9" fmla="*/ 2147483646 h 755"/>
              <a:gd name="T10" fmla="*/ 2147483646 w 1530"/>
              <a:gd name="T11" fmla="*/ 2147483646 h 755"/>
              <a:gd name="T12" fmla="*/ 2147483646 w 1530"/>
              <a:gd name="T13" fmla="*/ 2147483646 h 755"/>
              <a:gd name="T14" fmla="*/ 2147483646 w 1530"/>
              <a:gd name="T15" fmla="*/ 2147483646 h 755"/>
              <a:gd name="T16" fmla="*/ 2147483646 w 1530"/>
              <a:gd name="T17" fmla="*/ 2147483646 h 755"/>
              <a:gd name="T18" fmla="*/ 2147483646 w 1530"/>
              <a:gd name="T19" fmla="*/ 2147483646 h 755"/>
              <a:gd name="T20" fmla="*/ 2147483646 w 1530"/>
              <a:gd name="T21" fmla="*/ 2147483646 h 755"/>
              <a:gd name="T22" fmla="*/ 2147483646 w 1530"/>
              <a:gd name="T23" fmla="*/ 2147483646 h 755"/>
              <a:gd name="T24" fmla="*/ 2147483646 w 1530"/>
              <a:gd name="T25" fmla="*/ 2147483646 h 755"/>
              <a:gd name="T26" fmla="*/ 2147483646 w 1530"/>
              <a:gd name="T27" fmla="*/ 2147483646 h 755"/>
              <a:gd name="T28" fmla="*/ 2147483646 w 1530"/>
              <a:gd name="T29" fmla="*/ 2147483646 h 755"/>
              <a:gd name="T30" fmla="*/ 2147483646 w 1530"/>
              <a:gd name="T31" fmla="*/ 2147483646 h 755"/>
              <a:gd name="T32" fmla="*/ 2147483646 w 1530"/>
              <a:gd name="T33" fmla="*/ 2147483646 h 755"/>
              <a:gd name="T34" fmla="*/ 2147483646 w 1530"/>
              <a:gd name="T35" fmla="*/ 2147483646 h 755"/>
              <a:gd name="T36" fmla="*/ 2147483646 w 1530"/>
              <a:gd name="T37" fmla="*/ 2147483646 h 755"/>
              <a:gd name="T38" fmla="*/ 2147483646 w 1530"/>
              <a:gd name="T39" fmla="*/ 2147483646 h 755"/>
              <a:gd name="T40" fmla="*/ 2147483646 w 1530"/>
              <a:gd name="T41" fmla="*/ 2147483646 h 755"/>
              <a:gd name="T42" fmla="*/ 2147483646 w 1530"/>
              <a:gd name="T43" fmla="*/ 2147483646 h 755"/>
              <a:gd name="T44" fmla="*/ 2147483646 w 1530"/>
              <a:gd name="T45" fmla="*/ 2147483646 h 755"/>
              <a:gd name="T46" fmla="*/ 2147483646 w 1530"/>
              <a:gd name="T47" fmla="*/ 2147483646 h 755"/>
              <a:gd name="T48" fmla="*/ 2147483646 w 1530"/>
              <a:gd name="T49" fmla="*/ 2147483646 h 755"/>
              <a:gd name="T50" fmla="*/ 2147483646 w 1530"/>
              <a:gd name="T51" fmla="*/ 2147483646 h 755"/>
              <a:gd name="T52" fmla="*/ 2147483646 w 1530"/>
              <a:gd name="T53" fmla="*/ 2147483646 h 755"/>
              <a:gd name="T54" fmla="*/ 2147483646 w 1530"/>
              <a:gd name="T55" fmla="*/ 2147483646 h 755"/>
              <a:gd name="T56" fmla="*/ 2147483646 w 1530"/>
              <a:gd name="T57" fmla="*/ 2147483646 h 755"/>
              <a:gd name="T58" fmla="*/ 2147483646 w 1530"/>
              <a:gd name="T59" fmla="*/ 2147483646 h 755"/>
              <a:gd name="T60" fmla="*/ 2147483646 w 1530"/>
              <a:gd name="T61" fmla="*/ 2147483646 h 755"/>
              <a:gd name="T62" fmla="*/ 2147483646 w 1530"/>
              <a:gd name="T63" fmla="*/ 2147483646 h 755"/>
              <a:gd name="T64" fmla="*/ 2147483646 w 1530"/>
              <a:gd name="T65" fmla="*/ 2147483646 h 755"/>
              <a:gd name="T66" fmla="*/ 2147483646 w 1530"/>
              <a:gd name="T67" fmla="*/ 2147483646 h 755"/>
              <a:gd name="T68" fmla="*/ 2147483646 w 1530"/>
              <a:gd name="T69" fmla="*/ 2147483646 h 755"/>
              <a:gd name="T70" fmla="*/ 2147483646 w 1530"/>
              <a:gd name="T71" fmla="*/ 2147483646 h 755"/>
              <a:gd name="T72" fmla="*/ 2147483646 w 1530"/>
              <a:gd name="T73" fmla="*/ 2147483646 h 755"/>
              <a:gd name="T74" fmla="*/ 2147483646 w 1530"/>
              <a:gd name="T75" fmla="*/ 2147483646 h 755"/>
              <a:gd name="T76" fmla="*/ 2147483646 w 1530"/>
              <a:gd name="T77" fmla="*/ 2147483646 h 755"/>
              <a:gd name="T78" fmla="*/ 2147483646 w 1530"/>
              <a:gd name="T79" fmla="*/ 2147483646 h 755"/>
              <a:gd name="T80" fmla="*/ 2147483646 w 1530"/>
              <a:gd name="T81" fmla="*/ 2147483646 h 755"/>
              <a:gd name="T82" fmla="*/ 2147483646 w 1530"/>
              <a:gd name="T83" fmla="*/ 2147483646 h 755"/>
              <a:gd name="T84" fmla="*/ 2147483646 w 1530"/>
              <a:gd name="T85" fmla="*/ 2147483646 h 755"/>
              <a:gd name="T86" fmla="*/ 2147483646 w 1530"/>
              <a:gd name="T87" fmla="*/ 2147483646 h 755"/>
              <a:gd name="T88" fmla="*/ 2147483646 w 1530"/>
              <a:gd name="T89" fmla="*/ 2147483646 h 755"/>
              <a:gd name="T90" fmla="*/ 2147483646 w 1530"/>
              <a:gd name="T91" fmla="*/ 2147483646 h 755"/>
              <a:gd name="T92" fmla="*/ 2147483646 w 1530"/>
              <a:gd name="T93" fmla="*/ 2147483646 h 755"/>
              <a:gd name="T94" fmla="*/ 2147483646 w 1530"/>
              <a:gd name="T95" fmla="*/ 2147483646 h 755"/>
              <a:gd name="T96" fmla="*/ 2147483646 w 1530"/>
              <a:gd name="T97" fmla="*/ 2147483646 h 755"/>
              <a:gd name="T98" fmla="*/ 2147483646 w 1530"/>
              <a:gd name="T99" fmla="*/ 2147483646 h 755"/>
              <a:gd name="T100" fmla="*/ 2147483646 w 1530"/>
              <a:gd name="T101" fmla="*/ 2147483646 h 755"/>
              <a:gd name="T102" fmla="*/ 2147483646 w 1530"/>
              <a:gd name="T103" fmla="*/ 2147483646 h 755"/>
              <a:gd name="T104" fmla="*/ 2147483646 w 1530"/>
              <a:gd name="T105" fmla="*/ 2147483646 h 755"/>
              <a:gd name="T106" fmla="*/ 2147483646 w 1530"/>
              <a:gd name="T107" fmla="*/ 2147483646 h 755"/>
              <a:gd name="T108" fmla="*/ 2147483646 w 1530"/>
              <a:gd name="T109" fmla="*/ 2147483646 h 755"/>
              <a:gd name="T110" fmla="*/ 2147483646 w 1530"/>
              <a:gd name="T111" fmla="*/ 2147483646 h 755"/>
              <a:gd name="T112" fmla="*/ 2147483646 w 1530"/>
              <a:gd name="T113" fmla="*/ 2147483646 h 755"/>
              <a:gd name="T114" fmla="*/ 2147483646 w 1530"/>
              <a:gd name="T115" fmla="*/ 2147483646 h 755"/>
              <a:gd name="T116" fmla="*/ 2147483646 w 1530"/>
              <a:gd name="T117" fmla="*/ 2147483646 h 755"/>
              <a:gd name="T118" fmla="*/ 2147483646 w 1530"/>
              <a:gd name="T119" fmla="*/ 2147483646 h 755"/>
              <a:gd name="T120" fmla="*/ 2147483646 w 1530"/>
              <a:gd name="T121" fmla="*/ 2147483646 h 755"/>
              <a:gd name="T122" fmla="*/ 2147483646 w 1530"/>
              <a:gd name="T123" fmla="*/ 2147483646 h 755"/>
              <a:gd name="T124" fmla="*/ 2147483646 w 1530"/>
              <a:gd name="T125" fmla="*/ 2147483646 h 75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530" h="755">
                <a:moveTo>
                  <a:pt x="3" y="235"/>
                </a:moveTo>
                <a:cubicBezTo>
                  <a:pt x="6" y="234"/>
                  <a:pt x="7" y="232"/>
                  <a:pt x="6" y="231"/>
                </a:cubicBezTo>
                <a:cubicBezTo>
                  <a:pt x="5" y="231"/>
                  <a:pt x="4" y="232"/>
                  <a:pt x="3" y="233"/>
                </a:cubicBezTo>
                <a:cubicBezTo>
                  <a:pt x="3" y="234"/>
                  <a:pt x="3" y="235"/>
                  <a:pt x="3" y="235"/>
                </a:cubicBezTo>
                <a:moveTo>
                  <a:pt x="19" y="226"/>
                </a:moveTo>
                <a:cubicBezTo>
                  <a:pt x="17" y="225"/>
                  <a:pt x="12" y="229"/>
                  <a:pt x="14" y="229"/>
                </a:cubicBezTo>
                <a:cubicBezTo>
                  <a:pt x="15" y="229"/>
                  <a:pt x="16" y="228"/>
                  <a:pt x="17" y="228"/>
                </a:cubicBezTo>
                <a:cubicBezTo>
                  <a:pt x="19" y="228"/>
                  <a:pt x="21" y="227"/>
                  <a:pt x="19" y="226"/>
                </a:cubicBezTo>
                <a:moveTo>
                  <a:pt x="67" y="204"/>
                </a:moveTo>
                <a:cubicBezTo>
                  <a:pt x="67" y="203"/>
                  <a:pt x="66" y="203"/>
                  <a:pt x="64" y="205"/>
                </a:cubicBezTo>
                <a:cubicBezTo>
                  <a:pt x="62" y="207"/>
                  <a:pt x="60" y="208"/>
                  <a:pt x="60" y="210"/>
                </a:cubicBezTo>
                <a:cubicBezTo>
                  <a:pt x="60" y="210"/>
                  <a:pt x="59" y="210"/>
                  <a:pt x="59" y="210"/>
                </a:cubicBezTo>
                <a:cubicBezTo>
                  <a:pt x="58" y="210"/>
                  <a:pt x="57" y="210"/>
                  <a:pt x="57" y="211"/>
                </a:cubicBezTo>
                <a:cubicBezTo>
                  <a:pt x="56" y="212"/>
                  <a:pt x="57" y="215"/>
                  <a:pt x="59" y="214"/>
                </a:cubicBezTo>
                <a:cubicBezTo>
                  <a:pt x="60" y="213"/>
                  <a:pt x="60" y="214"/>
                  <a:pt x="61" y="214"/>
                </a:cubicBezTo>
                <a:cubicBezTo>
                  <a:pt x="62" y="214"/>
                  <a:pt x="66" y="211"/>
                  <a:pt x="67" y="210"/>
                </a:cubicBezTo>
                <a:cubicBezTo>
                  <a:pt x="67" y="209"/>
                  <a:pt x="65" y="208"/>
                  <a:pt x="65" y="207"/>
                </a:cubicBezTo>
                <a:cubicBezTo>
                  <a:pt x="65" y="207"/>
                  <a:pt x="67" y="207"/>
                  <a:pt x="68" y="206"/>
                </a:cubicBezTo>
                <a:cubicBezTo>
                  <a:pt x="69" y="205"/>
                  <a:pt x="67" y="205"/>
                  <a:pt x="67" y="204"/>
                </a:cubicBezTo>
                <a:moveTo>
                  <a:pt x="7" y="193"/>
                </a:moveTo>
                <a:cubicBezTo>
                  <a:pt x="7" y="191"/>
                  <a:pt x="3" y="193"/>
                  <a:pt x="3" y="194"/>
                </a:cubicBezTo>
                <a:cubicBezTo>
                  <a:pt x="4" y="196"/>
                  <a:pt x="8" y="197"/>
                  <a:pt x="9" y="196"/>
                </a:cubicBezTo>
                <a:cubicBezTo>
                  <a:pt x="11" y="195"/>
                  <a:pt x="11" y="194"/>
                  <a:pt x="10" y="193"/>
                </a:cubicBezTo>
                <a:cubicBezTo>
                  <a:pt x="10" y="193"/>
                  <a:pt x="9" y="193"/>
                  <a:pt x="8" y="193"/>
                </a:cubicBezTo>
                <a:cubicBezTo>
                  <a:pt x="8" y="193"/>
                  <a:pt x="7" y="194"/>
                  <a:pt x="7" y="193"/>
                </a:cubicBezTo>
                <a:moveTo>
                  <a:pt x="187" y="110"/>
                </a:moveTo>
                <a:cubicBezTo>
                  <a:pt x="190" y="110"/>
                  <a:pt x="191" y="116"/>
                  <a:pt x="193" y="116"/>
                </a:cubicBezTo>
                <a:cubicBezTo>
                  <a:pt x="194" y="116"/>
                  <a:pt x="193" y="114"/>
                  <a:pt x="196" y="114"/>
                </a:cubicBezTo>
                <a:cubicBezTo>
                  <a:pt x="198" y="114"/>
                  <a:pt x="198" y="113"/>
                  <a:pt x="200" y="113"/>
                </a:cubicBezTo>
                <a:cubicBezTo>
                  <a:pt x="202" y="113"/>
                  <a:pt x="204" y="113"/>
                  <a:pt x="204" y="110"/>
                </a:cubicBezTo>
                <a:cubicBezTo>
                  <a:pt x="204" y="107"/>
                  <a:pt x="206" y="107"/>
                  <a:pt x="208" y="106"/>
                </a:cubicBezTo>
                <a:cubicBezTo>
                  <a:pt x="210" y="105"/>
                  <a:pt x="208" y="103"/>
                  <a:pt x="211" y="102"/>
                </a:cubicBezTo>
                <a:cubicBezTo>
                  <a:pt x="215" y="101"/>
                  <a:pt x="223" y="97"/>
                  <a:pt x="225" y="96"/>
                </a:cubicBezTo>
                <a:cubicBezTo>
                  <a:pt x="226" y="95"/>
                  <a:pt x="223" y="94"/>
                  <a:pt x="220" y="91"/>
                </a:cubicBezTo>
                <a:cubicBezTo>
                  <a:pt x="216" y="89"/>
                  <a:pt x="214" y="89"/>
                  <a:pt x="211" y="90"/>
                </a:cubicBezTo>
                <a:cubicBezTo>
                  <a:pt x="210" y="91"/>
                  <a:pt x="209" y="91"/>
                  <a:pt x="209" y="90"/>
                </a:cubicBezTo>
                <a:cubicBezTo>
                  <a:pt x="209" y="90"/>
                  <a:pt x="209" y="89"/>
                  <a:pt x="208" y="90"/>
                </a:cubicBezTo>
                <a:cubicBezTo>
                  <a:pt x="206" y="90"/>
                  <a:pt x="201" y="88"/>
                  <a:pt x="200" y="87"/>
                </a:cubicBezTo>
                <a:cubicBezTo>
                  <a:pt x="199" y="86"/>
                  <a:pt x="189" y="89"/>
                  <a:pt x="186" y="89"/>
                </a:cubicBezTo>
                <a:cubicBezTo>
                  <a:pt x="184" y="89"/>
                  <a:pt x="187" y="92"/>
                  <a:pt x="188" y="93"/>
                </a:cubicBezTo>
                <a:cubicBezTo>
                  <a:pt x="190" y="94"/>
                  <a:pt x="184" y="99"/>
                  <a:pt x="185" y="100"/>
                </a:cubicBezTo>
                <a:cubicBezTo>
                  <a:pt x="186" y="100"/>
                  <a:pt x="184" y="103"/>
                  <a:pt x="182" y="106"/>
                </a:cubicBezTo>
                <a:cubicBezTo>
                  <a:pt x="179" y="109"/>
                  <a:pt x="183" y="109"/>
                  <a:pt x="187" y="110"/>
                </a:cubicBezTo>
                <a:moveTo>
                  <a:pt x="281" y="125"/>
                </a:moveTo>
                <a:cubicBezTo>
                  <a:pt x="281" y="124"/>
                  <a:pt x="283" y="125"/>
                  <a:pt x="284" y="125"/>
                </a:cubicBezTo>
                <a:cubicBezTo>
                  <a:pt x="285" y="126"/>
                  <a:pt x="287" y="126"/>
                  <a:pt x="287" y="125"/>
                </a:cubicBezTo>
                <a:cubicBezTo>
                  <a:pt x="287" y="122"/>
                  <a:pt x="282" y="121"/>
                  <a:pt x="279" y="119"/>
                </a:cubicBezTo>
                <a:cubicBezTo>
                  <a:pt x="277" y="118"/>
                  <a:pt x="276" y="118"/>
                  <a:pt x="273" y="116"/>
                </a:cubicBezTo>
                <a:cubicBezTo>
                  <a:pt x="269" y="113"/>
                  <a:pt x="274" y="112"/>
                  <a:pt x="271" y="110"/>
                </a:cubicBezTo>
                <a:cubicBezTo>
                  <a:pt x="268" y="108"/>
                  <a:pt x="267" y="102"/>
                  <a:pt x="269" y="100"/>
                </a:cubicBezTo>
                <a:cubicBezTo>
                  <a:pt x="271" y="98"/>
                  <a:pt x="273" y="95"/>
                  <a:pt x="270" y="94"/>
                </a:cubicBezTo>
                <a:cubicBezTo>
                  <a:pt x="266" y="93"/>
                  <a:pt x="261" y="95"/>
                  <a:pt x="262" y="96"/>
                </a:cubicBezTo>
                <a:cubicBezTo>
                  <a:pt x="262" y="97"/>
                  <a:pt x="267" y="99"/>
                  <a:pt x="267" y="100"/>
                </a:cubicBezTo>
                <a:cubicBezTo>
                  <a:pt x="267" y="101"/>
                  <a:pt x="266" y="100"/>
                  <a:pt x="264" y="99"/>
                </a:cubicBezTo>
                <a:cubicBezTo>
                  <a:pt x="263" y="99"/>
                  <a:pt x="262" y="98"/>
                  <a:pt x="261" y="98"/>
                </a:cubicBezTo>
                <a:cubicBezTo>
                  <a:pt x="260" y="99"/>
                  <a:pt x="260" y="98"/>
                  <a:pt x="259" y="98"/>
                </a:cubicBezTo>
                <a:cubicBezTo>
                  <a:pt x="258" y="98"/>
                  <a:pt x="257" y="97"/>
                  <a:pt x="256" y="98"/>
                </a:cubicBezTo>
                <a:cubicBezTo>
                  <a:pt x="255" y="100"/>
                  <a:pt x="258" y="107"/>
                  <a:pt x="259" y="109"/>
                </a:cubicBezTo>
                <a:cubicBezTo>
                  <a:pt x="260" y="110"/>
                  <a:pt x="258" y="110"/>
                  <a:pt x="257" y="111"/>
                </a:cubicBezTo>
                <a:cubicBezTo>
                  <a:pt x="255" y="111"/>
                  <a:pt x="255" y="106"/>
                  <a:pt x="253" y="103"/>
                </a:cubicBezTo>
                <a:cubicBezTo>
                  <a:pt x="252" y="101"/>
                  <a:pt x="246" y="99"/>
                  <a:pt x="246" y="100"/>
                </a:cubicBezTo>
                <a:cubicBezTo>
                  <a:pt x="245" y="102"/>
                  <a:pt x="249" y="102"/>
                  <a:pt x="249" y="104"/>
                </a:cubicBezTo>
                <a:cubicBezTo>
                  <a:pt x="248" y="105"/>
                  <a:pt x="248" y="105"/>
                  <a:pt x="247" y="104"/>
                </a:cubicBezTo>
                <a:cubicBezTo>
                  <a:pt x="246" y="104"/>
                  <a:pt x="245" y="104"/>
                  <a:pt x="244" y="104"/>
                </a:cubicBezTo>
                <a:cubicBezTo>
                  <a:pt x="242" y="106"/>
                  <a:pt x="242" y="105"/>
                  <a:pt x="243" y="103"/>
                </a:cubicBezTo>
                <a:cubicBezTo>
                  <a:pt x="243" y="102"/>
                  <a:pt x="240" y="100"/>
                  <a:pt x="236" y="100"/>
                </a:cubicBezTo>
                <a:cubicBezTo>
                  <a:pt x="232" y="100"/>
                  <a:pt x="234" y="103"/>
                  <a:pt x="233" y="104"/>
                </a:cubicBezTo>
                <a:cubicBezTo>
                  <a:pt x="232" y="105"/>
                  <a:pt x="226" y="103"/>
                  <a:pt x="230" y="103"/>
                </a:cubicBezTo>
                <a:cubicBezTo>
                  <a:pt x="233" y="102"/>
                  <a:pt x="232" y="100"/>
                  <a:pt x="231" y="98"/>
                </a:cubicBezTo>
                <a:cubicBezTo>
                  <a:pt x="229" y="96"/>
                  <a:pt x="226" y="98"/>
                  <a:pt x="220" y="100"/>
                </a:cubicBezTo>
                <a:cubicBezTo>
                  <a:pt x="214" y="102"/>
                  <a:pt x="211" y="105"/>
                  <a:pt x="212" y="105"/>
                </a:cubicBezTo>
                <a:cubicBezTo>
                  <a:pt x="213" y="105"/>
                  <a:pt x="213" y="106"/>
                  <a:pt x="211" y="108"/>
                </a:cubicBezTo>
                <a:cubicBezTo>
                  <a:pt x="208" y="110"/>
                  <a:pt x="211" y="111"/>
                  <a:pt x="213" y="111"/>
                </a:cubicBezTo>
                <a:cubicBezTo>
                  <a:pt x="215" y="111"/>
                  <a:pt x="213" y="113"/>
                  <a:pt x="215" y="113"/>
                </a:cubicBezTo>
                <a:cubicBezTo>
                  <a:pt x="215" y="114"/>
                  <a:pt x="217" y="113"/>
                  <a:pt x="219" y="113"/>
                </a:cubicBezTo>
                <a:cubicBezTo>
                  <a:pt x="221" y="112"/>
                  <a:pt x="223" y="111"/>
                  <a:pt x="224" y="112"/>
                </a:cubicBezTo>
                <a:cubicBezTo>
                  <a:pt x="226" y="113"/>
                  <a:pt x="213" y="114"/>
                  <a:pt x="213" y="116"/>
                </a:cubicBezTo>
                <a:cubicBezTo>
                  <a:pt x="213" y="119"/>
                  <a:pt x="221" y="120"/>
                  <a:pt x="226" y="119"/>
                </a:cubicBezTo>
                <a:cubicBezTo>
                  <a:pt x="231" y="118"/>
                  <a:pt x="240" y="120"/>
                  <a:pt x="240" y="121"/>
                </a:cubicBezTo>
                <a:cubicBezTo>
                  <a:pt x="240" y="123"/>
                  <a:pt x="234" y="122"/>
                  <a:pt x="229" y="122"/>
                </a:cubicBezTo>
                <a:cubicBezTo>
                  <a:pt x="225" y="122"/>
                  <a:pt x="217" y="123"/>
                  <a:pt x="217" y="125"/>
                </a:cubicBezTo>
                <a:cubicBezTo>
                  <a:pt x="217" y="126"/>
                  <a:pt x="218" y="126"/>
                  <a:pt x="223" y="129"/>
                </a:cubicBezTo>
                <a:cubicBezTo>
                  <a:pt x="225" y="130"/>
                  <a:pt x="227" y="130"/>
                  <a:pt x="229" y="129"/>
                </a:cubicBezTo>
                <a:cubicBezTo>
                  <a:pt x="231" y="129"/>
                  <a:pt x="233" y="129"/>
                  <a:pt x="233" y="131"/>
                </a:cubicBezTo>
                <a:cubicBezTo>
                  <a:pt x="232" y="134"/>
                  <a:pt x="235" y="135"/>
                  <a:pt x="242" y="135"/>
                </a:cubicBezTo>
                <a:cubicBezTo>
                  <a:pt x="245" y="135"/>
                  <a:pt x="248" y="134"/>
                  <a:pt x="249" y="134"/>
                </a:cubicBezTo>
                <a:cubicBezTo>
                  <a:pt x="251" y="133"/>
                  <a:pt x="253" y="132"/>
                  <a:pt x="255" y="132"/>
                </a:cubicBezTo>
                <a:cubicBezTo>
                  <a:pt x="258" y="132"/>
                  <a:pt x="259" y="132"/>
                  <a:pt x="261" y="129"/>
                </a:cubicBezTo>
                <a:cubicBezTo>
                  <a:pt x="262" y="127"/>
                  <a:pt x="264" y="129"/>
                  <a:pt x="264" y="130"/>
                </a:cubicBezTo>
                <a:cubicBezTo>
                  <a:pt x="264" y="131"/>
                  <a:pt x="269" y="131"/>
                  <a:pt x="269" y="132"/>
                </a:cubicBezTo>
                <a:cubicBezTo>
                  <a:pt x="272" y="134"/>
                  <a:pt x="280" y="133"/>
                  <a:pt x="283" y="132"/>
                </a:cubicBezTo>
                <a:cubicBezTo>
                  <a:pt x="286" y="130"/>
                  <a:pt x="282" y="126"/>
                  <a:pt x="280" y="128"/>
                </a:cubicBezTo>
                <a:cubicBezTo>
                  <a:pt x="279" y="130"/>
                  <a:pt x="277" y="129"/>
                  <a:pt x="277" y="128"/>
                </a:cubicBezTo>
                <a:cubicBezTo>
                  <a:pt x="276" y="127"/>
                  <a:pt x="280" y="126"/>
                  <a:pt x="281" y="125"/>
                </a:cubicBezTo>
                <a:moveTo>
                  <a:pt x="209" y="79"/>
                </a:moveTo>
                <a:cubicBezTo>
                  <a:pt x="213" y="79"/>
                  <a:pt x="216" y="76"/>
                  <a:pt x="216" y="74"/>
                </a:cubicBezTo>
                <a:cubicBezTo>
                  <a:pt x="216" y="73"/>
                  <a:pt x="208" y="78"/>
                  <a:pt x="209" y="79"/>
                </a:cubicBezTo>
                <a:moveTo>
                  <a:pt x="194" y="73"/>
                </a:moveTo>
                <a:cubicBezTo>
                  <a:pt x="195" y="74"/>
                  <a:pt x="194" y="77"/>
                  <a:pt x="195" y="76"/>
                </a:cubicBezTo>
                <a:cubicBezTo>
                  <a:pt x="197" y="75"/>
                  <a:pt x="197" y="75"/>
                  <a:pt x="198" y="75"/>
                </a:cubicBezTo>
                <a:cubicBezTo>
                  <a:pt x="200" y="76"/>
                  <a:pt x="201" y="74"/>
                  <a:pt x="202" y="73"/>
                </a:cubicBezTo>
                <a:cubicBezTo>
                  <a:pt x="203" y="72"/>
                  <a:pt x="202" y="77"/>
                  <a:pt x="205" y="77"/>
                </a:cubicBezTo>
                <a:cubicBezTo>
                  <a:pt x="207" y="77"/>
                  <a:pt x="206" y="72"/>
                  <a:pt x="208" y="73"/>
                </a:cubicBezTo>
                <a:cubicBezTo>
                  <a:pt x="210" y="75"/>
                  <a:pt x="211" y="73"/>
                  <a:pt x="211" y="71"/>
                </a:cubicBezTo>
                <a:cubicBezTo>
                  <a:pt x="211" y="70"/>
                  <a:pt x="211" y="68"/>
                  <a:pt x="214" y="68"/>
                </a:cubicBezTo>
                <a:cubicBezTo>
                  <a:pt x="216" y="67"/>
                  <a:pt x="214" y="70"/>
                  <a:pt x="215" y="71"/>
                </a:cubicBezTo>
                <a:cubicBezTo>
                  <a:pt x="216" y="74"/>
                  <a:pt x="219" y="71"/>
                  <a:pt x="219" y="70"/>
                </a:cubicBezTo>
                <a:cubicBezTo>
                  <a:pt x="219" y="69"/>
                  <a:pt x="222" y="70"/>
                  <a:pt x="222" y="69"/>
                </a:cubicBezTo>
                <a:cubicBezTo>
                  <a:pt x="222" y="67"/>
                  <a:pt x="223" y="67"/>
                  <a:pt x="222" y="65"/>
                </a:cubicBezTo>
                <a:cubicBezTo>
                  <a:pt x="221" y="64"/>
                  <a:pt x="224" y="64"/>
                  <a:pt x="225" y="63"/>
                </a:cubicBezTo>
                <a:cubicBezTo>
                  <a:pt x="226" y="62"/>
                  <a:pt x="223" y="63"/>
                  <a:pt x="221" y="61"/>
                </a:cubicBezTo>
                <a:cubicBezTo>
                  <a:pt x="220" y="60"/>
                  <a:pt x="219" y="62"/>
                  <a:pt x="219" y="63"/>
                </a:cubicBezTo>
                <a:cubicBezTo>
                  <a:pt x="219" y="64"/>
                  <a:pt x="215" y="63"/>
                  <a:pt x="213" y="62"/>
                </a:cubicBezTo>
                <a:cubicBezTo>
                  <a:pt x="211" y="62"/>
                  <a:pt x="208" y="65"/>
                  <a:pt x="205" y="66"/>
                </a:cubicBezTo>
                <a:cubicBezTo>
                  <a:pt x="202" y="68"/>
                  <a:pt x="202" y="71"/>
                  <a:pt x="199" y="70"/>
                </a:cubicBezTo>
                <a:cubicBezTo>
                  <a:pt x="197" y="70"/>
                  <a:pt x="192" y="73"/>
                  <a:pt x="194" y="73"/>
                </a:cubicBezTo>
                <a:moveTo>
                  <a:pt x="223" y="72"/>
                </a:moveTo>
                <a:cubicBezTo>
                  <a:pt x="221" y="73"/>
                  <a:pt x="221" y="75"/>
                  <a:pt x="224" y="75"/>
                </a:cubicBezTo>
                <a:cubicBezTo>
                  <a:pt x="227" y="75"/>
                  <a:pt x="228" y="76"/>
                  <a:pt x="223" y="76"/>
                </a:cubicBezTo>
                <a:cubicBezTo>
                  <a:pt x="221" y="76"/>
                  <a:pt x="220" y="77"/>
                  <a:pt x="219" y="77"/>
                </a:cubicBezTo>
                <a:cubicBezTo>
                  <a:pt x="218" y="78"/>
                  <a:pt x="219" y="79"/>
                  <a:pt x="220" y="79"/>
                </a:cubicBezTo>
                <a:cubicBezTo>
                  <a:pt x="223" y="78"/>
                  <a:pt x="227" y="78"/>
                  <a:pt x="224" y="79"/>
                </a:cubicBezTo>
                <a:cubicBezTo>
                  <a:pt x="222" y="80"/>
                  <a:pt x="216" y="80"/>
                  <a:pt x="217" y="81"/>
                </a:cubicBezTo>
                <a:cubicBezTo>
                  <a:pt x="218" y="82"/>
                  <a:pt x="220" y="82"/>
                  <a:pt x="222" y="83"/>
                </a:cubicBezTo>
                <a:cubicBezTo>
                  <a:pt x="225" y="84"/>
                  <a:pt x="226" y="84"/>
                  <a:pt x="228" y="82"/>
                </a:cubicBezTo>
                <a:cubicBezTo>
                  <a:pt x="230" y="80"/>
                  <a:pt x="233" y="78"/>
                  <a:pt x="232" y="81"/>
                </a:cubicBezTo>
                <a:cubicBezTo>
                  <a:pt x="231" y="84"/>
                  <a:pt x="235" y="82"/>
                  <a:pt x="240" y="81"/>
                </a:cubicBezTo>
                <a:cubicBezTo>
                  <a:pt x="245" y="81"/>
                  <a:pt x="239" y="84"/>
                  <a:pt x="234" y="85"/>
                </a:cubicBezTo>
                <a:cubicBezTo>
                  <a:pt x="228" y="85"/>
                  <a:pt x="229" y="88"/>
                  <a:pt x="233" y="89"/>
                </a:cubicBezTo>
                <a:cubicBezTo>
                  <a:pt x="237" y="90"/>
                  <a:pt x="246" y="86"/>
                  <a:pt x="248" y="84"/>
                </a:cubicBezTo>
                <a:cubicBezTo>
                  <a:pt x="249" y="83"/>
                  <a:pt x="251" y="83"/>
                  <a:pt x="252" y="84"/>
                </a:cubicBezTo>
                <a:cubicBezTo>
                  <a:pt x="253" y="84"/>
                  <a:pt x="253" y="84"/>
                  <a:pt x="254" y="84"/>
                </a:cubicBezTo>
                <a:cubicBezTo>
                  <a:pt x="256" y="83"/>
                  <a:pt x="257" y="83"/>
                  <a:pt x="259" y="83"/>
                </a:cubicBezTo>
                <a:cubicBezTo>
                  <a:pt x="261" y="83"/>
                  <a:pt x="262" y="83"/>
                  <a:pt x="264" y="83"/>
                </a:cubicBezTo>
                <a:cubicBezTo>
                  <a:pt x="268" y="82"/>
                  <a:pt x="268" y="76"/>
                  <a:pt x="266" y="74"/>
                </a:cubicBezTo>
                <a:cubicBezTo>
                  <a:pt x="263" y="73"/>
                  <a:pt x="263" y="76"/>
                  <a:pt x="261" y="76"/>
                </a:cubicBezTo>
                <a:cubicBezTo>
                  <a:pt x="259" y="77"/>
                  <a:pt x="258" y="74"/>
                  <a:pt x="256" y="72"/>
                </a:cubicBezTo>
                <a:cubicBezTo>
                  <a:pt x="254" y="71"/>
                  <a:pt x="255" y="67"/>
                  <a:pt x="253" y="68"/>
                </a:cubicBezTo>
                <a:cubicBezTo>
                  <a:pt x="250" y="68"/>
                  <a:pt x="245" y="72"/>
                  <a:pt x="248" y="72"/>
                </a:cubicBezTo>
                <a:cubicBezTo>
                  <a:pt x="252" y="73"/>
                  <a:pt x="250" y="74"/>
                  <a:pt x="249" y="75"/>
                </a:cubicBezTo>
                <a:cubicBezTo>
                  <a:pt x="247" y="76"/>
                  <a:pt x="253" y="77"/>
                  <a:pt x="252" y="78"/>
                </a:cubicBezTo>
                <a:cubicBezTo>
                  <a:pt x="251" y="80"/>
                  <a:pt x="243" y="79"/>
                  <a:pt x="242" y="77"/>
                </a:cubicBezTo>
                <a:cubicBezTo>
                  <a:pt x="242" y="75"/>
                  <a:pt x="235" y="71"/>
                  <a:pt x="232" y="72"/>
                </a:cubicBezTo>
                <a:cubicBezTo>
                  <a:pt x="229" y="73"/>
                  <a:pt x="231" y="70"/>
                  <a:pt x="228" y="70"/>
                </a:cubicBezTo>
                <a:cubicBezTo>
                  <a:pt x="225" y="70"/>
                  <a:pt x="226" y="72"/>
                  <a:pt x="223" y="72"/>
                </a:cubicBezTo>
                <a:moveTo>
                  <a:pt x="233" y="59"/>
                </a:moveTo>
                <a:cubicBezTo>
                  <a:pt x="234" y="57"/>
                  <a:pt x="227" y="57"/>
                  <a:pt x="227" y="58"/>
                </a:cubicBezTo>
                <a:cubicBezTo>
                  <a:pt x="229" y="59"/>
                  <a:pt x="232" y="61"/>
                  <a:pt x="233" y="59"/>
                </a:cubicBezTo>
                <a:moveTo>
                  <a:pt x="249" y="58"/>
                </a:moveTo>
                <a:cubicBezTo>
                  <a:pt x="251" y="58"/>
                  <a:pt x="250" y="56"/>
                  <a:pt x="246" y="56"/>
                </a:cubicBezTo>
                <a:cubicBezTo>
                  <a:pt x="242" y="57"/>
                  <a:pt x="235" y="57"/>
                  <a:pt x="235" y="60"/>
                </a:cubicBezTo>
                <a:cubicBezTo>
                  <a:pt x="235" y="62"/>
                  <a:pt x="237" y="63"/>
                  <a:pt x="241" y="63"/>
                </a:cubicBezTo>
                <a:cubicBezTo>
                  <a:pt x="245" y="64"/>
                  <a:pt x="249" y="60"/>
                  <a:pt x="247" y="60"/>
                </a:cubicBezTo>
                <a:cubicBezTo>
                  <a:pt x="245" y="60"/>
                  <a:pt x="246" y="58"/>
                  <a:pt x="249" y="58"/>
                </a:cubicBezTo>
                <a:moveTo>
                  <a:pt x="239" y="54"/>
                </a:moveTo>
                <a:cubicBezTo>
                  <a:pt x="240" y="55"/>
                  <a:pt x="241" y="54"/>
                  <a:pt x="242" y="54"/>
                </a:cubicBezTo>
                <a:cubicBezTo>
                  <a:pt x="243" y="54"/>
                  <a:pt x="244" y="53"/>
                  <a:pt x="244" y="54"/>
                </a:cubicBezTo>
                <a:cubicBezTo>
                  <a:pt x="246" y="55"/>
                  <a:pt x="252" y="56"/>
                  <a:pt x="252" y="53"/>
                </a:cubicBezTo>
                <a:cubicBezTo>
                  <a:pt x="252" y="50"/>
                  <a:pt x="244" y="49"/>
                  <a:pt x="242" y="51"/>
                </a:cubicBezTo>
                <a:cubicBezTo>
                  <a:pt x="240" y="52"/>
                  <a:pt x="232" y="52"/>
                  <a:pt x="234" y="54"/>
                </a:cubicBezTo>
                <a:cubicBezTo>
                  <a:pt x="235" y="55"/>
                  <a:pt x="236" y="54"/>
                  <a:pt x="237" y="54"/>
                </a:cubicBezTo>
                <a:cubicBezTo>
                  <a:pt x="238" y="54"/>
                  <a:pt x="238" y="54"/>
                  <a:pt x="239" y="54"/>
                </a:cubicBezTo>
                <a:moveTo>
                  <a:pt x="271" y="48"/>
                </a:moveTo>
                <a:cubicBezTo>
                  <a:pt x="273" y="47"/>
                  <a:pt x="277" y="49"/>
                  <a:pt x="276" y="51"/>
                </a:cubicBezTo>
                <a:cubicBezTo>
                  <a:pt x="276" y="52"/>
                  <a:pt x="274" y="52"/>
                  <a:pt x="272" y="52"/>
                </a:cubicBezTo>
                <a:cubicBezTo>
                  <a:pt x="271" y="52"/>
                  <a:pt x="269" y="52"/>
                  <a:pt x="270" y="52"/>
                </a:cubicBezTo>
                <a:cubicBezTo>
                  <a:pt x="270" y="53"/>
                  <a:pt x="271" y="55"/>
                  <a:pt x="275" y="54"/>
                </a:cubicBezTo>
                <a:cubicBezTo>
                  <a:pt x="280" y="52"/>
                  <a:pt x="283" y="53"/>
                  <a:pt x="286" y="56"/>
                </a:cubicBezTo>
                <a:cubicBezTo>
                  <a:pt x="289" y="58"/>
                  <a:pt x="292" y="59"/>
                  <a:pt x="294" y="57"/>
                </a:cubicBezTo>
                <a:cubicBezTo>
                  <a:pt x="296" y="54"/>
                  <a:pt x="292" y="54"/>
                  <a:pt x="293" y="52"/>
                </a:cubicBezTo>
                <a:cubicBezTo>
                  <a:pt x="294" y="50"/>
                  <a:pt x="290" y="49"/>
                  <a:pt x="288" y="49"/>
                </a:cubicBezTo>
                <a:cubicBezTo>
                  <a:pt x="286" y="49"/>
                  <a:pt x="285" y="45"/>
                  <a:pt x="283" y="46"/>
                </a:cubicBezTo>
                <a:cubicBezTo>
                  <a:pt x="281" y="47"/>
                  <a:pt x="280" y="48"/>
                  <a:pt x="280" y="46"/>
                </a:cubicBezTo>
                <a:cubicBezTo>
                  <a:pt x="280" y="43"/>
                  <a:pt x="270" y="43"/>
                  <a:pt x="268" y="44"/>
                </a:cubicBezTo>
                <a:cubicBezTo>
                  <a:pt x="266" y="45"/>
                  <a:pt x="269" y="50"/>
                  <a:pt x="271" y="48"/>
                </a:cubicBezTo>
                <a:moveTo>
                  <a:pt x="272" y="64"/>
                </a:moveTo>
                <a:cubicBezTo>
                  <a:pt x="274" y="62"/>
                  <a:pt x="266" y="56"/>
                  <a:pt x="266" y="59"/>
                </a:cubicBezTo>
                <a:cubicBezTo>
                  <a:pt x="265" y="62"/>
                  <a:pt x="271" y="66"/>
                  <a:pt x="272" y="64"/>
                </a:cubicBezTo>
                <a:moveTo>
                  <a:pt x="297" y="40"/>
                </a:moveTo>
                <a:cubicBezTo>
                  <a:pt x="298" y="37"/>
                  <a:pt x="289" y="36"/>
                  <a:pt x="291" y="38"/>
                </a:cubicBezTo>
                <a:cubicBezTo>
                  <a:pt x="292" y="39"/>
                  <a:pt x="295" y="42"/>
                  <a:pt x="297" y="40"/>
                </a:cubicBezTo>
                <a:moveTo>
                  <a:pt x="275" y="82"/>
                </a:moveTo>
                <a:cubicBezTo>
                  <a:pt x="277" y="81"/>
                  <a:pt x="273" y="78"/>
                  <a:pt x="271" y="80"/>
                </a:cubicBezTo>
                <a:cubicBezTo>
                  <a:pt x="270" y="83"/>
                  <a:pt x="274" y="84"/>
                  <a:pt x="275" y="82"/>
                </a:cubicBezTo>
                <a:moveTo>
                  <a:pt x="297" y="69"/>
                </a:moveTo>
                <a:cubicBezTo>
                  <a:pt x="296" y="71"/>
                  <a:pt x="292" y="69"/>
                  <a:pt x="289" y="68"/>
                </a:cubicBezTo>
                <a:cubicBezTo>
                  <a:pt x="285" y="66"/>
                  <a:pt x="287" y="70"/>
                  <a:pt x="290" y="72"/>
                </a:cubicBezTo>
                <a:cubicBezTo>
                  <a:pt x="293" y="75"/>
                  <a:pt x="289" y="74"/>
                  <a:pt x="285" y="71"/>
                </a:cubicBezTo>
                <a:cubicBezTo>
                  <a:pt x="282" y="69"/>
                  <a:pt x="282" y="73"/>
                  <a:pt x="284" y="74"/>
                </a:cubicBezTo>
                <a:cubicBezTo>
                  <a:pt x="285" y="75"/>
                  <a:pt x="283" y="77"/>
                  <a:pt x="281" y="74"/>
                </a:cubicBezTo>
                <a:cubicBezTo>
                  <a:pt x="279" y="71"/>
                  <a:pt x="278" y="68"/>
                  <a:pt x="274" y="68"/>
                </a:cubicBezTo>
                <a:cubicBezTo>
                  <a:pt x="270" y="68"/>
                  <a:pt x="272" y="71"/>
                  <a:pt x="273" y="73"/>
                </a:cubicBezTo>
                <a:cubicBezTo>
                  <a:pt x="275" y="76"/>
                  <a:pt x="277" y="76"/>
                  <a:pt x="280" y="78"/>
                </a:cubicBezTo>
                <a:cubicBezTo>
                  <a:pt x="282" y="79"/>
                  <a:pt x="284" y="78"/>
                  <a:pt x="286" y="78"/>
                </a:cubicBezTo>
                <a:cubicBezTo>
                  <a:pt x="288" y="78"/>
                  <a:pt x="289" y="77"/>
                  <a:pt x="290" y="78"/>
                </a:cubicBezTo>
                <a:cubicBezTo>
                  <a:pt x="293" y="78"/>
                  <a:pt x="288" y="81"/>
                  <a:pt x="289" y="83"/>
                </a:cubicBezTo>
                <a:cubicBezTo>
                  <a:pt x="291" y="85"/>
                  <a:pt x="295" y="84"/>
                  <a:pt x="298" y="83"/>
                </a:cubicBezTo>
                <a:cubicBezTo>
                  <a:pt x="302" y="83"/>
                  <a:pt x="300" y="81"/>
                  <a:pt x="302" y="80"/>
                </a:cubicBezTo>
                <a:cubicBezTo>
                  <a:pt x="304" y="79"/>
                  <a:pt x="300" y="79"/>
                  <a:pt x="302" y="76"/>
                </a:cubicBezTo>
                <a:cubicBezTo>
                  <a:pt x="303" y="72"/>
                  <a:pt x="297" y="67"/>
                  <a:pt x="297" y="69"/>
                </a:cubicBezTo>
                <a:moveTo>
                  <a:pt x="305" y="58"/>
                </a:moveTo>
                <a:cubicBezTo>
                  <a:pt x="307" y="58"/>
                  <a:pt x="310" y="58"/>
                  <a:pt x="312" y="57"/>
                </a:cubicBezTo>
                <a:cubicBezTo>
                  <a:pt x="315" y="56"/>
                  <a:pt x="311" y="56"/>
                  <a:pt x="312" y="54"/>
                </a:cubicBezTo>
                <a:cubicBezTo>
                  <a:pt x="314" y="51"/>
                  <a:pt x="308" y="51"/>
                  <a:pt x="308" y="52"/>
                </a:cubicBezTo>
                <a:cubicBezTo>
                  <a:pt x="308" y="52"/>
                  <a:pt x="306" y="51"/>
                  <a:pt x="304" y="50"/>
                </a:cubicBezTo>
                <a:cubicBezTo>
                  <a:pt x="302" y="49"/>
                  <a:pt x="300" y="48"/>
                  <a:pt x="299" y="49"/>
                </a:cubicBezTo>
                <a:cubicBezTo>
                  <a:pt x="298" y="51"/>
                  <a:pt x="302" y="58"/>
                  <a:pt x="305" y="58"/>
                </a:cubicBezTo>
                <a:moveTo>
                  <a:pt x="320" y="59"/>
                </a:moveTo>
                <a:cubicBezTo>
                  <a:pt x="319" y="58"/>
                  <a:pt x="305" y="60"/>
                  <a:pt x="307" y="61"/>
                </a:cubicBezTo>
                <a:cubicBezTo>
                  <a:pt x="311" y="64"/>
                  <a:pt x="320" y="60"/>
                  <a:pt x="320" y="59"/>
                </a:cubicBezTo>
                <a:moveTo>
                  <a:pt x="318" y="87"/>
                </a:moveTo>
                <a:cubicBezTo>
                  <a:pt x="321" y="86"/>
                  <a:pt x="319" y="82"/>
                  <a:pt x="316" y="79"/>
                </a:cubicBezTo>
                <a:cubicBezTo>
                  <a:pt x="312" y="77"/>
                  <a:pt x="303" y="82"/>
                  <a:pt x="305" y="84"/>
                </a:cubicBezTo>
                <a:cubicBezTo>
                  <a:pt x="307" y="85"/>
                  <a:pt x="314" y="87"/>
                  <a:pt x="318" y="87"/>
                </a:cubicBezTo>
                <a:moveTo>
                  <a:pt x="294" y="113"/>
                </a:moveTo>
                <a:cubicBezTo>
                  <a:pt x="296" y="115"/>
                  <a:pt x="297" y="113"/>
                  <a:pt x="298" y="112"/>
                </a:cubicBezTo>
                <a:cubicBezTo>
                  <a:pt x="298" y="112"/>
                  <a:pt x="299" y="111"/>
                  <a:pt x="301" y="111"/>
                </a:cubicBezTo>
                <a:cubicBezTo>
                  <a:pt x="306" y="111"/>
                  <a:pt x="306" y="103"/>
                  <a:pt x="307" y="100"/>
                </a:cubicBezTo>
                <a:cubicBezTo>
                  <a:pt x="308" y="98"/>
                  <a:pt x="303" y="98"/>
                  <a:pt x="304" y="100"/>
                </a:cubicBezTo>
                <a:cubicBezTo>
                  <a:pt x="305" y="102"/>
                  <a:pt x="304" y="104"/>
                  <a:pt x="304" y="102"/>
                </a:cubicBezTo>
                <a:cubicBezTo>
                  <a:pt x="303" y="100"/>
                  <a:pt x="302" y="100"/>
                  <a:pt x="301" y="100"/>
                </a:cubicBezTo>
                <a:cubicBezTo>
                  <a:pt x="300" y="100"/>
                  <a:pt x="299" y="100"/>
                  <a:pt x="298" y="100"/>
                </a:cubicBezTo>
                <a:cubicBezTo>
                  <a:pt x="297" y="98"/>
                  <a:pt x="302" y="97"/>
                  <a:pt x="304" y="95"/>
                </a:cubicBezTo>
                <a:cubicBezTo>
                  <a:pt x="305" y="93"/>
                  <a:pt x="299" y="93"/>
                  <a:pt x="301" y="91"/>
                </a:cubicBezTo>
                <a:cubicBezTo>
                  <a:pt x="302" y="89"/>
                  <a:pt x="292" y="91"/>
                  <a:pt x="295" y="92"/>
                </a:cubicBezTo>
                <a:cubicBezTo>
                  <a:pt x="298" y="94"/>
                  <a:pt x="295" y="95"/>
                  <a:pt x="293" y="93"/>
                </a:cubicBezTo>
                <a:cubicBezTo>
                  <a:pt x="290" y="91"/>
                  <a:pt x="283" y="94"/>
                  <a:pt x="286" y="97"/>
                </a:cubicBezTo>
                <a:cubicBezTo>
                  <a:pt x="288" y="98"/>
                  <a:pt x="294" y="95"/>
                  <a:pt x="290" y="100"/>
                </a:cubicBezTo>
                <a:cubicBezTo>
                  <a:pt x="288" y="103"/>
                  <a:pt x="287" y="102"/>
                  <a:pt x="285" y="101"/>
                </a:cubicBezTo>
                <a:cubicBezTo>
                  <a:pt x="284" y="100"/>
                  <a:pt x="283" y="99"/>
                  <a:pt x="282" y="100"/>
                </a:cubicBezTo>
                <a:cubicBezTo>
                  <a:pt x="278" y="100"/>
                  <a:pt x="280" y="104"/>
                  <a:pt x="285" y="106"/>
                </a:cubicBezTo>
                <a:cubicBezTo>
                  <a:pt x="290" y="107"/>
                  <a:pt x="289" y="110"/>
                  <a:pt x="294" y="113"/>
                </a:cubicBezTo>
                <a:moveTo>
                  <a:pt x="324" y="83"/>
                </a:moveTo>
                <a:cubicBezTo>
                  <a:pt x="325" y="85"/>
                  <a:pt x="326" y="85"/>
                  <a:pt x="327" y="85"/>
                </a:cubicBezTo>
                <a:cubicBezTo>
                  <a:pt x="328" y="85"/>
                  <a:pt x="328" y="85"/>
                  <a:pt x="329" y="85"/>
                </a:cubicBezTo>
                <a:cubicBezTo>
                  <a:pt x="331" y="87"/>
                  <a:pt x="334" y="88"/>
                  <a:pt x="336" y="86"/>
                </a:cubicBezTo>
                <a:cubicBezTo>
                  <a:pt x="338" y="85"/>
                  <a:pt x="339" y="84"/>
                  <a:pt x="339" y="85"/>
                </a:cubicBezTo>
                <a:cubicBezTo>
                  <a:pt x="340" y="87"/>
                  <a:pt x="344" y="87"/>
                  <a:pt x="353" y="88"/>
                </a:cubicBezTo>
                <a:cubicBezTo>
                  <a:pt x="357" y="88"/>
                  <a:pt x="359" y="87"/>
                  <a:pt x="360" y="86"/>
                </a:cubicBezTo>
                <a:cubicBezTo>
                  <a:pt x="361" y="85"/>
                  <a:pt x="361" y="85"/>
                  <a:pt x="363" y="85"/>
                </a:cubicBezTo>
                <a:cubicBezTo>
                  <a:pt x="365" y="87"/>
                  <a:pt x="371" y="87"/>
                  <a:pt x="374" y="86"/>
                </a:cubicBezTo>
                <a:cubicBezTo>
                  <a:pt x="377" y="86"/>
                  <a:pt x="378" y="82"/>
                  <a:pt x="378" y="80"/>
                </a:cubicBezTo>
                <a:cubicBezTo>
                  <a:pt x="378" y="77"/>
                  <a:pt x="357" y="76"/>
                  <a:pt x="354" y="78"/>
                </a:cubicBezTo>
                <a:cubicBezTo>
                  <a:pt x="352" y="79"/>
                  <a:pt x="349" y="79"/>
                  <a:pt x="347" y="78"/>
                </a:cubicBezTo>
                <a:cubicBezTo>
                  <a:pt x="345" y="78"/>
                  <a:pt x="343" y="78"/>
                  <a:pt x="342" y="78"/>
                </a:cubicBezTo>
                <a:cubicBezTo>
                  <a:pt x="339" y="80"/>
                  <a:pt x="340" y="77"/>
                  <a:pt x="335" y="76"/>
                </a:cubicBezTo>
                <a:cubicBezTo>
                  <a:pt x="330" y="76"/>
                  <a:pt x="335" y="74"/>
                  <a:pt x="336" y="72"/>
                </a:cubicBezTo>
                <a:cubicBezTo>
                  <a:pt x="337" y="71"/>
                  <a:pt x="328" y="68"/>
                  <a:pt x="325" y="69"/>
                </a:cubicBezTo>
                <a:cubicBezTo>
                  <a:pt x="321" y="70"/>
                  <a:pt x="319" y="68"/>
                  <a:pt x="316" y="66"/>
                </a:cubicBezTo>
                <a:cubicBezTo>
                  <a:pt x="312" y="65"/>
                  <a:pt x="303" y="65"/>
                  <a:pt x="305" y="68"/>
                </a:cubicBezTo>
                <a:cubicBezTo>
                  <a:pt x="306" y="70"/>
                  <a:pt x="317" y="74"/>
                  <a:pt x="318" y="72"/>
                </a:cubicBezTo>
                <a:cubicBezTo>
                  <a:pt x="320" y="70"/>
                  <a:pt x="322" y="74"/>
                  <a:pt x="324" y="76"/>
                </a:cubicBezTo>
                <a:cubicBezTo>
                  <a:pt x="326" y="78"/>
                  <a:pt x="323" y="79"/>
                  <a:pt x="324" y="83"/>
                </a:cubicBezTo>
                <a:moveTo>
                  <a:pt x="334" y="61"/>
                </a:moveTo>
                <a:cubicBezTo>
                  <a:pt x="331" y="59"/>
                  <a:pt x="326" y="62"/>
                  <a:pt x="330" y="64"/>
                </a:cubicBezTo>
                <a:cubicBezTo>
                  <a:pt x="333" y="65"/>
                  <a:pt x="337" y="62"/>
                  <a:pt x="334" y="61"/>
                </a:cubicBezTo>
                <a:moveTo>
                  <a:pt x="307" y="39"/>
                </a:moveTo>
                <a:cubicBezTo>
                  <a:pt x="310" y="41"/>
                  <a:pt x="308" y="43"/>
                  <a:pt x="311" y="44"/>
                </a:cubicBezTo>
                <a:cubicBezTo>
                  <a:pt x="312" y="45"/>
                  <a:pt x="315" y="44"/>
                  <a:pt x="317" y="44"/>
                </a:cubicBezTo>
                <a:cubicBezTo>
                  <a:pt x="320" y="44"/>
                  <a:pt x="323" y="43"/>
                  <a:pt x="323" y="44"/>
                </a:cubicBezTo>
                <a:cubicBezTo>
                  <a:pt x="324" y="46"/>
                  <a:pt x="315" y="47"/>
                  <a:pt x="316" y="48"/>
                </a:cubicBezTo>
                <a:cubicBezTo>
                  <a:pt x="317" y="49"/>
                  <a:pt x="323" y="51"/>
                  <a:pt x="322" y="52"/>
                </a:cubicBezTo>
                <a:cubicBezTo>
                  <a:pt x="321" y="54"/>
                  <a:pt x="331" y="57"/>
                  <a:pt x="332" y="55"/>
                </a:cubicBezTo>
                <a:cubicBezTo>
                  <a:pt x="333" y="54"/>
                  <a:pt x="335" y="54"/>
                  <a:pt x="338" y="55"/>
                </a:cubicBezTo>
                <a:cubicBezTo>
                  <a:pt x="339" y="56"/>
                  <a:pt x="340" y="54"/>
                  <a:pt x="340" y="53"/>
                </a:cubicBezTo>
                <a:cubicBezTo>
                  <a:pt x="341" y="51"/>
                  <a:pt x="341" y="50"/>
                  <a:pt x="342" y="50"/>
                </a:cubicBezTo>
                <a:cubicBezTo>
                  <a:pt x="344" y="52"/>
                  <a:pt x="344" y="48"/>
                  <a:pt x="347" y="47"/>
                </a:cubicBezTo>
                <a:cubicBezTo>
                  <a:pt x="349" y="46"/>
                  <a:pt x="353" y="46"/>
                  <a:pt x="354" y="44"/>
                </a:cubicBezTo>
                <a:cubicBezTo>
                  <a:pt x="354" y="43"/>
                  <a:pt x="353" y="42"/>
                  <a:pt x="350" y="42"/>
                </a:cubicBezTo>
                <a:cubicBezTo>
                  <a:pt x="346" y="43"/>
                  <a:pt x="344" y="42"/>
                  <a:pt x="345" y="40"/>
                </a:cubicBezTo>
                <a:cubicBezTo>
                  <a:pt x="347" y="38"/>
                  <a:pt x="342" y="37"/>
                  <a:pt x="344" y="36"/>
                </a:cubicBezTo>
                <a:cubicBezTo>
                  <a:pt x="345" y="34"/>
                  <a:pt x="340" y="33"/>
                  <a:pt x="340" y="35"/>
                </a:cubicBezTo>
                <a:cubicBezTo>
                  <a:pt x="341" y="37"/>
                  <a:pt x="337" y="35"/>
                  <a:pt x="337" y="33"/>
                </a:cubicBezTo>
                <a:cubicBezTo>
                  <a:pt x="336" y="31"/>
                  <a:pt x="328" y="30"/>
                  <a:pt x="323" y="26"/>
                </a:cubicBezTo>
                <a:cubicBezTo>
                  <a:pt x="318" y="21"/>
                  <a:pt x="313" y="24"/>
                  <a:pt x="316" y="25"/>
                </a:cubicBezTo>
                <a:cubicBezTo>
                  <a:pt x="319" y="25"/>
                  <a:pt x="319" y="27"/>
                  <a:pt x="316" y="27"/>
                </a:cubicBezTo>
                <a:cubicBezTo>
                  <a:pt x="314" y="26"/>
                  <a:pt x="309" y="27"/>
                  <a:pt x="313" y="28"/>
                </a:cubicBezTo>
                <a:cubicBezTo>
                  <a:pt x="317" y="30"/>
                  <a:pt x="313" y="30"/>
                  <a:pt x="310" y="30"/>
                </a:cubicBezTo>
                <a:cubicBezTo>
                  <a:pt x="307" y="30"/>
                  <a:pt x="306" y="35"/>
                  <a:pt x="311" y="35"/>
                </a:cubicBezTo>
                <a:cubicBezTo>
                  <a:pt x="315" y="36"/>
                  <a:pt x="312" y="38"/>
                  <a:pt x="308" y="37"/>
                </a:cubicBezTo>
                <a:cubicBezTo>
                  <a:pt x="305" y="36"/>
                  <a:pt x="304" y="38"/>
                  <a:pt x="307" y="39"/>
                </a:cubicBezTo>
                <a:moveTo>
                  <a:pt x="330" y="21"/>
                </a:moveTo>
                <a:cubicBezTo>
                  <a:pt x="332" y="19"/>
                  <a:pt x="334" y="20"/>
                  <a:pt x="332" y="21"/>
                </a:cubicBezTo>
                <a:cubicBezTo>
                  <a:pt x="330" y="23"/>
                  <a:pt x="331" y="23"/>
                  <a:pt x="334" y="23"/>
                </a:cubicBezTo>
                <a:cubicBezTo>
                  <a:pt x="337" y="23"/>
                  <a:pt x="332" y="24"/>
                  <a:pt x="332" y="26"/>
                </a:cubicBezTo>
                <a:cubicBezTo>
                  <a:pt x="332" y="28"/>
                  <a:pt x="336" y="27"/>
                  <a:pt x="336" y="29"/>
                </a:cubicBezTo>
                <a:cubicBezTo>
                  <a:pt x="337" y="30"/>
                  <a:pt x="345" y="31"/>
                  <a:pt x="347" y="29"/>
                </a:cubicBezTo>
                <a:cubicBezTo>
                  <a:pt x="350" y="27"/>
                  <a:pt x="349" y="29"/>
                  <a:pt x="348" y="31"/>
                </a:cubicBezTo>
                <a:cubicBezTo>
                  <a:pt x="348" y="32"/>
                  <a:pt x="360" y="34"/>
                  <a:pt x="360" y="32"/>
                </a:cubicBezTo>
                <a:cubicBezTo>
                  <a:pt x="361" y="30"/>
                  <a:pt x="363" y="31"/>
                  <a:pt x="365" y="31"/>
                </a:cubicBezTo>
                <a:cubicBezTo>
                  <a:pt x="367" y="32"/>
                  <a:pt x="378" y="29"/>
                  <a:pt x="379" y="27"/>
                </a:cubicBezTo>
                <a:cubicBezTo>
                  <a:pt x="379" y="25"/>
                  <a:pt x="382" y="28"/>
                  <a:pt x="379" y="31"/>
                </a:cubicBezTo>
                <a:cubicBezTo>
                  <a:pt x="375" y="33"/>
                  <a:pt x="368" y="33"/>
                  <a:pt x="365" y="34"/>
                </a:cubicBezTo>
                <a:cubicBezTo>
                  <a:pt x="361" y="35"/>
                  <a:pt x="367" y="37"/>
                  <a:pt x="370" y="39"/>
                </a:cubicBezTo>
                <a:cubicBezTo>
                  <a:pt x="373" y="42"/>
                  <a:pt x="366" y="40"/>
                  <a:pt x="363" y="37"/>
                </a:cubicBezTo>
                <a:cubicBezTo>
                  <a:pt x="360" y="34"/>
                  <a:pt x="353" y="34"/>
                  <a:pt x="349" y="34"/>
                </a:cubicBezTo>
                <a:cubicBezTo>
                  <a:pt x="346" y="34"/>
                  <a:pt x="347" y="41"/>
                  <a:pt x="350" y="41"/>
                </a:cubicBezTo>
                <a:cubicBezTo>
                  <a:pt x="352" y="41"/>
                  <a:pt x="355" y="42"/>
                  <a:pt x="357" y="46"/>
                </a:cubicBezTo>
                <a:cubicBezTo>
                  <a:pt x="360" y="50"/>
                  <a:pt x="366" y="49"/>
                  <a:pt x="366" y="51"/>
                </a:cubicBezTo>
                <a:cubicBezTo>
                  <a:pt x="366" y="53"/>
                  <a:pt x="358" y="50"/>
                  <a:pt x="354" y="49"/>
                </a:cubicBezTo>
                <a:cubicBezTo>
                  <a:pt x="350" y="48"/>
                  <a:pt x="344" y="51"/>
                  <a:pt x="343" y="54"/>
                </a:cubicBezTo>
                <a:cubicBezTo>
                  <a:pt x="343" y="57"/>
                  <a:pt x="349" y="56"/>
                  <a:pt x="353" y="54"/>
                </a:cubicBezTo>
                <a:cubicBezTo>
                  <a:pt x="358" y="52"/>
                  <a:pt x="355" y="55"/>
                  <a:pt x="353" y="57"/>
                </a:cubicBezTo>
                <a:cubicBezTo>
                  <a:pt x="350" y="58"/>
                  <a:pt x="357" y="60"/>
                  <a:pt x="357" y="62"/>
                </a:cubicBezTo>
                <a:cubicBezTo>
                  <a:pt x="357" y="65"/>
                  <a:pt x="352" y="64"/>
                  <a:pt x="352" y="62"/>
                </a:cubicBezTo>
                <a:cubicBezTo>
                  <a:pt x="351" y="60"/>
                  <a:pt x="349" y="58"/>
                  <a:pt x="344" y="58"/>
                </a:cubicBezTo>
                <a:cubicBezTo>
                  <a:pt x="340" y="58"/>
                  <a:pt x="341" y="62"/>
                  <a:pt x="344" y="62"/>
                </a:cubicBezTo>
                <a:cubicBezTo>
                  <a:pt x="347" y="62"/>
                  <a:pt x="347" y="65"/>
                  <a:pt x="344" y="65"/>
                </a:cubicBezTo>
                <a:cubicBezTo>
                  <a:pt x="340" y="65"/>
                  <a:pt x="333" y="67"/>
                  <a:pt x="335" y="69"/>
                </a:cubicBezTo>
                <a:cubicBezTo>
                  <a:pt x="336" y="70"/>
                  <a:pt x="340" y="70"/>
                  <a:pt x="343" y="70"/>
                </a:cubicBezTo>
                <a:cubicBezTo>
                  <a:pt x="346" y="70"/>
                  <a:pt x="348" y="70"/>
                  <a:pt x="349" y="71"/>
                </a:cubicBezTo>
                <a:cubicBezTo>
                  <a:pt x="351" y="72"/>
                  <a:pt x="355" y="73"/>
                  <a:pt x="357" y="71"/>
                </a:cubicBezTo>
                <a:cubicBezTo>
                  <a:pt x="358" y="69"/>
                  <a:pt x="361" y="70"/>
                  <a:pt x="365" y="70"/>
                </a:cubicBezTo>
                <a:cubicBezTo>
                  <a:pt x="369" y="70"/>
                  <a:pt x="370" y="71"/>
                  <a:pt x="372" y="72"/>
                </a:cubicBezTo>
                <a:cubicBezTo>
                  <a:pt x="373" y="74"/>
                  <a:pt x="376" y="73"/>
                  <a:pt x="378" y="71"/>
                </a:cubicBezTo>
                <a:cubicBezTo>
                  <a:pt x="380" y="70"/>
                  <a:pt x="380" y="70"/>
                  <a:pt x="383" y="70"/>
                </a:cubicBezTo>
                <a:cubicBezTo>
                  <a:pt x="386" y="70"/>
                  <a:pt x="386" y="68"/>
                  <a:pt x="385" y="66"/>
                </a:cubicBezTo>
                <a:cubicBezTo>
                  <a:pt x="384" y="65"/>
                  <a:pt x="383" y="66"/>
                  <a:pt x="382" y="66"/>
                </a:cubicBezTo>
                <a:cubicBezTo>
                  <a:pt x="381" y="66"/>
                  <a:pt x="380" y="67"/>
                  <a:pt x="380" y="66"/>
                </a:cubicBezTo>
                <a:cubicBezTo>
                  <a:pt x="379" y="64"/>
                  <a:pt x="376" y="64"/>
                  <a:pt x="371" y="65"/>
                </a:cubicBezTo>
                <a:cubicBezTo>
                  <a:pt x="368" y="65"/>
                  <a:pt x="368" y="64"/>
                  <a:pt x="368" y="63"/>
                </a:cubicBezTo>
                <a:cubicBezTo>
                  <a:pt x="368" y="62"/>
                  <a:pt x="370" y="62"/>
                  <a:pt x="371" y="62"/>
                </a:cubicBezTo>
                <a:cubicBezTo>
                  <a:pt x="374" y="63"/>
                  <a:pt x="379" y="63"/>
                  <a:pt x="382" y="62"/>
                </a:cubicBezTo>
                <a:cubicBezTo>
                  <a:pt x="386" y="61"/>
                  <a:pt x="383" y="59"/>
                  <a:pt x="383" y="58"/>
                </a:cubicBezTo>
                <a:cubicBezTo>
                  <a:pt x="383" y="56"/>
                  <a:pt x="388" y="57"/>
                  <a:pt x="391" y="57"/>
                </a:cubicBezTo>
                <a:cubicBezTo>
                  <a:pt x="394" y="57"/>
                  <a:pt x="399" y="52"/>
                  <a:pt x="399" y="48"/>
                </a:cubicBezTo>
                <a:cubicBezTo>
                  <a:pt x="400" y="45"/>
                  <a:pt x="392" y="46"/>
                  <a:pt x="388" y="46"/>
                </a:cubicBezTo>
                <a:cubicBezTo>
                  <a:pt x="384" y="46"/>
                  <a:pt x="391" y="43"/>
                  <a:pt x="398" y="43"/>
                </a:cubicBezTo>
                <a:cubicBezTo>
                  <a:pt x="405" y="44"/>
                  <a:pt x="402" y="41"/>
                  <a:pt x="403" y="39"/>
                </a:cubicBezTo>
                <a:cubicBezTo>
                  <a:pt x="404" y="39"/>
                  <a:pt x="405" y="39"/>
                  <a:pt x="407" y="40"/>
                </a:cubicBezTo>
                <a:cubicBezTo>
                  <a:pt x="408" y="40"/>
                  <a:pt x="410" y="40"/>
                  <a:pt x="411" y="40"/>
                </a:cubicBezTo>
                <a:cubicBezTo>
                  <a:pt x="415" y="39"/>
                  <a:pt x="412" y="36"/>
                  <a:pt x="415" y="36"/>
                </a:cubicBezTo>
                <a:cubicBezTo>
                  <a:pt x="417" y="36"/>
                  <a:pt x="421" y="34"/>
                  <a:pt x="428" y="29"/>
                </a:cubicBezTo>
                <a:cubicBezTo>
                  <a:pt x="436" y="25"/>
                  <a:pt x="442" y="26"/>
                  <a:pt x="442" y="23"/>
                </a:cubicBezTo>
                <a:cubicBezTo>
                  <a:pt x="443" y="22"/>
                  <a:pt x="439" y="22"/>
                  <a:pt x="435" y="22"/>
                </a:cubicBezTo>
                <a:cubicBezTo>
                  <a:pt x="433" y="23"/>
                  <a:pt x="431" y="23"/>
                  <a:pt x="430" y="23"/>
                </a:cubicBezTo>
                <a:cubicBezTo>
                  <a:pt x="428" y="22"/>
                  <a:pt x="437" y="20"/>
                  <a:pt x="440" y="20"/>
                </a:cubicBezTo>
                <a:cubicBezTo>
                  <a:pt x="442" y="21"/>
                  <a:pt x="445" y="20"/>
                  <a:pt x="453" y="16"/>
                </a:cubicBezTo>
                <a:cubicBezTo>
                  <a:pt x="460" y="13"/>
                  <a:pt x="457" y="12"/>
                  <a:pt x="454" y="12"/>
                </a:cubicBezTo>
                <a:cubicBezTo>
                  <a:pt x="451" y="13"/>
                  <a:pt x="447" y="12"/>
                  <a:pt x="447" y="10"/>
                </a:cubicBezTo>
                <a:cubicBezTo>
                  <a:pt x="447" y="9"/>
                  <a:pt x="446" y="9"/>
                  <a:pt x="444" y="9"/>
                </a:cubicBezTo>
                <a:cubicBezTo>
                  <a:pt x="443" y="9"/>
                  <a:pt x="442" y="9"/>
                  <a:pt x="442" y="8"/>
                </a:cubicBezTo>
                <a:cubicBezTo>
                  <a:pt x="442" y="7"/>
                  <a:pt x="438" y="8"/>
                  <a:pt x="433" y="10"/>
                </a:cubicBezTo>
                <a:cubicBezTo>
                  <a:pt x="428" y="12"/>
                  <a:pt x="432" y="8"/>
                  <a:pt x="434" y="7"/>
                </a:cubicBezTo>
                <a:cubicBezTo>
                  <a:pt x="437" y="6"/>
                  <a:pt x="422" y="7"/>
                  <a:pt x="420" y="5"/>
                </a:cubicBezTo>
                <a:cubicBezTo>
                  <a:pt x="418" y="5"/>
                  <a:pt x="417" y="5"/>
                  <a:pt x="416" y="6"/>
                </a:cubicBezTo>
                <a:cubicBezTo>
                  <a:pt x="415" y="6"/>
                  <a:pt x="413" y="7"/>
                  <a:pt x="412" y="6"/>
                </a:cubicBezTo>
                <a:cubicBezTo>
                  <a:pt x="410" y="4"/>
                  <a:pt x="404" y="6"/>
                  <a:pt x="405" y="7"/>
                </a:cubicBezTo>
                <a:cubicBezTo>
                  <a:pt x="405" y="9"/>
                  <a:pt x="404" y="9"/>
                  <a:pt x="402" y="7"/>
                </a:cubicBezTo>
                <a:cubicBezTo>
                  <a:pt x="400" y="6"/>
                  <a:pt x="398" y="6"/>
                  <a:pt x="396" y="7"/>
                </a:cubicBezTo>
                <a:cubicBezTo>
                  <a:pt x="394" y="7"/>
                  <a:pt x="393" y="7"/>
                  <a:pt x="391" y="7"/>
                </a:cubicBezTo>
                <a:cubicBezTo>
                  <a:pt x="389" y="6"/>
                  <a:pt x="389" y="7"/>
                  <a:pt x="388" y="8"/>
                </a:cubicBezTo>
                <a:cubicBezTo>
                  <a:pt x="387" y="8"/>
                  <a:pt x="387" y="9"/>
                  <a:pt x="384" y="8"/>
                </a:cubicBezTo>
                <a:cubicBezTo>
                  <a:pt x="380" y="6"/>
                  <a:pt x="375" y="7"/>
                  <a:pt x="377" y="8"/>
                </a:cubicBezTo>
                <a:cubicBezTo>
                  <a:pt x="378" y="8"/>
                  <a:pt x="376" y="9"/>
                  <a:pt x="374" y="9"/>
                </a:cubicBezTo>
                <a:cubicBezTo>
                  <a:pt x="373" y="8"/>
                  <a:pt x="371" y="9"/>
                  <a:pt x="372" y="11"/>
                </a:cubicBezTo>
                <a:cubicBezTo>
                  <a:pt x="372" y="12"/>
                  <a:pt x="371" y="12"/>
                  <a:pt x="369" y="12"/>
                </a:cubicBezTo>
                <a:cubicBezTo>
                  <a:pt x="367" y="11"/>
                  <a:pt x="365" y="11"/>
                  <a:pt x="365" y="12"/>
                </a:cubicBezTo>
                <a:cubicBezTo>
                  <a:pt x="365" y="14"/>
                  <a:pt x="362" y="16"/>
                  <a:pt x="360" y="14"/>
                </a:cubicBezTo>
                <a:cubicBezTo>
                  <a:pt x="357" y="12"/>
                  <a:pt x="350" y="11"/>
                  <a:pt x="352" y="13"/>
                </a:cubicBezTo>
                <a:cubicBezTo>
                  <a:pt x="354" y="15"/>
                  <a:pt x="346" y="14"/>
                  <a:pt x="348" y="15"/>
                </a:cubicBezTo>
                <a:cubicBezTo>
                  <a:pt x="350" y="17"/>
                  <a:pt x="345" y="18"/>
                  <a:pt x="345" y="17"/>
                </a:cubicBezTo>
                <a:cubicBezTo>
                  <a:pt x="345" y="16"/>
                  <a:pt x="341" y="15"/>
                  <a:pt x="339" y="16"/>
                </a:cubicBezTo>
                <a:cubicBezTo>
                  <a:pt x="337" y="18"/>
                  <a:pt x="336" y="20"/>
                  <a:pt x="335" y="19"/>
                </a:cubicBezTo>
                <a:cubicBezTo>
                  <a:pt x="334" y="18"/>
                  <a:pt x="330" y="18"/>
                  <a:pt x="326" y="20"/>
                </a:cubicBezTo>
                <a:cubicBezTo>
                  <a:pt x="322" y="21"/>
                  <a:pt x="327" y="23"/>
                  <a:pt x="330" y="21"/>
                </a:cubicBezTo>
                <a:moveTo>
                  <a:pt x="377" y="183"/>
                </a:moveTo>
                <a:cubicBezTo>
                  <a:pt x="378" y="183"/>
                  <a:pt x="381" y="178"/>
                  <a:pt x="378" y="179"/>
                </a:cubicBezTo>
                <a:cubicBezTo>
                  <a:pt x="374" y="179"/>
                  <a:pt x="375" y="184"/>
                  <a:pt x="377" y="183"/>
                </a:cubicBezTo>
                <a:moveTo>
                  <a:pt x="360" y="179"/>
                </a:moveTo>
                <a:cubicBezTo>
                  <a:pt x="363" y="181"/>
                  <a:pt x="368" y="176"/>
                  <a:pt x="368" y="174"/>
                </a:cubicBezTo>
                <a:cubicBezTo>
                  <a:pt x="367" y="173"/>
                  <a:pt x="357" y="177"/>
                  <a:pt x="360" y="179"/>
                </a:cubicBezTo>
                <a:moveTo>
                  <a:pt x="374" y="169"/>
                </a:moveTo>
                <a:cubicBezTo>
                  <a:pt x="374" y="167"/>
                  <a:pt x="368" y="166"/>
                  <a:pt x="368" y="164"/>
                </a:cubicBezTo>
                <a:cubicBezTo>
                  <a:pt x="369" y="162"/>
                  <a:pt x="362" y="160"/>
                  <a:pt x="360" y="159"/>
                </a:cubicBezTo>
                <a:cubicBezTo>
                  <a:pt x="358" y="158"/>
                  <a:pt x="355" y="158"/>
                  <a:pt x="355" y="155"/>
                </a:cubicBezTo>
                <a:cubicBezTo>
                  <a:pt x="355" y="153"/>
                  <a:pt x="350" y="155"/>
                  <a:pt x="350" y="158"/>
                </a:cubicBezTo>
                <a:cubicBezTo>
                  <a:pt x="350" y="161"/>
                  <a:pt x="348" y="161"/>
                  <a:pt x="349" y="164"/>
                </a:cubicBezTo>
                <a:cubicBezTo>
                  <a:pt x="350" y="167"/>
                  <a:pt x="345" y="168"/>
                  <a:pt x="345" y="170"/>
                </a:cubicBezTo>
                <a:cubicBezTo>
                  <a:pt x="346" y="171"/>
                  <a:pt x="348" y="169"/>
                  <a:pt x="350" y="169"/>
                </a:cubicBezTo>
                <a:cubicBezTo>
                  <a:pt x="353" y="169"/>
                  <a:pt x="350" y="173"/>
                  <a:pt x="353" y="173"/>
                </a:cubicBezTo>
                <a:cubicBezTo>
                  <a:pt x="355" y="173"/>
                  <a:pt x="359" y="170"/>
                  <a:pt x="360" y="169"/>
                </a:cubicBezTo>
                <a:cubicBezTo>
                  <a:pt x="361" y="167"/>
                  <a:pt x="363" y="167"/>
                  <a:pt x="365" y="169"/>
                </a:cubicBezTo>
                <a:cubicBezTo>
                  <a:pt x="368" y="171"/>
                  <a:pt x="374" y="171"/>
                  <a:pt x="374" y="169"/>
                </a:cubicBezTo>
                <a:moveTo>
                  <a:pt x="409" y="116"/>
                </a:moveTo>
                <a:cubicBezTo>
                  <a:pt x="411" y="116"/>
                  <a:pt x="413" y="115"/>
                  <a:pt x="413" y="113"/>
                </a:cubicBezTo>
                <a:cubicBezTo>
                  <a:pt x="412" y="111"/>
                  <a:pt x="407" y="111"/>
                  <a:pt x="406" y="113"/>
                </a:cubicBezTo>
                <a:cubicBezTo>
                  <a:pt x="405" y="115"/>
                  <a:pt x="402" y="111"/>
                  <a:pt x="402" y="109"/>
                </a:cubicBezTo>
                <a:cubicBezTo>
                  <a:pt x="402" y="107"/>
                  <a:pt x="395" y="109"/>
                  <a:pt x="396" y="106"/>
                </a:cubicBezTo>
                <a:cubicBezTo>
                  <a:pt x="397" y="103"/>
                  <a:pt x="389" y="103"/>
                  <a:pt x="387" y="103"/>
                </a:cubicBezTo>
                <a:cubicBezTo>
                  <a:pt x="385" y="103"/>
                  <a:pt x="382" y="104"/>
                  <a:pt x="382" y="106"/>
                </a:cubicBezTo>
                <a:cubicBezTo>
                  <a:pt x="383" y="108"/>
                  <a:pt x="380" y="107"/>
                  <a:pt x="380" y="105"/>
                </a:cubicBezTo>
                <a:cubicBezTo>
                  <a:pt x="379" y="103"/>
                  <a:pt x="374" y="107"/>
                  <a:pt x="373" y="107"/>
                </a:cubicBezTo>
                <a:cubicBezTo>
                  <a:pt x="371" y="107"/>
                  <a:pt x="374" y="102"/>
                  <a:pt x="373" y="100"/>
                </a:cubicBezTo>
                <a:cubicBezTo>
                  <a:pt x="372" y="99"/>
                  <a:pt x="371" y="98"/>
                  <a:pt x="370" y="95"/>
                </a:cubicBezTo>
                <a:cubicBezTo>
                  <a:pt x="369" y="92"/>
                  <a:pt x="363" y="94"/>
                  <a:pt x="362" y="95"/>
                </a:cubicBezTo>
                <a:cubicBezTo>
                  <a:pt x="360" y="97"/>
                  <a:pt x="355" y="96"/>
                  <a:pt x="353" y="99"/>
                </a:cubicBezTo>
                <a:cubicBezTo>
                  <a:pt x="350" y="101"/>
                  <a:pt x="353" y="104"/>
                  <a:pt x="354" y="105"/>
                </a:cubicBezTo>
                <a:cubicBezTo>
                  <a:pt x="355" y="106"/>
                  <a:pt x="350" y="107"/>
                  <a:pt x="352" y="109"/>
                </a:cubicBezTo>
                <a:cubicBezTo>
                  <a:pt x="353" y="110"/>
                  <a:pt x="356" y="110"/>
                  <a:pt x="356" y="112"/>
                </a:cubicBezTo>
                <a:cubicBezTo>
                  <a:pt x="357" y="115"/>
                  <a:pt x="350" y="111"/>
                  <a:pt x="349" y="109"/>
                </a:cubicBezTo>
                <a:cubicBezTo>
                  <a:pt x="348" y="107"/>
                  <a:pt x="350" y="105"/>
                  <a:pt x="348" y="104"/>
                </a:cubicBezTo>
                <a:cubicBezTo>
                  <a:pt x="347" y="102"/>
                  <a:pt x="348" y="100"/>
                  <a:pt x="350" y="98"/>
                </a:cubicBezTo>
                <a:cubicBezTo>
                  <a:pt x="353" y="95"/>
                  <a:pt x="355" y="96"/>
                  <a:pt x="355" y="94"/>
                </a:cubicBezTo>
                <a:cubicBezTo>
                  <a:pt x="355" y="93"/>
                  <a:pt x="344" y="93"/>
                  <a:pt x="338" y="98"/>
                </a:cubicBezTo>
                <a:cubicBezTo>
                  <a:pt x="332" y="104"/>
                  <a:pt x="334" y="111"/>
                  <a:pt x="334" y="113"/>
                </a:cubicBezTo>
                <a:cubicBezTo>
                  <a:pt x="334" y="114"/>
                  <a:pt x="340" y="114"/>
                  <a:pt x="343" y="115"/>
                </a:cubicBezTo>
                <a:cubicBezTo>
                  <a:pt x="346" y="116"/>
                  <a:pt x="345" y="117"/>
                  <a:pt x="342" y="116"/>
                </a:cubicBezTo>
                <a:cubicBezTo>
                  <a:pt x="340" y="116"/>
                  <a:pt x="336" y="115"/>
                  <a:pt x="336" y="117"/>
                </a:cubicBezTo>
                <a:cubicBezTo>
                  <a:pt x="336" y="119"/>
                  <a:pt x="341" y="122"/>
                  <a:pt x="344" y="121"/>
                </a:cubicBezTo>
                <a:cubicBezTo>
                  <a:pt x="347" y="120"/>
                  <a:pt x="347" y="120"/>
                  <a:pt x="348" y="122"/>
                </a:cubicBezTo>
                <a:cubicBezTo>
                  <a:pt x="350" y="124"/>
                  <a:pt x="353" y="123"/>
                  <a:pt x="357" y="123"/>
                </a:cubicBezTo>
                <a:cubicBezTo>
                  <a:pt x="360" y="124"/>
                  <a:pt x="365" y="125"/>
                  <a:pt x="366" y="125"/>
                </a:cubicBezTo>
                <a:cubicBezTo>
                  <a:pt x="368" y="125"/>
                  <a:pt x="370" y="124"/>
                  <a:pt x="371" y="123"/>
                </a:cubicBezTo>
                <a:cubicBezTo>
                  <a:pt x="371" y="123"/>
                  <a:pt x="373" y="123"/>
                  <a:pt x="376" y="124"/>
                </a:cubicBezTo>
                <a:cubicBezTo>
                  <a:pt x="377" y="124"/>
                  <a:pt x="379" y="125"/>
                  <a:pt x="380" y="125"/>
                </a:cubicBezTo>
                <a:cubicBezTo>
                  <a:pt x="382" y="124"/>
                  <a:pt x="381" y="123"/>
                  <a:pt x="380" y="122"/>
                </a:cubicBezTo>
                <a:cubicBezTo>
                  <a:pt x="378" y="121"/>
                  <a:pt x="379" y="119"/>
                  <a:pt x="381" y="120"/>
                </a:cubicBezTo>
                <a:cubicBezTo>
                  <a:pt x="382" y="121"/>
                  <a:pt x="385" y="121"/>
                  <a:pt x="386" y="123"/>
                </a:cubicBezTo>
                <a:cubicBezTo>
                  <a:pt x="386" y="125"/>
                  <a:pt x="388" y="124"/>
                  <a:pt x="388" y="125"/>
                </a:cubicBezTo>
                <a:cubicBezTo>
                  <a:pt x="388" y="126"/>
                  <a:pt x="394" y="128"/>
                  <a:pt x="394" y="129"/>
                </a:cubicBezTo>
                <a:cubicBezTo>
                  <a:pt x="395" y="131"/>
                  <a:pt x="389" y="132"/>
                  <a:pt x="390" y="133"/>
                </a:cubicBezTo>
                <a:cubicBezTo>
                  <a:pt x="392" y="134"/>
                  <a:pt x="395" y="131"/>
                  <a:pt x="397" y="131"/>
                </a:cubicBezTo>
                <a:cubicBezTo>
                  <a:pt x="398" y="131"/>
                  <a:pt x="398" y="132"/>
                  <a:pt x="399" y="133"/>
                </a:cubicBezTo>
                <a:cubicBezTo>
                  <a:pt x="399" y="134"/>
                  <a:pt x="400" y="136"/>
                  <a:pt x="401" y="135"/>
                </a:cubicBezTo>
                <a:cubicBezTo>
                  <a:pt x="403" y="134"/>
                  <a:pt x="405" y="136"/>
                  <a:pt x="407" y="139"/>
                </a:cubicBezTo>
                <a:cubicBezTo>
                  <a:pt x="409" y="143"/>
                  <a:pt x="407" y="146"/>
                  <a:pt x="407" y="147"/>
                </a:cubicBezTo>
                <a:cubicBezTo>
                  <a:pt x="407" y="148"/>
                  <a:pt x="412" y="148"/>
                  <a:pt x="414" y="146"/>
                </a:cubicBezTo>
                <a:cubicBezTo>
                  <a:pt x="417" y="145"/>
                  <a:pt x="419" y="148"/>
                  <a:pt x="421" y="149"/>
                </a:cubicBezTo>
                <a:cubicBezTo>
                  <a:pt x="423" y="151"/>
                  <a:pt x="414" y="154"/>
                  <a:pt x="415" y="152"/>
                </a:cubicBezTo>
                <a:cubicBezTo>
                  <a:pt x="415" y="151"/>
                  <a:pt x="409" y="146"/>
                  <a:pt x="404" y="148"/>
                </a:cubicBezTo>
                <a:cubicBezTo>
                  <a:pt x="398" y="151"/>
                  <a:pt x="402" y="154"/>
                  <a:pt x="403" y="156"/>
                </a:cubicBezTo>
                <a:cubicBezTo>
                  <a:pt x="403" y="158"/>
                  <a:pt x="398" y="159"/>
                  <a:pt x="393" y="158"/>
                </a:cubicBezTo>
                <a:cubicBezTo>
                  <a:pt x="388" y="156"/>
                  <a:pt x="389" y="159"/>
                  <a:pt x="387" y="159"/>
                </a:cubicBezTo>
                <a:cubicBezTo>
                  <a:pt x="385" y="159"/>
                  <a:pt x="383" y="162"/>
                  <a:pt x="385" y="164"/>
                </a:cubicBezTo>
                <a:cubicBezTo>
                  <a:pt x="386" y="165"/>
                  <a:pt x="388" y="165"/>
                  <a:pt x="390" y="165"/>
                </a:cubicBezTo>
                <a:cubicBezTo>
                  <a:pt x="392" y="165"/>
                  <a:pt x="393" y="164"/>
                  <a:pt x="394" y="165"/>
                </a:cubicBezTo>
                <a:cubicBezTo>
                  <a:pt x="397" y="165"/>
                  <a:pt x="398" y="166"/>
                  <a:pt x="398" y="164"/>
                </a:cubicBezTo>
                <a:cubicBezTo>
                  <a:pt x="399" y="162"/>
                  <a:pt x="402" y="163"/>
                  <a:pt x="405" y="163"/>
                </a:cubicBezTo>
                <a:cubicBezTo>
                  <a:pt x="407" y="164"/>
                  <a:pt x="406" y="167"/>
                  <a:pt x="409" y="168"/>
                </a:cubicBezTo>
                <a:cubicBezTo>
                  <a:pt x="412" y="168"/>
                  <a:pt x="410" y="171"/>
                  <a:pt x="412" y="173"/>
                </a:cubicBezTo>
                <a:cubicBezTo>
                  <a:pt x="414" y="175"/>
                  <a:pt x="420" y="174"/>
                  <a:pt x="422" y="176"/>
                </a:cubicBezTo>
                <a:cubicBezTo>
                  <a:pt x="424" y="179"/>
                  <a:pt x="434" y="183"/>
                  <a:pt x="435" y="181"/>
                </a:cubicBezTo>
                <a:cubicBezTo>
                  <a:pt x="437" y="180"/>
                  <a:pt x="427" y="171"/>
                  <a:pt x="424" y="170"/>
                </a:cubicBezTo>
                <a:cubicBezTo>
                  <a:pt x="421" y="169"/>
                  <a:pt x="427" y="168"/>
                  <a:pt x="431" y="171"/>
                </a:cubicBezTo>
                <a:cubicBezTo>
                  <a:pt x="434" y="174"/>
                  <a:pt x="439" y="175"/>
                  <a:pt x="442" y="172"/>
                </a:cubicBezTo>
                <a:cubicBezTo>
                  <a:pt x="445" y="169"/>
                  <a:pt x="440" y="170"/>
                  <a:pt x="440" y="167"/>
                </a:cubicBezTo>
                <a:cubicBezTo>
                  <a:pt x="440" y="165"/>
                  <a:pt x="438" y="161"/>
                  <a:pt x="435" y="161"/>
                </a:cubicBezTo>
                <a:cubicBezTo>
                  <a:pt x="433" y="161"/>
                  <a:pt x="426" y="156"/>
                  <a:pt x="428" y="155"/>
                </a:cubicBezTo>
                <a:cubicBezTo>
                  <a:pt x="431" y="154"/>
                  <a:pt x="428" y="152"/>
                  <a:pt x="430" y="150"/>
                </a:cubicBezTo>
                <a:cubicBezTo>
                  <a:pt x="431" y="148"/>
                  <a:pt x="433" y="152"/>
                  <a:pt x="436" y="152"/>
                </a:cubicBezTo>
                <a:cubicBezTo>
                  <a:pt x="438" y="152"/>
                  <a:pt x="438" y="155"/>
                  <a:pt x="442" y="158"/>
                </a:cubicBezTo>
                <a:cubicBezTo>
                  <a:pt x="445" y="161"/>
                  <a:pt x="446" y="159"/>
                  <a:pt x="446" y="157"/>
                </a:cubicBezTo>
                <a:cubicBezTo>
                  <a:pt x="447" y="155"/>
                  <a:pt x="451" y="157"/>
                  <a:pt x="451" y="155"/>
                </a:cubicBezTo>
                <a:cubicBezTo>
                  <a:pt x="450" y="153"/>
                  <a:pt x="454" y="150"/>
                  <a:pt x="456" y="149"/>
                </a:cubicBezTo>
                <a:cubicBezTo>
                  <a:pt x="458" y="148"/>
                  <a:pt x="454" y="146"/>
                  <a:pt x="451" y="146"/>
                </a:cubicBezTo>
                <a:cubicBezTo>
                  <a:pt x="448" y="146"/>
                  <a:pt x="448" y="144"/>
                  <a:pt x="448" y="143"/>
                </a:cubicBezTo>
                <a:cubicBezTo>
                  <a:pt x="448" y="142"/>
                  <a:pt x="442" y="139"/>
                  <a:pt x="440" y="139"/>
                </a:cubicBezTo>
                <a:cubicBezTo>
                  <a:pt x="438" y="140"/>
                  <a:pt x="435" y="137"/>
                  <a:pt x="433" y="136"/>
                </a:cubicBezTo>
                <a:cubicBezTo>
                  <a:pt x="430" y="136"/>
                  <a:pt x="427" y="134"/>
                  <a:pt x="427" y="132"/>
                </a:cubicBezTo>
                <a:cubicBezTo>
                  <a:pt x="427" y="130"/>
                  <a:pt x="428" y="131"/>
                  <a:pt x="430" y="131"/>
                </a:cubicBezTo>
                <a:cubicBezTo>
                  <a:pt x="431" y="131"/>
                  <a:pt x="432" y="131"/>
                  <a:pt x="433" y="130"/>
                </a:cubicBezTo>
                <a:cubicBezTo>
                  <a:pt x="434" y="128"/>
                  <a:pt x="428" y="129"/>
                  <a:pt x="428" y="128"/>
                </a:cubicBezTo>
                <a:cubicBezTo>
                  <a:pt x="428" y="126"/>
                  <a:pt x="429" y="127"/>
                  <a:pt x="430" y="126"/>
                </a:cubicBezTo>
                <a:cubicBezTo>
                  <a:pt x="431" y="125"/>
                  <a:pt x="429" y="123"/>
                  <a:pt x="428" y="123"/>
                </a:cubicBezTo>
                <a:cubicBezTo>
                  <a:pt x="427" y="122"/>
                  <a:pt x="426" y="124"/>
                  <a:pt x="425" y="124"/>
                </a:cubicBezTo>
                <a:cubicBezTo>
                  <a:pt x="424" y="124"/>
                  <a:pt x="425" y="122"/>
                  <a:pt x="426" y="121"/>
                </a:cubicBezTo>
                <a:cubicBezTo>
                  <a:pt x="427" y="119"/>
                  <a:pt x="421" y="118"/>
                  <a:pt x="419" y="119"/>
                </a:cubicBezTo>
                <a:cubicBezTo>
                  <a:pt x="417" y="119"/>
                  <a:pt x="416" y="118"/>
                  <a:pt x="416" y="116"/>
                </a:cubicBezTo>
                <a:cubicBezTo>
                  <a:pt x="416" y="115"/>
                  <a:pt x="412" y="116"/>
                  <a:pt x="411" y="118"/>
                </a:cubicBezTo>
                <a:cubicBezTo>
                  <a:pt x="409" y="119"/>
                  <a:pt x="407" y="116"/>
                  <a:pt x="409" y="116"/>
                </a:cubicBezTo>
                <a:moveTo>
                  <a:pt x="396" y="143"/>
                </a:moveTo>
                <a:cubicBezTo>
                  <a:pt x="398" y="143"/>
                  <a:pt x="398" y="139"/>
                  <a:pt x="396" y="138"/>
                </a:cubicBezTo>
                <a:cubicBezTo>
                  <a:pt x="395" y="136"/>
                  <a:pt x="393" y="136"/>
                  <a:pt x="391" y="136"/>
                </a:cubicBezTo>
                <a:cubicBezTo>
                  <a:pt x="389" y="136"/>
                  <a:pt x="385" y="140"/>
                  <a:pt x="387" y="143"/>
                </a:cubicBezTo>
                <a:cubicBezTo>
                  <a:pt x="389" y="146"/>
                  <a:pt x="394" y="144"/>
                  <a:pt x="396" y="143"/>
                </a:cubicBezTo>
                <a:moveTo>
                  <a:pt x="372" y="94"/>
                </a:moveTo>
                <a:cubicBezTo>
                  <a:pt x="371" y="97"/>
                  <a:pt x="375" y="97"/>
                  <a:pt x="375" y="100"/>
                </a:cubicBezTo>
                <a:cubicBezTo>
                  <a:pt x="375" y="102"/>
                  <a:pt x="379" y="103"/>
                  <a:pt x="381" y="102"/>
                </a:cubicBezTo>
                <a:cubicBezTo>
                  <a:pt x="383" y="101"/>
                  <a:pt x="385" y="101"/>
                  <a:pt x="387" y="101"/>
                </a:cubicBezTo>
                <a:cubicBezTo>
                  <a:pt x="389" y="101"/>
                  <a:pt x="392" y="101"/>
                  <a:pt x="392" y="100"/>
                </a:cubicBezTo>
                <a:cubicBezTo>
                  <a:pt x="392" y="98"/>
                  <a:pt x="384" y="94"/>
                  <a:pt x="381" y="95"/>
                </a:cubicBezTo>
                <a:cubicBezTo>
                  <a:pt x="380" y="95"/>
                  <a:pt x="378" y="94"/>
                  <a:pt x="377" y="94"/>
                </a:cubicBezTo>
                <a:cubicBezTo>
                  <a:pt x="375" y="93"/>
                  <a:pt x="373" y="93"/>
                  <a:pt x="372" y="94"/>
                </a:cubicBezTo>
                <a:moveTo>
                  <a:pt x="443" y="255"/>
                </a:moveTo>
                <a:cubicBezTo>
                  <a:pt x="443" y="256"/>
                  <a:pt x="454" y="261"/>
                  <a:pt x="455" y="258"/>
                </a:cubicBezTo>
                <a:cubicBezTo>
                  <a:pt x="455" y="256"/>
                  <a:pt x="443" y="253"/>
                  <a:pt x="443" y="255"/>
                </a:cubicBezTo>
                <a:moveTo>
                  <a:pt x="400" y="400"/>
                </a:moveTo>
                <a:cubicBezTo>
                  <a:pt x="401" y="399"/>
                  <a:pt x="395" y="395"/>
                  <a:pt x="392" y="395"/>
                </a:cubicBezTo>
                <a:cubicBezTo>
                  <a:pt x="389" y="395"/>
                  <a:pt x="380" y="389"/>
                  <a:pt x="372" y="387"/>
                </a:cubicBezTo>
                <a:cubicBezTo>
                  <a:pt x="363" y="385"/>
                  <a:pt x="356" y="391"/>
                  <a:pt x="357" y="392"/>
                </a:cubicBezTo>
                <a:cubicBezTo>
                  <a:pt x="358" y="394"/>
                  <a:pt x="362" y="391"/>
                  <a:pt x="364" y="389"/>
                </a:cubicBezTo>
                <a:cubicBezTo>
                  <a:pt x="366" y="387"/>
                  <a:pt x="368" y="390"/>
                  <a:pt x="368" y="391"/>
                </a:cubicBezTo>
                <a:cubicBezTo>
                  <a:pt x="368" y="392"/>
                  <a:pt x="371" y="392"/>
                  <a:pt x="375" y="392"/>
                </a:cubicBezTo>
                <a:cubicBezTo>
                  <a:pt x="380" y="393"/>
                  <a:pt x="380" y="396"/>
                  <a:pt x="384" y="397"/>
                </a:cubicBezTo>
                <a:cubicBezTo>
                  <a:pt x="389" y="398"/>
                  <a:pt x="384" y="400"/>
                  <a:pt x="386" y="400"/>
                </a:cubicBezTo>
                <a:cubicBezTo>
                  <a:pt x="389" y="401"/>
                  <a:pt x="399" y="401"/>
                  <a:pt x="400" y="400"/>
                </a:cubicBezTo>
                <a:moveTo>
                  <a:pt x="383" y="408"/>
                </a:moveTo>
                <a:cubicBezTo>
                  <a:pt x="383" y="410"/>
                  <a:pt x="391" y="412"/>
                  <a:pt x="391" y="410"/>
                </a:cubicBezTo>
                <a:cubicBezTo>
                  <a:pt x="392" y="408"/>
                  <a:pt x="382" y="407"/>
                  <a:pt x="383" y="408"/>
                </a:cubicBezTo>
                <a:moveTo>
                  <a:pt x="431" y="409"/>
                </a:moveTo>
                <a:cubicBezTo>
                  <a:pt x="433" y="411"/>
                  <a:pt x="438" y="410"/>
                  <a:pt x="438" y="409"/>
                </a:cubicBezTo>
                <a:cubicBezTo>
                  <a:pt x="439" y="407"/>
                  <a:pt x="429" y="406"/>
                  <a:pt x="431" y="409"/>
                </a:cubicBezTo>
                <a:moveTo>
                  <a:pt x="405" y="409"/>
                </a:moveTo>
                <a:cubicBezTo>
                  <a:pt x="408" y="408"/>
                  <a:pt x="410" y="410"/>
                  <a:pt x="411" y="410"/>
                </a:cubicBezTo>
                <a:cubicBezTo>
                  <a:pt x="413" y="411"/>
                  <a:pt x="413" y="410"/>
                  <a:pt x="416" y="408"/>
                </a:cubicBezTo>
                <a:cubicBezTo>
                  <a:pt x="418" y="408"/>
                  <a:pt x="419" y="408"/>
                  <a:pt x="421" y="408"/>
                </a:cubicBezTo>
                <a:cubicBezTo>
                  <a:pt x="423" y="408"/>
                  <a:pt x="425" y="408"/>
                  <a:pt x="425" y="407"/>
                </a:cubicBezTo>
                <a:cubicBezTo>
                  <a:pt x="425" y="404"/>
                  <a:pt x="416" y="401"/>
                  <a:pt x="414" y="402"/>
                </a:cubicBezTo>
                <a:cubicBezTo>
                  <a:pt x="413" y="402"/>
                  <a:pt x="411" y="402"/>
                  <a:pt x="410" y="401"/>
                </a:cubicBezTo>
                <a:cubicBezTo>
                  <a:pt x="408" y="401"/>
                  <a:pt x="406" y="400"/>
                  <a:pt x="405" y="401"/>
                </a:cubicBezTo>
                <a:cubicBezTo>
                  <a:pt x="403" y="402"/>
                  <a:pt x="408" y="405"/>
                  <a:pt x="408" y="407"/>
                </a:cubicBezTo>
                <a:cubicBezTo>
                  <a:pt x="408" y="407"/>
                  <a:pt x="406" y="407"/>
                  <a:pt x="404" y="407"/>
                </a:cubicBezTo>
                <a:cubicBezTo>
                  <a:pt x="402" y="407"/>
                  <a:pt x="400" y="407"/>
                  <a:pt x="399" y="408"/>
                </a:cubicBezTo>
                <a:cubicBezTo>
                  <a:pt x="399" y="409"/>
                  <a:pt x="402" y="410"/>
                  <a:pt x="405" y="409"/>
                </a:cubicBezTo>
                <a:moveTo>
                  <a:pt x="464" y="734"/>
                </a:moveTo>
                <a:cubicBezTo>
                  <a:pt x="465" y="735"/>
                  <a:pt x="471" y="732"/>
                  <a:pt x="471" y="731"/>
                </a:cubicBezTo>
                <a:cubicBezTo>
                  <a:pt x="469" y="728"/>
                  <a:pt x="462" y="733"/>
                  <a:pt x="464" y="734"/>
                </a:cubicBezTo>
                <a:moveTo>
                  <a:pt x="463" y="729"/>
                </a:moveTo>
                <a:cubicBezTo>
                  <a:pt x="461" y="728"/>
                  <a:pt x="456" y="733"/>
                  <a:pt x="458" y="734"/>
                </a:cubicBezTo>
                <a:cubicBezTo>
                  <a:pt x="460" y="735"/>
                  <a:pt x="465" y="729"/>
                  <a:pt x="463" y="729"/>
                </a:cubicBezTo>
                <a:moveTo>
                  <a:pt x="327" y="487"/>
                </a:moveTo>
                <a:cubicBezTo>
                  <a:pt x="325" y="490"/>
                  <a:pt x="329" y="493"/>
                  <a:pt x="330" y="492"/>
                </a:cubicBezTo>
                <a:cubicBezTo>
                  <a:pt x="331" y="490"/>
                  <a:pt x="329" y="484"/>
                  <a:pt x="327" y="487"/>
                </a:cubicBezTo>
                <a:moveTo>
                  <a:pt x="624" y="123"/>
                </a:moveTo>
                <a:cubicBezTo>
                  <a:pt x="623" y="124"/>
                  <a:pt x="619" y="124"/>
                  <a:pt x="617" y="123"/>
                </a:cubicBezTo>
                <a:cubicBezTo>
                  <a:pt x="614" y="123"/>
                  <a:pt x="610" y="120"/>
                  <a:pt x="607" y="122"/>
                </a:cubicBezTo>
                <a:cubicBezTo>
                  <a:pt x="604" y="124"/>
                  <a:pt x="606" y="120"/>
                  <a:pt x="609" y="119"/>
                </a:cubicBezTo>
                <a:cubicBezTo>
                  <a:pt x="611" y="119"/>
                  <a:pt x="610" y="118"/>
                  <a:pt x="609" y="115"/>
                </a:cubicBezTo>
                <a:cubicBezTo>
                  <a:pt x="609" y="113"/>
                  <a:pt x="613" y="114"/>
                  <a:pt x="615" y="117"/>
                </a:cubicBezTo>
                <a:cubicBezTo>
                  <a:pt x="617" y="120"/>
                  <a:pt x="621" y="121"/>
                  <a:pt x="625" y="120"/>
                </a:cubicBezTo>
                <a:cubicBezTo>
                  <a:pt x="628" y="119"/>
                  <a:pt x="625" y="117"/>
                  <a:pt x="626" y="115"/>
                </a:cubicBezTo>
                <a:cubicBezTo>
                  <a:pt x="628" y="113"/>
                  <a:pt x="616" y="107"/>
                  <a:pt x="615" y="105"/>
                </a:cubicBezTo>
                <a:cubicBezTo>
                  <a:pt x="615" y="103"/>
                  <a:pt x="618" y="104"/>
                  <a:pt x="621" y="106"/>
                </a:cubicBezTo>
                <a:cubicBezTo>
                  <a:pt x="625" y="107"/>
                  <a:pt x="625" y="103"/>
                  <a:pt x="625" y="101"/>
                </a:cubicBezTo>
                <a:cubicBezTo>
                  <a:pt x="625" y="100"/>
                  <a:pt x="618" y="99"/>
                  <a:pt x="615" y="101"/>
                </a:cubicBezTo>
                <a:cubicBezTo>
                  <a:pt x="612" y="103"/>
                  <a:pt x="609" y="99"/>
                  <a:pt x="613" y="98"/>
                </a:cubicBezTo>
                <a:cubicBezTo>
                  <a:pt x="618" y="98"/>
                  <a:pt x="614" y="96"/>
                  <a:pt x="615" y="95"/>
                </a:cubicBezTo>
                <a:cubicBezTo>
                  <a:pt x="616" y="94"/>
                  <a:pt x="617" y="95"/>
                  <a:pt x="619" y="96"/>
                </a:cubicBezTo>
                <a:cubicBezTo>
                  <a:pt x="621" y="97"/>
                  <a:pt x="623" y="98"/>
                  <a:pt x="624" y="98"/>
                </a:cubicBezTo>
                <a:cubicBezTo>
                  <a:pt x="627" y="97"/>
                  <a:pt x="629" y="98"/>
                  <a:pt x="632" y="96"/>
                </a:cubicBezTo>
                <a:cubicBezTo>
                  <a:pt x="634" y="94"/>
                  <a:pt x="627" y="92"/>
                  <a:pt x="626" y="91"/>
                </a:cubicBezTo>
                <a:cubicBezTo>
                  <a:pt x="625" y="89"/>
                  <a:pt x="633" y="90"/>
                  <a:pt x="635" y="90"/>
                </a:cubicBezTo>
                <a:cubicBezTo>
                  <a:pt x="637" y="90"/>
                  <a:pt x="637" y="89"/>
                  <a:pt x="638" y="88"/>
                </a:cubicBezTo>
                <a:cubicBezTo>
                  <a:pt x="638" y="87"/>
                  <a:pt x="638" y="86"/>
                  <a:pt x="636" y="87"/>
                </a:cubicBezTo>
                <a:cubicBezTo>
                  <a:pt x="634" y="88"/>
                  <a:pt x="627" y="84"/>
                  <a:pt x="629" y="82"/>
                </a:cubicBezTo>
                <a:cubicBezTo>
                  <a:pt x="630" y="81"/>
                  <a:pt x="631" y="81"/>
                  <a:pt x="632" y="81"/>
                </a:cubicBezTo>
                <a:cubicBezTo>
                  <a:pt x="633" y="81"/>
                  <a:pt x="635" y="82"/>
                  <a:pt x="636" y="81"/>
                </a:cubicBezTo>
                <a:cubicBezTo>
                  <a:pt x="639" y="79"/>
                  <a:pt x="636" y="73"/>
                  <a:pt x="634" y="73"/>
                </a:cubicBezTo>
                <a:cubicBezTo>
                  <a:pt x="632" y="73"/>
                  <a:pt x="627" y="72"/>
                  <a:pt x="627" y="71"/>
                </a:cubicBezTo>
                <a:cubicBezTo>
                  <a:pt x="627" y="70"/>
                  <a:pt x="622" y="69"/>
                  <a:pt x="624" y="68"/>
                </a:cubicBezTo>
                <a:cubicBezTo>
                  <a:pt x="624" y="67"/>
                  <a:pt x="625" y="68"/>
                  <a:pt x="626" y="68"/>
                </a:cubicBezTo>
                <a:cubicBezTo>
                  <a:pt x="626" y="68"/>
                  <a:pt x="628" y="68"/>
                  <a:pt x="629" y="67"/>
                </a:cubicBezTo>
                <a:cubicBezTo>
                  <a:pt x="631" y="66"/>
                  <a:pt x="634" y="66"/>
                  <a:pt x="637" y="67"/>
                </a:cubicBezTo>
                <a:cubicBezTo>
                  <a:pt x="638" y="67"/>
                  <a:pt x="640" y="67"/>
                  <a:pt x="641" y="67"/>
                </a:cubicBezTo>
                <a:cubicBezTo>
                  <a:pt x="644" y="67"/>
                  <a:pt x="640" y="62"/>
                  <a:pt x="638" y="63"/>
                </a:cubicBezTo>
                <a:cubicBezTo>
                  <a:pt x="637" y="63"/>
                  <a:pt x="632" y="64"/>
                  <a:pt x="631" y="61"/>
                </a:cubicBezTo>
                <a:cubicBezTo>
                  <a:pt x="631" y="60"/>
                  <a:pt x="633" y="60"/>
                  <a:pt x="634" y="60"/>
                </a:cubicBezTo>
                <a:cubicBezTo>
                  <a:pt x="635" y="60"/>
                  <a:pt x="637" y="60"/>
                  <a:pt x="637" y="60"/>
                </a:cubicBezTo>
                <a:cubicBezTo>
                  <a:pt x="638" y="59"/>
                  <a:pt x="630" y="55"/>
                  <a:pt x="628" y="58"/>
                </a:cubicBezTo>
                <a:cubicBezTo>
                  <a:pt x="627" y="61"/>
                  <a:pt x="623" y="60"/>
                  <a:pt x="625" y="58"/>
                </a:cubicBezTo>
                <a:cubicBezTo>
                  <a:pt x="627" y="57"/>
                  <a:pt x="628" y="52"/>
                  <a:pt x="628" y="50"/>
                </a:cubicBezTo>
                <a:cubicBezTo>
                  <a:pt x="627" y="48"/>
                  <a:pt x="636" y="48"/>
                  <a:pt x="635" y="45"/>
                </a:cubicBezTo>
                <a:cubicBezTo>
                  <a:pt x="634" y="41"/>
                  <a:pt x="639" y="40"/>
                  <a:pt x="642" y="40"/>
                </a:cubicBezTo>
                <a:cubicBezTo>
                  <a:pt x="645" y="40"/>
                  <a:pt x="642" y="37"/>
                  <a:pt x="639" y="37"/>
                </a:cubicBezTo>
                <a:cubicBezTo>
                  <a:pt x="637" y="37"/>
                  <a:pt x="634" y="40"/>
                  <a:pt x="632" y="39"/>
                </a:cubicBezTo>
                <a:cubicBezTo>
                  <a:pt x="631" y="38"/>
                  <a:pt x="636" y="36"/>
                  <a:pt x="638" y="36"/>
                </a:cubicBezTo>
                <a:cubicBezTo>
                  <a:pt x="641" y="36"/>
                  <a:pt x="647" y="35"/>
                  <a:pt x="649" y="34"/>
                </a:cubicBezTo>
                <a:cubicBezTo>
                  <a:pt x="651" y="33"/>
                  <a:pt x="645" y="32"/>
                  <a:pt x="641" y="32"/>
                </a:cubicBezTo>
                <a:cubicBezTo>
                  <a:pt x="637" y="33"/>
                  <a:pt x="637" y="31"/>
                  <a:pt x="643" y="31"/>
                </a:cubicBezTo>
                <a:cubicBezTo>
                  <a:pt x="649" y="31"/>
                  <a:pt x="648" y="29"/>
                  <a:pt x="652" y="29"/>
                </a:cubicBezTo>
                <a:cubicBezTo>
                  <a:pt x="657" y="28"/>
                  <a:pt x="655" y="27"/>
                  <a:pt x="658" y="27"/>
                </a:cubicBezTo>
                <a:cubicBezTo>
                  <a:pt x="660" y="26"/>
                  <a:pt x="667" y="24"/>
                  <a:pt x="667" y="22"/>
                </a:cubicBezTo>
                <a:cubicBezTo>
                  <a:pt x="667" y="21"/>
                  <a:pt x="657" y="18"/>
                  <a:pt x="653" y="18"/>
                </a:cubicBezTo>
                <a:cubicBezTo>
                  <a:pt x="648" y="18"/>
                  <a:pt x="644" y="19"/>
                  <a:pt x="644" y="22"/>
                </a:cubicBezTo>
                <a:cubicBezTo>
                  <a:pt x="644" y="24"/>
                  <a:pt x="642" y="23"/>
                  <a:pt x="640" y="23"/>
                </a:cubicBezTo>
                <a:cubicBezTo>
                  <a:pt x="638" y="22"/>
                  <a:pt x="637" y="22"/>
                  <a:pt x="635" y="23"/>
                </a:cubicBezTo>
                <a:cubicBezTo>
                  <a:pt x="634" y="23"/>
                  <a:pt x="634" y="22"/>
                  <a:pt x="634" y="22"/>
                </a:cubicBezTo>
                <a:cubicBezTo>
                  <a:pt x="633" y="21"/>
                  <a:pt x="633" y="21"/>
                  <a:pt x="632" y="21"/>
                </a:cubicBezTo>
                <a:cubicBezTo>
                  <a:pt x="629" y="22"/>
                  <a:pt x="626" y="25"/>
                  <a:pt x="623" y="27"/>
                </a:cubicBezTo>
                <a:cubicBezTo>
                  <a:pt x="620" y="28"/>
                  <a:pt x="618" y="31"/>
                  <a:pt x="616" y="31"/>
                </a:cubicBezTo>
                <a:cubicBezTo>
                  <a:pt x="614" y="32"/>
                  <a:pt x="620" y="26"/>
                  <a:pt x="623" y="23"/>
                </a:cubicBezTo>
                <a:cubicBezTo>
                  <a:pt x="626" y="20"/>
                  <a:pt x="625" y="16"/>
                  <a:pt x="621" y="16"/>
                </a:cubicBezTo>
                <a:cubicBezTo>
                  <a:pt x="617" y="17"/>
                  <a:pt x="618" y="19"/>
                  <a:pt x="615" y="20"/>
                </a:cubicBezTo>
                <a:cubicBezTo>
                  <a:pt x="613" y="20"/>
                  <a:pt x="602" y="26"/>
                  <a:pt x="602" y="24"/>
                </a:cubicBezTo>
                <a:cubicBezTo>
                  <a:pt x="601" y="22"/>
                  <a:pt x="611" y="20"/>
                  <a:pt x="610" y="19"/>
                </a:cubicBezTo>
                <a:cubicBezTo>
                  <a:pt x="610" y="17"/>
                  <a:pt x="599" y="17"/>
                  <a:pt x="593" y="18"/>
                </a:cubicBezTo>
                <a:cubicBezTo>
                  <a:pt x="588" y="19"/>
                  <a:pt x="579" y="22"/>
                  <a:pt x="579" y="20"/>
                </a:cubicBezTo>
                <a:cubicBezTo>
                  <a:pt x="578" y="19"/>
                  <a:pt x="589" y="17"/>
                  <a:pt x="595" y="16"/>
                </a:cubicBezTo>
                <a:cubicBezTo>
                  <a:pt x="601" y="15"/>
                  <a:pt x="611" y="16"/>
                  <a:pt x="615" y="15"/>
                </a:cubicBezTo>
                <a:cubicBezTo>
                  <a:pt x="619" y="13"/>
                  <a:pt x="626" y="13"/>
                  <a:pt x="627" y="11"/>
                </a:cubicBezTo>
                <a:cubicBezTo>
                  <a:pt x="628" y="10"/>
                  <a:pt x="622" y="8"/>
                  <a:pt x="619" y="8"/>
                </a:cubicBezTo>
                <a:cubicBezTo>
                  <a:pt x="616" y="8"/>
                  <a:pt x="613" y="8"/>
                  <a:pt x="613" y="6"/>
                </a:cubicBezTo>
                <a:cubicBezTo>
                  <a:pt x="613" y="5"/>
                  <a:pt x="608" y="5"/>
                  <a:pt x="608" y="3"/>
                </a:cubicBezTo>
                <a:cubicBezTo>
                  <a:pt x="607" y="2"/>
                  <a:pt x="598" y="3"/>
                  <a:pt x="596" y="2"/>
                </a:cubicBezTo>
                <a:cubicBezTo>
                  <a:pt x="594" y="1"/>
                  <a:pt x="588" y="0"/>
                  <a:pt x="583" y="0"/>
                </a:cubicBezTo>
                <a:cubicBezTo>
                  <a:pt x="578" y="1"/>
                  <a:pt x="568" y="1"/>
                  <a:pt x="565" y="1"/>
                </a:cubicBezTo>
                <a:cubicBezTo>
                  <a:pt x="563" y="1"/>
                  <a:pt x="561" y="2"/>
                  <a:pt x="559" y="2"/>
                </a:cubicBezTo>
                <a:cubicBezTo>
                  <a:pt x="557" y="2"/>
                  <a:pt x="554" y="3"/>
                  <a:pt x="555" y="4"/>
                </a:cubicBezTo>
                <a:cubicBezTo>
                  <a:pt x="557" y="6"/>
                  <a:pt x="552" y="7"/>
                  <a:pt x="552" y="6"/>
                </a:cubicBezTo>
                <a:cubicBezTo>
                  <a:pt x="552" y="4"/>
                  <a:pt x="547" y="3"/>
                  <a:pt x="546" y="4"/>
                </a:cubicBezTo>
                <a:cubicBezTo>
                  <a:pt x="545" y="5"/>
                  <a:pt x="542" y="5"/>
                  <a:pt x="540" y="4"/>
                </a:cubicBezTo>
                <a:cubicBezTo>
                  <a:pt x="537" y="4"/>
                  <a:pt x="535" y="3"/>
                  <a:pt x="534" y="4"/>
                </a:cubicBezTo>
                <a:cubicBezTo>
                  <a:pt x="533" y="6"/>
                  <a:pt x="523" y="5"/>
                  <a:pt x="520" y="6"/>
                </a:cubicBezTo>
                <a:cubicBezTo>
                  <a:pt x="517" y="6"/>
                  <a:pt x="524" y="9"/>
                  <a:pt x="524" y="10"/>
                </a:cubicBezTo>
                <a:cubicBezTo>
                  <a:pt x="524" y="11"/>
                  <a:pt x="515" y="10"/>
                  <a:pt x="517" y="12"/>
                </a:cubicBezTo>
                <a:cubicBezTo>
                  <a:pt x="519" y="14"/>
                  <a:pt x="525" y="16"/>
                  <a:pt x="528" y="19"/>
                </a:cubicBezTo>
                <a:cubicBezTo>
                  <a:pt x="530" y="22"/>
                  <a:pt x="525" y="20"/>
                  <a:pt x="522" y="18"/>
                </a:cubicBezTo>
                <a:cubicBezTo>
                  <a:pt x="519" y="16"/>
                  <a:pt x="515" y="16"/>
                  <a:pt x="513" y="14"/>
                </a:cubicBezTo>
                <a:cubicBezTo>
                  <a:pt x="511" y="12"/>
                  <a:pt x="503" y="11"/>
                  <a:pt x="501" y="12"/>
                </a:cubicBezTo>
                <a:cubicBezTo>
                  <a:pt x="499" y="13"/>
                  <a:pt x="506" y="16"/>
                  <a:pt x="506" y="18"/>
                </a:cubicBezTo>
                <a:cubicBezTo>
                  <a:pt x="506" y="19"/>
                  <a:pt x="505" y="18"/>
                  <a:pt x="503" y="18"/>
                </a:cubicBezTo>
                <a:cubicBezTo>
                  <a:pt x="502" y="18"/>
                  <a:pt x="501" y="18"/>
                  <a:pt x="500" y="18"/>
                </a:cubicBezTo>
                <a:cubicBezTo>
                  <a:pt x="500" y="19"/>
                  <a:pt x="495" y="14"/>
                  <a:pt x="493" y="14"/>
                </a:cubicBezTo>
                <a:cubicBezTo>
                  <a:pt x="490" y="14"/>
                  <a:pt x="492" y="16"/>
                  <a:pt x="492" y="19"/>
                </a:cubicBezTo>
                <a:cubicBezTo>
                  <a:pt x="492" y="22"/>
                  <a:pt x="487" y="24"/>
                  <a:pt x="489" y="22"/>
                </a:cubicBezTo>
                <a:cubicBezTo>
                  <a:pt x="490" y="20"/>
                  <a:pt x="489" y="14"/>
                  <a:pt x="486" y="13"/>
                </a:cubicBezTo>
                <a:cubicBezTo>
                  <a:pt x="485" y="13"/>
                  <a:pt x="482" y="13"/>
                  <a:pt x="479" y="14"/>
                </a:cubicBezTo>
                <a:cubicBezTo>
                  <a:pt x="477" y="15"/>
                  <a:pt x="475" y="15"/>
                  <a:pt x="474" y="15"/>
                </a:cubicBezTo>
                <a:cubicBezTo>
                  <a:pt x="470" y="15"/>
                  <a:pt x="465" y="16"/>
                  <a:pt x="468" y="18"/>
                </a:cubicBezTo>
                <a:cubicBezTo>
                  <a:pt x="471" y="20"/>
                  <a:pt x="468" y="21"/>
                  <a:pt x="466" y="19"/>
                </a:cubicBezTo>
                <a:cubicBezTo>
                  <a:pt x="463" y="17"/>
                  <a:pt x="454" y="19"/>
                  <a:pt x="456" y="20"/>
                </a:cubicBezTo>
                <a:cubicBezTo>
                  <a:pt x="458" y="21"/>
                  <a:pt x="458" y="25"/>
                  <a:pt x="457" y="27"/>
                </a:cubicBezTo>
                <a:cubicBezTo>
                  <a:pt x="457" y="27"/>
                  <a:pt x="455" y="27"/>
                  <a:pt x="453" y="26"/>
                </a:cubicBezTo>
                <a:cubicBezTo>
                  <a:pt x="452" y="26"/>
                  <a:pt x="451" y="25"/>
                  <a:pt x="449" y="25"/>
                </a:cubicBezTo>
                <a:cubicBezTo>
                  <a:pt x="446" y="26"/>
                  <a:pt x="429" y="34"/>
                  <a:pt x="430" y="36"/>
                </a:cubicBezTo>
                <a:cubicBezTo>
                  <a:pt x="431" y="37"/>
                  <a:pt x="433" y="37"/>
                  <a:pt x="436" y="37"/>
                </a:cubicBezTo>
                <a:cubicBezTo>
                  <a:pt x="437" y="37"/>
                  <a:pt x="439" y="37"/>
                  <a:pt x="440" y="37"/>
                </a:cubicBezTo>
                <a:cubicBezTo>
                  <a:pt x="443" y="39"/>
                  <a:pt x="440" y="43"/>
                  <a:pt x="437" y="45"/>
                </a:cubicBezTo>
                <a:cubicBezTo>
                  <a:pt x="434" y="47"/>
                  <a:pt x="424" y="45"/>
                  <a:pt x="424" y="48"/>
                </a:cubicBezTo>
                <a:cubicBezTo>
                  <a:pt x="423" y="50"/>
                  <a:pt x="407" y="50"/>
                  <a:pt x="407" y="54"/>
                </a:cubicBezTo>
                <a:cubicBezTo>
                  <a:pt x="407" y="55"/>
                  <a:pt x="408" y="57"/>
                  <a:pt x="410" y="57"/>
                </a:cubicBezTo>
                <a:cubicBezTo>
                  <a:pt x="412" y="57"/>
                  <a:pt x="415" y="57"/>
                  <a:pt x="417" y="59"/>
                </a:cubicBezTo>
                <a:cubicBezTo>
                  <a:pt x="419" y="61"/>
                  <a:pt x="425" y="61"/>
                  <a:pt x="428" y="60"/>
                </a:cubicBezTo>
                <a:cubicBezTo>
                  <a:pt x="432" y="58"/>
                  <a:pt x="435" y="60"/>
                  <a:pt x="435" y="62"/>
                </a:cubicBezTo>
                <a:cubicBezTo>
                  <a:pt x="435" y="64"/>
                  <a:pt x="433" y="63"/>
                  <a:pt x="430" y="63"/>
                </a:cubicBezTo>
                <a:cubicBezTo>
                  <a:pt x="427" y="63"/>
                  <a:pt x="425" y="62"/>
                  <a:pt x="424" y="63"/>
                </a:cubicBezTo>
                <a:cubicBezTo>
                  <a:pt x="421" y="65"/>
                  <a:pt x="413" y="63"/>
                  <a:pt x="413" y="65"/>
                </a:cubicBezTo>
                <a:cubicBezTo>
                  <a:pt x="414" y="67"/>
                  <a:pt x="418" y="67"/>
                  <a:pt x="421" y="67"/>
                </a:cubicBezTo>
                <a:cubicBezTo>
                  <a:pt x="424" y="68"/>
                  <a:pt x="421" y="69"/>
                  <a:pt x="421" y="71"/>
                </a:cubicBezTo>
                <a:cubicBezTo>
                  <a:pt x="421" y="72"/>
                  <a:pt x="423" y="72"/>
                  <a:pt x="426" y="73"/>
                </a:cubicBezTo>
                <a:cubicBezTo>
                  <a:pt x="429" y="75"/>
                  <a:pt x="435" y="76"/>
                  <a:pt x="433" y="74"/>
                </a:cubicBezTo>
                <a:cubicBezTo>
                  <a:pt x="431" y="72"/>
                  <a:pt x="436" y="72"/>
                  <a:pt x="437" y="74"/>
                </a:cubicBezTo>
                <a:cubicBezTo>
                  <a:pt x="438" y="74"/>
                  <a:pt x="439" y="74"/>
                  <a:pt x="440" y="73"/>
                </a:cubicBezTo>
                <a:cubicBezTo>
                  <a:pt x="441" y="73"/>
                  <a:pt x="442" y="72"/>
                  <a:pt x="443" y="73"/>
                </a:cubicBezTo>
                <a:cubicBezTo>
                  <a:pt x="444" y="73"/>
                  <a:pt x="445" y="72"/>
                  <a:pt x="445" y="72"/>
                </a:cubicBezTo>
                <a:cubicBezTo>
                  <a:pt x="446" y="71"/>
                  <a:pt x="447" y="71"/>
                  <a:pt x="448" y="72"/>
                </a:cubicBezTo>
                <a:cubicBezTo>
                  <a:pt x="450" y="73"/>
                  <a:pt x="459" y="74"/>
                  <a:pt x="462" y="75"/>
                </a:cubicBezTo>
                <a:cubicBezTo>
                  <a:pt x="465" y="77"/>
                  <a:pt x="469" y="77"/>
                  <a:pt x="469" y="80"/>
                </a:cubicBezTo>
                <a:cubicBezTo>
                  <a:pt x="468" y="82"/>
                  <a:pt x="471" y="84"/>
                  <a:pt x="474" y="85"/>
                </a:cubicBezTo>
                <a:cubicBezTo>
                  <a:pt x="478" y="87"/>
                  <a:pt x="478" y="90"/>
                  <a:pt x="478" y="92"/>
                </a:cubicBezTo>
                <a:cubicBezTo>
                  <a:pt x="478" y="94"/>
                  <a:pt x="482" y="96"/>
                  <a:pt x="481" y="97"/>
                </a:cubicBezTo>
                <a:cubicBezTo>
                  <a:pt x="481" y="98"/>
                  <a:pt x="481" y="99"/>
                  <a:pt x="483" y="101"/>
                </a:cubicBezTo>
                <a:cubicBezTo>
                  <a:pt x="486" y="103"/>
                  <a:pt x="480" y="105"/>
                  <a:pt x="481" y="106"/>
                </a:cubicBezTo>
                <a:cubicBezTo>
                  <a:pt x="483" y="108"/>
                  <a:pt x="479" y="112"/>
                  <a:pt x="483" y="112"/>
                </a:cubicBezTo>
                <a:cubicBezTo>
                  <a:pt x="487" y="113"/>
                  <a:pt x="487" y="109"/>
                  <a:pt x="490" y="109"/>
                </a:cubicBezTo>
                <a:cubicBezTo>
                  <a:pt x="493" y="109"/>
                  <a:pt x="490" y="112"/>
                  <a:pt x="491" y="114"/>
                </a:cubicBezTo>
                <a:cubicBezTo>
                  <a:pt x="493" y="115"/>
                  <a:pt x="496" y="115"/>
                  <a:pt x="499" y="118"/>
                </a:cubicBezTo>
                <a:cubicBezTo>
                  <a:pt x="503" y="120"/>
                  <a:pt x="501" y="122"/>
                  <a:pt x="498" y="119"/>
                </a:cubicBezTo>
                <a:cubicBezTo>
                  <a:pt x="495" y="117"/>
                  <a:pt x="486" y="118"/>
                  <a:pt x="486" y="118"/>
                </a:cubicBezTo>
                <a:cubicBezTo>
                  <a:pt x="486" y="119"/>
                  <a:pt x="496" y="125"/>
                  <a:pt x="498" y="124"/>
                </a:cubicBezTo>
                <a:cubicBezTo>
                  <a:pt x="500" y="123"/>
                  <a:pt x="503" y="127"/>
                  <a:pt x="502" y="128"/>
                </a:cubicBezTo>
                <a:cubicBezTo>
                  <a:pt x="500" y="129"/>
                  <a:pt x="501" y="133"/>
                  <a:pt x="501" y="134"/>
                </a:cubicBezTo>
                <a:cubicBezTo>
                  <a:pt x="500" y="135"/>
                  <a:pt x="499" y="135"/>
                  <a:pt x="498" y="135"/>
                </a:cubicBezTo>
                <a:cubicBezTo>
                  <a:pt x="497" y="134"/>
                  <a:pt x="496" y="134"/>
                  <a:pt x="495" y="134"/>
                </a:cubicBezTo>
                <a:cubicBezTo>
                  <a:pt x="493" y="135"/>
                  <a:pt x="492" y="135"/>
                  <a:pt x="492" y="137"/>
                </a:cubicBezTo>
                <a:cubicBezTo>
                  <a:pt x="492" y="139"/>
                  <a:pt x="489" y="141"/>
                  <a:pt x="488" y="144"/>
                </a:cubicBezTo>
                <a:cubicBezTo>
                  <a:pt x="488" y="146"/>
                  <a:pt x="491" y="146"/>
                  <a:pt x="492" y="147"/>
                </a:cubicBezTo>
                <a:cubicBezTo>
                  <a:pt x="494" y="148"/>
                  <a:pt x="489" y="149"/>
                  <a:pt x="489" y="151"/>
                </a:cubicBezTo>
                <a:cubicBezTo>
                  <a:pt x="489" y="153"/>
                  <a:pt x="493" y="156"/>
                  <a:pt x="495" y="157"/>
                </a:cubicBezTo>
                <a:cubicBezTo>
                  <a:pt x="497" y="158"/>
                  <a:pt x="495" y="162"/>
                  <a:pt x="496" y="164"/>
                </a:cubicBezTo>
                <a:cubicBezTo>
                  <a:pt x="496" y="165"/>
                  <a:pt x="497" y="165"/>
                  <a:pt x="497" y="165"/>
                </a:cubicBezTo>
                <a:cubicBezTo>
                  <a:pt x="498" y="165"/>
                  <a:pt x="499" y="165"/>
                  <a:pt x="498" y="167"/>
                </a:cubicBezTo>
                <a:cubicBezTo>
                  <a:pt x="498" y="169"/>
                  <a:pt x="500" y="169"/>
                  <a:pt x="501" y="171"/>
                </a:cubicBezTo>
                <a:cubicBezTo>
                  <a:pt x="501" y="173"/>
                  <a:pt x="505" y="172"/>
                  <a:pt x="504" y="175"/>
                </a:cubicBezTo>
                <a:cubicBezTo>
                  <a:pt x="503" y="177"/>
                  <a:pt x="505" y="179"/>
                  <a:pt x="506" y="180"/>
                </a:cubicBezTo>
                <a:cubicBezTo>
                  <a:pt x="507" y="181"/>
                  <a:pt x="510" y="183"/>
                  <a:pt x="511" y="185"/>
                </a:cubicBezTo>
                <a:cubicBezTo>
                  <a:pt x="511" y="186"/>
                  <a:pt x="513" y="189"/>
                  <a:pt x="515" y="188"/>
                </a:cubicBezTo>
                <a:cubicBezTo>
                  <a:pt x="517" y="188"/>
                  <a:pt x="517" y="188"/>
                  <a:pt x="518" y="188"/>
                </a:cubicBezTo>
                <a:cubicBezTo>
                  <a:pt x="518" y="189"/>
                  <a:pt x="519" y="189"/>
                  <a:pt x="519" y="189"/>
                </a:cubicBezTo>
                <a:cubicBezTo>
                  <a:pt x="521" y="189"/>
                  <a:pt x="524" y="190"/>
                  <a:pt x="524" y="191"/>
                </a:cubicBezTo>
                <a:cubicBezTo>
                  <a:pt x="525" y="193"/>
                  <a:pt x="530" y="194"/>
                  <a:pt x="532" y="194"/>
                </a:cubicBezTo>
                <a:cubicBezTo>
                  <a:pt x="533" y="194"/>
                  <a:pt x="534" y="192"/>
                  <a:pt x="535" y="191"/>
                </a:cubicBezTo>
                <a:cubicBezTo>
                  <a:pt x="536" y="190"/>
                  <a:pt x="536" y="185"/>
                  <a:pt x="537" y="184"/>
                </a:cubicBezTo>
                <a:cubicBezTo>
                  <a:pt x="538" y="184"/>
                  <a:pt x="538" y="178"/>
                  <a:pt x="537" y="178"/>
                </a:cubicBezTo>
                <a:cubicBezTo>
                  <a:pt x="536" y="177"/>
                  <a:pt x="536" y="175"/>
                  <a:pt x="539" y="175"/>
                </a:cubicBezTo>
                <a:cubicBezTo>
                  <a:pt x="542" y="176"/>
                  <a:pt x="541" y="173"/>
                  <a:pt x="542" y="173"/>
                </a:cubicBezTo>
                <a:cubicBezTo>
                  <a:pt x="544" y="172"/>
                  <a:pt x="543" y="170"/>
                  <a:pt x="544" y="169"/>
                </a:cubicBezTo>
                <a:cubicBezTo>
                  <a:pt x="545" y="169"/>
                  <a:pt x="545" y="167"/>
                  <a:pt x="544" y="166"/>
                </a:cubicBezTo>
                <a:cubicBezTo>
                  <a:pt x="543" y="165"/>
                  <a:pt x="544" y="165"/>
                  <a:pt x="546" y="164"/>
                </a:cubicBezTo>
                <a:cubicBezTo>
                  <a:pt x="547" y="164"/>
                  <a:pt x="547" y="162"/>
                  <a:pt x="545" y="161"/>
                </a:cubicBezTo>
                <a:cubicBezTo>
                  <a:pt x="543" y="160"/>
                  <a:pt x="543" y="158"/>
                  <a:pt x="545" y="160"/>
                </a:cubicBezTo>
                <a:cubicBezTo>
                  <a:pt x="547" y="161"/>
                  <a:pt x="549" y="160"/>
                  <a:pt x="548" y="158"/>
                </a:cubicBezTo>
                <a:cubicBezTo>
                  <a:pt x="547" y="157"/>
                  <a:pt x="549" y="156"/>
                  <a:pt x="552" y="156"/>
                </a:cubicBezTo>
                <a:cubicBezTo>
                  <a:pt x="554" y="156"/>
                  <a:pt x="556" y="154"/>
                  <a:pt x="555" y="152"/>
                </a:cubicBezTo>
                <a:cubicBezTo>
                  <a:pt x="555" y="150"/>
                  <a:pt x="558" y="150"/>
                  <a:pt x="558" y="152"/>
                </a:cubicBezTo>
                <a:cubicBezTo>
                  <a:pt x="557" y="154"/>
                  <a:pt x="557" y="156"/>
                  <a:pt x="558" y="154"/>
                </a:cubicBezTo>
                <a:cubicBezTo>
                  <a:pt x="560" y="153"/>
                  <a:pt x="562" y="154"/>
                  <a:pt x="566" y="153"/>
                </a:cubicBezTo>
                <a:cubicBezTo>
                  <a:pt x="571" y="152"/>
                  <a:pt x="575" y="148"/>
                  <a:pt x="576" y="145"/>
                </a:cubicBezTo>
                <a:cubicBezTo>
                  <a:pt x="577" y="141"/>
                  <a:pt x="582" y="142"/>
                  <a:pt x="581" y="139"/>
                </a:cubicBezTo>
                <a:cubicBezTo>
                  <a:pt x="580" y="137"/>
                  <a:pt x="582" y="136"/>
                  <a:pt x="585" y="138"/>
                </a:cubicBezTo>
                <a:cubicBezTo>
                  <a:pt x="588" y="139"/>
                  <a:pt x="586" y="137"/>
                  <a:pt x="589" y="137"/>
                </a:cubicBezTo>
                <a:cubicBezTo>
                  <a:pt x="593" y="137"/>
                  <a:pt x="592" y="135"/>
                  <a:pt x="595" y="135"/>
                </a:cubicBezTo>
                <a:cubicBezTo>
                  <a:pt x="599" y="135"/>
                  <a:pt x="608" y="134"/>
                  <a:pt x="611" y="131"/>
                </a:cubicBezTo>
                <a:cubicBezTo>
                  <a:pt x="614" y="129"/>
                  <a:pt x="620" y="127"/>
                  <a:pt x="623" y="125"/>
                </a:cubicBezTo>
                <a:cubicBezTo>
                  <a:pt x="625" y="123"/>
                  <a:pt x="626" y="122"/>
                  <a:pt x="624" y="123"/>
                </a:cubicBezTo>
                <a:moveTo>
                  <a:pt x="496" y="127"/>
                </a:moveTo>
                <a:cubicBezTo>
                  <a:pt x="496" y="125"/>
                  <a:pt x="494" y="127"/>
                  <a:pt x="493" y="124"/>
                </a:cubicBezTo>
                <a:cubicBezTo>
                  <a:pt x="492" y="122"/>
                  <a:pt x="485" y="121"/>
                  <a:pt x="485" y="123"/>
                </a:cubicBezTo>
                <a:cubicBezTo>
                  <a:pt x="484" y="124"/>
                  <a:pt x="482" y="125"/>
                  <a:pt x="484" y="126"/>
                </a:cubicBezTo>
                <a:cubicBezTo>
                  <a:pt x="486" y="128"/>
                  <a:pt x="487" y="127"/>
                  <a:pt x="489" y="129"/>
                </a:cubicBezTo>
                <a:cubicBezTo>
                  <a:pt x="491" y="131"/>
                  <a:pt x="496" y="129"/>
                  <a:pt x="496" y="127"/>
                </a:cubicBezTo>
                <a:moveTo>
                  <a:pt x="733" y="308"/>
                </a:moveTo>
                <a:cubicBezTo>
                  <a:pt x="733" y="306"/>
                  <a:pt x="728" y="308"/>
                  <a:pt x="729" y="309"/>
                </a:cubicBezTo>
                <a:cubicBezTo>
                  <a:pt x="731" y="310"/>
                  <a:pt x="733" y="310"/>
                  <a:pt x="733" y="308"/>
                </a:cubicBezTo>
                <a:moveTo>
                  <a:pt x="758" y="299"/>
                </a:moveTo>
                <a:cubicBezTo>
                  <a:pt x="760" y="299"/>
                  <a:pt x="760" y="291"/>
                  <a:pt x="759" y="291"/>
                </a:cubicBezTo>
                <a:cubicBezTo>
                  <a:pt x="758" y="291"/>
                  <a:pt x="758" y="292"/>
                  <a:pt x="756" y="293"/>
                </a:cubicBezTo>
                <a:cubicBezTo>
                  <a:pt x="755" y="294"/>
                  <a:pt x="756" y="299"/>
                  <a:pt x="758" y="299"/>
                </a:cubicBezTo>
                <a:moveTo>
                  <a:pt x="754" y="302"/>
                </a:moveTo>
                <a:cubicBezTo>
                  <a:pt x="753" y="303"/>
                  <a:pt x="756" y="305"/>
                  <a:pt x="755" y="308"/>
                </a:cubicBezTo>
                <a:cubicBezTo>
                  <a:pt x="755" y="310"/>
                  <a:pt x="756" y="313"/>
                  <a:pt x="757" y="312"/>
                </a:cubicBezTo>
                <a:cubicBezTo>
                  <a:pt x="758" y="310"/>
                  <a:pt x="759" y="311"/>
                  <a:pt x="760" y="310"/>
                </a:cubicBezTo>
                <a:cubicBezTo>
                  <a:pt x="761" y="309"/>
                  <a:pt x="760" y="305"/>
                  <a:pt x="761" y="303"/>
                </a:cubicBezTo>
                <a:cubicBezTo>
                  <a:pt x="761" y="301"/>
                  <a:pt x="758" y="300"/>
                  <a:pt x="757" y="301"/>
                </a:cubicBezTo>
                <a:cubicBezTo>
                  <a:pt x="756" y="302"/>
                  <a:pt x="755" y="302"/>
                  <a:pt x="755" y="302"/>
                </a:cubicBezTo>
                <a:cubicBezTo>
                  <a:pt x="754" y="302"/>
                  <a:pt x="754" y="302"/>
                  <a:pt x="754" y="302"/>
                </a:cubicBezTo>
                <a:moveTo>
                  <a:pt x="781" y="316"/>
                </a:moveTo>
                <a:cubicBezTo>
                  <a:pt x="778" y="316"/>
                  <a:pt x="777" y="316"/>
                  <a:pt x="776" y="316"/>
                </a:cubicBezTo>
                <a:cubicBezTo>
                  <a:pt x="774" y="315"/>
                  <a:pt x="772" y="316"/>
                  <a:pt x="772" y="317"/>
                </a:cubicBezTo>
                <a:cubicBezTo>
                  <a:pt x="773" y="318"/>
                  <a:pt x="774" y="319"/>
                  <a:pt x="777" y="320"/>
                </a:cubicBezTo>
                <a:cubicBezTo>
                  <a:pt x="780" y="321"/>
                  <a:pt x="780" y="323"/>
                  <a:pt x="781" y="323"/>
                </a:cubicBezTo>
                <a:cubicBezTo>
                  <a:pt x="783" y="323"/>
                  <a:pt x="783" y="322"/>
                  <a:pt x="783" y="320"/>
                </a:cubicBezTo>
                <a:cubicBezTo>
                  <a:pt x="782" y="318"/>
                  <a:pt x="784" y="316"/>
                  <a:pt x="784" y="316"/>
                </a:cubicBezTo>
                <a:cubicBezTo>
                  <a:pt x="785" y="316"/>
                  <a:pt x="784" y="315"/>
                  <a:pt x="781" y="316"/>
                </a:cubicBezTo>
                <a:moveTo>
                  <a:pt x="829" y="329"/>
                </a:moveTo>
                <a:cubicBezTo>
                  <a:pt x="829" y="329"/>
                  <a:pt x="828" y="329"/>
                  <a:pt x="828" y="329"/>
                </a:cubicBezTo>
                <a:cubicBezTo>
                  <a:pt x="827" y="329"/>
                  <a:pt x="827" y="329"/>
                  <a:pt x="826" y="329"/>
                </a:cubicBezTo>
                <a:cubicBezTo>
                  <a:pt x="826" y="329"/>
                  <a:pt x="825" y="329"/>
                  <a:pt x="823" y="329"/>
                </a:cubicBezTo>
                <a:cubicBezTo>
                  <a:pt x="822" y="329"/>
                  <a:pt x="820" y="329"/>
                  <a:pt x="819" y="328"/>
                </a:cubicBezTo>
                <a:cubicBezTo>
                  <a:pt x="818" y="327"/>
                  <a:pt x="816" y="329"/>
                  <a:pt x="817" y="329"/>
                </a:cubicBezTo>
                <a:cubicBezTo>
                  <a:pt x="818" y="330"/>
                  <a:pt x="821" y="331"/>
                  <a:pt x="823" y="331"/>
                </a:cubicBezTo>
                <a:cubicBezTo>
                  <a:pt x="825" y="331"/>
                  <a:pt x="829" y="330"/>
                  <a:pt x="829" y="329"/>
                </a:cubicBezTo>
                <a:moveTo>
                  <a:pt x="861" y="331"/>
                </a:moveTo>
                <a:cubicBezTo>
                  <a:pt x="860" y="330"/>
                  <a:pt x="861" y="329"/>
                  <a:pt x="863" y="328"/>
                </a:cubicBezTo>
                <a:cubicBezTo>
                  <a:pt x="864" y="327"/>
                  <a:pt x="864" y="326"/>
                  <a:pt x="863" y="327"/>
                </a:cubicBezTo>
                <a:cubicBezTo>
                  <a:pt x="862" y="328"/>
                  <a:pt x="860" y="329"/>
                  <a:pt x="857" y="329"/>
                </a:cubicBezTo>
                <a:cubicBezTo>
                  <a:pt x="854" y="329"/>
                  <a:pt x="853" y="331"/>
                  <a:pt x="855" y="332"/>
                </a:cubicBezTo>
                <a:cubicBezTo>
                  <a:pt x="857" y="333"/>
                  <a:pt x="861" y="331"/>
                  <a:pt x="861" y="331"/>
                </a:cubicBezTo>
                <a:moveTo>
                  <a:pt x="654" y="165"/>
                </a:moveTo>
                <a:cubicBezTo>
                  <a:pt x="656" y="165"/>
                  <a:pt x="656" y="163"/>
                  <a:pt x="657" y="163"/>
                </a:cubicBezTo>
                <a:cubicBezTo>
                  <a:pt x="658" y="163"/>
                  <a:pt x="660" y="161"/>
                  <a:pt x="661" y="160"/>
                </a:cubicBezTo>
                <a:cubicBezTo>
                  <a:pt x="661" y="158"/>
                  <a:pt x="660" y="156"/>
                  <a:pt x="658" y="156"/>
                </a:cubicBezTo>
                <a:cubicBezTo>
                  <a:pt x="657" y="156"/>
                  <a:pt x="656" y="155"/>
                  <a:pt x="656" y="154"/>
                </a:cubicBezTo>
                <a:cubicBezTo>
                  <a:pt x="656" y="153"/>
                  <a:pt x="655" y="152"/>
                  <a:pt x="655" y="151"/>
                </a:cubicBezTo>
                <a:cubicBezTo>
                  <a:pt x="655" y="151"/>
                  <a:pt x="653" y="151"/>
                  <a:pt x="652" y="152"/>
                </a:cubicBezTo>
                <a:cubicBezTo>
                  <a:pt x="652" y="152"/>
                  <a:pt x="651" y="151"/>
                  <a:pt x="650" y="151"/>
                </a:cubicBezTo>
                <a:cubicBezTo>
                  <a:pt x="650" y="150"/>
                  <a:pt x="649" y="149"/>
                  <a:pt x="648" y="150"/>
                </a:cubicBezTo>
                <a:cubicBezTo>
                  <a:pt x="647" y="150"/>
                  <a:pt x="648" y="151"/>
                  <a:pt x="648" y="152"/>
                </a:cubicBezTo>
                <a:cubicBezTo>
                  <a:pt x="648" y="153"/>
                  <a:pt x="647" y="152"/>
                  <a:pt x="647" y="152"/>
                </a:cubicBezTo>
                <a:cubicBezTo>
                  <a:pt x="646" y="152"/>
                  <a:pt x="645" y="152"/>
                  <a:pt x="645" y="152"/>
                </a:cubicBezTo>
                <a:cubicBezTo>
                  <a:pt x="645" y="153"/>
                  <a:pt x="644" y="153"/>
                  <a:pt x="644" y="152"/>
                </a:cubicBezTo>
                <a:cubicBezTo>
                  <a:pt x="643" y="152"/>
                  <a:pt x="641" y="152"/>
                  <a:pt x="641" y="153"/>
                </a:cubicBezTo>
                <a:cubicBezTo>
                  <a:pt x="641" y="154"/>
                  <a:pt x="640" y="153"/>
                  <a:pt x="639" y="152"/>
                </a:cubicBezTo>
                <a:cubicBezTo>
                  <a:pt x="638" y="151"/>
                  <a:pt x="636" y="153"/>
                  <a:pt x="636" y="154"/>
                </a:cubicBezTo>
                <a:cubicBezTo>
                  <a:pt x="636" y="155"/>
                  <a:pt x="636" y="155"/>
                  <a:pt x="634" y="153"/>
                </a:cubicBezTo>
                <a:cubicBezTo>
                  <a:pt x="633" y="151"/>
                  <a:pt x="632" y="153"/>
                  <a:pt x="633" y="154"/>
                </a:cubicBezTo>
                <a:cubicBezTo>
                  <a:pt x="633" y="156"/>
                  <a:pt x="633" y="157"/>
                  <a:pt x="632" y="156"/>
                </a:cubicBezTo>
                <a:cubicBezTo>
                  <a:pt x="631" y="156"/>
                  <a:pt x="630" y="157"/>
                  <a:pt x="629" y="158"/>
                </a:cubicBezTo>
                <a:cubicBezTo>
                  <a:pt x="629" y="159"/>
                  <a:pt x="627" y="155"/>
                  <a:pt x="628" y="154"/>
                </a:cubicBezTo>
                <a:cubicBezTo>
                  <a:pt x="630" y="153"/>
                  <a:pt x="623" y="150"/>
                  <a:pt x="622" y="150"/>
                </a:cubicBezTo>
                <a:cubicBezTo>
                  <a:pt x="620" y="150"/>
                  <a:pt x="621" y="151"/>
                  <a:pt x="622" y="152"/>
                </a:cubicBezTo>
                <a:cubicBezTo>
                  <a:pt x="623" y="153"/>
                  <a:pt x="621" y="153"/>
                  <a:pt x="621" y="152"/>
                </a:cubicBezTo>
                <a:cubicBezTo>
                  <a:pt x="620" y="151"/>
                  <a:pt x="619" y="152"/>
                  <a:pt x="618" y="153"/>
                </a:cubicBezTo>
                <a:cubicBezTo>
                  <a:pt x="617" y="155"/>
                  <a:pt x="616" y="155"/>
                  <a:pt x="616" y="156"/>
                </a:cubicBezTo>
                <a:cubicBezTo>
                  <a:pt x="616" y="157"/>
                  <a:pt x="618" y="158"/>
                  <a:pt x="620" y="157"/>
                </a:cubicBezTo>
                <a:cubicBezTo>
                  <a:pt x="622" y="156"/>
                  <a:pt x="624" y="156"/>
                  <a:pt x="625" y="157"/>
                </a:cubicBezTo>
                <a:cubicBezTo>
                  <a:pt x="626" y="158"/>
                  <a:pt x="623" y="158"/>
                  <a:pt x="624" y="159"/>
                </a:cubicBezTo>
                <a:cubicBezTo>
                  <a:pt x="625" y="160"/>
                  <a:pt x="624" y="161"/>
                  <a:pt x="622" y="160"/>
                </a:cubicBezTo>
                <a:cubicBezTo>
                  <a:pt x="620" y="160"/>
                  <a:pt x="617" y="161"/>
                  <a:pt x="617" y="162"/>
                </a:cubicBezTo>
                <a:cubicBezTo>
                  <a:pt x="617" y="162"/>
                  <a:pt x="619" y="162"/>
                  <a:pt x="620" y="162"/>
                </a:cubicBezTo>
                <a:cubicBezTo>
                  <a:pt x="622" y="162"/>
                  <a:pt x="623" y="161"/>
                  <a:pt x="623" y="162"/>
                </a:cubicBezTo>
                <a:cubicBezTo>
                  <a:pt x="623" y="163"/>
                  <a:pt x="623" y="164"/>
                  <a:pt x="625" y="163"/>
                </a:cubicBezTo>
                <a:cubicBezTo>
                  <a:pt x="626" y="163"/>
                  <a:pt x="625" y="165"/>
                  <a:pt x="626" y="165"/>
                </a:cubicBezTo>
                <a:cubicBezTo>
                  <a:pt x="627" y="165"/>
                  <a:pt x="627" y="167"/>
                  <a:pt x="625" y="167"/>
                </a:cubicBezTo>
                <a:cubicBezTo>
                  <a:pt x="623" y="167"/>
                  <a:pt x="622" y="167"/>
                  <a:pt x="622" y="168"/>
                </a:cubicBezTo>
                <a:cubicBezTo>
                  <a:pt x="624" y="169"/>
                  <a:pt x="626" y="169"/>
                  <a:pt x="628" y="168"/>
                </a:cubicBezTo>
                <a:cubicBezTo>
                  <a:pt x="630" y="168"/>
                  <a:pt x="633" y="170"/>
                  <a:pt x="636" y="171"/>
                </a:cubicBezTo>
                <a:cubicBezTo>
                  <a:pt x="638" y="172"/>
                  <a:pt x="642" y="171"/>
                  <a:pt x="643" y="169"/>
                </a:cubicBezTo>
                <a:cubicBezTo>
                  <a:pt x="643" y="168"/>
                  <a:pt x="647" y="169"/>
                  <a:pt x="648" y="168"/>
                </a:cubicBezTo>
                <a:cubicBezTo>
                  <a:pt x="650" y="167"/>
                  <a:pt x="651" y="166"/>
                  <a:pt x="654" y="165"/>
                </a:cubicBezTo>
                <a:moveTo>
                  <a:pt x="679" y="245"/>
                </a:moveTo>
                <a:cubicBezTo>
                  <a:pt x="680" y="245"/>
                  <a:pt x="684" y="244"/>
                  <a:pt x="686" y="242"/>
                </a:cubicBezTo>
                <a:cubicBezTo>
                  <a:pt x="687" y="241"/>
                  <a:pt x="688" y="241"/>
                  <a:pt x="689" y="241"/>
                </a:cubicBezTo>
                <a:cubicBezTo>
                  <a:pt x="690" y="241"/>
                  <a:pt x="691" y="241"/>
                  <a:pt x="691" y="241"/>
                </a:cubicBezTo>
                <a:cubicBezTo>
                  <a:pt x="693" y="240"/>
                  <a:pt x="692" y="232"/>
                  <a:pt x="691" y="231"/>
                </a:cubicBezTo>
                <a:cubicBezTo>
                  <a:pt x="691" y="229"/>
                  <a:pt x="693" y="229"/>
                  <a:pt x="695" y="228"/>
                </a:cubicBezTo>
                <a:cubicBezTo>
                  <a:pt x="696" y="227"/>
                  <a:pt x="694" y="225"/>
                  <a:pt x="692" y="223"/>
                </a:cubicBezTo>
                <a:cubicBezTo>
                  <a:pt x="691" y="222"/>
                  <a:pt x="690" y="223"/>
                  <a:pt x="689" y="224"/>
                </a:cubicBezTo>
                <a:cubicBezTo>
                  <a:pt x="688" y="224"/>
                  <a:pt x="687" y="224"/>
                  <a:pt x="686" y="224"/>
                </a:cubicBezTo>
                <a:cubicBezTo>
                  <a:pt x="685" y="223"/>
                  <a:pt x="682" y="223"/>
                  <a:pt x="682" y="225"/>
                </a:cubicBezTo>
                <a:cubicBezTo>
                  <a:pt x="682" y="227"/>
                  <a:pt x="684" y="226"/>
                  <a:pt x="684" y="227"/>
                </a:cubicBezTo>
                <a:cubicBezTo>
                  <a:pt x="684" y="228"/>
                  <a:pt x="682" y="228"/>
                  <a:pt x="681" y="229"/>
                </a:cubicBezTo>
                <a:cubicBezTo>
                  <a:pt x="680" y="229"/>
                  <a:pt x="679" y="229"/>
                  <a:pt x="678" y="229"/>
                </a:cubicBezTo>
                <a:cubicBezTo>
                  <a:pt x="678" y="229"/>
                  <a:pt x="677" y="228"/>
                  <a:pt x="676" y="229"/>
                </a:cubicBezTo>
                <a:cubicBezTo>
                  <a:pt x="675" y="230"/>
                  <a:pt x="678" y="230"/>
                  <a:pt x="677" y="232"/>
                </a:cubicBezTo>
                <a:cubicBezTo>
                  <a:pt x="676" y="234"/>
                  <a:pt x="677" y="234"/>
                  <a:pt x="679" y="235"/>
                </a:cubicBezTo>
                <a:cubicBezTo>
                  <a:pt x="680" y="237"/>
                  <a:pt x="677" y="237"/>
                  <a:pt x="677" y="239"/>
                </a:cubicBezTo>
                <a:cubicBezTo>
                  <a:pt x="677" y="240"/>
                  <a:pt x="675" y="240"/>
                  <a:pt x="675" y="241"/>
                </a:cubicBezTo>
                <a:cubicBezTo>
                  <a:pt x="674" y="243"/>
                  <a:pt x="677" y="245"/>
                  <a:pt x="679" y="245"/>
                </a:cubicBezTo>
                <a:moveTo>
                  <a:pt x="691" y="209"/>
                </a:moveTo>
                <a:cubicBezTo>
                  <a:pt x="689" y="210"/>
                  <a:pt x="692" y="212"/>
                  <a:pt x="694" y="212"/>
                </a:cubicBezTo>
                <a:cubicBezTo>
                  <a:pt x="695" y="212"/>
                  <a:pt x="692" y="213"/>
                  <a:pt x="692" y="215"/>
                </a:cubicBezTo>
                <a:cubicBezTo>
                  <a:pt x="692" y="217"/>
                  <a:pt x="694" y="216"/>
                  <a:pt x="694" y="217"/>
                </a:cubicBezTo>
                <a:cubicBezTo>
                  <a:pt x="694" y="218"/>
                  <a:pt x="691" y="219"/>
                  <a:pt x="691" y="220"/>
                </a:cubicBezTo>
                <a:cubicBezTo>
                  <a:pt x="691" y="221"/>
                  <a:pt x="693" y="219"/>
                  <a:pt x="694" y="219"/>
                </a:cubicBezTo>
                <a:cubicBezTo>
                  <a:pt x="694" y="219"/>
                  <a:pt x="694" y="219"/>
                  <a:pt x="694" y="220"/>
                </a:cubicBezTo>
                <a:cubicBezTo>
                  <a:pt x="694" y="221"/>
                  <a:pt x="695" y="222"/>
                  <a:pt x="696" y="221"/>
                </a:cubicBezTo>
                <a:cubicBezTo>
                  <a:pt x="698" y="221"/>
                  <a:pt x="697" y="218"/>
                  <a:pt x="698" y="218"/>
                </a:cubicBezTo>
                <a:cubicBezTo>
                  <a:pt x="699" y="218"/>
                  <a:pt x="698" y="220"/>
                  <a:pt x="698" y="221"/>
                </a:cubicBezTo>
                <a:cubicBezTo>
                  <a:pt x="699" y="222"/>
                  <a:pt x="697" y="224"/>
                  <a:pt x="697" y="225"/>
                </a:cubicBezTo>
                <a:cubicBezTo>
                  <a:pt x="697" y="226"/>
                  <a:pt x="702" y="226"/>
                  <a:pt x="703" y="225"/>
                </a:cubicBezTo>
                <a:cubicBezTo>
                  <a:pt x="704" y="223"/>
                  <a:pt x="705" y="225"/>
                  <a:pt x="704" y="226"/>
                </a:cubicBezTo>
                <a:cubicBezTo>
                  <a:pt x="703" y="227"/>
                  <a:pt x="704" y="228"/>
                  <a:pt x="705" y="229"/>
                </a:cubicBezTo>
                <a:cubicBezTo>
                  <a:pt x="706" y="229"/>
                  <a:pt x="706" y="229"/>
                  <a:pt x="706" y="230"/>
                </a:cubicBezTo>
                <a:cubicBezTo>
                  <a:pt x="705" y="231"/>
                  <a:pt x="706" y="233"/>
                  <a:pt x="706" y="234"/>
                </a:cubicBezTo>
                <a:cubicBezTo>
                  <a:pt x="705" y="235"/>
                  <a:pt x="701" y="235"/>
                  <a:pt x="701" y="234"/>
                </a:cubicBezTo>
                <a:cubicBezTo>
                  <a:pt x="701" y="234"/>
                  <a:pt x="699" y="234"/>
                  <a:pt x="700" y="235"/>
                </a:cubicBezTo>
                <a:cubicBezTo>
                  <a:pt x="700" y="236"/>
                  <a:pt x="699" y="237"/>
                  <a:pt x="699" y="238"/>
                </a:cubicBezTo>
                <a:cubicBezTo>
                  <a:pt x="699" y="238"/>
                  <a:pt x="701" y="238"/>
                  <a:pt x="701" y="239"/>
                </a:cubicBezTo>
                <a:cubicBezTo>
                  <a:pt x="701" y="240"/>
                  <a:pt x="699" y="241"/>
                  <a:pt x="697" y="242"/>
                </a:cubicBezTo>
                <a:cubicBezTo>
                  <a:pt x="695" y="243"/>
                  <a:pt x="698" y="245"/>
                  <a:pt x="699" y="244"/>
                </a:cubicBezTo>
                <a:cubicBezTo>
                  <a:pt x="700" y="243"/>
                  <a:pt x="700" y="244"/>
                  <a:pt x="701" y="244"/>
                </a:cubicBezTo>
                <a:cubicBezTo>
                  <a:pt x="703" y="244"/>
                  <a:pt x="704" y="246"/>
                  <a:pt x="706" y="245"/>
                </a:cubicBezTo>
                <a:cubicBezTo>
                  <a:pt x="707" y="244"/>
                  <a:pt x="707" y="245"/>
                  <a:pt x="706" y="246"/>
                </a:cubicBezTo>
                <a:cubicBezTo>
                  <a:pt x="705" y="247"/>
                  <a:pt x="704" y="247"/>
                  <a:pt x="703" y="246"/>
                </a:cubicBezTo>
                <a:cubicBezTo>
                  <a:pt x="703" y="246"/>
                  <a:pt x="702" y="246"/>
                  <a:pt x="701" y="247"/>
                </a:cubicBezTo>
                <a:cubicBezTo>
                  <a:pt x="700" y="247"/>
                  <a:pt x="695" y="252"/>
                  <a:pt x="696" y="253"/>
                </a:cubicBezTo>
                <a:cubicBezTo>
                  <a:pt x="697" y="254"/>
                  <a:pt x="697" y="252"/>
                  <a:pt x="699" y="252"/>
                </a:cubicBezTo>
                <a:cubicBezTo>
                  <a:pt x="701" y="251"/>
                  <a:pt x="701" y="252"/>
                  <a:pt x="702" y="252"/>
                </a:cubicBezTo>
                <a:cubicBezTo>
                  <a:pt x="703" y="252"/>
                  <a:pt x="703" y="252"/>
                  <a:pt x="703" y="251"/>
                </a:cubicBezTo>
                <a:cubicBezTo>
                  <a:pt x="703" y="251"/>
                  <a:pt x="704" y="250"/>
                  <a:pt x="704" y="250"/>
                </a:cubicBezTo>
                <a:cubicBezTo>
                  <a:pt x="704" y="250"/>
                  <a:pt x="705" y="250"/>
                  <a:pt x="705" y="250"/>
                </a:cubicBezTo>
                <a:cubicBezTo>
                  <a:pt x="706" y="250"/>
                  <a:pt x="706" y="250"/>
                  <a:pt x="707" y="250"/>
                </a:cubicBezTo>
                <a:cubicBezTo>
                  <a:pt x="709" y="250"/>
                  <a:pt x="710" y="250"/>
                  <a:pt x="711" y="249"/>
                </a:cubicBezTo>
                <a:cubicBezTo>
                  <a:pt x="711" y="249"/>
                  <a:pt x="712" y="249"/>
                  <a:pt x="712" y="249"/>
                </a:cubicBezTo>
                <a:cubicBezTo>
                  <a:pt x="713" y="250"/>
                  <a:pt x="714" y="250"/>
                  <a:pt x="714" y="250"/>
                </a:cubicBezTo>
                <a:cubicBezTo>
                  <a:pt x="715" y="249"/>
                  <a:pt x="717" y="249"/>
                  <a:pt x="719" y="249"/>
                </a:cubicBezTo>
                <a:cubicBezTo>
                  <a:pt x="720" y="249"/>
                  <a:pt x="724" y="247"/>
                  <a:pt x="725" y="246"/>
                </a:cubicBezTo>
                <a:cubicBezTo>
                  <a:pt x="726" y="246"/>
                  <a:pt x="724" y="245"/>
                  <a:pt x="723" y="246"/>
                </a:cubicBezTo>
                <a:cubicBezTo>
                  <a:pt x="721" y="246"/>
                  <a:pt x="722" y="244"/>
                  <a:pt x="723" y="243"/>
                </a:cubicBezTo>
                <a:cubicBezTo>
                  <a:pt x="724" y="242"/>
                  <a:pt x="726" y="241"/>
                  <a:pt x="727" y="239"/>
                </a:cubicBezTo>
                <a:cubicBezTo>
                  <a:pt x="727" y="237"/>
                  <a:pt x="723" y="236"/>
                  <a:pt x="722" y="237"/>
                </a:cubicBezTo>
                <a:cubicBezTo>
                  <a:pt x="722" y="238"/>
                  <a:pt x="721" y="238"/>
                  <a:pt x="720" y="237"/>
                </a:cubicBezTo>
                <a:cubicBezTo>
                  <a:pt x="719" y="235"/>
                  <a:pt x="721" y="234"/>
                  <a:pt x="720" y="234"/>
                </a:cubicBezTo>
                <a:cubicBezTo>
                  <a:pt x="719" y="234"/>
                  <a:pt x="718" y="232"/>
                  <a:pt x="719" y="232"/>
                </a:cubicBezTo>
                <a:cubicBezTo>
                  <a:pt x="719" y="231"/>
                  <a:pt x="718" y="227"/>
                  <a:pt x="715" y="227"/>
                </a:cubicBezTo>
                <a:cubicBezTo>
                  <a:pt x="713" y="226"/>
                  <a:pt x="713" y="223"/>
                  <a:pt x="713" y="222"/>
                </a:cubicBezTo>
                <a:cubicBezTo>
                  <a:pt x="712" y="220"/>
                  <a:pt x="711" y="221"/>
                  <a:pt x="710" y="219"/>
                </a:cubicBezTo>
                <a:cubicBezTo>
                  <a:pt x="709" y="218"/>
                  <a:pt x="707" y="219"/>
                  <a:pt x="706" y="219"/>
                </a:cubicBezTo>
                <a:cubicBezTo>
                  <a:pt x="705" y="219"/>
                  <a:pt x="706" y="217"/>
                  <a:pt x="707" y="216"/>
                </a:cubicBezTo>
                <a:cubicBezTo>
                  <a:pt x="709" y="215"/>
                  <a:pt x="711" y="210"/>
                  <a:pt x="711" y="209"/>
                </a:cubicBezTo>
                <a:cubicBezTo>
                  <a:pt x="711" y="208"/>
                  <a:pt x="704" y="208"/>
                  <a:pt x="703" y="208"/>
                </a:cubicBezTo>
                <a:cubicBezTo>
                  <a:pt x="702" y="209"/>
                  <a:pt x="700" y="207"/>
                  <a:pt x="701" y="207"/>
                </a:cubicBezTo>
                <a:cubicBezTo>
                  <a:pt x="702" y="206"/>
                  <a:pt x="705" y="204"/>
                  <a:pt x="705" y="203"/>
                </a:cubicBezTo>
                <a:cubicBezTo>
                  <a:pt x="704" y="202"/>
                  <a:pt x="706" y="202"/>
                  <a:pt x="705" y="201"/>
                </a:cubicBezTo>
                <a:cubicBezTo>
                  <a:pt x="704" y="200"/>
                  <a:pt x="704" y="202"/>
                  <a:pt x="703" y="203"/>
                </a:cubicBezTo>
                <a:cubicBezTo>
                  <a:pt x="703" y="203"/>
                  <a:pt x="701" y="203"/>
                  <a:pt x="699" y="203"/>
                </a:cubicBezTo>
                <a:cubicBezTo>
                  <a:pt x="697" y="202"/>
                  <a:pt x="696" y="205"/>
                  <a:pt x="696" y="206"/>
                </a:cubicBezTo>
                <a:cubicBezTo>
                  <a:pt x="696" y="207"/>
                  <a:pt x="694" y="208"/>
                  <a:pt x="694" y="209"/>
                </a:cubicBezTo>
                <a:cubicBezTo>
                  <a:pt x="695" y="210"/>
                  <a:pt x="694" y="211"/>
                  <a:pt x="693" y="210"/>
                </a:cubicBezTo>
                <a:cubicBezTo>
                  <a:pt x="693" y="210"/>
                  <a:pt x="692" y="208"/>
                  <a:pt x="691" y="209"/>
                </a:cubicBezTo>
                <a:moveTo>
                  <a:pt x="689" y="207"/>
                </a:moveTo>
                <a:cubicBezTo>
                  <a:pt x="691" y="207"/>
                  <a:pt x="692" y="204"/>
                  <a:pt x="692" y="204"/>
                </a:cubicBezTo>
                <a:cubicBezTo>
                  <a:pt x="691" y="203"/>
                  <a:pt x="690" y="204"/>
                  <a:pt x="689" y="206"/>
                </a:cubicBezTo>
                <a:cubicBezTo>
                  <a:pt x="689" y="206"/>
                  <a:pt x="688" y="207"/>
                  <a:pt x="689" y="207"/>
                </a:cubicBezTo>
                <a:moveTo>
                  <a:pt x="713" y="194"/>
                </a:moveTo>
                <a:cubicBezTo>
                  <a:pt x="714" y="193"/>
                  <a:pt x="715" y="189"/>
                  <a:pt x="714" y="189"/>
                </a:cubicBezTo>
                <a:cubicBezTo>
                  <a:pt x="712" y="190"/>
                  <a:pt x="713" y="194"/>
                  <a:pt x="713" y="194"/>
                </a:cubicBezTo>
                <a:moveTo>
                  <a:pt x="768" y="225"/>
                </a:moveTo>
                <a:cubicBezTo>
                  <a:pt x="766" y="225"/>
                  <a:pt x="767" y="226"/>
                  <a:pt x="769" y="227"/>
                </a:cubicBezTo>
                <a:cubicBezTo>
                  <a:pt x="770" y="227"/>
                  <a:pt x="772" y="224"/>
                  <a:pt x="772" y="223"/>
                </a:cubicBezTo>
                <a:cubicBezTo>
                  <a:pt x="772" y="222"/>
                  <a:pt x="773" y="219"/>
                  <a:pt x="773" y="219"/>
                </a:cubicBezTo>
                <a:cubicBezTo>
                  <a:pt x="772" y="218"/>
                  <a:pt x="772" y="219"/>
                  <a:pt x="771" y="220"/>
                </a:cubicBezTo>
                <a:cubicBezTo>
                  <a:pt x="771" y="220"/>
                  <a:pt x="771" y="219"/>
                  <a:pt x="771" y="219"/>
                </a:cubicBezTo>
                <a:cubicBezTo>
                  <a:pt x="770" y="218"/>
                  <a:pt x="770" y="218"/>
                  <a:pt x="770" y="219"/>
                </a:cubicBezTo>
                <a:cubicBezTo>
                  <a:pt x="770" y="219"/>
                  <a:pt x="769" y="219"/>
                  <a:pt x="769" y="219"/>
                </a:cubicBezTo>
                <a:cubicBezTo>
                  <a:pt x="768" y="219"/>
                  <a:pt x="768" y="219"/>
                  <a:pt x="767" y="220"/>
                </a:cubicBezTo>
                <a:cubicBezTo>
                  <a:pt x="766" y="222"/>
                  <a:pt x="768" y="223"/>
                  <a:pt x="769" y="224"/>
                </a:cubicBezTo>
                <a:cubicBezTo>
                  <a:pt x="770" y="224"/>
                  <a:pt x="769" y="225"/>
                  <a:pt x="768" y="225"/>
                </a:cubicBezTo>
                <a:moveTo>
                  <a:pt x="798" y="207"/>
                </a:moveTo>
                <a:cubicBezTo>
                  <a:pt x="796" y="207"/>
                  <a:pt x="795" y="212"/>
                  <a:pt x="795" y="213"/>
                </a:cubicBezTo>
                <a:cubicBezTo>
                  <a:pt x="795" y="213"/>
                  <a:pt x="797" y="211"/>
                  <a:pt x="798" y="210"/>
                </a:cubicBezTo>
                <a:cubicBezTo>
                  <a:pt x="799" y="208"/>
                  <a:pt x="799" y="207"/>
                  <a:pt x="798" y="207"/>
                </a:cubicBezTo>
                <a:moveTo>
                  <a:pt x="811" y="206"/>
                </a:moveTo>
                <a:cubicBezTo>
                  <a:pt x="812" y="206"/>
                  <a:pt x="815" y="204"/>
                  <a:pt x="816" y="203"/>
                </a:cubicBezTo>
                <a:cubicBezTo>
                  <a:pt x="816" y="202"/>
                  <a:pt x="815" y="201"/>
                  <a:pt x="813" y="202"/>
                </a:cubicBezTo>
                <a:cubicBezTo>
                  <a:pt x="811" y="203"/>
                  <a:pt x="810" y="206"/>
                  <a:pt x="811" y="206"/>
                </a:cubicBezTo>
                <a:moveTo>
                  <a:pt x="815" y="200"/>
                </a:moveTo>
                <a:cubicBezTo>
                  <a:pt x="815" y="199"/>
                  <a:pt x="811" y="200"/>
                  <a:pt x="812" y="201"/>
                </a:cubicBezTo>
                <a:cubicBezTo>
                  <a:pt x="813" y="201"/>
                  <a:pt x="814" y="201"/>
                  <a:pt x="815" y="200"/>
                </a:cubicBezTo>
                <a:moveTo>
                  <a:pt x="1515" y="157"/>
                </a:moveTo>
                <a:cubicBezTo>
                  <a:pt x="1517" y="159"/>
                  <a:pt x="1519" y="158"/>
                  <a:pt x="1520" y="158"/>
                </a:cubicBezTo>
                <a:cubicBezTo>
                  <a:pt x="1521" y="158"/>
                  <a:pt x="1520" y="157"/>
                  <a:pt x="1519" y="157"/>
                </a:cubicBezTo>
                <a:cubicBezTo>
                  <a:pt x="1518" y="157"/>
                  <a:pt x="1519" y="156"/>
                  <a:pt x="1520" y="157"/>
                </a:cubicBezTo>
                <a:cubicBezTo>
                  <a:pt x="1521" y="158"/>
                  <a:pt x="1522" y="158"/>
                  <a:pt x="1522" y="157"/>
                </a:cubicBezTo>
                <a:cubicBezTo>
                  <a:pt x="1523" y="156"/>
                  <a:pt x="1523" y="155"/>
                  <a:pt x="1525" y="155"/>
                </a:cubicBezTo>
                <a:cubicBezTo>
                  <a:pt x="1526" y="155"/>
                  <a:pt x="1526" y="154"/>
                  <a:pt x="1525" y="154"/>
                </a:cubicBezTo>
                <a:cubicBezTo>
                  <a:pt x="1524" y="153"/>
                  <a:pt x="1520" y="151"/>
                  <a:pt x="1519" y="149"/>
                </a:cubicBezTo>
                <a:cubicBezTo>
                  <a:pt x="1518" y="148"/>
                  <a:pt x="1513" y="147"/>
                  <a:pt x="1513" y="148"/>
                </a:cubicBezTo>
                <a:cubicBezTo>
                  <a:pt x="1513" y="149"/>
                  <a:pt x="1511" y="148"/>
                  <a:pt x="1511" y="147"/>
                </a:cubicBezTo>
                <a:cubicBezTo>
                  <a:pt x="1511" y="146"/>
                  <a:pt x="1506" y="146"/>
                  <a:pt x="1506" y="147"/>
                </a:cubicBezTo>
                <a:cubicBezTo>
                  <a:pt x="1505" y="148"/>
                  <a:pt x="1507" y="148"/>
                  <a:pt x="1507" y="149"/>
                </a:cubicBezTo>
                <a:cubicBezTo>
                  <a:pt x="1508" y="150"/>
                  <a:pt x="1506" y="150"/>
                  <a:pt x="1507" y="151"/>
                </a:cubicBezTo>
                <a:cubicBezTo>
                  <a:pt x="1507" y="153"/>
                  <a:pt x="1505" y="151"/>
                  <a:pt x="1504" y="150"/>
                </a:cubicBezTo>
                <a:cubicBezTo>
                  <a:pt x="1503" y="150"/>
                  <a:pt x="1504" y="147"/>
                  <a:pt x="1504" y="146"/>
                </a:cubicBezTo>
                <a:cubicBezTo>
                  <a:pt x="1504" y="145"/>
                  <a:pt x="1502" y="145"/>
                  <a:pt x="1502" y="144"/>
                </a:cubicBezTo>
                <a:cubicBezTo>
                  <a:pt x="1502" y="142"/>
                  <a:pt x="1496" y="140"/>
                  <a:pt x="1494" y="139"/>
                </a:cubicBezTo>
                <a:cubicBezTo>
                  <a:pt x="1492" y="138"/>
                  <a:pt x="1489" y="137"/>
                  <a:pt x="1488" y="136"/>
                </a:cubicBezTo>
                <a:cubicBezTo>
                  <a:pt x="1487" y="134"/>
                  <a:pt x="1483" y="134"/>
                  <a:pt x="1481" y="133"/>
                </a:cubicBezTo>
                <a:cubicBezTo>
                  <a:pt x="1479" y="131"/>
                  <a:pt x="1472" y="128"/>
                  <a:pt x="1469" y="128"/>
                </a:cubicBezTo>
                <a:cubicBezTo>
                  <a:pt x="1466" y="128"/>
                  <a:pt x="1467" y="126"/>
                  <a:pt x="1465" y="126"/>
                </a:cubicBezTo>
                <a:cubicBezTo>
                  <a:pt x="1464" y="126"/>
                  <a:pt x="1457" y="126"/>
                  <a:pt x="1455" y="126"/>
                </a:cubicBezTo>
                <a:cubicBezTo>
                  <a:pt x="1454" y="126"/>
                  <a:pt x="1454" y="126"/>
                  <a:pt x="1453" y="126"/>
                </a:cubicBezTo>
                <a:cubicBezTo>
                  <a:pt x="1453" y="126"/>
                  <a:pt x="1452" y="127"/>
                  <a:pt x="1451" y="126"/>
                </a:cubicBezTo>
                <a:cubicBezTo>
                  <a:pt x="1450" y="126"/>
                  <a:pt x="1443" y="123"/>
                  <a:pt x="1442" y="124"/>
                </a:cubicBezTo>
                <a:cubicBezTo>
                  <a:pt x="1441" y="125"/>
                  <a:pt x="1441" y="127"/>
                  <a:pt x="1440" y="127"/>
                </a:cubicBezTo>
                <a:cubicBezTo>
                  <a:pt x="1439" y="127"/>
                  <a:pt x="1440" y="128"/>
                  <a:pt x="1442" y="130"/>
                </a:cubicBezTo>
                <a:cubicBezTo>
                  <a:pt x="1444" y="132"/>
                  <a:pt x="1443" y="133"/>
                  <a:pt x="1441" y="134"/>
                </a:cubicBezTo>
                <a:cubicBezTo>
                  <a:pt x="1439" y="135"/>
                  <a:pt x="1436" y="134"/>
                  <a:pt x="1435" y="132"/>
                </a:cubicBezTo>
                <a:cubicBezTo>
                  <a:pt x="1435" y="131"/>
                  <a:pt x="1432" y="131"/>
                  <a:pt x="1431" y="129"/>
                </a:cubicBezTo>
                <a:cubicBezTo>
                  <a:pt x="1431" y="128"/>
                  <a:pt x="1432" y="127"/>
                  <a:pt x="1433" y="128"/>
                </a:cubicBezTo>
                <a:cubicBezTo>
                  <a:pt x="1435" y="129"/>
                  <a:pt x="1436" y="128"/>
                  <a:pt x="1436" y="127"/>
                </a:cubicBezTo>
                <a:cubicBezTo>
                  <a:pt x="1437" y="126"/>
                  <a:pt x="1433" y="125"/>
                  <a:pt x="1431" y="125"/>
                </a:cubicBezTo>
                <a:cubicBezTo>
                  <a:pt x="1429" y="125"/>
                  <a:pt x="1428" y="128"/>
                  <a:pt x="1426" y="129"/>
                </a:cubicBezTo>
                <a:cubicBezTo>
                  <a:pt x="1424" y="130"/>
                  <a:pt x="1416" y="128"/>
                  <a:pt x="1415" y="128"/>
                </a:cubicBezTo>
                <a:cubicBezTo>
                  <a:pt x="1415" y="127"/>
                  <a:pt x="1404" y="128"/>
                  <a:pt x="1403" y="128"/>
                </a:cubicBezTo>
                <a:cubicBezTo>
                  <a:pt x="1402" y="129"/>
                  <a:pt x="1402" y="132"/>
                  <a:pt x="1402" y="132"/>
                </a:cubicBezTo>
                <a:cubicBezTo>
                  <a:pt x="1401" y="133"/>
                  <a:pt x="1401" y="129"/>
                  <a:pt x="1401" y="128"/>
                </a:cubicBezTo>
                <a:cubicBezTo>
                  <a:pt x="1401" y="128"/>
                  <a:pt x="1399" y="127"/>
                  <a:pt x="1397" y="127"/>
                </a:cubicBezTo>
                <a:cubicBezTo>
                  <a:pt x="1395" y="127"/>
                  <a:pt x="1394" y="127"/>
                  <a:pt x="1395" y="126"/>
                </a:cubicBezTo>
                <a:cubicBezTo>
                  <a:pt x="1396" y="125"/>
                  <a:pt x="1394" y="125"/>
                  <a:pt x="1396" y="124"/>
                </a:cubicBezTo>
                <a:cubicBezTo>
                  <a:pt x="1397" y="122"/>
                  <a:pt x="1393" y="119"/>
                  <a:pt x="1389" y="117"/>
                </a:cubicBezTo>
                <a:cubicBezTo>
                  <a:pt x="1385" y="116"/>
                  <a:pt x="1375" y="117"/>
                  <a:pt x="1373" y="118"/>
                </a:cubicBezTo>
                <a:cubicBezTo>
                  <a:pt x="1371" y="118"/>
                  <a:pt x="1368" y="118"/>
                  <a:pt x="1365" y="118"/>
                </a:cubicBezTo>
                <a:cubicBezTo>
                  <a:pt x="1364" y="118"/>
                  <a:pt x="1364" y="118"/>
                  <a:pt x="1363" y="118"/>
                </a:cubicBezTo>
                <a:cubicBezTo>
                  <a:pt x="1361" y="118"/>
                  <a:pt x="1363" y="117"/>
                  <a:pt x="1362" y="116"/>
                </a:cubicBezTo>
                <a:cubicBezTo>
                  <a:pt x="1361" y="115"/>
                  <a:pt x="1357" y="114"/>
                  <a:pt x="1357" y="114"/>
                </a:cubicBezTo>
                <a:cubicBezTo>
                  <a:pt x="1356" y="115"/>
                  <a:pt x="1355" y="114"/>
                  <a:pt x="1355" y="114"/>
                </a:cubicBezTo>
                <a:cubicBezTo>
                  <a:pt x="1355" y="113"/>
                  <a:pt x="1351" y="112"/>
                  <a:pt x="1350" y="112"/>
                </a:cubicBezTo>
                <a:cubicBezTo>
                  <a:pt x="1348" y="112"/>
                  <a:pt x="1347" y="111"/>
                  <a:pt x="1349" y="111"/>
                </a:cubicBezTo>
                <a:cubicBezTo>
                  <a:pt x="1351" y="111"/>
                  <a:pt x="1354" y="111"/>
                  <a:pt x="1353" y="109"/>
                </a:cubicBezTo>
                <a:cubicBezTo>
                  <a:pt x="1351" y="107"/>
                  <a:pt x="1340" y="106"/>
                  <a:pt x="1339" y="107"/>
                </a:cubicBezTo>
                <a:cubicBezTo>
                  <a:pt x="1338" y="107"/>
                  <a:pt x="1339" y="109"/>
                  <a:pt x="1336" y="111"/>
                </a:cubicBezTo>
                <a:cubicBezTo>
                  <a:pt x="1334" y="113"/>
                  <a:pt x="1332" y="112"/>
                  <a:pt x="1332" y="111"/>
                </a:cubicBezTo>
                <a:cubicBezTo>
                  <a:pt x="1332" y="109"/>
                  <a:pt x="1335" y="110"/>
                  <a:pt x="1335" y="108"/>
                </a:cubicBezTo>
                <a:cubicBezTo>
                  <a:pt x="1335" y="107"/>
                  <a:pt x="1331" y="108"/>
                  <a:pt x="1330" y="107"/>
                </a:cubicBezTo>
                <a:cubicBezTo>
                  <a:pt x="1330" y="106"/>
                  <a:pt x="1331" y="105"/>
                  <a:pt x="1333" y="106"/>
                </a:cubicBezTo>
                <a:cubicBezTo>
                  <a:pt x="1334" y="106"/>
                  <a:pt x="1337" y="107"/>
                  <a:pt x="1337" y="106"/>
                </a:cubicBezTo>
                <a:cubicBezTo>
                  <a:pt x="1337" y="105"/>
                  <a:pt x="1336" y="105"/>
                  <a:pt x="1333" y="105"/>
                </a:cubicBezTo>
                <a:cubicBezTo>
                  <a:pt x="1330" y="104"/>
                  <a:pt x="1324" y="103"/>
                  <a:pt x="1321" y="103"/>
                </a:cubicBezTo>
                <a:cubicBezTo>
                  <a:pt x="1318" y="103"/>
                  <a:pt x="1317" y="102"/>
                  <a:pt x="1315" y="102"/>
                </a:cubicBezTo>
                <a:cubicBezTo>
                  <a:pt x="1313" y="102"/>
                  <a:pt x="1313" y="103"/>
                  <a:pt x="1314" y="104"/>
                </a:cubicBezTo>
                <a:cubicBezTo>
                  <a:pt x="1315" y="105"/>
                  <a:pt x="1312" y="105"/>
                  <a:pt x="1310" y="105"/>
                </a:cubicBezTo>
                <a:cubicBezTo>
                  <a:pt x="1308" y="105"/>
                  <a:pt x="1305" y="106"/>
                  <a:pt x="1306" y="108"/>
                </a:cubicBezTo>
                <a:cubicBezTo>
                  <a:pt x="1307" y="109"/>
                  <a:pt x="1308" y="108"/>
                  <a:pt x="1308" y="108"/>
                </a:cubicBezTo>
                <a:cubicBezTo>
                  <a:pt x="1309" y="108"/>
                  <a:pt x="1309" y="107"/>
                  <a:pt x="1310" y="108"/>
                </a:cubicBezTo>
                <a:cubicBezTo>
                  <a:pt x="1311" y="108"/>
                  <a:pt x="1307" y="109"/>
                  <a:pt x="1308" y="110"/>
                </a:cubicBezTo>
                <a:cubicBezTo>
                  <a:pt x="1310" y="111"/>
                  <a:pt x="1310" y="112"/>
                  <a:pt x="1310" y="113"/>
                </a:cubicBezTo>
                <a:cubicBezTo>
                  <a:pt x="1310" y="114"/>
                  <a:pt x="1307" y="114"/>
                  <a:pt x="1306" y="113"/>
                </a:cubicBezTo>
                <a:cubicBezTo>
                  <a:pt x="1306" y="112"/>
                  <a:pt x="1305" y="112"/>
                  <a:pt x="1304" y="112"/>
                </a:cubicBezTo>
                <a:cubicBezTo>
                  <a:pt x="1303" y="113"/>
                  <a:pt x="1303" y="113"/>
                  <a:pt x="1302" y="113"/>
                </a:cubicBezTo>
                <a:cubicBezTo>
                  <a:pt x="1301" y="112"/>
                  <a:pt x="1299" y="113"/>
                  <a:pt x="1301" y="114"/>
                </a:cubicBezTo>
                <a:cubicBezTo>
                  <a:pt x="1303" y="114"/>
                  <a:pt x="1304" y="115"/>
                  <a:pt x="1301" y="115"/>
                </a:cubicBezTo>
                <a:cubicBezTo>
                  <a:pt x="1300" y="115"/>
                  <a:pt x="1299" y="115"/>
                  <a:pt x="1299" y="114"/>
                </a:cubicBezTo>
                <a:cubicBezTo>
                  <a:pt x="1299" y="114"/>
                  <a:pt x="1298" y="113"/>
                  <a:pt x="1298" y="113"/>
                </a:cubicBezTo>
                <a:cubicBezTo>
                  <a:pt x="1297" y="113"/>
                  <a:pt x="1296" y="113"/>
                  <a:pt x="1294" y="113"/>
                </a:cubicBezTo>
                <a:cubicBezTo>
                  <a:pt x="1293" y="112"/>
                  <a:pt x="1292" y="112"/>
                  <a:pt x="1291" y="112"/>
                </a:cubicBezTo>
                <a:cubicBezTo>
                  <a:pt x="1289" y="112"/>
                  <a:pt x="1289" y="114"/>
                  <a:pt x="1286" y="114"/>
                </a:cubicBezTo>
                <a:cubicBezTo>
                  <a:pt x="1284" y="114"/>
                  <a:pt x="1281" y="113"/>
                  <a:pt x="1280" y="111"/>
                </a:cubicBezTo>
                <a:cubicBezTo>
                  <a:pt x="1279" y="110"/>
                  <a:pt x="1279" y="110"/>
                  <a:pt x="1278" y="111"/>
                </a:cubicBezTo>
                <a:cubicBezTo>
                  <a:pt x="1276" y="113"/>
                  <a:pt x="1276" y="115"/>
                  <a:pt x="1275" y="115"/>
                </a:cubicBezTo>
                <a:cubicBezTo>
                  <a:pt x="1274" y="116"/>
                  <a:pt x="1274" y="118"/>
                  <a:pt x="1272" y="119"/>
                </a:cubicBezTo>
                <a:cubicBezTo>
                  <a:pt x="1272" y="119"/>
                  <a:pt x="1272" y="119"/>
                  <a:pt x="1271" y="118"/>
                </a:cubicBezTo>
                <a:cubicBezTo>
                  <a:pt x="1271" y="118"/>
                  <a:pt x="1270" y="118"/>
                  <a:pt x="1270" y="118"/>
                </a:cubicBezTo>
                <a:cubicBezTo>
                  <a:pt x="1268" y="118"/>
                  <a:pt x="1264" y="114"/>
                  <a:pt x="1264" y="112"/>
                </a:cubicBezTo>
                <a:cubicBezTo>
                  <a:pt x="1263" y="111"/>
                  <a:pt x="1260" y="108"/>
                  <a:pt x="1260" y="108"/>
                </a:cubicBezTo>
                <a:cubicBezTo>
                  <a:pt x="1259" y="107"/>
                  <a:pt x="1260" y="107"/>
                  <a:pt x="1261" y="108"/>
                </a:cubicBezTo>
                <a:cubicBezTo>
                  <a:pt x="1262" y="109"/>
                  <a:pt x="1263" y="109"/>
                  <a:pt x="1264" y="108"/>
                </a:cubicBezTo>
                <a:cubicBezTo>
                  <a:pt x="1265" y="108"/>
                  <a:pt x="1265" y="105"/>
                  <a:pt x="1264" y="105"/>
                </a:cubicBezTo>
                <a:cubicBezTo>
                  <a:pt x="1262" y="105"/>
                  <a:pt x="1263" y="104"/>
                  <a:pt x="1263" y="104"/>
                </a:cubicBezTo>
                <a:cubicBezTo>
                  <a:pt x="1264" y="103"/>
                  <a:pt x="1261" y="101"/>
                  <a:pt x="1263" y="101"/>
                </a:cubicBezTo>
                <a:cubicBezTo>
                  <a:pt x="1264" y="100"/>
                  <a:pt x="1263" y="99"/>
                  <a:pt x="1262" y="99"/>
                </a:cubicBezTo>
                <a:cubicBezTo>
                  <a:pt x="1260" y="99"/>
                  <a:pt x="1259" y="98"/>
                  <a:pt x="1259" y="97"/>
                </a:cubicBezTo>
                <a:cubicBezTo>
                  <a:pt x="1259" y="97"/>
                  <a:pt x="1253" y="96"/>
                  <a:pt x="1253" y="97"/>
                </a:cubicBezTo>
                <a:cubicBezTo>
                  <a:pt x="1253" y="98"/>
                  <a:pt x="1251" y="98"/>
                  <a:pt x="1252" y="97"/>
                </a:cubicBezTo>
                <a:cubicBezTo>
                  <a:pt x="1252" y="96"/>
                  <a:pt x="1250" y="97"/>
                  <a:pt x="1247" y="96"/>
                </a:cubicBezTo>
                <a:cubicBezTo>
                  <a:pt x="1244" y="95"/>
                  <a:pt x="1244" y="93"/>
                  <a:pt x="1243" y="93"/>
                </a:cubicBezTo>
                <a:cubicBezTo>
                  <a:pt x="1243" y="93"/>
                  <a:pt x="1242" y="94"/>
                  <a:pt x="1242" y="94"/>
                </a:cubicBezTo>
                <a:cubicBezTo>
                  <a:pt x="1242" y="95"/>
                  <a:pt x="1242" y="95"/>
                  <a:pt x="1241" y="95"/>
                </a:cubicBezTo>
                <a:cubicBezTo>
                  <a:pt x="1240" y="94"/>
                  <a:pt x="1238" y="96"/>
                  <a:pt x="1239" y="97"/>
                </a:cubicBezTo>
                <a:cubicBezTo>
                  <a:pt x="1240" y="99"/>
                  <a:pt x="1239" y="99"/>
                  <a:pt x="1239" y="100"/>
                </a:cubicBezTo>
                <a:cubicBezTo>
                  <a:pt x="1239" y="102"/>
                  <a:pt x="1238" y="101"/>
                  <a:pt x="1236" y="101"/>
                </a:cubicBezTo>
                <a:cubicBezTo>
                  <a:pt x="1235" y="100"/>
                  <a:pt x="1235" y="101"/>
                  <a:pt x="1235" y="101"/>
                </a:cubicBezTo>
                <a:cubicBezTo>
                  <a:pt x="1234" y="101"/>
                  <a:pt x="1233" y="102"/>
                  <a:pt x="1231" y="101"/>
                </a:cubicBezTo>
                <a:cubicBezTo>
                  <a:pt x="1228" y="100"/>
                  <a:pt x="1226" y="101"/>
                  <a:pt x="1225" y="100"/>
                </a:cubicBezTo>
                <a:cubicBezTo>
                  <a:pt x="1225" y="99"/>
                  <a:pt x="1224" y="99"/>
                  <a:pt x="1224" y="100"/>
                </a:cubicBezTo>
                <a:cubicBezTo>
                  <a:pt x="1223" y="101"/>
                  <a:pt x="1218" y="100"/>
                  <a:pt x="1218" y="99"/>
                </a:cubicBezTo>
                <a:cubicBezTo>
                  <a:pt x="1217" y="98"/>
                  <a:pt x="1219" y="97"/>
                  <a:pt x="1219" y="97"/>
                </a:cubicBezTo>
                <a:cubicBezTo>
                  <a:pt x="1220" y="97"/>
                  <a:pt x="1218" y="96"/>
                  <a:pt x="1216" y="96"/>
                </a:cubicBezTo>
                <a:cubicBezTo>
                  <a:pt x="1214" y="96"/>
                  <a:pt x="1213" y="96"/>
                  <a:pt x="1212" y="96"/>
                </a:cubicBezTo>
                <a:cubicBezTo>
                  <a:pt x="1211" y="95"/>
                  <a:pt x="1209" y="95"/>
                  <a:pt x="1208" y="95"/>
                </a:cubicBezTo>
                <a:cubicBezTo>
                  <a:pt x="1205" y="95"/>
                  <a:pt x="1198" y="96"/>
                  <a:pt x="1197" y="96"/>
                </a:cubicBezTo>
                <a:cubicBezTo>
                  <a:pt x="1196" y="97"/>
                  <a:pt x="1198" y="99"/>
                  <a:pt x="1196" y="99"/>
                </a:cubicBezTo>
                <a:cubicBezTo>
                  <a:pt x="1195" y="99"/>
                  <a:pt x="1196" y="96"/>
                  <a:pt x="1196" y="95"/>
                </a:cubicBezTo>
                <a:cubicBezTo>
                  <a:pt x="1196" y="93"/>
                  <a:pt x="1193" y="93"/>
                  <a:pt x="1194" y="94"/>
                </a:cubicBezTo>
                <a:cubicBezTo>
                  <a:pt x="1194" y="95"/>
                  <a:pt x="1190" y="95"/>
                  <a:pt x="1189" y="95"/>
                </a:cubicBezTo>
                <a:cubicBezTo>
                  <a:pt x="1188" y="94"/>
                  <a:pt x="1187" y="93"/>
                  <a:pt x="1184" y="92"/>
                </a:cubicBezTo>
                <a:cubicBezTo>
                  <a:pt x="1182" y="91"/>
                  <a:pt x="1179" y="94"/>
                  <a:pt x="1180" y="95"/>
                </a:cubicBezTo>
                <a:cubicBezTo>
                  <a:pt x="1180" y="96"/>
                  <a:pt x="1182" y="95"/>
                  <a:pt x="1182" y="96"/>
                </a:cubicBezTo>
                <a:cubicBezTo>
                  <a:pt x="1182" y="97"/>
                  <a:pt x="1177" y="96"/>
                  <a:pt x="1177" y="97"/>
                </a:cubicBezTo>
                <a:cubicBezTo>
                  <a:pt x="1177" y="98"/>
                  <a:pt x="1172" y="99"/>
                  <a:pt x="1170" y="99"/>
                </a:cubicBezTo>
                <a:cubicBezTo>
                  <a:pt x="1166" y="100"/>
                  <a:pt x="1165" y="100"/>
                  <a:pt x="1164" y="101"/>
                </a:cubicBezTo>
                <a:cubicBezTo>
                  <a:pt x="1162" y="103"/>
                  <a:pt x="1163" y="100"/>
                  <a:pt x="1165" y="99"/>
                </a:cubicBezTo>
                <a:cubicBezTo>
                  <a:pt x="1166" y="97"/>
                  <a:pt x="1168" y="98"/>
                  <a:pt x="1169" y="96"/>
                </a:cubicBezTo>
                <a:cubicBezTo>
                  <a:pt x="1169" y="95"/>
                  <a:pt x="1171" y="95"/>
                  <a:pt x="1173" y="95"/>
                </a:cubicBezTo>
                <a:cubicBezTo>
                  <a:pt x="1176" y="95"/>
                  <a:pt x="1175" y="93"/>
                  <a:pt x="1177" y="93"/>
                </a:cubicBezTo>
                <a:cubicBezTo>
                  <a:pt x="1178" y="92"/>
                  <a:pt x="1180" y="91"/>
                  <a:pt x="1181" y="90"/>
                </a:cubicBezTo>
                <a:cubicBezTo>
                  <a:pt x="1181" y="89"/>
                  <a:pt x="1187" y="87"/>
                  <a:pt x="1188" y="87"/>
                </a:cubicBezTo>
                <a:cubicBezTo>
                  <a:pt x="1189" y="87"/>
                  <a:pt x="1190" y="85"/>
                  <a:pt x="1190" y="85"/>
                </a:cubicBezTo>
                <a:cubicBezTo>
                  <a:pt x="1191" y="85"/>
                  <a:pt x="1194" y="83"/>
                  <a:pt x="1195" y="83"/>
                </a:cubicBezTo>
                <a:cubicBezTo>
                  <a:pt x="1197" y="82"/>
                  <a:pt x="1197" y="81"/>
                  <a:pt x="1197" y="80"/>
                </a:cubicBezTo>
                <a:cubicBezTo>
                  <a:pt x="1197" y="79"/>
                  <a:pt x="1196" y="80"/>
                  <a:pt x="1195" y="79"/>
                </a:cubicBezTo>
                <a:cubicBezTo>
                  <a:pt x="1195" y="78"/>
                  <a:pt x="1196" y="79"/>
                  <a:pt x="1198" y="78"/>
                </a:cubicBezTo>
                <a:cubicBezTo>
                  <a:pt x="1199" y="78"/>
                  <a:pt x="1198" y="76"/>
                  <a:pt x="1197" y="76"/>
                </a:cubicBezTo>
                <a:cubicBezTo>
                  <a:pt x="1195" y="76"/>
                  <a:pt x="1197" y="75"/>
                  <a:pt x="1196" y="74"/>
                </a:cubicBezTo>
                <a:cubicBezTo>
                  <a:pt x="1196" y="73"/>
                  <a:pt x="1195" y="74"/>
                  <a:pt x="1194" y="74"/>
                </a:cubicBezTo>
                <a:cubicBezTo>
                  <a:pt x="1194" y="74"/>
                  <a:pt x="1193" y="74"/>
                  <a:pt x="1193" y="74"/>
                </a:cubicBezTo>
                <a:cubicBezTo>
                  <a:pt x="1193" y="72"/>
                  <a:pt x="1193" y="71"/>
                  <a:pt x="1193" y="70"/>
                </a:cubicBezTo>
                <a:cubicBezTo>
                  <a:pt x="1192" y="70"/>
                  <a:pt x="1192" y="70"/>
                  <a:pt x="1191" y="70"/>
                </a:cubicBezTo>
                <a:cubicBezTo>
                  <a:pt x="1190" y="71"/>
                  <a:pt x="1190" y="71"/>
                  <a:pt x="1189" y="70"/>
                </a:cubicBezTo>
                <a:cubicBezTo>
                  <a:pt x="1187" y="69"/>
                  <a:pt x="1183" y="68"/>
                  <a:pt x="1183" y="69"/>
                </a:cubicBezTo>
                <a:cubicBezTo>
                  <a:pt x="1183" y="69"/>
                  <a:pt x="1182" y="69"/>
                  <a:pt x="1181" y="69"/>
                </a:cubicBezTo>
                <a:cubicBezTo>
                  <a:pt x="1181" y="68"/>
                  <a:pt x="1180" y="68"/>
                  <a:pt x="1180" y="69"/>
                </a:cubicBezTo>
                <a:cubicBezTo>
                  <a:pt x="1180" y="69"/>
                  <a:pt x="1176" y="69"/>
                  <a:pt x="1175" y="69"/>
                </a:cubicBezTo>
                <a:cubicBezTo>
                  <a:pt x="1174" y="68"/>
                  <a:pt x="1172" y="69"/>
                  <a:pt x="1172" y="70"/>
                </a:cubicBezTo>
                <a:cubicBezTo>
                  <a:pt x="1172" y="71"/>
                  <a:pt x="1168" y="71"/>
                  <a:pt x="1167" y="71"/>
                </a:cubicBezTo>
                <a:cubicBezTo>
                  <a:pt x="1166" y="71"/>
                  <a:pt x="1170" y="67"/>
                  <a:pt x="1170" y="67"/>
                </a:cubicBezTo>
                <a:cubicBezTo>
                  <a:pt x="1170" y="66"/>
                  <a:pt x="1168" y="67"/>
                  <a:pt x="1167" y="67"/>
                </a:cubicBezTo>
                <a:cubicBezTo>
                  <a:pt x="1165" y="67"/>
                  <a:pt x="1163" y="67"/>
                  <a:pt x="1163" y="66"/>
                </a:cubicBezTo>
                <a:cubicBezTo>
                  <a:pt x="1162" y="66"/>
                  <a:pt x="1159" y="65"/>
                  <a:pt x="1158" y="66"/>
                </a:cubicBezTo>
                <a:cubicBezTo>
                  <a:pt x="1156" y="66"/>
                  <a:pt x="1158" y="65"/>
                  <a:pt x="1159" y="65"/>
                </a:cubicBezTo>
                <a:cubicBezTo>
                  <a:pt x="1160" y="65"/>
                  <a:pt x="1162" y="64"/>
                  <a:pt x="1163" y="63"/>
                </a:cubicBezTo>
                <a:cubicBezTo>
                  <a:pt x="1164" y="63"/>
                  <a:pt x="1164" y="63"/>
                  <a:pt x="1164" y="62"/>
                </a:cubicBezTo>
                <a:cubicBezTo>
                  <a:pt x="1163" y="61"/>
                  <a:pt x="1161" y="61"/>
                  <a:pt x="1160" y="61"/>
                </a:cubicBezTo>
                <a:cubicBezTo>
                  <a:pt x="1158" y="61"/>
                  <a:pt x="1157" y="60"/>
                  <a:pt x="1155" y="60"/>
                </a:cubicBezTo>
                <a:cubicBezTo>
                  <a:pt x="1154" y="60"/>
                  <a:pt x="1153" y="60"/>
                  <a:pt x="1150" y="61"/>
                </a:cubicBezTo>
                <a:cubicBezTo>
                  <a:pt x="1147" y="62"/>
                  <a:pt x="1147" y="64"/>
                  <a:pt x="1145" y="65"/>
                </a:cubicBezTo>
                <a:cubicBezTo>
                  <a:pt x="1144" y="65"/>
                  <a:pt x="1141" y="68"/>
                  <a:pt x="1142" y="68"/>
                </a:cubicBezTo>
                <a:cubicBezTo>
                  <a:pt x="1144" y="69"/>
                  <a:pt x="1143" y="69"/>
                  <a:pt x="1143" y="70"/>
                </a:cubicBezTo>
                <a:cubicBezTo>
                  <a:pt x="1143" y="71"/>
                  <a:pt x="1142" y="71"/>
                  <a:pt x="1141" y="71"/>
                </a:cubicBezTo>
                <a:cubicBezTo>
                  <a:pt x="1139" y="71"/>
                  <a:pt x="1134" y="71"/>
                  <a:pt x="1134" y="72"/>
                </a:cubicBezTo>
                <a:cubicBezTo>
                  <a:pt x="1134" y="73"/>
                  <a:pt x="1137" y="73"/>
                  <a:pt x="1137" y="74"/>
                </a:cubicBezTo>
                <a:cubicBezTo>
                  <a:pt x="1137" y="74"/>
                  <a:pt x="1135" y="74"/>
                  <a:pt x="1134" y="73"/>
                </a:cubicBezTo>
                <a:cubicBezTo>
                  <a:pt x="1133" y="73"/>
                  <a:pt x="1131" y="73"/>
                  <a:pt x="1130" y="74"/>
                </a:cubicBezTo>
                <a:cubicBezTo>
                  <a:pt x="1130" y="75"/>
                  <a:pt x="1128" y="75"/>
                  <a:pt x="1127" y="75"/>
                </a:cubicBezTo>
                <a:cubicBezTo>
                  <a:pt x="1127" y="74"/>
                  <a:pt x="1127" y="75"/>
                  <a:pt x="1126" y="75"/>
                </a:cubicBezTo>
                <a:cubicBezTo>
                  <a:pt x="1126" y="75"/>
                  <a:pt x="1125" y="75"/>
                  <a:pt x="1125" y="75"/>
                </a:cubicBezTo>
                <a:cubicBezTo>
                  <a:pt x="1124" y="74"/>
                  <a:pt x="1126" y="73"/>
                  <a:pt x="1126" y="72"/>
                </a:cubicBezTo>
                <a:cubicBezTo>
                  <a:pt x="1125" y="72"/>
                  <a:pt x="1122" y="72"/>
                  <a:pt x="1122" y="73"/>
                </a:cubicBezTo>
                <a:cubicBezTo>
                  <a:pt x="1122" y="74"/>
                  <a:pt x="1121" y="74"/>
                  <a:pt x="1120" y="73"/>
                </a:cubicBezTo>
                <a:cubicBezTo>
                  <a:pt x="1120" y="73"/>
                  <a:pt x="1119" y="73"/>
                  <a:pt x="1119" y="73"/>
                </a:cubicBezTo>
                <a:cubicBezTo>
                  <a:pt x="1118" y="73"/>
                  <a:pt x="1117" y="74"/>
                  <a:pt x="1116" y="74"/>
                </a:cubicBezTo>
                <a:cubicBezTo>
                  <a:pt x="1116" y="75"/>
                  <a:pt x="1115" y="75"/>
                  <a:pt x="1114" y="74"/>
                </a:cubicBezTo>
                <a:cubicBezTo>
                  <a:pt x="1113" y="74"/>
                  <a:pt x="1112" y="74"/>
                  <a:pt x="1112" y="75"/>
                </a:cubicBezTo>
                <a:cubicBezTo>
                  <a:pt x="1112" y="76"/>
                  <a:pt x="1115" y="76"/>
                  <a:pt x="1115" y="77"/>
                </a:cubicBezTo>
                <a:cubicBezTo>
                  <a:pt x="1115" y="77"/>
                  <a:pt x="1108" y="77"/>
                  <a:pt x="1108" y="78"/>
                </a:cubicBezTo>
                <a:cubicBezTo>
                  <a:pt x="1107" y="78"/>
                  <a:pt x="1105" y="78"/>
                  <a:pt x="1102" y="78"/>
                </a:cubicBezTo>
                <a:cubicBezTo>
                  <a:pt x="1099" y="78"/>
                  <a:pt x="1101" y="80"/>
                  <a:pt x="1098" y="80"/>
                </a:cubicBezTo>
                <a:cubicBezTo>
                  <a:pt x="1096" y="81"/>
                  <a:pt x="1095" y="81"/>
                  <a:pt x="1094" y="82"/>
                </a:cubicBezTo>
                <a:cubicBezTo>
                  <a:pt x="1094" y="83"/>
                  <a:pt x="1092" y="83"/>
                  <a:pt x="1091" y="82"/>
                </a:cubicBezTo>
                <a:cubicBezTo>
                  <a:pt x="1090" y="81"/>
                  <a:pt x="1088" y="83"/>
                  <a:pt x="1089" y="83"/>
                </a:cubicBezTo>
                <a:cubicBezTo>
                  <a:pt x="1090" y="83"/>
                  <a:pt x="1089" y="84"/>
                  <a:pt x="1089" y="84"/>
                </a:cubicBezTo>
                <a:cubicBezTo>
                  <a:pt x="1088" y="84"/>
                  <a:pt x="1088" y="84"/>
                  <a:pt x="1087" y="84"/>
                </a:cubicBezTo>
                <a:cubicBezTo>
                  <a:pt x="1087" y="85"/>
                  <a:pt x="1087" y="85"/>
                  <a:pt x="1087" y="85"/>
                </a:cubicBezTo>
                <a:cubicBezTo>
                  <a:pt x="1088" y="85"/>
                  <a:pt x="1089" y="86"/>
                  <a:pt x="1088" y="86"/>
                </a:cubicBezTo>
                <a:cubicBezTo>
                  <a:pt x="1088" y="87"/>
                  <a:pt x="1087" y="87"/>
                  <a:pt x="1086" y="86"/>
                </a:cubicBezTo>
                <a:cubicBezTo>
                  <a:pt x="1086" y="86"/>
                  <a:pt x="1085" y="86"/>
                  <a:pt x="1085" y="86"/>
                </a:cubicBezTo>
                <a:cubicBezTo>
                  <a:pt x="1084" y="87"/>
                  <a:pt x="1086" y="88"/>
                  <a:pt x="1087" y="88"/>
                </a:cubicBezTo>
                <a:cubicBezTo>
                  <a:pt x="1088" y="87"/>
                  <a:pt x="1089" y="88"/>
                  <a:pt x="1089" y="89"/>
                </a:cubicBezTo>
                <a:cubicBezTo>
                  <a:pt x="1089" y="89"/>
                  <a:pt x="1088" y="89"/>
                  <a:pt x="1087" y="89"/>
                </a:cubicBezTo>
                <a:cubicBezTo>
                  <a:pt x="1087" y="89"/>
                  <a:pt x="1086" y="89"/>
                  <a:pt x="1086" y="89"/>
                </a:cubicBezTo>
                <a:cubicBezTo>
                  <a:pt x="1085" y="90"/>
                  <a:pt x="1086" y="90"/>
                  <a:pt x="1087" y="90"/>
                </a:cubicBezTo>
                <a:cubicBezTo>
                  <a:pt x="1088" y="90"/>
                  <a:pt x="1088" y="91"/>
                  <a:pt x="1089" y="92"/>
                </a:cubicBezTo>
                <a:cubicBezTo>
                  <a:pt x="1089" y="92"/>
                  <a:pt x="1089" y="92"/>
                  <a:pt x="1089" y="92"/>
                </a:cubicBezTo>
                <a:cubicBezTo>
                  <a:pt x="1090" y="93"/>
                  <a:pt x="1088" y="93"/>
                  <a:pt x="1088" y="94"/>
                </a:cubicBezTo>
                <a:cubicBezTo>
                  <a:pt x="1089" y="95"/>
                  <a:pt x="1087" y="95"/>
                  <a:pt x="1087" y="94"/>
                </a:cubicBezTo>
                <a:cubicBezTo>
                  <a:pt x="1087" y="94"/>
                  <a:pt x="1084" y="93"/>
                  <a:pt x="1083" y="94"/>
                </a:cubicBezTo>
                <a:cubicBezTo>
                  <a:pt x="1083" y="95"/>
                  <a:pt x="1082" y="96"/>
                  <a:pt x="1081" y="95"/>
                </a:cubicBezTo>
                <a:cubicBezTo>
                  <a:pt x="1080" y="94"/>
                  <a:pt x="1078" y="95"/>
                  <a:pt x="1075" y="95"/>
                </a:cubicBezTo>
                <a:cubicBezTo>
                  <a:pt x="1072" y="95"/>
                  <a:pt x="1066" y="95"/>
                  <a:pt x="1064" y="96"/>
                </a:cubicBezTo>
                <a:cubicBezTo>
                  <a:pt x="1062" y="97"/>
                  <a:pt x="1061" y="99"/>
                  <a:pt x="1062" y="100"/>
                </a:cubicBezTo>
                <a:cubicBezTo>
                  <a:pt x="1064" y="102"/>
                  <a:pt x="1063" y="102"/>
                  <a:pt x="1063" y="103"/>
                </a:cubicBezTo>
                <a:cubicBezTo>
                  <a:pt x="1063" y="104"/>
                  <a:pt x="1066" y="106"/>
                  <a:pt x="1068" y="106"/>
                </a:cubicBezTo>
                <a:cubicBezTo>
                  <a:pt x="1070" y="107"/>
                  <a:pt x="1072" y="109"/>
                  <a:pt x="1071" y="110"/>
                </a:cubicBezTo>
                <a:cubicBezTo>
                  <a:pt x="1070" y="112"/>
                  <a:pt x="1066" y="110"/>
                  <a:pt x="1064" y="108"/>
                </a:cubicBezTo>
                <a:cubicBezTo>
                  <a:pt x="1061" y="106"/>
                  <a:pt x="1056" y="105"/>
                  <a:pt x="1054" y="106"/>
                </a:cubicBezTo>
                <a:cubicBezTo>
                  <a:pt x="1053" y="106"/>
                  <a:pt x="1053" y="105"/>
                  <a:pt x="1052" y="105"/>
                </a:cubicBezTo>
                <a:cubicBezTo>
                  <a:pt x="1052" y="104"/>
                  <a:pt x="1052" y="104"/>
                  <a:pt x="1051" y="104"/>
                </a:cubicBezTo>
                <a:cubicBezTo>
                  <a:pt x="1048" y="104"/>
                  <a:pt x="1046" y="106"/>
                  <a:pt x="1048" y="106"/>
                </a:cubicBezTo>
                <a:cubicBezTo>
                  <a:pt x="1050" y="106"/>
                  <a:pt x="1051" y="106"/>
                  <a:pt x="1050" y="107"/>
                </a:cubicBezTo>
                <a:cubicBezTo>
                  <a:pt x="1049" y="108"/>
                  <a:pt x="1050" y="107"/>
                  <a:pt x="1052" y="108"/>
                </a:cubicBezTo>
                <a:cubicBezTo>
                  <a:pt x="1054" y="109"/>
                  <a:pt x="1051" y="110"/>
                  <a:pt x="1049" y="109"/>
                </a:cubicBezTo>
                <a:cubicBezTo>
                  <a:pt x="1047" y="108"/>
                  <a:pt x="1045" y="109"/>
                  <a:pt x="1044" y="110"/>
                </a:cubicBezTo>
                <a:cubicBezTo>
                  <a:pt x="1043" y="111"/>
                  <a:pt x="1046" y="114"/>
                  <a:pt x="1050" y="114"/>
                </a:cubicBezTo>
                <a:cubicBezTo>
                  <a:pt x="1053" y="115"/>
                  <a:pt x="1052" y="116"/>
                  <a:pt x="1054" y="116"/>
                </a:cubicBezTo>
                <a:cubicBezTo>
                  <a:pt x="1055" y="117"/>
                  <a:pt x="1054" y="117"/>
                  <a:pt x="1053" y="118"/>
                </a:cubicBezTo>
                <a:cubicBezTo>
                  <a:pt x="1052" y="118"/>
                  <a:pt x="1050" y="116"/>
                  <a:pt x="1048" y="115"/>
                </a:cubicBezTo>
                <a:cubicBezTo>
                  <a:pt x="1047" y="115"/>
                  <a:pt x="1046" y="115"/>
                  <a:pt x="1044" y="115"/>
                </a:cubicBezTo>
                <a:cubicBezTo>
                  <a:pt x="1043" y="115"/>
                  <a:pt x="1041" y="115"/>
                  <a:pt x="1041" y="114"/>
                </a:cubicBezTo>
                <a:cubicBezTo>
                  <a:pt x="1040" y="113"/>
                  <a:pt x="1041" y="112"/>
                  <a:pt x="1041" y="112"/>
                </a:cubicBezTo>
                <a:cubicBezTo>
                  <a:pt x="1040" y="111"/>
                  <a:pt x="1040" y="109"/>
                  <a:pt x="1042" y="107"/>
                </a:cubicBezTo>
                <a:cubicBezTo>
                  <a:pt x="1043" y="106"/>
                  <a:pt x="1041" y="103"/>
                  <a:pt x="1040" y="102"/>
                </a:cubicBezTo>
                <a:cubicBezTo>
                  <a:pt x="1038" y="102"/>
                  <a:pt x="1038" y="103"/>
                  <a:pt x="1039" y="104"/>
                </a:cubicBezTo>
                <a:cubicBezTo>
                  <a:pt x="1039" y="104"/>
                  <a:pt x="1039" y="107"/>
                  <a:pt x="1038" y="108"/>
                </a:cubicBezTo>
                <a:cubicBezTo>
                  <a:pt x="1036" y="110"/>
                  <a:pt x="1032" y="110"/>
                  <a:pt x="1032" y="111"/>
                </a:cubicBezTo>
                <a:cubicBezTo>
                  <a:pt x="1032" y="112"/>
                  <a:pt x="1030" y="113"/>
                  <a:pt x="1031" y="114"/>
                </a:cubicBezTo>
                <a:cubicBezTo>
                  <a:pt x="1032" y="114"/>
                  <a:pt x="1035" y="118"/>
                  <a:pt x="1036" y="119"/>
                </a:cubicBezTo>
                <a:cubicBezTo>
                  <a:pt x="1036" y="121"/>
                  <a:pt x="1032" y="124"/>
                  <a:pt x="1033" y="127"/>
                </a:cubicBezTo>
                <a:cubicBezTo>
                  <a:pt x="1034" y="129"/>
                  <a:pt x="1033" y="130"/>
                  <a:pt x="1033" y="131"/>
                </a:cubicBezTo>
                <a:cubicBezTo>
                  <a:pt x="1034" y="131"/>
                  <a:pt x="1034" y="131"/>
                  <a:pt x="1035" y="131"/>
                </a:cubicBezTo>
                <a:cubicBezTo>
                  <a:pt x="1036" y="131"/>
                  <a:pt x="1036" y="131"/>
                  <a:pt x="1037" y="131"/>
                </a:cubicBezTo>
                <a:cubicBezTo>
                  <a:pt x="1038" y="132"/>
                  <a:pt x="1039" y="131"/>
                  <a:pt x="1041" y="130"/>
                </a:cubicBezTo>
                <a:cubicBezTo>
                  <a:pt x="1044" y="130"/>
                  <a:pt x="1048" y="132"/>
                  <a:pt x="1050" y="133"/>
                </a:cubicBezTo>
                <a:cubicBezTo>
                  <a:pt x="1051" y="134"/>
                  <a:pt x="1050" y="135"/>
                  <a:pt x="1051" y="136"/>
                </a:cubicBezTo>
                <a:cubicBezTo>
                  <a:pt x="1052" y="138"/>
                  <a:pt x="1049" y="138"/>
                  <a:pt x="1049" y="140"/>
                </a:cubicBezTo>
                <a:cubicBezTo>
                  <a:pt x="1049" y="141"/>
                  <a:pt x="1054" y="142"/>
                  <a:pt x="1054" y="143"/>
                </a:cubicBezTo>
                <a:cubicBezTo>
                  <a:pt x="1054" y="143"/>
                  <a:pt x="1051" y="143"/>
                  <a:pt x="1049" y="142"/>
                </a:cubicBezTo>
                <a:cubicBezTo>
                  <a:pt x="1048" y="142"/>
                  <a:pt x="1048" y="140"/>
                  <a:pt x="1047" y="140"/>
                </a:cubicBezTo>
                <a:cubicBezTo>
                  <a:pt x="1047" y="139"/>
                  <a:pt x="1048" y="138"/>
                  <a:pt x="1048" y="137"/>
                </a:cubicBezTo>
                <a:cubicBezTo>
                  <a:pt x="1049" y="135"/>
                  <a:pt x="1047" y="135"/>
                  <a:pt x="1046" y="134"/>
                </a:cubicBezTo>
                <a:cubicBezTo>
                  <a:pt x="1046" y="133"/>
                  <a:pt x="1045" y="132"/>
                  <a:pt x="1044" y="132"/>
                </a:cubicBezTo>
                <a:cubicBezTo>
                  <a:pt x="1043" y="132"/>
                  <a:pt x="1038" y="133"/>
                  <a:pt x="1037" y="134"/>
                </a:cubicBezTo>
                <a:cubicBezTo>
                  <a:pt x="1036" y="135"/>
                  <a:pt x="1037" y="138"/>
                  <a:pt x="1038" y="140"/>
                </a:cubicBezTo>
                <a:cubicBezTo>
                  <a:pt x="1039" y="141"/>
                  <a:pt x="1034" y="144"/>
                  <a:pt x="1034" y="145"/>
                </a:cubicBezTo>
                <a:cubicBezTo>
                  <a:pt x="1035" y="146"/>
                  <a:pt x="1033" y="147"/>
                  <a:pt x="1031" y="148"/>
                </a:cubicBezTo>
                <a:cubicBezTo>
                  <a:pt x="1029" y="149"/>
                  <a:pt x="1027" y="149"/>
                  <a:pt x="1027" y="151"/>
                </a:cubicBezTo>
                <a:cubicBezTo>
                  <a:pt x="1027" y="153"/>
                  <a:pt x="1025" y="152"/>
                  <a:pt x="1024" y="151"/>
                </a:cubicBezTo>
                <a:cubicBezTo>
                  <a:pt x="1023" y="151"/>
                  <a:pt x="1022" y="151"/>
                  <a:pt x="1021" y="151"/>
                </a:cubicBezTo>
                <a:cubicBezTo>
                  <a:pt x="1020" y="151"/>
                  <a:pt x="1019" y="151"/>
                  <a:pt x="1019" y="151"/>
                </a:cubicBezTo>
                <a:cubicBezTo>
                  <a:pt x="1017" y="151"/>
                  <a:pt x="1017" y="150"/>
                  <a:pt x="1015" y="150"/>
                </a:cubicBezTo>
                <a:cubicBezTo>
                  <a:pt x="1014" y="151"/>
                  <a:pt x="1013" y="150"/>
                  <a:pt x="1013" y="149"/>
                </a:cubicBezTo>
                <a:cubicBezTo>
                  <a:pt x="1014" y="147"/>
                  <a:pt x="1015" y="148"/>
                  <a:pt x="1015" y="149"/>
                </a:cubicBezTo>
                <a:cubicBezTo>
                  <a:pt x="1016" y="150"/>
                  <a:pt x="1017" y="150"/>
                  <a:pt x="1018" y="149"/>
                </a:cubicBezTo>
                <a:cubicBezTo>
                  <a:pt x="1019" y="148"/>
                  <a:pt x="1019" y="150"/>
                  <a:pt x="1020" y="150"/>
                </a:cubicBezTo>
                <a:cubicBezTo>
                  <a:pt x="1021" y="150"/>
                  <a:pt x="1021" y="150"/>
                  <a:pt x="1022" y="149"/>
                </a:cubicBezTo>
                <a:cubicBezTo>
                  <a:pt x="1022" y="149"/>
                  <a:pt x="1022" y="149"/>
                  <a:pt x="1023" y="149"/>
                </a:cubicBezTo>
                <a:cubicBezTo>
                  <a:pt x="1024" y="149"/>
                  <a:pt x="1024" y="149"/>
                  <a:pt x="1024" y="148"/>
                </a:cubicBezTo>
                <a:cubicBezTo>
                  <a:pt x="1023" y="147"/>
                  <a:pt x="1025" y="147"/>
                  <a:pt x="1025" y="146"/>
                </a:cubicBezTo>
                <a:cubicBezTo>
                  <a:pt x="1026" y="146"/>
                  <a:pt x="1026" y="145"/>
                  <a:pt x="1027" y="144"/>
                </a:cubicBezTo>
                <a:cubicBezTo>
                  <a:pt x="1028" y="144"/>
                  <a:pt x="1027" y="143"/>
                  <a:pt x="1028" y="143"/>
                </a:cubicBezTo>
                <a:cubicBezTo>
                  <a:pt x="1029" y="143"/>
                  <a:pt x="1029" y="141"/>
                  <a:pt x="1030" y="141"/>
                </a:cubicBezTo>
                <a:cubicBezTo>
                  <a:pt x="1031" y="141"/>
                  <a:pt x="1031" y="140"/>
                  <a:pt x="1031" y="139"/>
                </a:cubicBezTo>
                <a:cubicBezTo>
                  <a:pt x="1030" y="139"/>
                  <a:pt x="1031" y="137"/>
                  <a:pt x="1032" y="137"/>
                </a:cubicBezTo>
                <a:cubicBezTo>
                  <a:pt x="1033" y="136"/>
                  <a:pt x="1033" y="136"/>
                  <a:pt x="1032" y="135"/>
                </a:cubicBezTo>
                <a:cubicBezTo>
                  <a:pt x="1031" y="134"/>
                  <a:pt x="1028" y="133"/>
                  <a:pt x="1029" y="131"/>
                </a:cubicBezTo>
                <a:cubicBezTo>
                  <a:pt x="1029" y="130"/>
                  <a:pt x="1028" y="128"/>
                  <a:pt x="1029" y="127"/>
                </a:cubicBezTo>
                <a:cubicBezTo>
                  <a:pt x="1029" y="126"/>
                  <a:pt x="1029" y="124"/>
                  <a:pt x="1028" y="123"/>
                </a:cubicBezTo>
                <a:cubicBezTo>
                  <a:pt x="1028" y="122"/>
                  <a:pt x="1029" y="121"/>
                  <a:pt x="1030" y="119"/>
                </a:cubicBezTo>
                <a:cubicBezTo>
                  <a:pt x="1030" y="117"/>
                  <a:pt x="1027" y="114"/>
                  <a:pt x="1026" y="114"/>
                </a:cubicBezTo>
                <a:cubicBezTo>
                  <a:pt x="1025" y="113"/>
                  <a:pt x="1026" y="112"/>
                  <a:pt x="1027" y="111"/>
                </a:cubicBezTo>
                <a:cubicBezTo>
                  <a:pt x="1029" y="109"/>
                  <a:pt x="1029" y="104"/>
                  <a:pt x="1029" y="103"/>
                </a:cubicBezTo>
                <a:cubicBezTo>
                  <a:pt x="1029" y="102"/>
                  <a:pt x="1025" y="101"/>
                  <a:pt x="1024" y="102"/>
                </a:cubicBezTo>
                <a:cubicBezTo>
                  <a:pt x="1023" y="102"/>
                  <a:pt x="1017" y="101"/>
                  <a:pt x="1016" y="101"/>
                </a:cubicBezTo>
                <a:cubicBezTo>
                  <a:pt x="1015" y="101"/>
                  <a:pt x="1014" y="102"/>
                  <a:pt x="1014" y="104"/>
                </a:cubicBezTo>
                <a:cubicBezTo>
                  <a:pt x="1013" y="105"/>
                  <a:pt x="1012" y="107"/>
                  <a:pt x="1011" y="110"/>
                </a:cubicBezTo>
                <a:cubicBezTo>
                  <a:pt x="1010" y="112"/>
                  <a:pt x="1007" y="113"/>
                  <a:pt x="1005" y="114"/>
                </a:cubicBezTo>
                <a:cubicBezTo>
                  <a:pt x="1004" y="115"/>
                  <a:pt x="1003" y="117"/>
                  <a:pt x="1003" y="118"/>
                </a:cubicBezTo>
                <a:cubicBezTo>
                  <a:pt x="1004" y="118"/>
                  <a:pt x="1004" y="118"/>
                  <a:pt x="1005" y="118"/>
                </a:cubicBezTo>
                <a:cubicBezTo>
                  <a:pt x="1005" y="118"/>
                  <a:pt x="1005" y="118"/>
                  <a:pt x="1006" y="118"/>
                </a:cubicBezTo>
                <a:cubicBezTo>
                  <a:pt x="1006" y="119"/>
                  <a:pt x="1006" y="121"/>
                  <a:pt x="1005" y="122"/>
                </a:cubicBezTo>
                <a:cubicBezTo>
                  <a:pt x="1005" y="122"/>
                  <a:pt x="1006" y="123"/>
                  <a:pt x="1005" y="124"/>
                </a:cubicBezTo>
                <a:cubicBezTo>
                  <a:pt x="1004" y="124"/>
                  <a:pt x="1003" y="126"/>
                  <a:pt x="1003" y="127"/>
                </a:cubicBezTo>
                <a:cubicBezTo>
                  <a:pt x="1004" y="127"/>
                  <a:pt x="1007" y="128"/>
                  <a:pt x="1009" y="128"/>
                </a:cubicBezTo>
                <a:cubicBezTo>
                  <a:pt x="1010" y="129"/>
                  <a:pt x="1009" y="131"/>
                  <a:pt x="1010" y="132"/>
                </a:cubicBezTo>
                <a:cubicBezTo>
                  <a:pt x="1011" y="133"/>
                  <a:pt x="1012" y="132"/>
                  <a:pt x="1013" y="133"/>
                </a:cubicBezTo>
                <a:cubicBezTo>
                  <a:pt x="1013" y="134"/>
                  <a:pt x="1011" y="137"/>
                  <a:pt x="1010" y="137"/>
                </a:cubicBezTo>
                <a:cubicBezTo>
                  <a:pt x="1009" y="138"/>
                  <a:pt x="1006" y="134"/>
                  <a:pt x="1005" y="133"/>
                </a:cubicBezTo>
                <a:cubicBezTo>
                  <a:pt x="1004" y="133"/>
                  <a:pt x="1000" y="131"/>
                  <a:pt x="998" y="130"/>
                </a:cubicBezTo>
                <a:cubicBezTo>
                  <a:pt x="996" y="129"/>
                  <a:pt x="995" y="129"/>
                  <a:pt x="993" y="128"/>
                </a:cubicBezTo>
                <a:cubicBezTo>
                  <a:pt x="990" y="127"/>
                  <a:pt x="989" y="126"/>
                  <a:pt x="985" y="126"/>
                </a:cubicBezTo>
                <a:cubicBezTo>
                  <a:pt x="983" y="126"/>
                  <a:pt x="981" y="126"/>
                  <a:pt x="980" y="126"/>
                </a:cubicBezTo>
                <a:cubicBezTo>
                  <a:pt x="979" y="125"/>
                  <a:pt x="978" y="125"/>
                  <a:pt x="977" y="125"/>
                </a:cubicBezTo>
                <a:cubicBezTo>
                  <a:pt x="976" y="125"/>
                  <a:pt x="976" y="124"/>
                  <a:pt x="974" y="123"/>
                </a:cubicBezTo>
                <a:cubicBezTo>
                  <a:pt x="972" y="122"/>
                  <a:pt x="970" y="121"/>
                  <a:pt x="969" y="121"/>
                </a:cubicBezTo>
                <a:cubicBezTo>
                  <a:pt x="967" y="122"/>
                  <a:pt x="968" y="124"/>
                  <a:pt x="970" y="125"/>
                </a:cubicBezTo>
                <a:cubicBezTo>
                  <a:pt x="972" y="125"/>
                  <a:pt x="971" y="126"/>
                  <a:pt x="973" y="126"/>
                </a:cubicBezTo>
                <a:cubicBezTo>
                  <a:pt x="975" y="126"/>
                  <a:pt x="976" y="127"/>
                  <a:pt x="976" y="128"/>
                </a:cubicBezTo>
                <a:cubicBezTo>
                  <a:pt x="976" y="129"/>
                  <a:pt x="977" y="131"/>
                  <a:pt x="978" y="131"/>
                </a:cubicBezTo>
                <a:cubicBezTo>
                  <a:pt x="979" y="132"/>
                  <a:pt x="978" y="134"/>
                  <a:pt x="976" y="134"/>
                </a:cubicBezTo>
                <a:cubicBezTo>
                  <a:pt x="975" y="134"/>
                  <a:pt x="973" y="134"/>
                  <a:pt x="974" y="135"/>
                </a:cubicBezTo>
                <a:cubicBezTo>
                  <a:pt x="974" y="136"/>
                  <a:pt x="973" y="137"/>
                  <a:pt x="971" y="136"/>
                </a:cubicBezTo>
                <a:cubicBezTo>
                  <a:pt x="970" y="136"/>
                  <a:pt x="971" y="134"/>
                  <a:pt x="971" y="134"/>
                </a:cubicBezTo>
                <a:cubicBezTo>
                  <a:pt x="972" y="133"/>
                  <a:pt x="970" y="132"/>
                  <a:pt x="969" y="132"/>
                </a:cubicBezTo>
                <a:cubicBezTo>
                  <a:pt x="968" y="131"/>
                  <a:pt x="963" y="134"/>
                  <a:pt x="962" y="135"/>
                </a:cubicBezTo>
                <a:cubicBezTo>
                  <a:pt x="962" y="135"/>
                  <a:pt x="961" y="135"/>
                  <a:pt x="960" y="135"/>
                </a:cubicBezTo>
                <a:cubicBezTo>
                  <a:pt x="958" y="135"/>
                  <a:pt x="957" y="135"/>
                  <a:pt x="955" y="135"/>
                </a:cubicBezTo>
                <a:cubicBezTo>
                  <a:pt x="952" y="136"/>
                  <a:pt x="952" y="138"/>
                  <a:pt x="951" y="138"/>
                </a:cubicBezTo>
                <a:cubicBezTo>
                  <a:pt x="951" y="138"/>
                  <a:pt x="950" y="138"/>
                  <a:pt x="949" y="138"/>
                </a:cubicBezTo>
                <a:cubicBezTo>
                  <a:pt x="948" y="138"/>
                  <a:pt x="946" y="138"/>
                  <a:pt x="945" y="137"/>
                </a:cubicBezTo>
                <a:cubicBezTo>
                  <a:pt x="944" y="137"/>
                  <a:pt x="945" y="136"/>
                  <a:pt x="946" y="136"/>
                </a:cubicBezTo>
                <a:cubicBezTo>
                  <a:pt x="948" y="136"/>
                  <a:pt x="948" y="136"/>
                  <a:pt x="947" y="135"/>
                </a:cubicBezTo>
                <a:cubicBezTo>
                  <a:pt x="947" y="134"/>
                  <a:pt x="948" y="133"/>
                  <a:pt x="948" y="132"/>
                </a:cubicBezTo>
                <a:cubicBezTo>
                  <a:pt x="948" y="131"/>
                  <a:pt x="943" y="133"/>
                  <a:pt x="943" y="134"/>
                </a:cubicBezTo>
                <a:cubicBezTo>
                  <a:pt x="942" y="134"/>
                  <a:pt x="943" y="136"/>
                  <a:pt x="942" y="136"/>
                </a:cubicBezTo>
                <a:cubicBezTo>
                  <a:pt x="941" y="137"/>
                  <a:pt x="941" y="135"/>
                  <a:pt x="940" y="135"/>
                </a:cubicBezTo>
                <a:cubicBezTo>
                  <a:pt x="939" y="135"/>
                  <a:pt x="932" y="136"/>
                  <a:pt x="930" y="138"/>
                </a:cubicBezTo>
                <a:cubicBezTo>
                  <a:pt x="929" y="140"/>
                  <a:pt x="926" y="140"/>
                  <a:pt x="926" y="140"/>
                </a:cubicBezTo>
                <a:cubicBezTo>
                  <a:pt x="926" y="141"/>
                  <a:pt x="923" y="141"/>
                  <a:pt x="921" y="142"/>
                </a:cubicBezTo>
                <a:cubicBezTo>
                  <a:pt x="920" y="143"/>
                  <a:pt x="921" y="145"/>
                  <a:pt x="921" y="146"/>
                </a:cubicBezTo>
                <a:cubicBezTo>
                  <a:pt x="920" y="147"/>
                  <a:pt x="917" y="147"/>
                  <a:pt x="915" y="147"/>
                </a:cubicBezTo>
                <a:cubicBezTo>
                  <a:pt x="914" y="147"/>
                  <a:pt x="914" y="147"/>
                  <a:pt x="913" y="147"/>
                </a:cubicBezTo>
                <a:cubicBezTo>
                  <a:pt x="912" y="147"/>
                  <a:pt x="911" y="144"/>
                  <a:pt x="910" y="144"/>
                </a:cubicBezTo>
                <a:cubicBezTo>
                  <a:pt x="909" y="144"/>
                  <a:pt x="909" y="142"/>
                  <a:pt x="910" y="141"/>
                </a:cubicBezTo>
                <a:cubicBezTo>
                  <a:pt x="910" y="141"/>
                  <a:pt x="911" y="141"/>
                  <a:pt x="913" y="140"/>
                </a:cubicBezTo>
                <a:cubicBezTo>
                  <a:pt x="914" y="140"/>
                  <a:pt x="914" y="140"/>
                  <a:pt x="915" y="140"/>
                </a:cubicBezTo>
                <a:cubicBezTo>
                  <a:pt x="916" y="140"/>
                  <a:pt x="916" y="140"/>
                  <a:pt x="917" y="140"/>
                </a:cubicBezTo>
                <a:cubicBezTo>
                  <a:pt x="917" y="139"/>
                  <a:pt x="914" y="138"/>
                  <a:pt x="914" y="136"/>
                </a:cubicBezTo>
                <a:cubicBezTo>
                  <a:pt x="914" y="134"/>
                  <a:pt x="910" y="134"/>
                  <a:pt x="909" y="134"/>
                </a:cubicBezTo>
                <a:cubicBezTo>
                  <a:pt x="907" y="135"/>
                  <a:pt x="905" y="135"/>
                  <a:pt x="903" y="134"/>
                </a:cubicBezTo>
                <a:cubicBezTo>
                  <a:pt x="902" y="133"/>
                  <a:pt x="902" y="135"/>
                  <a:pt x="904" y="136"/>
                </a:cubicBezTo>
                <a:cubicBezTo>
                  <a:pt x="906" y="136"/>
                  <a:pt x="905" y="138"/>
                  <a:pt x="905" y="139"/>
                </a:cubicBezTo>
                <a:cubicBezTo>
                  <a:pt x="906" y="139"/>
                  <a:pt x="905" y="142"/>
                  <a:pt x="904" y="143"/>
                </a:cubicBezTo>
                <a:cubicBezTo>
                  <a:pt x="903" y="145"/>
                  <a:pt x="903" y="145"/>
                  <a:pt x="905" y="145"/>
                </a:cubicBezTo>
                <a:cubicBezTo>
                  <a:pt x="907" y="145"/>
                  <a:pt x="907" y="147"/>
                  <a:pt x="907" y="148"/>
                </a:cubicBezTo>
                <a:cubicBezTo>
                  <a:pt x="907" y="150"/>
                  <a:pt x="905" y="151"/>
                  <a:pt x="905" y="152"/>
                </a:cubicBezTo>
                <a:cubicBezTo>
                  <a:pt x="905" y="152"/>
                  <a:pt x="905" y="152"/>
                  <a:pt x="904" y="152"/>
                </a:cubicBezTo>
                <a:cubicBezTo>
                  <a:pt x="904" y="152"/>
                  <a:pt x="904" y="151"/>
                  <a:pt x="903" y="152"/>
                </a:cubicBezTo>
                <a:cubicBezTo>
                  <a:pt x="903" y="152"/>
                  <a:pt x="902" y="151"/>
                  <a:pt x="902" y="150"/>
                </a:cubicBezTo>
                <a:cubicBezTo>
                  <a:pt x="902" y="149"/>
                  <a:pt x="899" y="150"/>
                  <a:pt x="898" y="150"/>
                </a:cubicBezTo>
                <a:cubicBezTo>
                  <a:pt x="897" y="149"/>
                  <a:pt x="896" y="150"/>
                  <a:pt x="895" y="151"/>
                </a:cubicBezTo>
                <a:cubicBezTo>
                  <a:pt x="895" y="152"/>
                  <a:pt x="893" y="152"/>
                  <a:pt x="891" y="153"/>
                </a:cubicBezTo>
                <a:cubicBezTo>
                  <a:pt x="890" y="153"/>
                  <a:pt x="889" y="155"/>
                  <a:pt x="887" y="156"/>
                </a:cubicBezTo>
                <a:cubicBezTo>
                  <a:pt x="886" y="156"/>
                  <a:pt x="886" y="158"/>
                  <a:pt x="888" y="159"/>
                </a:cubicBezTo>
                <a:cubicBezTo>
                  <a:pt x="889" y="161"/>
                  <a:pt x="890" y="162"/>
                  <a:pt x="889" y="163"/>
                </a:cubicBezTo>
                <a:cubicBezTo>
                  <a:pt x="889" y="163"/>
                  <a:pt x="885" y="163"/>
                  <a:pt x="884" y="162"/>
                </a:cubicBezTo>
                <a:cubicBezTo>
                  <a:pt x="884" y="161"/>
                  <a:pt x="881" y="161"/>
                  <a:pt x="880" y="161"/>
                </a:cubicBezTo>
                <a:cubicBezTo>
                  <a:pt x="879" y="161"/>
                  <a:pt x="876" y="158"/>
                  <a:pt x="875" y="158"/>
                </a:cubicBezTo>
                <a:cubicBezTo>
                  <a:pt x="874" y="158"/>
                  <a:pt x="873" y="160"/>
                  <a:pt x="873" y="161"/>
                </a:cubicBezTo>
                <a:cubicBezTo>
                  <a:pt x="872" y="162"/>
                  <a:pt x="873" y="162"/>
                  <a:pt x="874" y="163"/>
                </a:cubicBezTo>
                <a:cubicBezTo>
                  <a:pt x="874" y="165"/>
                  <a:pt x="877" y="165"/>
                  <a:pt x="878" y="165"/>
                </a:cubicBezTo>
                <a:cubicBezTo>
                  <a:pt x="879" y="165"/>
                  <a:pt x="879" y="166"/>
                  <a:pt x="878" y="167"/>
                </a:cubicBezTo>
                <a:cubicBezTo>
                  <a:pt x="878" y="168"/>
                  <a:pt x="876" y="169"/>
                  <a:pt x="875" y="168"/>
                </a:cubicBezTo>
                <a:cubicBezTo>
                  <a:pt x="874" y="167"/>
                  <a:pt x="872" y="168"/>
                  <a:pt x="872" y="167"/>
                </a:cubicBezTo>
                <a:cubicBezTo>
                  <a:pt x="872" y="166"/>
                  <a:pt x="870" y="164"/>
                  <a:pt x="868" y="165"/>
                </a:cubicBezTo>
                <a:cubicBezTo>
                  <a:pt x="866" y="165"/>
                  <a:pt x="866" y="164"/>
                  <a:pt x="866" y="162"/>
                </a:cubicBezTo>
                <a:cubicBezTo>
                  <a:pt x="866" y="161"/>
                  <a:pt x="865" y="160"/>
                  <a:pt x="865" y="159"/>
                </a:cubicBezTo>
                <a:cubicBezTo>
                  <a:pt x="865" y="158"/>
                  <a:pt x="864" y="157"/>
                  <a:pt x="865" y="156"/>
                </a:cubicBezTo>
                <a:cubicBezTo>
                  <a:pt x="866" y="156"/>
                  <a:pt x="865" y="154"/>
                  <a:pt x="865" y="154"/>
                </a:cubicBezTo>
                <a:cubicBezTo>
                  <a:pt x="865" y="153"/>
                  <a:pt x="863" y="151"/>
                  <a:pt x="862" y="151"/>
                </a:cubicBezTo>
                <a:cubicBezTo>
                  <a:pt x="860" y="151"/>
                  <a:pt x="861" y="150"/>
                  <a:pt x="859" y="149"/>
                </a:cubicBezTo>
                <a:cubicBezTo>
                  <a:pt x="858" y="149"/>
                  <a:pt x="855" y="147"/>
                  <a:pt x="855" y="146"/>
                </a:cubicBezTo>
                <a:cubicBezTo>
                  <a:pt x="855" y="145"/>
                  <a:pt x="853" y="145"/>
                  <a:pt x="854" y="144"/>
                </a:cubicBezTo>
                <a:cubicBezTo>
                  <a:pt x="854" y="144"/>
                  <a:pt x="856" y="145"/>
                  <a:pt x="857" y="146"/>
                </a:cubicBezTo>
                <a:cubicBezTo>
                  <a:pt x="858" y="147"/>
                  <a:pt x="860" y="148"/>
                  <a:pt x="863" y="148"/>
                </a:cubicBezTo>
                <a:cubicBezTo>
                  <a:pt x="866" y="149"/>
                  <a:pt x="867" y="150"/>
                  <a:pt x="870" y="151"/>
                </a:cubicBezTo>
                <a:cubicBezTo>
                  <a:pt x="874" y="151"/>
                  <a:pt x="876" y="151"/>
                  <a:pt x="880" y="152"/>
                </a:cubicBezTo>
                <a:cubicBezTo>
                  <a:pt x="885" y="153"/>
                  <a:pt x="891" y="148"/>
                  <a:pt x="893" y="147"/>
                </a:cubicBezTo>
                <a:cubicBezTo>
                  <a:pt x="894" y="145"/>
                  <a:pt x="892" y="143"/>
                  <a:pt x="892" y="142"/>
                </a:cubicBezTo>
                <a:cubicBezTo>
                  <a:pt x="892" y="141"/>
                  <a:pt x="890" y="141"/>
                  <a:pt x="890" y="140"/>
                </a:cubicBezTo>
                <a:cubicBezTo>
                  <a:pt x="889" y="139"/>
                  <a:pt x="888" y="138"/>
                  <a:pt x="886" y="138"/>
                </a:cubicBezTo>
                <a:cubicBezTo>
                  <a:pt x="884" y="138"/>
                  <a:pt x="884" y="136"/>
                  <a:pt x="883" y="136"/>
                </a:cubicBezTo>
                <a:cubicBezTo>
                  <a:pt x="881" y="136"/>
                  <a:pt x="880" y="135"/>
                  <a:pt x="876" y="133"/>
                </a:cubicBezTo>
                <a:cubicBezTo>
                  <a:pt x="873" y="130"/>
                  <a:pt x="868" y="128"/>
                  <a:pt x="867" y="129"/>
                </a:cubicBezTo>
                <a:cubicBezTo>
                  <a:pt x="866" y="129"/>
                  <a:pt x="865" y="129"/>
                  <a:pt x="864" y="128"/>
                </a:cubicBezTo>
                <a:cubicBezTo>
                  <a:pt x="864" y="128"/>
                  <a:pt x="862" y="128"/>
                  <a:pt x="861" y="128"/>
                </a:cubicBezTo>
                <a:cubicBezTo>
                  <a:pt x="861" y="129"/>
                  <a:pt x="860" y="129"/>
                  <a:pt x="860" y="128"/>
                </a:cubicBezTo>
                <a:cubicBezTo>
                  <a:pt x="859" y="128"/>
                  <a:pt x="858" y="128"/>
                  <a:pt x="857" y="128"/>
                </a:cubicBezTo>
                <a:cubicBezTo>
                  <a:pt x="856" y="129"/>
                  <a:pt x="855" y="127"/>
                  <a:pt x="855" y="127"/>
                </a:cubicBezTo>
                <a:cubicBezTo>
                  <a:pt x="856" y="126"/>
                  <a:pt x="858" y="127"/>
                  <a:pt x="858" y="126"/>
                </a:cubicBezTo>
                <a:cubicBezTo>
                  <a:pt x="858" y="125"/>
                  <a:pt x="857" y="126"/>
                  <a:pt x="855" y="125"/>
                </a:cubicBezTo>
                <a:cubicBezTo>
                  <a:pt x="854" y="124"/>
                  <a:pt x="853" y="124"/>
                  <a:pt x="852" y="125"/>
                </a:cubicBezTo>
                <a:cubicBezTo>
                  <a:pt x="852" y="126"/>
                  <a:pt x="851" y="126"/>
                  <a:pt x="850" y="125"/>
                </a:cubicBezTo>
                <a:cubicBezTo>
                  <a:pt x="849" y="124"/>
                  <a:pt x="847" y="124"/>
                  <a:pt x="846" y="125"/>
                </a:cubicBezTo>
                <a:cubicBezTo>
                  <a:pt x="846" y="126"/>
                  <a:pt x="844" y="126"/>
                  <a:pt x="844" y="125"/>
                </a:cubicBezTo>
                <a:cubicBezTo>
                  <a:pt x="844" y="124"/>
                  <a:pt x="842" y="123"/>
                  <a:pt x="842" y="123"/>
                </a:cubicBezTo>
                <a:cubicBezTo>
                  <a:pt x="842" y="122"/>
                  <a:pt x="843" y="122"/>
                  <a:pt x="844" y="123"/>
                </a:cubicBezTo>
                <a:cubicBezTo>
                  <a:pt x="845" y="123"/>
                  <a:pt x="845" y="123"/>
                  <a:pt x="847" y="122"/>
                </a:cubicBezTo>
                <a:cubicBezTo>
                  <a:pt x="848" y="121"/>
                  <a:pt x="849" y="122"/>
                  <a:pt x="849" y="121"/>
                </a:cubicBezTo>
                <a:cubicBezTo>
                  <a:pt x="850" y="120"/>
                  <a:pt x="848" y="119"/>
                  <a:pt x="847" y="119"/>
                </a:cubicBezTo>
                <a:cubicBezTo>
                  <a:pt x="847" y="118"/>
                  <a:pt x="845" y="117"/>
                  <a:pt x="844" y="118"/>
                </a:cubicBezTo>
                <a:cubicBezTo>
                  <a:pt x="843" y="118"/>
                  <a:pt x="843" y="117"/>
                  <a:pt x="842" y="117"/>
                </a:cubicBezTo>
                <a:cubicBezTo>
                  <a:pt x="841" y="116"/>
                  <a:pt x="839" y="117"/>
                  <a:pt x="839" y="119"/>
                </a:cubicBezTo>
                <a:cubicBezTo>
                  <a:pt x="839" y="121"/>
                  <a:pt x="837" y="120"/>
                  <a:pt x="837" y="119"/>
                </a:cubicBezTo>
                <a:cubicBezTo>
                  <a:pt x="838" y="118"/>
                  <a:pt x="837" y="117"/>
                  <a:pt x="838" y="117"/>
                </a:cubicBezTo>
                <a:cubicBezTo>
                  <a:pt x="839" y="117"/>
                  <a:pt x="839" y="115"/>
                  <a:pt x="836" y="114"/>
                </a:cubicBezTo>
                <a:cubicBezTo>
                  <a:pt x="834" y="114"/>
                  <a:pt x="833" y="116"/>
                  <a:pt x="834" y="117"/>
                </a:cubicBezTo>
                <a:cubicBezTo>
                  <a:pt x="834" y="117"/>
                  <a:pt x="832" y="120"/>
                  <a:pt x="831" y="120"/>
                </a:cubicBezTo>
                <a:cubicBezTo>
                  <a:pt x="830" y="120"/>
                  <a:pt x="831" y="118"/>
                  <a:pt x="831" y="117"/>
                </a:cubicBezTo>
                <a:cubicBezTo>
                  <a:pt x="831" y="115"/>
                  <a:pt x="830" y="116"/>
                  <a:pt x="828" y="118"/>
                </a:cubicBezTo>
                <a:cubicBezTo>
                  <a:pt x="827" y="120"/>
                  <a:pt x="825" y="122"/>
                  <a:pt x="824" y="122"/>
                </a:cubicBezTo>
                <a:cubicBezTo>
                  <a:pt x="823" y="122"/>
                  <a:pt x="823" y="120"/>
                  <a:pt x="825" y="119"/>
                </a:cubicBezTo>
                <a:cubicBezTo>
                  <a:pt x="827" y="118"/>
                  <a:pt x="827" y="116"/>
                  <a:pt x="828" y="116"/>
                </a:cubicBezTo>
                <a:cubicBezTo>
                  <a:pt x="829" y="116"/>
                  <a:pt x="829" y="115"/>
                  <a:pt x="827" y="114"/>
                </a:cubicBezTo>
                <a:cubicBezTo>
                  <a:pt x="826" y="114"/>
                  <a:pt x="826" y="116"/>
                  <a:pt x="825" y="116"/>
                </a:cubicBezTo>
                <a:cubicBezTo>
                  <a:pt x="825" y="117"/>
                  <a:pt x="824" y="116"/>
                  <a:pt x="823" y="116"/>
                </a:cubicBezTo>
                <a:cubicBezTo>
                  <a:pt x="823" y="116"/>
                  <a:pt x="822" y="116"/>
                  <a:pt x="822" y="116"/>
                </a:cubicBezTo>
                <a:cubicBezTo>
                  <a:pt x="822" y="116"/>
                  <a:pt x="821" y="117"/>
                  <a:pt x="821" y="118"/>
                </a:cubicBezTo>
                <a:cubicBezTo>
                  <a:pt x="822" y="119"/>
                  <a:pt x="821" y="119"/>
                  <a:pt x="820" y="118"/>
                </a:cubicBezTo>
                <a:cubicBezTo>
                  <a:pt x="820" y="117"/>
                  <a:pt x="818" y="118"/>
                  <a:pt x="817" y="119"/>
                </a:cubicBezTo>
                <a:cubicBezTo>
                  <a:pt x="817" y="120"/>
                  <a:pt x="816" y="120"/>
                  <a:pt x="816" y="121"/>
                </a:cubicBezTo>
                <a:cubicBezTo>
                  <a:pt x="817" y="121"/>
                  <a:pt x="817" y="123"/>
                  <a:pt x="816" y="123"/>
                </a:cubicBezTo>
                <a:cubicBezTo>
                  <a:pt x="815" y="123"/>
                  <a:pt x="815" y="123"/>
                  <a:pt x="815" y="122"/>
                </a:cubicBezTo>
                <a:cubicBezTo>
                  <a:pt x="815" y="121"/>
                  <a:pt x="815" y="120"/>
                  <a:pt x="814" y="121"/>
                </a:cubicBezTo>
                <a:cubicBezTo>
                  <a:pt x="814" y="121"/>
                  <a:pt x="814" y="119"/>
                  <a:pt x="815" y="119"/>
                </a:cubicBezTo>
                <a:cubicBezTo>
                  <a:pt x="816" y="119"/>
                  <a:pt x="818" y="117"/>
                  <a:pt x="818" y="117"/>
                </a:cubicBezTo>
                <a:cubicBezTo>
                  <a:pt x="817" y="116"/>
                  <a:pt x="816" y="116"/>
                  <a:pt x="816" y="117"/>
                </a:cubicBezTo>
                <a:cubicBezTo>
                  <a:pt x="816" y="118"/>
                  <a:pt x="814" y="118"/>
                  <a:pt x="813" y="118"/>
                </a:cubicBezTo>
                <a:cubicBezTo>
                  <a:pt x="811" y="118"/>
                  <a:pt x="811" y="120"/>
                  <a:pt x="813" y="121"/>
                </a:cubicBezTo>
                <a:cubicBezTo>
                  <a:pt x="815" y="122"/>
                  <a:pt x="813" y="122"/>
                  <a:pt x="812" y="122"/>
                </a:cubicBezTo>
                <a:cubicBezTo>
                  <a:pt x="811" y="121"/>
                  <a:pt x="809" y="121"/>
                  <a:pt x="808" y="122"/>
                </a:cubicBezTo>
                <a:cubicBezTo>
                  <a:pt x="807" y="122"/>
                  <a:pt x="811" y="123"/>
                  <a:pt x="811" y="124"/>
                </a:cubicBezTo>
                <a:cubicBezTo>
                  <a:pt x="811" y="124"/>
                  <a:pt x="810" y="124"/>
                  <a:pt x="810" y="124"/>
                </a:cubicBezTo>
                <a:cubicBezTo>
                  <a:pt x="809" y="123"/>
                  <a:pt x="809" y="123"/>
                  <a:pt x="809" y="123"/>
                </a:cubicBezTo>
                <a:cubicBezTo>
                  <a:pt x="808" y="124"/>
                  <a:pt x="807" y="123"/>
                  <a:pt x="807" y="122"/>
                </a:cubicBezTo>
                <a:cubicBezTo>
                  <a:pt x="806" y="121"/>
                  <a:pt x="804" y="123"/>
                  <a:pt x="805" y="123"/>
                </a:cubicBezTo>
                <a:cubicBezTo>
                  <a:pt x="807" y="123"/>
                  <a:pt x="806" y="124"/>
                  <a:pt x="806" y="126"/>
                </a:cubicBezTo>
                <a:cubicBezTo>
                  <a:pt x="806" y="127"/>
                  <a:pt x="804" y="126"/>
                  <a:pt x="805" y="125"/>
                </a:cubicBezTo>
                <a:cubicBezTo>
                  <a:pt x="805" y="124"/>
                  <a:pt x="804" y="124"/>
                  <a:pt x="802" y="125"/>
                </a:cubicBezTo>
                <a:cubicBezTo>
                  <a:pt x="801" y="125"/>
                  <a:pt x="803" y="123"/>
                  <a:pt x="802" y="122"/>
                </a:cubicBezTo>
                <a:cubicBezTo>
                  <a:pt x="802" y="121"/>
                  <a:pt x="800" y="122"/>
                  <a:pt x="799" y="122"/>
                </a:cubicBezTo>
                <a:cubicBezTo>
                  <a:pt x="798" y="123"/>
                  <a:pt x="797" y="123"/>
                  <a:pt x="798" y="124"/>
                </a:cubicBezTo>
                <a:cubicBezTo>
                  <a:pt x="799" y="124"/>
                  <a:pt x="799" y="126"/>
                  <a:pt x="798" y="126"/>
                </a:cubicBezTo>
                <a:cubicBezTo>
                  <a:pt x="796" y="125"/>
                  <a:pt x="796" y="126"/>
                  <a:pt x="796" y="127"/>
                </a:cubicBezTo>
                <a:cubicBezTo>
                  <a:pt x="796" y="128"/>
                  <a:pt x="795" y="128"/>
                  <a:pt x="795" y="127"/>
                </a:cubicBezTo>
                <a:cubicBezTo>
                  <a:pt x="794" y="126"/>
                  <a:pt x="792" y="126"/>
                  <a:pt x="792" y="127"/>
                </a:cubicBezTo>
                <a:cubicBezTo>
                  <a:pt x="791" y="128"/>
                  <a:pt x="789" y="129"/>
                  <a:pt x="790" y="130"/>
                </a:cubicBezTo>
                <a:cubicBezTo>
                  <a:pt x="790" y="131"/>
                  <a:pt x="790" y="130"/>
                  <a:pt x="791" y="130"/>
                </a:cubicBezTo>
                <a:cubicBezTo>
                  <a:pt x="791" y="130"/>
                  <a:pt x="792" y="130"/>
                  <a:pt x="792" y="130"/>
                </a:cubicBezTo>
                <a:cubicBezTo>
                  <a:pt x="793" y="130"/>
                  <a:pt x="792" y="131"/>
                  <a:pt x="793" y="131"/>
                </a:cubicBezTo>
                <a:cubicBezTo>
                  <a:pt x="793" y="132"/>
                  <a:pt x="793" y="133"/>
                  <a:pt x="792" y="132"/>
                </a:cubicBezTo>
                <a:cubicBezTo>
                  <a:pt x="792" y="132"/>
                  <a:pt x="790" y="131"/>
                  <a:pt x="790" y="133"/>
                </a:cubicBezTo>
                <a:cubicBezTo>
                  <a:pt x="790" y="134"/>
                  <a:pt x="789" y="132"/>
                  <a:pt x="788" y="132"/>
                </a:cubicBezTo>
                <a:cubicBezTo>
                  <a:pt x="788" y="131"/>
                  <a:pt x="788" y="132"/>
                  <a:pt x="787" y="132"/>
                </a:cubicBezTo>
                <a:cubicBezTo>
                  <a:pt x="787" y="133"/>
                  <a:pt x="786" y="133"/>
                  <a:pt x="786" y="133"/>
                </a:cubicBezTo>
                <a:cubicBezTo>
                  <a:pt x="785" y="132"/>
                  <a:pt x="788" y="130"/>
                  <a:pt x="787" y="129"/>
                </a:cubicBezTo>
                <a:cubicBezTo>
                  <a:pt x="786" y="128"/>
                  <a:pt x="786" y="130"/>
                  <a:pt x="785" y="131"/>
                </a:cubicBezTo>
                <a:cubicBezTo>
                  <a:pt x="783" y="133"/>
                  <a:pt x="781" y="133"/>
                  <a:pt x="782" y="133"/>
                </a:cubicBezTo>
                <a:cubicBezTo>
                  <a:pt x="783" y="134"/>
                  <a:pt x="780" y="134"/>
                  <a:pt x="780" y="136"/>
                </a:cubicBezTo>
                <a:cubicBezTo>
                  <a:pt x="780" y="137"/>
                  <a:pt x="777" y="137"/>
                  <a:pt x="775" y="138"/>
                </a:cubicBezTo>
                <a:cubicBezTo>
                  <a:pt x="773" y="140"/>
                  <a:pt x="775" y="140"/>
                  <a:pt x="776" y="139"/>
                </a:cubicBezTo>
                <a:cubicBezTo>
                  <a:pt x="777" y="137"/>
                  <a:pt x="778" y="138"/>
                  <a:pt x="779" y="137"/>
                </a:cubicBezTo>
                <a:cubicBezTo>
                  <a:pt x="781" y="136"/>
                  <a:pt x="783" y="135"/>
                  <a:pt x="784" y="135"/>
                </a:cubicBezTo>
                <a:cubicBezTo>
                  <a:pt x="784" y="136"/>
                  <a:pt x="785" y="136"/>
                  <a:pt x="786" y="135"/>
                </a:cubicBezTo>
                <a:cubicBezTo>
                  <a:pt x="787" y="134"/>
                  <a:pt x="788" y="134"/>
                  <a:pt x="789" y="135"/>
                </a:cubicBezTo>
                <a:cubicBezTo>
                  <a:pt x="789" y="136"/>
                  <a:pt x="787" y="136"/>
                  <a:pt x="788" y="137"/>
                </a:cubicBezTo>
                <a:cubicBezTo>
                  <a:pt x="789" y="138"/>
                  <a:pt x="787" y="139"/>
                  <a:pt x="787" y="138"/>
                </a:cubicBezTo>
                <a:cubicBezTo>
                  <a:pt x="787" y="137"/>
                  <a:pt x="786" y="136"/>
                  <a:pt x="785" y="137"/>
                </a:cubicBezTo>
                <a:cubicBezTo>
                  <a:pt x="785" y="138"/>
                  <a:pt x="784" y="139"/>
                  <a:pt x="783" y="139"/>
                </a:cubicBezTo>
                <a:cubicBezTo>
                  <a:pt x="783" y="139"/>
                  <a:pt x="782" y="140"/>
                  <a:pt x="782" y="142"/>
                </a:cubicBezTo>
                <a:cubicBezTo>
                  <a:pt x="782" y="143"/>
                  <a:pt x="781" y="143"/>
                  <a:pt x="781" y="143"/>
                </a:cubicBezTo>
                <a:cubicBezTo>
                  <a:pt x="781" y="143"/>
                  <a:pt x="780" y="143"/>
                  <a:pt x="780" y="143"/>
                </a:cubicBezTo>
                <a:cubicBezTo>
                  <a:pt x="780" y="144"/>
                  <a:pt x="778" y="147"/>
                  <a:pt x="776" y="148"/>
                </a:cubicBezTo>
                <a:cubicBezTo>
                  <a:pt x="774" y="150"/>
                  <a:pt x="776" y="151"/>
                  <a:pt x="776" y="152"/>
                </a:cubicBezTo>
                <a:cubicBezTo>
                  <a:pt x="775" y="152"/>
                  <a:pt x="774" y="152"/>
                  <a:pt x="774" y="152"/>
                </a:cubicBezTo>
                <a:cubicBezTo>
                  <a:pt x="773" y="152"/>
                  <a:pt x="772" y="152"/>
                  <a:pt x="772" y="152"/>
                </a:cubicBezTo>
                <a:cubicBezTo>
                  <a:pt x="772" y="153"/>
                  <a:pt x="773" y="155"/>
                  <a:pt x="772" y="156"/>
                </a:cubicBezTo>
                <a:cubicBezTo>
                  <a:pt x="771" y="157"/>
                  <a:pt x="772" y="158"/>
                  <a:pt x="772" y="159"/>
                </a:cubicBezTo>
                <a:cubicBezTo>
                  <a:pt x="772" y="159"/>
                  <a:pt x="771" y="159"/>
                  <a:pt x="770" y="159"/>
                </a:cubicBezTo>
                <a:cubicBezTo>
                  <a:pt x="770" y="159"/>
                  <a:pt x="769" y="159"/>
                  <a:pt x="769" y="159"/>
                </a:cubicBezTo>
                <a:cubicBezTo>
                  <a:pt x="769" y="160"/>
                  <a:pt x="767" y="160"/>
                  <a:pt x="766" y="160"/>
                </a:cubicBezTo>
                <a:cubicBezTo>
                  <a:pt x="765" y="161"/>
                  <a:pt x="767" y="162"/>
                  <a:pt x="768" y="163"/>
                </a:cubicBezTo>
                <a:cubicBezTo>
                  <a:pt x="770" y="164"/>
                  <a:pt x="767" y="165"/>
                  <a:pt x="767" y="164"/>
                </a:cubicBezTo>
                <a:cubicBezTo>
                  <a:pt x="767" y="162"/>
                  <a:pt x="765" y="164"/>
                  <a:pt x="763" y="165"/>
                </a:cubicBezTo>
                <a:cubicBezTo>
                  <a:pt x="761" y="166"/>
                  <a:pt x="762" y="168"/>
                  <a:pt x="761" y="168"/>
                </a:cubicBezTo>
                <a:cubicBezTo>
                  <a:pt x="759" y="168"/>
                  <a:pt x="760" y="170"/>
                  <a:pt x="759" y="171"/>
                </a:cubicBezTo>
                <a:cubicBezTo>
                  <a:pt x="758" y="172"/>
                  <a:pt x="758" y="169"/>
                  <a:pt x="756" y="169"/>
                </a:cubicBezTo>
                <a:cubicBezTo>
                  <a:pt x="755" y="169"/>
                  <a:pt x="755" y="170"/>
                  <a:pt x="756" y="171"/>
                </a:cubicBezTo>
                <a:cubicBezTo>
                  <a:pt x="757" y="173"/>
                  <a:pt x="754" y="172"/>
                  <a:pt x="754" y="173"/>
                </a:cubicBezTo>
                <a:cubicBezTo>
                  <a:pt x="753" y="174"/>
                  <a:pt x="750" y="173"/>
                  <a:pt x="749" y="174"/>
                </a:cubicBezTo>
                <a:cubicBezTo>
                  <a:pt x="749" y="175"/>
                  <a:pt x="751" y="175"/>
                  <a:pt x="752" y="176"/>
                </a:cubicBezTo>
                <a:cubicBezTo>
                  <a:pt x="752" y="177"/>
                  <a:pt x="749" y="176"/>
                  <a:pt x="748" y="176"/>
                </a:cubicBezTo>
                <a:cubicBezTo>
                  <a:pt x="747" y="176"/>
                  <a:pt x="747" y="176"/>
                  <a:pt x="747" y="177"/>
                </a:cubicBezTo>
                <a:cubicBezTo>
                  <a:pt x="747" y="177"/>
                  <a:pt x="746" y="178"/>
                  <a:pt x="746" y="178"/>
                </a:cubicBezTo>
                <a:cubicBezTo>
                  <a:pt x="745" y="177"/>
                  <a:pt x="743" y="179"/>
                  <a:pt x="744" y="180"/>
                </a:cubicBezTo>
                <a:cubicBezTo>
                  <a:pt x="745" y="181"/>
                  <a:pt x="743" y="181"/>
                  <a:pt x="742" y="180"/>
                </a:cubicBezTo>
                <a:cubicBezTo>
                  <a:pt x="741" y="180"/>
                  <a:pt x="741" y="181"/>
                  <a:pt x="740" y="182"/>
                </a:cubicBezTo>
                <a:cubicBezTo>
                  <a:pt x="740" y="183"/>
                  <a:pt x="742" y="184"/>
                  <a:pt x="742" y="184"/>
                </a:cubicBezTo>
                <a:cubicBezTo>
                  <a:pt x="742" y="185"/>
                  <a:pt x="740" y="185"/>
                  <a:pt x="741" y="186"/>
                </a:cubicBezTo>
                <a:cubicBezTo>
                  <a:pt x="743" y="186"/>
                  <a:pt x="742" y="187"/>
                  <a:pt x="741" y="187"/>
                </a:cubicBezTo>
                <a:cubicBezTo>
                  <a:pt x="740" y="188"/>
                  <a:pt x="740" y="188"/>
                  <a:pt x="741" y="189"/>
                </a:cubicBezTo>
                <a:cubicBezTo>
                  <a:pt x="742" y="190"/>
                  <a:pt x="740" y="190"/>
                  <a:pt x="741" y="192"/>
                </a:cubicBezTo>
                <a:cubicBezTo>
                  <a:pt x="741" y="193"/>
                  <a:pt x="742" y="192"/>
                  <a:pt x="742" y="192"/>
                </a:cubicBezTo>
                <a:cubicBezTo>
                  <a:pt x="742" y="192"/>
                  <a:pt x="743" y="192"/>
                  <a:pt x="743" y="193"/>
                </a:cubicBezTo>
                <a:cubicBezTo>
                  <a:pt x="743" y="194"/>
                  <a:pt x="745" y="193"/>
                  <a:pt x="746" y="191"/>
                </a:cubicBezTo>
                <a:cubicBezTo>
                  <a:pt x="747" y="191"/>
                  <a:pt x="747" y="191"/>
                  <a:pt x="747" y="192"/>
                </a:cubicBezTo>
                <a:cubicBezTo>
                  <a:pt x="747" y="192"/>
                  <a:pt x="747" y="193"/>
                  <a:pt x="747" y="193"/>
                </a:cubicBezTo>
                <a:cubicBezTo>
                  <a:pt x="746" y="193"/>
                  <a:pt x="744" y="193"/>
                  <a:pt x="744" y="194"/>
                </a:cubicBezTo>
                <a:cubicBezTo>
                  <a:pt x="745" y="196"/>
                  <a:pt x="743" y="195"/>
                  <a:pt x="743" y="194"/>
                </a:cubicBezTo>
                <a:cubicBezTo>
                  <a:pt x="743" y="193"/>
                  <a:pt x="740" y="194"/>
                  <a:pt x="741" y="195"/>
                </a:cubicBezTo>
                <a:cubicBezTo>
                  <a:pt x="742" y="196"/>
                  <a:pt x="741" y="197"/>
                  <a:pt x="741" y="198"/>
                </a:cubicBezTo>
                <a:cubicBezTo>
                  <a:pt x="741" y="199"/>
                  <a:pt x="743" y="199"/>
                  <a:pt x="743" y="197"/>
                </a:cubicBezTo>
                <a:cubicBezTo>
                  <a:pt x="744" y="196"/>
                  <a:pt x="745" y="197"/>
                  <a:pt x="746" y="198"/>
                </a:cubicBezTo>
                <a:cubicBezTo>
                  <a:pt x="746" y="199"/>
                  <a:pt x="745" y="198"/>
                  <a:pt x="745" y="199"/>
                </a:cubicBezTo>
                <a:cubicBezTo>
                  <a:pt x="745" y="201"/>
                  <a:pt x="744" y="200"/>
                  <a:pt x="743" y="201"/>
                </a:cubicBezTo>
                <a:cubicBezTo>
                  <a:pt x="742" y="202"/>
                  <a:pt x="746" y="204"/>
                  <a:pt x="747" y="204"/>
                </a:cubicBezTo>
                <a:cubicBezTo>
                  <a:pt x="749" y="205"/>
                  <a:pt x="750" y="206"/>
                  <a:pt x="752" y="206"/>
                </a:cubicBezTo>
                <a:cubicBezTo>
                  <a:pt x="755" y="205"/>
                  <a:pt x="760" y="201"/>
                  <a:pt x="760" y="200"/>
                </a:cubicBezTo>
                <a:cubicBezTo>
                  <a:pt x="760" y="199"/>
                  <a:pt x="761" y="199"/>
                  <a:pt x="762" y="199"/>
                </a:cubicBezTo>
                <a:cubicBezTo>
                  <a:pt x="762" y="199"/>
                  <a:pt x="763" y="199"/>
                  <a:pt x="763" y="199"/>
                </a:cubicBezTo>
                <a:cubicBezTo>
                  <a:pt x="764" y="198"/>
                  <a:pt x="763" y="196"/>
                  <a:pt x="764" y="196"/>
                </a:cubicBezTo>
                <a:cubicBezTo>
                  <a:pt x="765" y="196"/>
                  <a:pt x="765" y="198"/>
                  <a:pt x="766" y="198"/>
                </a:cubicBezTo>
                <a:cubicBezTo>
                  <a:pt x="766" y="199"/>
                  <a:pt x="767" y="199"/>
                  <a:pt x="767" y="201"/>
                </a:cubicBezTo>
                <a:cubicBezTo>
                  <a:pt x="767" y="202"/>
                  <a:pt x="767" y="204"/>
                  <a:pt x="769" y="205"/>
                </a:cubicBezTo>
                <a:cubicBezTo>
                  <a:pt x="770" y="206"/>
                  <a:pt x="769" y="208"/>
                  <a:pt x="770" y="209"/>
                </a:cubicBezTo>
                <a:cubicBezTo>
                  <a:pt x="771" y="211"/>
                  <a:pt x="771" y="212"/>
                  <a:pt x="772" y="213"/>
                </a:cubicBezTo>
                <a:cubicBezTo>
                  <a:pt x="774" y="214"/>
                  <a:pt x="774" y="215"/>
                  <a:pt x="773" y="216"/>
                </a:cubicBezTo>
                <a:cubicBezTo>
                  <a:pt x="773" y="218"/>
                  <a:pt x="774" y="217"/>
                  <a:pt x="774" y="218"/>
                </a:cubicBezTo>
                <a:cubicBezTo>
                  <a:pt x="775" y="219"/>
                  <a:pt x="774" y="221"/>
                  <a:pt x="775" y="222"/>
                </a:cubicBezTo>
                <a:cubicBezTo>
                  <a:pt x="775" y="223"/>
                  <a:pt x="776" y="222"/>
                  <a:pt x="778" y="222"/>
                </a:cubicBezTo>
                <a:cubicBezTo>
                  <a:pt x="780" y="222"/>
                  <a:pt x="779" y="221"/>
                  <a:pt x="779" y="219"/>
                </a:cubicBezTo>
                <a:cubicBezTo>
                  <a:pt x="779" y="218"/>
                  <a:pt x="780" y="219"/>
                  <a:pt x="781" y="218"/>
                </a:cubicBezTo>
                <a:cubicBezTo>
                  <a:pt x="781" y="217"/>
                  <a:pt x="783" y="217"/>
                  <a:pt x="784" y="218"/>
                </a:cubicBezTo>
                <a:cubicBezTo>
                  <a:pt x="786" y="218"/>
                  <a:pt x="786" y="217"/>
                  <a:pt x="787" y="216"/>
                </a:cubicBezTo>
                <a:cubicBezTo>
                  <a:pt x="787" y="214"/>
                  <a:pt x="788" y="216"/>
                  <a:pt x="788" y="216"/>
                </a:cubicBezTo>
                <a:cubicBezTo>
                  <a:pt x="789" y="217"/>
                  <a:pt x="790" y="214"/>
                  <a:pt x="791" y="212"/>
                </a:cubicBezTo>
                <a:cubicBezTo>
                  <a:pt x="791" y="211"/>
                  <a:pt x="791" y="211"/>
                  <a:pt x="789" y="213"/>
                </a:cubicBezTo>
                <a:cubicBezTo>
                  <a:pt x="788" y="214"/>
                  <a:pt x="788" y="211"/>
                  <a:pt x="789" y="210"/>
                </a:cubicBezTo>
                <a:cubicBezTo>
                  <a:pt x="790" y="208"/>
                  <a:pt x="790" y="204"/>
                  <a:pt x="790" y="204"/>
                </a:cubicBezTo>
                <a:cubicBezTo>
                  <a:pt x="790" y="203"/>
                  <a:pt x="790" y="201"/>
                  <a:pt x="792" y="201"/>
                </a:cubicBezTo>
                <a:cubicBezTo>
                  <a:pt x="794" y="201"/>
                  <a:pt x="796" y="198"/>
                  <a:pt x="796" y="197"/>
                </a:cubicBezTo>
                <a:cubicBezTo>
                  <a:pt x="796" y="196"/>
                  <a:pt x="798" y="195"/>
                  <a:pt x="798" y="194"/>
                </a:cubicBezTo>
                <a:cubicBezTo>
                  <a:pt x="798" y="193"/>
                  <a:pt x="795" y="190"/>
                  <a:pt x="794" y="189"/>
                </a:cubicBezTo>
                <a:cubicBezTo>
                  <a:pt x="793" y="189"/>
                  <a:pt x="791" y="189"/>
                  <a:pt x="791" y="189"/>
                </a:cubicBezTo>
                <a:cubicBezTo>
                  <a:pt x="792" y="188"/>
                  <a:pt x="791" y="185"/>
                  <a:pt x="791" y="184"/>
                </a:cubicBezTo>
                <a:cubicBezTo>
                  <a:pt x="791" y="183"/>
                  <a:pt x="792" y="181"/>
                  <a:pt x="792" y="180"/>
                </a:cubicBezTo>
                <a:cubicBezTo>
                  <a:pt x="792" y="178"/>
                  <a:pt x="792" y="177"/>
                  <a:pt x="794" y="176"/>
                </a:cubicBezTo>
                <a:cubicBezTo>
                  <a:pt x="795" y="176"/>
                  <a:pt x="794" y="175"/>
                  <a:pt x="796" y="175"/>
                </a:cubicBezTo>
                <a:cubicBezTo>
                  <a:pt x="797" y="174"/>
                  <a:pt x="797" y="172"/>
                  <a:pt x="799" y="171"/>
                </a:cubicBezTo>
                <a:cubicBezTo>
                  <a:pt x="800" y="171"/>
                  <a:pt x="800" y="170"/>
                  <a:pt x="803" y="169"/>
                </a:cubicBezTo>
                <a:cubicBezTo>
                  <a:pt x="805" y="168"/>
                  <a:pt x="808" y="165"/>
                  <a:pt x="809" y="164"/>
                </a:cubicBezTo>
                <a:cubicBezTo>
                  <a:pt x="810" y="163"/>
                  <a:pt x="807" y="161"/>
                  <a:pt x="809" y="160"/>
                </a:cubicBezTo>
                <a:cubicBezTo>
                  <a:pt x="811" y="159"/>
                  <a:pt x="809" y="157"/>
                  <a:pt x="810" y="156"/>
                </a:cubicBezTo>
                <a:cubicBezTo>
                  <a:pt x="812" y="156"/>
                  <a:pt x="812" y="155"/>
                  <a:pt x="813" y="154"/>
                </a:cubicBezTo>
                <a:cubicBezTo>
                  <a:pt x="814" y="154"/>
                  <a:pt x="814" y="154"/>
                  <a:pt x="815" y="154"/>
                </a:cubicBezTo>
                <a:cubicBezTo>
                  <a:pt x="816" y="154"/>
                  <a:pt x="817" y="154"/>
                  <a:pt x="818" y="154"/>
                </a:cubicBezTo>
                <a:cubicBezTo>
                  <a:pt x="820" y="153"/>
                  <a:pt x="822" y="155"/>
                  <a:pt x="823" y="155"/>
                </a:cubicBezTo>
                <a:cubicBezTo>
                  <a:pt x="825" y="156"/>
                  <a:pt x="825" y="157"/>
                  <a:pt x="825" y="159"/>
                </a:cubicBezTo>
                <a:cubicBezTo>
                  <a:pt x="825" y="160"/>
                  <a:pt x="825" y="161"/>
                  <a:pt x="824" y="160"/>
                </a:cubicBezTo>
                <a:cubicBezTo>
                  <a:pt x="823" y="160"/>
                  <a:pt x="822" y="160"/>
                  <a:pt x="822" y="162"/>
                </a:cubicBezTo>
                <a:cubicBezTo>
                  <a:pt x="821" y="164"/>
                  <a:pt x="819" y="166"/>
                  <a:pt x="817" y="166"/>
                </a:cubicBezTo>
                <a:cubicBezTo>
                  <a:pt x="816" y="166"/>
                  <a:pt x="816" y="168"/>
                  <a:pt x="815" y="168"/>
                </a:cubicBezTo>
                <a:cubicBezTo>
                  <a:pt x="814" y="169"/>
                  <a:pt x="813" y="169"/>
                  <a:pt x="813" y="171"/>
                </a:cubicBezTo>
                <a:cubicBezTo>
                  <a:pt x="813" y="172"/>
                  <a:pt x="811" y="172"/>
                  <a:pt x="810" y="172"/>
                </a:cubicBezTo>
                <a:cubicBezTo>
                  <a:pt x="808" y="172"/>
                  <a:pt x="809" y="174"/>
                  <a:pt x="808" y="175"/>
                </a:cubicBezTo>
                <a:cubicBezTo>
                  <a:pt x="807" y="175"/>
                  <a:pt x="807" y="176"/>
                  <a:pt x="808" y="177"/>
                </a:cubicBezTo>
                <a:cubicBezTo>
                  <a:pt x="809" y="178"/>
                  <a:pt x="808" y="179"/>
                  <a:pt x="808" y="180"/>
                </a:cubicBezTo>
                <a:cubicBezTo>
                  <a:pt x="809" y="181"/>
                  <a:pt x="810" y="183"/>
                  <a:pt x="809" y="185"/>
                </a:cubicBezTo>
                <a:cubicBezTo>
                  <a:pt x="808" y="187"/>
                  <a:pt x="807" y="189"/>
                  <a:pt x="808" y="189"/>
                </a:cubicBezTo>
                <a:cubicBezTo>
                  <a:pt x="808" y="189"/>
                  <a:pt x="809" y="190"/>
                  <a:pt x="810" y="190"/>
                </a:cubicBezTo>
                <a:cubicBezTo>
                  <a:pt x="811" y="190"/>
                  <a:pt x="811" y="191"/>
                  <a:pt x="812" y="191"/>
                </a:cubicBezTo>
                <a:cubicBezTo>
                  <a:pt x="812" y="191"/>
                  <a:pt x="813" y="191"/>
                  <a:pt x="813" y="192"/>
                </a:cubicBezTo>
                <a:cubicBezTo>
                  <a:pt x="813" y="192"/>
                  <a:pt x="814" y="192"/>
                  <a:pt x="814" y="192"/>
                </a:cubicBezTo>
                <a:cubicBezTo>
                  <a:pt x="815" y="192"/>
                  <a:pt x="815" y="192"/>
                  <a:pt x="816" y="193"/>
                </a:cubicBezTo>
                <a:cubicBezTo>
                  <a:pt x="817" y="193"/>
                  <a:pt x="818" y="193"/>
                  <a:pt x="819" y="193"/>
                </a:cubicBezTo>
                <a:cubicBezTo>
                  <a:pt x="823" y="193"/>
                  <a:pt x="830" y="190"/>
                  <a:pt x="832" y="190"/>
                </a:cubicBezTo>
                <a:cubicBezTo>
                  <a:pt x="835" y="190"/>
                  <a:pt x="837" y="190"/>
                  <a:pt x="838" y="189"/>
                </a:cubicBezTo>
                <a:cubicBezTo>
                  <a:pt x="839" y="189"/>
                  <a:pt x="840" y="191"/>
                  <a:pt x="841" y="192"/>
                </a:cubicBezTo>
                <a:cubicBezTo>
                  <a:pt x="842" y="193"/>
                  <a:pt x="844" y="192"/>
                  <a:pt x="844" y="193"/>
                </a:cubicBezTo>
                <a:cubicBezTo>
                  <a:pt x="845" y="193"/>
                  <a:pt x="844" y="194"/>
                  <a:pt x="842" y="193"/>
                </a:cubicBezTo>
                <a:cubicBezTo>
                  <a:pt x="841" y="193"/>
                  <a:pt x="840" y="194"/>
                  <a:pt x="838" y="195"/>
                </a:cubicBezTo>
                <a:cubicBezTo>
                  <a:pt x="836" y="195"/>
                  <a:pt x="837" y="196"/>
                  <a:pt x="835" y="197"/>
                </a:cubicBezTo>
                <a:cubicBezTo>
                  <a:pt x="834" y="197"/>
                  <a:pt x="833" y="197"/>
                  <a:pt x="831" y="196"/>
                </a:cubicBezTo>
                <a:cubicBezTo>
                  <a:pt x="830" y="196"/>
                  <a:pt x="828" y="196"/>
                  <a:pt x="827" y="196"/>
                </a:cubicBezTo>
                <a:cubicBezTo>
                  <a:pt x="825" y="196"/>
                  <a:pt x="820" y="196"/>
                  <a:pt x="819" y="197"/>
                </a:cubicBezTo>
                <a:cubicBezTo>
                  <a:pt x="818" y="199"/>
                  <a:pt x="815" y="199"/>
                  <a:pt x="817" y="200"/>
                </a:cubicBezTo>
                <a:cubicBezTo>
                  <a:pt x="818" y="201"/>
                  <a:pt x="817" y="201"/>
                  <a:pt x="818" y="203"/>
                </a:cubicBezTo>
                <a:cubicBezTo>
                  <a:pt x="818" y="204"/>
                  <a:pt x="819" y="204"/>
                  <a:pt x="820" y="204"/>
                </a:cubicBezTo>
                <a:cubicBezTo>
                  <a:pt x="821" y="204"/>
                  <a:pt x="822" y="204"/>
                  <a:pt x="821" y="206"/>
                </a:cubicBezTo>
                <a:cubicBezTo>
                  <a:pt x="820" y="207"/>
                  <a:pt x="821" y="208"/>
                  <a:pt x="820" y="210"/>
                </a:cubicBezTo>
                <a:cubicBezTo>
                  <a:pt x="820" y="212"/>
                  <a:pt x="818" y="212"/>
                  <a:pt x="817" y="212"/>
                </a:cubicBezTo>
                <a:cubicBezTo>
                  <a:pt x="816" y="212"/>
                  <a:pt x="814" y="208"/>
                  <a:pt x="813" y="207"/>
                </a:cubicBezTo>
                <a:cubicBezTo>
                  <a:pt x="813" y="206"/>
                  <a:pt x="811" y="208"/>
                  <a:pt x="809" y="209"/>
                </a:cubicBezTo>
                <a:cubicBezTo>
                  <a:pt x="808" y="210"/>
                  <a:pt x="808" y="212"/>
                  <a:pt x="807" y="213"/>
                </a:cubicBezTo>
                <a:cubicBezTo>
                  <a:pt x="806" y="213"/>
                  <a:pt x="806" y="215"/>
                  <a:pt x="807" y="217"/>
                </a:cubicBezTo>
                <a:cubicBezTo>
                  <a:pt x="808" y="218"/>
                  <a:pt x="808" y="220"/>
                  <a:pt x="807" y="221"/>
                </a:cubicBezTo>
                <a:cubicBezTo>
                  <a:pt x="806" y="223"/>
                  <a:pt x="807" y="222"/>
                  <a:pt x="807" y="223"/>
                </a:cubicBezTo>
                <a:cubicBezTo>
                  <a:pt x="808" y="224"/>
                  <a:pt x="805" y="224"/>
                  <a:pt x="806" y="226"/>
                </a:cubicBezTo>
                <a:cubicBezTo>
                  <a:pt x="807" y="227"/>
                  <a:pt x="804" y="227"/>
                  <a:pt x="804" y="226"/>
                </a:cubicBezTo>
                <a:cubicBezTo>
                  <a:pt x="804" y="224"/>
                  <a:pt x="801" y="225"/>
                  <a:pt x="801" y="226"/>
                </a:cubicBezTo>
                <a:cubicBezTo>
                  <a:pt x="801" y="227"/>
                  <a:pt x="800" y="228"/>
                  <a:pt x="799" y="228"/>
                </a:cubicBezTo>
                <a:cubicBezTo>
                  <a:pt x="797" y="228"/>
                  <a:pt x="797" y="226"/>
                  <a:pt x="797" y="225"/>
                </a:cubicBezTo>
                <a:cubicBezTo>
                  <a:pt x="797" y="224"/>
                  <a:pt x="789" y="226"/>
                  <a:pt x="787" y="228"/>
                </a:cubicBezTo>
                <a:cubicBezTo>
                  <a:pt x="785" y="230"/>
                  <a:pt x="781" y="229"/>
                  <a:pt x="781" y="230"/>
                </a:cubicBezTo>
                <a:cubicBezTo>
                  <a:pt x="781" y="231"/>
                  <a:pt x="779" y="232"/>
                  <a:pt x="779" y="231"/>
                </a:cubicBezTo>
                <a:cubicBezTo>
                  <a:pt x="779" y="230"/>
                  <a:pt x="778" y="229"/>
                  <a:pt x="777" y="229"/>
                </a:cubicBezTo>
                <a:cubicBezTo>
                  <a:pt x="775" y="229"/>
                  <a:pt x="778" y="228"/>
                  <a:pt x="777" y="227"/>
                </a:cubicBezTo>
                <a:cubicBezTo>
                  <a:pt x="777" y="226"/>
                  <a:pt x="776" y="227"/>
                  <a:pt x="775" y="227"/>
                </a:cubicBezTo>
                <a:cubicBezTo>
                  <a:pt x="775" y="228"/>
                  <a:pt x="774" y="228"/>
                  <a:pt x="773" y="228"/>
                </a:cubicBezTo>
                <a:cubicBezTo>
                  <a:pt x="772" y="227"/>
                  <a:pt x="770" y="230"/>
                  <a:pt x="768" y="231"/>
                </a:cubicBezTo>
                <a:cubicBezTo>
                  <a:pt x="767" y="232"/>
                  <a:pt x="765" y="230"/>
                  <a:pt x="766" y="229"/>
                </a:cubicBezTo>
                <a:cubicBezTo>
                  <a:pt x="767" y="227"/>
                  <a:pt x="766" y="228"/>
                  <a:pt x="765" y="228"/>
                </a:cubicBezTo>
                <a:cubicBezTo>
                  <a:pt x="763" y="229"/>
                  <a:pt x="761" y="228"/>
                  <a:pt x="762" y="227"/>
                </a:cubicBezTo>
                <a:cubicBezTo>
                  <a:pt x="762" y="225"/>
                  <a:pt x="760" y="224"/>
                  <a:pt x="760" y="223"/>
                </a:cubicBezTo>
                <a:cubicBezTo>
                  <a:pt x="760" y="223"/>
                  <a:pt x="761" y="223"/>
                  <a:pt x="762" y="224"/>
                </a:cubicBezTo>
                <a:cubicBezTo>
                  <a:pt x="763" y="225"/>
                  <a:pt x="765" y="225"/>
                  <a:pt x="765" y="224"/>
                </a:cubicBezTo>
                <a:cubicBezTo>
                  <a:pt x="765" y="223"/>
                  <a:pt x="765" y="221"/>
                  <a:pt x="763" y="221"/>
                </a:cubicBezTo>
                <a:cubicBezTo>
                  <a:pt x="762" y="222"/>
                  <a:pt x="762" y="222"/>
                  <a:pt x="761" y="221"/>
                </a:cubicBezTo>
                <a:cubicBezTo>
                  <a:pt x="761" y="220"/>
                  <a:pt x="762" y="219"/>
                  <a:pt x="763" y="218"/>
                </a:cubicBezTo>
                <a:cubicBezTo>
                  <a:pt x="763" y="217"/>
                  <a:pt x="765" y="218"/>
                  <a:pt x="765" y="217"/>
                </a:cubicBezTo>
                <a:cubicBezTo>
                  <a:pt x="766" y="216"/>
                  <a:pt x="764" y="215"/>
                  <a:pt x="763" y="215"/>
                </a:cubicBezTo>
                <a:cubicBezTo>
                  <a:pt x="763" y="214"/>
                  <a:pt x="762" y="212"/>
                  <a:pt x="763" y="212"/>
                </a:cubicBezTo>
                <a:cubicBezTo>
                  <a:pt x="764" y="211"/>
                  <a:pt x="764" y="209"/>
                  <a:pt x="764" y="208"/>
                </a:cubicBezTo>
                <a:cubicBezTo>
                  <a:pt x="763" y="208"/>
                  <a:pt x="761" y="208"/>
                  <a:pt x="761" y="210"/>
                </a:cubicBezTo>
                <a:cubicBezTo>
                  <a:pt x="760" y="212"/>
                  <a:pt x="759" y="211"/>
                  <a:pt x="758" y="211"/>
                </a:cubicBezTo>
                <a:cubicBezTo>
                  <a:pt x="758" y="212"/>
                  <a:pt x="759" y="212"/>
                  <a:pt x="758" y="213"/>
                </a:cubicBezTo>
                <a:cubicBezTo>
                  <a:pt x="757" y="214"/>
                  <a:pt x="757" y="212"/>
                  <a:pt x="756" y="212"/>
                </a:cubicBezTo>
                <a:cubicBezTo>
                  <a:pt x="754" y="212"/>
                  <a:pt x="754" y="214"/>
                  <a:pt x="754" y="215"/>
                </a:cubicBezTo>
                <a:cubicBezTo>
                  <a:pt x="753" y="216"/>
                  <a:pt x="753" y="218"/>
                  <a:pt x="754" y="220"/>
                </a:cubicBezTo>
                <a:cubicBezTo>
                  <a:pt x="754" y="221"/>
                  <a:pt x="756" y="222"/>
                  <a:pt x="755" y="223"/>
                </a:cubicBezTo>
                <a:cubicBezTo>
                  <a:pt x="755" y="225"/>
                  <a:pt x="757" y="226"/>
                  <a:pt x="757" y="227"/>
                </a:cubicBezTo>
                <a:cubicBezTo>
                  <a:pt x="756" y="228"/>
                  <a:pt x="757" y="229"/>
                  <a:pt x="758" y="231"/>
                </a:cubicBezTo>
                <a:cubicBezTo>
                  <a:pt x="759" y="233"/>
                  <a:pt x="756" y="232"/>
                  <a:pt x="756" y="233"/>
                </a:cubicBezTo>
                <a:cubicBezTo>
                  <a:pt x="756" y="234"/>
                  <a:pt x="754" y="233"/>
                  <a:pt x="753" y="232"/>
                </a:cubicBezTo>
                <a:cubicBezTo>
                  <a:pt x="752" y="232"/>
                  <a:pt x="750" y="232"/>
                  <a:pt x="750" y="233"/>
                </a:cubicBezTo>
                <a:cubicBezTo>
                  <a:pt x="750" y="233"/>
                  <a:pt x="749" y="235"/>
                  <a:pt x="748" y="234"/>
                </a:cubicBezTo>
                <a:cubicBezTo>
                  <a:pt x="747" y="234"/>
                  <a:pt x="746" y="234"/>
                  <a:pt x="744" y="234"/>
                </a:cubicBezTo>
                <a:cubicBezTo>
                  <a:pt x="742" y="235"/>
                  <a:pt x="742" y="236"/>
                  <a:pt x="742" y="237"/>
                </a:cubicBezTo>
                <a:cubicBezTo>
                  <a:pt x="743" y="238"/>
                  <a:pt x="741" y="238"/>
                  <a:pt x="740" y="237"/>
                </a:cubicBezTo>
                <a:cubicBezTo>
                  <a:pt x="740" y="236"/>
                  <a:pt x="738" y="237"/>
                  <a:pt x="738" y="238"/>
                </a:cubicBezTo>
                <a:cubicBezTo>
                  <a:pt x="739" y="240"/>
                  <a:pt x="736" y="240"/>
                  <a:pt x="736" y="242"/>
                </a:cubicBezTo>
                <a:cubicBezTo>
                  <a:pt x="737" y="243"/>
                  <a:pt x="734" y="245"/>
                  <a:pt x="733" y="246"/>
                </a:cubicBezTo>
                <a:cubicBezTo>
                  <a:pt x="732" y="246"/>
                  <a:pt x="730" y="247"/>
                  <a:pt x="729" y="247"/>
                </a:cubicBezTo>
                <a:cubicBezTo>
                  <a:pt x="727" y="247"/>
                  <a:pt x="726" y="249"/>
                  <a:pt x="726" y="251"/>
                </a:cubicBezTo>
                <a:cubicBezTo>
                  <a:pt x="726" y="254"/>
                  <a:pt x="724" y="254"/>
                  <a:pt x="722" y="254"/>
                </a:cubicBezTo>
                <a:cubicBezTo>
                  <a:pt x="719" y="254"/>
                  <a:pt x="720" y="256"/>
                  <a:pt x="719" y="257"/>
                </a:cubicBezTo>
                <a:cubicBezTo>
                  <a:pt x="718" y="258"/>
                  <a:pt x="714" y="257"/>
                  <a:pt x="714" y="255"/>
                </a:cubicBezTo>
                <a:cubicBezTo>
                  <a:pt x="713" y="254"/>
                  <a:pt x="710" y="255"/>
                  <a:pt x="711" y="257"/>
                </a:cubicBezTo>
                <a:cubicBezTo>
                  <a:pt x="713" y="258"/>
                  <a:pt x="713" y="261"/>
                  <a:pt x="712" y="261"/>
                </a:cubicBezTo>
                <a:cubicBezTo>
                  <a:pt x="711" y="262"/>
                  <a:pt x="711" y="261"/>
                  <a:pt x="710" y="261"/>
                </a:cubicBezTo>
                <a:cubicBezTo>
                  <a:pt x="709" y="261"/>
                  <a:pt x="709" y="261"/>
                  <a:pt x="708" y="261"/>
                </a:cubicBezTo>
                <a:cubicBezTo>
                  <a:pt x="707" y="262"/>
                  <a:pt x="707" y="260"/>
                  <a:pt x="705" y="260"/>
                </a:cubicBezTo>
                <a:cubicBezTo>
                  <a:pt x="705" y="260"/>
                  <a:pt x="704" y="260"/>
                  <a:pt x="703" y="260"/>
                </a:cubicBezTo>
                <a:cubicBezTo>
                  <a:pt x="703" y="260"/>
                  <a:pt x="702" y="260"/>
                  <a:pt x="701" y="260"/>
                </a:cubicBezTo>
                <a:cubicBezTo>
                  <a:pt x="699" y="260"/>
                  <a:pt x="698" y="261"/>
                  <a:pt x="699" y="262"/>
                </a:cubicBezTo>
                <a:cubicBezTo>
                  <a:pt x="699" y="263"/>
                  <a:pt x="699" y="264"/>
                  <a:pt x="699" y="265"/>
                </a:cubicBezTo>
                <a:cubicBezTo>
                  <a:pt x="700" y="266"/>
                  <a:pt x="703" y="266"/>
                  <a:pt x="705" y="267"/>
                </a:cubicBezTo>
                <a:cubicBezTo>
                  <a:pt x="707" y="268"/>
                  <a:pt x="707" y="267"/>
                  <a:pt x="708" y="268"/>
                </a:cubicBezTo>
                <a:cubicBezTo>
                  <a:pt x="710" y="269"/>
                  <a:pt x="710" y="268"/>
                  <a:pt x="710" y="270"/>
                </a:cubicBezTo>
                <a:cubicBezTo>
                  <a:pt x="710" y="271"/>
                  <a:pt x="711" y="273"/>
                  <a:pt x="713" y="273"/>
                </a:cubicBezTo>
                <a:cubicBezTo>
                  <a:pt x="715" y="274"/>
                  <a:pt x="714" y="275"/>
                  <a:pt x="714" y="277"/>
                </a:cubicBezTo>
                <a:cubicBezTo>
                  <a:pt x="715" y="278"/>
                  <a:pt x="713" y="280"/>
                  <a:pt x="714" y="282"/>
                </a:cubicBezTo>
                <a:cubicBezTo>
                  <a:pt x="714" y="283"/>
                  <a:pt x="713" y="289"/>
                  <a:pt x="712" y="289"/>
                </a:cubicBezTo>
                <a:cubicBezTo>
                  <a:pt x="711" y="290"/>
                  <a:pt x="710" y="289"/>
                  <a:pt x="708" y="289"/>
                </a:cubicBezTo>
                <a:cubicBezTo>
                  <a:pt x="707" y="289"/>
                  <a:pt x="705" y="288"/>
                  <a:pt x="704" y="289"/>
                </a:cubicBezTo>
                <a:cubicBezTo>
                  <a:pt x="703" y="289"/>
                  <a:pt x="700" y="289"/>
                  <a:pt x="697" y="289"/>
                </a:cubicBezTo>
                <a:cubicBezTo>
                  <a:pt x="694" y="288"/>
                  <a:pt x="692" y="288"/>
                  <a:pt x="690" y="288"/>
                </a:cubicBezTo>
                <a:cubicBezTo>
                  <a:pt x="687" y="289"/>
                  <a:pt x="687" y="287"/>
                  <a:pt x="685" y="287"/>
                </a:cubicBezTo>
                <a:cubicBezTo>
                  <a:pt x="683" y="287"/>
                  <a:pt x="684" y="289"/>
                  <a:pt x="681" y="289"/>
                </a:cubicBezTo>
                <a:cubicBezTo>
                  <a:pt x="679" y="289"/>
                  <a:pt x="679" y="291"/>
                  <a:pt x="680" y="292"/>
                </a:cubicBezTo>
                <a:cubicBezTo>
                  <a:pt x="682" y="294"/>
                  <a:pt x="681" y="298"/>
                  <a:pt x="681" y="299"/>
                </a:cubicBezTo>
                <a:cubicBezTo>
                  <a:pt x="682" y="301"/>
                  <a:pt x="680" y="308"/>
                  <a:pt x="679" y="310"/>
                </a:cubicBezTo>
                <a:cubicBezTo>
                  <a:pt x="677" y="312"/>
                  <a:pt x="679" y="312"/>
                  <a:pt x="680" y="313"/>
                </a:cubicBezTo>
                <a:cubicBezTo>
                  <a:pt x="682" y="315"/>
                  <a:pt x="681" y="319"/>
                  <a:pt x="681" y="321"/>
                </a:cubicBezTo>
                <a:cubicBezTo>
                  <a:pt x="681" y="322"/>
                  <a:pt x="682" y="321"/>
                  <a:pt x="684" y="321"/>
                </a:cubicBezTo>
                <a:cubicBezTo>
                  <a:pt x="686" y="321"/>
                  <a:pt x="688" y="320"/>
                  <a:pt x="690" y="321"/>
                </a:cubicBezTo>
                <a:cubicBezTo>
                  <a:pt x="692" y="322"/>
                  <a:pt x="693" y="326"/>
                  <a:pt x="695" y="326"/>
                </a:cubicBezTo>
                <a:cubicBezTo>
                  <a:pt x="696" y="326"/>
                  <a:pt x="696" y="325"/>
                  <a:pt x="696" y="324"/>
                </a:cubicBezTo>
                <a:cubicBezTo>
                  <a:pt x="697" y="324"/>
                  <a:pt x="697" y="324"/>
                  <a:pt x="698" y="324"/>
                </a:cubicBezTo>
                <a:cubicBezTo>
                  <a:pt x="699" y="324"/>
                  <a:pt x="700" y="323"/>
                  <a:pt x="702" y="323"/>
                </a:cubicBezTo>
                <a:cubicBezTo>
                  <a:pt x="705" y="323"/>
                  <a:pt x="706" y="323"/>
                  <a:pt x="708" y="323"/>
                </a:cubicBezTo>
                <a:cubicBezTo>
                  <a:pt x="709" y="323"/>
                  <a:pt x="710" y="322"/>
                  <a:pt x="711" y="321"/>
                </a:cubicBezTo>
                <a:cubicBezTo>
                  <a:pt x="711" y="320"/>
                  <a:pt x="712" y="319"/>
                  <a:pt x="714" y="319"/>
                </a:cubicBezTo>
                <a:cubicBezTo>
                  <a:pt x="716" y="319"/>
                  <a:pt x="716" y="317"/>
                  <a:pt x="716" y="316"/>
                </a:cubicBezTo>
                <a:cubicBezTo>
                  <a:pt x="716" y="315"/>
                  <a:pt x="719" y="313"/>
                  <a:pt x="719" y="313"/>
                </a:cubicBezTo>
                <a:cubicBezTo>
                  <a:pt x="719" y="312"/>
                  <a:pt x="717" y="309"/>
                  <a:pt x="719" y="306"/>
                </a:cubicBezTo>
                <a:cubicBezTo>
                  <a:pt x="721" y="304"/>
                  <a:pt x="722" y="304"/>
                  <a:pt x="722" y="302"/>
                </a:cubicBezTo>
                <a:cubicBezTo>
                  <a:pt x="722" y="301"/>
                  <a:pt x="724" y="300"/>
                  <a:pt x="726" y="300"/>
                </a:cubicBezTo>
                <a:cubicBezTo>
                  <a:pt x="728" y="300"/>
                  <a:pt x="729" y="298"/>
                  <a:pt x="731" y="298"/>
                </a:cubicBezTo>
                <a:cubicBezTo>
                  <a:pt x="733" y="297"/>
                  <a:pt x="733" y="295"/>
                  <a:pt x="732" y="293"/>
                </a:cubicBezTo>
                <a:cubicBezTo>
                  <a:pt x="732" y="291"/>
                  <a:pt x="734" y="289"/>
                  <a:pt x="736" y="289"/>
                </a:cubicBezTo>
                <a:cubicBezTo>
                  <a:pt x="738" y="288"/>
                  <a:pt x="743" y="290"/>
                  <a:pt x="744" y="291"/>
                </a:cubicBezTo>
                <a:cubicBezTo>
                  <a:pt x="745" y="291"/>
                  <a:pt x="747" y="291"/>
                  <a:pt x="749" y="289"/>
                </a:cubicBezTo>
                <a:cubicBezTo>
                  <a:pt x="751" y="287"/>
                  <a:pt x="752" y="287"/>
                  <a:pt x="753" y="287"/>
                </a:cubicBezTo>
                <a:cubicBezTo>
                  <a:pt x="755" y="286"/>
                  <a:pt x="754" y="285"/>
                  <a:pt x="756" y="284"/>
                </a:cubicBezTo>
                <a:cubicBezTo>
                  <a:pt x="759" y="283"/>
                  <a:pt x="761" y="285"/>
                  <a:pt x="762" y="287"/>
                </a:cubicBezTo>
                <a:cubicBezTo>
                  <a:pt x="763" y="288"/>
                  <a:pt x="763" y="288"/>
                  <a:pt x="764" y="289"/>
                </a:cubicBezTo>
                <a:cubicBezTo>
                  <a:pt x="764" y="290"/>
                  <a:pt x="765" y="292"/>
                  <a:pt x="768" y="294"/>
                </a:cubicBezTo>
                <a:cubicBezTo>
                  <a:pt x="771" y="296"/>
                  <a:pt x="772" y="298"/>
                  <a:pt x="773" y="299"/>
                </a:cubicBezTo>
                <a:cubicBezTo>
                  <a:pt x="775" y="300"/>
                  <a:pt x="777" y="300"/>
                  <a:pt x="777" y="301"/>
                </a:cubicBezTo>
                <a:cubicBezTo>
                  <a:pt x="778" y="302"/>
                  <a:pt x="780" y="303"/>
                  <a:pt x="781" y="303"/>
                </a:cubicBezTo>
                <a:cubicBezTo>
                  <a:pt x="783" y="304"/>
                  <a:pt x="783" y="306"/>
                  <a:pt x="784" y="306"/>
                </a:cubicBezTo>
                <a:cubicBezTo>
                  <a:pt x="786" y="306"/>
                  <a:pt x="785" y="307"/>
                  <a:pt x="786" y="308"/>
                </a:cubicBezTo>
                <a:cubicBezTo>
                  <a:pt x="786" y="309"/>
                  <a:pt x="787" y="312"/>
                  <a:pt x="786" y="313"/>
                </a:cubicBezTo>
                <a:cubicBezTo>
                  <a:pt x="785" y="314"/>
                  <a:pt x="785" y="316"/>
                  <a:pt x="786" y="316"/>
                </a:cubicBezTo>
                <a:cubicBezTo>
                  <a:pt x="787" y="316"/>
                  <a:pt x="788" y="314"/>
                  <a:pt x="788" y="313"/>
                </a:cubicBezTo>
                <a:cubicBezTo>
                  <a:pt x="788" y="312"/>
                  <a:pt x="790" y="312"/>
                  <a:pt x="791" y="310"/>
                </a:cubicBezTo>
                <a:cubicBezTo>
                  <a:pt x="792" y="309"/>
                  <a:pt x="789" y="309"/>
                  <a:pt x="789" y="307"/>
                </a:cubicBezTo>
                <a:cubicBezTo>
                  <a:pt x="788" y="305"/>
                  <a:pt x="790" y="304"/>
                  <a:pt x="793" y="305"/>
                </a:cubicBezTo>
                <a:cubicBezTo>
                  <a:pt x="795" y="307"/>
                  <a:pt x="796" y="308"/>
                  <a:pt x="796" y="305"/>
                </a:cubicBezTo>
                <a:cubicBezTo>
                  <a:pt x="796" y="303"/>
                  <a:pt x="789" y="300"/>
                  <a:pt x="787" y="299"/>
                </a:cubicBezTo>
                <a:cubicBezTo>
                  <a:pt x="786" y="298"/>
                  <a:pt x="787" y="297"/>
                  <a:pt x="784" y="297"/>
                </a:cubicBezTo>
                <a:cubicBezTo>
                  <a:pt x="782" y="297"/>
                  <a:pt x="779" y="294"/>
                  <a:pt x="778" y="290"/>
                </a:cubicBezTo>
                <a:cubicBezTo>
                  <a:pt x="777" y="286"/>
                  <a:pt x="773" y="286"/>
                  <a:pt x="772" y="284"/>
                </a:cubicBezTo>
                <a:cubicBezTo>
                  <a:pt x="771" y="282"/>
                  <a:pt x="773" y="282"/>
                  <a:pt x="772" y="280"/>
                </a:cubicBezTo>
                <a:cubicBezTo>
                  <a:pt x="771" y="278"/>
                  <a:pt x="775" y="277"/>
                  <a:pt x="776" y="277"/>
                </a:cubicBezTo>
                <a:cubicBezTo>
                  <a:pt x="778" y="278"/>
                  <a:pt x="777" y="280"/>
                  <a:pt x="778" y="280"/>
                </a:cubicBezTo>
                <a:cubicBezTo>
                  <a:pt x="779" y="280"/>
                  <a:pt x="781" y="280"/>
                  <a:pt x="781" y="281"/>
                </a:cubicBezTo>
                <a:cubicBezTo>
                  <a:pt x="781" y="283"/>
                  <a:pt x="784" y="286"/>
                  <a:pt x="785" y="287"/>
                </a:cubicBezTo>
                <a:cubicBezTo>
                  <a:pt x="786" y="289"/>
                  <a:pt x="788" y="288"/>
                  <a:pt x="788" y="289"/>
                </a:cubicBezTo>
                <a:cubicBezTo>
                  <a:pt x="788" y="290"/>
                  <a:pt x="790" y="291"/>
                  <a:pt x="792" y="291"/>
                </a:cubicBezTo>
                <a:cubicBezTo>
                  <a:pt x="794" y="291"/>
                  <a:pt x="797" y="295"/>
                  <a:pt x="799" y="296"/>
                </a:cubicBezTo>
                <a:cubicBezTo>
                  <a:pt x="801" y="297"/>
                  <a:pt x="802" y="297"/>
                  <a:pt x="800" y="299"/>
                </a:cubicBezTo>
                <a:cubicBezTo>
                  <a:pt x="799" y="300"/>
                  <a:pt x="799" y="304"/>
                  <a:pt x="800" y="305"/>
                </a:cubicBezTo>
                <a:cubicBezTo>
                  <a:pt x="802" y="306"/>
                  <a:pt x="802" y="308"/>
                  <a:pt x="803" y="309"/>
                </a:cubicBezTo>
                <a:cubicBezTo>
                  <a:pt x="805" y="309"/>
                  <a:pt x="806" y="311"/>
                  <a:pt x="805" y="312"/>
                </a:cubicBezTo>
                <a:cubicBezTo>
                  <a:pt x="805" y="314"/>
                  <a:pt x="807" y="314"/>
                  <a:pt x="808" y="313"/>
                </a:cubicBezTo>
                <a:cubicBezTo>
                  <a:pt x="809" y="312"/>
                  <a:pt x="812" y="314"/>
                  <a:pt x="812" y="315"/>
                </a:cubicBezTo>
                <a:cubicBezTo>
                  <a:pt x="812" y="315"/>
                  <a:pt x="812" y="315"/>
                  <a:pt x="811" y="315"/>
                </a:cubicBezTo>
                <a:cubicBezTo>
                  <a:pt x="810" y="314"/>
                  <a:pt x="809" y="314"/>
                  <a:pt x="808" y="315"/>
                </a:cubicBezTo>
                <a:cubicBezTo>
                  <a:pt x="806" y="316"/>
                  <a:pt x="809" y="317"/>
                  <a:pt x="809" y="319"/>
                </a:cubicBezTo>
                <a:cubicBezTo>
                  <a:pt x="808" y="320"/>
                  <a:pt x="809" y="322"/>
                  <a:pt x="811" y="321"/>
                </a:cubicBezTo>
                <a:cubicBezTo>
                  <a:pt x="812" y="321"/>
                  <a:pt x="812" y="322"/>
                  <a:pt x="813" y="322"/>
                </a:cubicBezTo>
                <a:cubicBezTo>
                  <a:pt x="814" y="323"/>
                  <a:pt x="814" y="324"/>
                  <a:pt x="815" y="323"/>
                </a:cubicBezTo>
                <a:cubicBezTo>
                  <a:pt x="816" y="323"/>
                  <a:pt x="814" y="320"/>
                  <a:pt x="814" y="319"/>
                </a:cubicBezTo>
                <a:cubicBezTo>
                  <a:pt x="814" y="319"/>
                  <a:pt x="815" y="319"/>
                  <a:pt x="815" y="319"/>
                </a:cubicBezTo>
                <a:cubicBezTo>
                  <a:pt x="816" y="319"/>
                  <a:pt x="817" y="319"/>
                  <a:pt x="817" y="319"/>
                </a:cubicBezTo>
                <a:cubicBezTo>
                  <a:pt x="818" y="318"/>
                  <a:pt x="816" y="317"/>
                  <a:pt x="815" y="317"/>
                </a:cubicBezTo>
                <a:cubicBezTo>
                  <a:pt x="815" y="317"/>
                  <a:pt x="814" y="317"/>
                  <a:pt x="815" y="317"/>
                </a:cubicBezTo>
                <a:cubicBezTo>
                  <a:pt x="815" y="316"/>
                  <a:pt x="816" y="316"/>
                  <a:pt x="817" y="316"/>
                </a:cubicBezTo>
                <a:cubicBezTo>
                  <a:pt x="818" y="317"/>
                  <a:pt x="819" y="316"/>
                  <a:pt x="820" y="316"/>
                </a:cubicBezTo>
                <a:cubicBezTo>
                  <a:pt x="820" y="316"/>
                  <a:pt x="821" y="313"/>
                  <a:pt x="818" y="313"/>
                </a:cubicBezTo>
                <a:cubicBezTo>
                  <a:pt x="817" y="312"/>
                  <a:pt x="817" y="313"/>
                  <a:pt x="816" y="313"/>
                </a:cubicBezTo>
                <a:cubicBezTo>
                  <a:pt x="816" y="313"/>
                  <a:pt x="816" y="314"/>
                  <a:pt x="815" y="313"/>
                </a:cubicBezTo>
                <a:cubicBezTo>
                  <a:pt x="813" y="311"/>
                  <a:pt x="816" y="312"/>
                  <a:pt x="816" y="310"/>
                </a:cubicBezTo>
                <a:cubicBezTo>
                  <a:pt x="816" y="309"/>
                  <a:pt x="814" y="307"/>
                  <a:pt x="813" y="306"/>
                </a:cubicBezTo>
                <a:cubicBezTo>
                  <a:pt x="812" y="304"/>
                  <a:pt x="814" y="303"/>
                  <a:pt x="815" y="305"/>
                </a:cubicBezTo>
                <a:cubicBezTo>
                  <a:pt x="816" y="306"/>
                  <a:pt x="817" y="305"/>
                  <a:pt x="818" y="305"/>
                </a:cubicBezTo>
                <a:cubicBezTo>
                  <a:pt x="819" y="305"/>
                  <a:pt x="817" y="303"/>
                  <a:pt x="819" y="302"/>
                </a:cubicBezTo>
                <a:cubicBezTo>
                  <a:pt x="821" y="301"/>
                  <a:pt x="821" y="302"/>
                  <a:pt x="822" y="303"/>
                </a:cubicBezTo>
                <a:cubicBezTo>
                  <a:pt x="822" y="303"/>
                  <a:pt x="823" y="301"/>
                  <a:pt x="825" y="301"/>
                </a:cubicBezTo>
                <a:cubicBezTo>
                  <a:pt x="827" y="301"/>
                  <a:pt x="828" y="304"/>
                  <a:pt x="830" y="304"/>
                </a:cubicBezTo>
                <a:cubicBezTo>
                  <a:pt x="832" y="304"/>
                  <a:pt x="833" y="302"/>
                  <a:pt x="834" y="301"/>
                </a:cubicBezTo>
                <a:cubicBezTo>
                  <a:pt x="835" y="301"/>
                  <a:pt x="836" y="301"/>
                  <a:pt x="837" y="301"/>
                </a:cubicBezTo>
                <a:cubicBezTo>
                  <a:pt x="838" y="301"/>
                  <a:pt x="839" y="301"/>
                  <a:pt x="840" y="301"/>
                </a:cubicBezTo>
                <a:cubicBezTo>
                  <a:pt x="841" y="300"/>
                  <a:pt x="838" y="299"/>
                  <a:pt x="837" y="298"/>
                </a:cubicBezTo>
                <a:cubicBezTo>
                  <a:pt x="836" y="297"/>
                  <a:pt x="836" y="295"/>
                  <a:pt x="835" y="295"/>
                </a:cubicBezTo>
                <a:cubicBezTo>
                  <a:pt x="834" y="295"/>
                  <a:pt x="833" y="292"/>
                  <a:pt x="834" y="292"/>
                </a:cubicBezTo>
                <a:cubicBezTo>
                  <a:pt x="835" y="291"/>
                  <a:pt x="836" y="288"/>
                  <a:pt x="838" y="288"/>
                </a:cubicBezTo>
                <a:cubicBezTo>
                  <a:pt x="839" y="288"/>
                  <a:pt x="838" y="286"/>
                  <a:pt x="838" y="285"/>
                </a:cubicBezTo>
                <a:cubicBezTo>
                  <a:pt x="839" y="284"/>
                  <a:pt x="839" y="282"/>
                  <a:pt x="841" y="281"/>
                </a:cubicBezTo>
                <a:cubicBezTo>
                  <a:pt x="842" y="281"/>
                  <a:pt x="843" y="281"/>
                  <a:pt x="843" y="279"/>
                </a:cubicBezTo>
                <a:cubicBezTo>
                  <a:pt x="843" y="277"/>
                  <a:pt x="843" y="277"/>
                  <a:pt x="845" y="276"/>
                </a:cubicBezTo>
                <a:cubicBezTo>
                  <a:pt x="847" y="274"/>
                  <a:pt x="847" y="272"/>
                  <a:pt x="848" y="271"/>
                </a:cubicBezTo>
                <a:cubicBezTo>
                  <a:pt x="850" y="271"/>
                  <a:pt x="851" y="270"/>
                  <a:pt x="853" y="271"/>
                </a:cubicBezTo>
                <a:cubicBezTo>
                  <a:pt x="856" y="271"/>
                  <a:pt x="852" y="273"/>
                  <a:pt x="854" y="273"/>
                </a:cubicBezTo>
                <a:cubicBezTo>
                  <a:pt x="854" y="274"/>
                  <a:pt x="856" y="274"/>
                  <a:pt x="857" y="274"/>
                </a:cubicBezTo>
                <a:cubicBezTo>
                  <a:pt x="859" y="274"/>
                  <a:pt x="860" y="274"/>
                  <a:pt x="860" y="274"/>
                </a:cubicBezTo>
                <a:cubicBezTo>
                  <a:pt x="861" y="276"/>
                  <a:pt x="855" y="277"/>
                  <a:pt x="855" y="278"/>
                </a:cubicBezTo>
                <a:cubicBezTo>
                  <a:pt x="855" y="278"/>
                  <a:pt x="858" y="279"/>
                  <a:pt x="859" y="280"/>
                </a:cubicBezTo>
                <a:cubicBezTo>
                  <a:pt x="860" y="280"/>
                  <a:pt x="859" y="282"/>
                  <a:pt x="859" y="283"/>
                </a:cubicBezTo>
                <a:cubicBezTo>
                  <a:pt x="860" y="283"/>
                  <a:pt x="861" y="283"/>
                  <a:pt x="863" y="282"/>
                </a:cubicBezTo>
                <a:cubicBezTo>
                  <a:pt x="864" y="281"/>
                  <a:pt x="865" y="281"/>
                  <a:pt x="867" y="280"/>
                </a:cubicBezTo>
                <a:cubicBezTo>
                  <a:pt x="868" y="280"/>
                  <a:pt x="869" y="280"/>
                  <a:pt x="870" y="280"/>
                </a:cubicBezTo>
                <a:cubicBezTo>
                  <a:pt x="871" y="280"/>
                  <a:pt x="872" y="280"/>
                  <a:pt x="872" y="279"/>
                </a:cubicBezTo>
                <a:cubicBezTo>
                  <a:pt x="873" y="279"/>
                  <a:pt x="871" y="278"/>
                  <a:pt x="868" y="278"/>
                </a:cubicBezTo>
                <a:cubicBezTo>
                  <a:pt x="865" y="279"/>
                  <a:pt x="865" y="275"/>
                  <a:pt x="865" y="275"/>
                </a:cubicBezTo>
                <a:cubicBezTo>
                  <a:pt x="865" y="274"/>
                  <a:pt x="868" y="272"/>
                  <a:pt x="870" y="271"/>
                </a:cubicBezTo>
                <a:cubicBezTo>
                  <a:pt x="872" y="271"/>
                  <a:pt x="874" y="271"/>
                  <a:pt x="875" y="270"/>
                </a:cubicBezTo>
                <a:cubicBezTo>
                  <a:pt x="877" y="269"/>
                  <a:pt x="883" y="268"/>
                  <a:pt x="883" y="269"/>
                </a:cubicBezTo>
                <a:cubicBezTo>
                  <a:pt x="884" y="270"/>
                  <a:pt x="879" y="272"/>
                  <a:pt x="878" y="272"/>
                </a:cubicBezTo>
                <a:cubicBezTo>
                  <a:pt x="877" y="272"/>
                  <a:pt x="880" y="273"/>
                  <a:pt x="880" y="274"/>
                </a:cubicBezTo>
                <a:cubicBezTo>
                  <a:pt x="880" y="275"/>
                  <a:pt x="877" y="275"/>
                  <a:pt x="877" y="277"/>
                </a:cubicBezTo>
                <a:cubicBezTo>
                  <a:pt x="877" y="278"/>
                  <a:pt x="876" y="279"/>
                  <a:pt x="875" y="279"/>
                </a:cubicBezTo>
                <a:cubicBezTo>
                  <a:pt x="873" y="279"/>
                  <a:pt x="873" y="279"/>
                  <a:pt x="874" y="280"/>
                </a:cubicBezTo>
                <a:cubicBezTo>
                  <a:pt x="874" y="280"/>
                  <a:pt x="874" y="282"/>
                  <a:pt x="877" y="282"/>
                </a:cubicBezTo>
                <a:cubicBezTo>
                  <a:pt x="880" y="283"/>
                  <a:pt x="883" y="285"/>
                  <a:pt x="885" y="288"/>
                </a:cubicBezTo>
                <a:cubicBezTo>
                  <a:pt x="887" y="290"/>
                  <a:pt x="892" y="289"/>
                  <a:pt x="893" y="292"/>
                </a:cubicBezTo>
                <a:cubicBezTo>
                  <a:pt x="893" y="295"/>
                  <a:pt x="895" y="294"/>
                  <a:pt x="894" y="297"/>
                </a:cubicBezTo>
                <a:cubicBezTo>
                  <a:pt x="894" y="299"/>
                  <a:pt x="887" y="302"/>
                  <a:pt x="885" y="301"/>
                </a:cubicBezTo>
                <a:cubicBezTo>
                  <a:pt x="884" y="300"/>
                  <a:pt x="880" y="301"/>
                  <a:pt x="878" y="301"/>
                </a:cubicBezTo>
                <a:cubicBezTo>
                  <a:pt x="875" y="301"/>
                  <a:pt x="875" y="299"/>
                  <a:pt x="873" y="299"/>
                </a:cubicBezTo>
                <a:cubicBezTo>
                  <a:pt x="871" y="300"/>
                  <a:pt x="871" y="298"/>
                  <a:pt x="869" y="298"/>
                </a:cubicBezTo>
                <a:cubicBezTo>
                  <a:pt x="867" y="298"/>
                  <a:pt x="869" y="297"/>
                  <a:pt x="863" y="296"/>
                </a:cubicBezTo>
                <a:cubicBezTo>
                  <a:pt x="857" y="295"/>
                  <a:pt x="852" y="298"/>
                  <a:pt x="850" y="300"/>
                </a:cubicBezTo>
                <a:cubicBezTo>
                  <a:pt x="849" y="301"/>
                  <a:pt x="846" y="301"/>
                  <a:pt x="843" y="301"/>
                </a:cubicBezTo>
                <a:cubicBezTo>
                  <a:pt x="842" y="301"/>
                  <a:pt x="841" y="300"/>
                  <a:pt x="841" y="301"/>
                </a:cubicBezTo>
                <a:cubicBezTo>
                  <a:pt x="840" y="301"/>
                  <a:pt x="841" y="303"/>
                  <a:pt x="839" y="304"/>
                </a:cubicBezTo>
                <a:cubicBezTo>
                  <a:pt x="837" y="304"/>
                  <a:pt x="835" y="304"/>
                  <a:pt x="834" y="304"/>
                </a:cubicBezTo>
                <a:cubicBezTo>
                  <a:pt x="832" y="304"/>
                  <a:pt x="830" y="304"/>
                  <a:pt x="830" y="305"/>
                </a:cubicBezTo>
                <a:cubicBezTo>
                  <a:pt x="828" y="305"/>
                  <a:pt x="827" y="308"/>
                  <a:pt x="829" y="308"/>
                </a:cubicBezTo>
                <a:cubicBezTo>
                  <a:pt x="830" y="308"/>
                  <a:pt x="831" y="308"/>
                  <a:pt x="830" y="309"/>
                </a:cubicBezTo>
                <a:cubicBezTo>
                  <a:pt x="830" y="310"/>
                  <a:pt x="832" y="311"/>
                  <a:pt x="831" y="312"/>
                </a:cubicBezTo>
                <a:cubicBezTo>
                  <a:pt x="830" y="313"/>
                  <a:pt x="830" y="314"/>
                  <a:pt x="831" y="315"/>
                </a:cubicBezTo>
                <a:cubicBezTo>
                  <a:pt x="832" y="316"/>
                  <a:pt x="832" y="317"/>
                  <a:pt x="831" y="317"/>
                </a:cubicBezTo>
                <a:cubicBezTo>
                  <a:pt x="830" y="317"/>
                  <a:pt x="833" y="319"/>
                  <a:pt x="833" y="320"/>
                </a:cubicBezTo>
                <a:cubicBezTo>
                  <a:pt x="833" y="320"/>
                  <a:pt x="836" y="320"/>
                  <a:pt x="836" y="321"/>
                </a:cubicBezTo>
                <a:cubicBezTo>
                  <a:pt x="836" y="322"/>
                  <a:pt x="837" y="322"/>
                  <a:pt x="838" y="322"/>
                </a:cubicBezTo>
                <a:cubicBezTo>
                  <a:pt x="839" y="321"/>
                  <a:pt x="840" y="323"/>
                  <a:pt x="841" y="325"/>
                </a:cubicBezTo>
                <a:cubicBezTo>
                  <a:pt x="841" y="326"/>
                  <a:pt x="846" y="325"/>
                  <a:pt x="846" y="324"/>
                </a:cubicBezTo>
                <a:cubicBezTo>
                  <a:pt x="846" y="322"/>
                  <a:pt x="847" y="322"/>
                  <a:pt x="850" y="322"/>
                </a:cubicBezTo>
                <a:cubicBezTo>
                  <a:pt x="852" y="322"/>
                  <a:pt x="854" y="325"/>
                  <a:pt x="855" y="325"/>
                </a:cubicBezTo>
                <a:cubicBezTo>
                  <a:pt x="856" y="326"/>
                  <a:pt x="858" y="325"/>
                  <a:pt x="860" y="325"/>
                </a:cubicBezTo>
                <a:cubicBezTo>
                  <a:pt x="861" y="325"/>
                  <a:pt x="863" y="323"/>
                  <a:pt x="864" y="322"/>
                </a:cubicBezTo>
                <a:cubicBezTo>
                  <a:pt x="864" y="322"/>
                  <a:pt x="865" y="322"/>
                  <a:pt x="865" y="323"/>
                </a:cubicBezTo>
                <a:cubicBezTo>
                  <a:pt x="866" y="323"/>
                  <a:pt x="866" y="323"/>
                  <a:pt x="867" y="323"/>
                </a:cubicBezTo>
                <a:cubicBezTo>
                  <a:pt x="868" y="322"/>
                  <a:pt x="869" y="322"/>
                  <a:pt x="870" y="322"/>
                </a:cubicBezTo>
                <a:cubicBezTo>
                  <a:pt x="871" y="322"/>
                  <a:pt x="868" y="324"/>
                  <a:pt x="869" y="325"/>
                </a:cubicBezTo>
                <a:cubicBezTo>
                  <a:pt x="870" y="326"/>
                  <a:pt x="868" y="328"/>
                  <a:pt x="869" y="329"/>
                </a:cubicBezTo>
                <a:cubicBezTo>
                  <a:pt x="870" y="330"/>
                  <a:pt x="869" y="331"/>
                  <a:pt x="869" y="333"/>
                </a:cubicBezTo>
                <a:cubicBezTo>
                  <a:pt x="869" y="334"/>
                  <a:pt x="865" y="338"/>
                  <a:pt x="865" y="341"/>
                </a:cubicBezTo>
                <a:cubicBezTo>
                  <a:pt x="864" y="344"/>
                  <a:pt x="862" y="349"/>
                  <a:pt x="861" y="349"/>
                </a:cubicBezTo>
                <a:cubicBezTo>
                  <a:pt x="861" y="350"/>
                  <a:pt x="860" y="349"/>
                  <a:pt x="859" y="349"/>
                </a:cubicBezTo>
                <a:cubicBezTo>
                  <a:pt x="859" y="349"/>
                  <a:pt x="858" y="349"/>
                  <a:pt x="857" y="349"/>
                </a:cubicBezTo>
                <a:cubicBezTo>
                  <a:pt x="855" y="350"/>
                  <a:pt x="853" y="349"/>
                  <a:pt x="851" y="348"/>
                </a:cubicBezTo>
                <a:cubicBezTo>
                  <a:pt x="849" y="347"/>
                  <a:pt x="843" y="348"/>
                  <a:pt x="842" y="349"/>
                </a:cubicBezTo>
                <a:cubicBezTo>
                  <a:pt x="842" y="351"/>
                  <a:pt x="840" y="351"/>
                  <a:pt x="838" y="350"/>
                </a:cubicBezTo>
                <a:cubicBezTo>
                  <a:pt x="836" y="349"/>
                  <a:pt x="833" y="348"/>
                  <a:pt x="830" y="348"/>
                </a:cubicBezTo>
                <a:cubicBezTo>
                  <a:pt x="826" y="347"/>
                  <a:pt x="824" y="347"/>
                  <a:pt x="823" y="346"/>
                </a:cubicBezTo>
                <a:cubicBezTo>
                  <a:pt x="823" y="345"/>
                  <a:pt x="821" y="345"/>
                  <a:pt x="818" y="344"/>
                </a:cubicBezTo>
                <a:cubicBezTo>
                  <a:pt x="814" y="344"/>
                  <a:pt x="815" y="341"/>
                  <a:pt x="811" y="341"/>
                </a:cubicBezTo>
                <a:cubicBezTo>
                  <a:pt x="807" y="341"/>
                  <a:pt x="802" y="344"/>
                  <a:pt x="802" y="346"/>
                </a:cubicBezTo>
                <a:cubicBezTo>
                  <a:pt x="802" y="348"/>
                  <a:pt x="804" y="350"/>
                  <a:pt x="802" y="351"/>
                </a:cubicBezTo>
                <a:cubicBezTo>
                  <a:pt x="801" y="353"/>
                  <a:pt x="798" y="353"/>
                  <a:pt x="796" y="351"/>
                </a:cubicBezTo>
                <a:cubicBezTo>
                  <a:pt x="794" y="350"/>
                  <a:pt x="790" y="349"/>
                  <a:pt x="788" y="349"/>
                </a:cubicBezTo>
                <a:cubicBezTo>
                  <a:pt x="785" y="349"/>
                  <a:pt x="783" y="347"/>
                  <a:pt x="784" y="346"/>
                </a:cubicBezTo>
                <a:cubicBezTo>
                  <a:pt x="784" y="344"/>
                  <a:pt x="783" y="344"/>
                  <a:pt x="781" y="343"/>
                </a:cubicBezTo>
                <a:cubicBezTo>
                  <a:pt x="779" y="343"/>
                  <a:pt x="777" y="341"/>
                  <a:pt x="773" y="342"/>
                </a:cubicBezTo>
                <a:cubicBezTo>
                  <a:pt x="769" y="342"/>
                  <a:pt x="767" y="340"/>
                  <a:pt x="767" y="339"/>
                </a:cubicBezTo>
                <a:cubicBezTo>
                  <a:pt x="767" y="338"/>
                  <a:pt x="765" y="337"/>
                  <a:pt x="765" y="337"/>
                </a:cubicBezTo>
                <a:cubicBezTo>
                  <a:pt x="764" y="338"/>
                  <a:pt x="762" y="337"/>
                  <a:pt x="762" y="336"/>
                </a:cubicBezTo>
                <a:cubicBezTo>
                  <a:pt x="761" y="334"/>
                  <a:pt x="763" y="334"/>
                  <a:pt x="765" y="333"/>
                </a:cubicBezTo>
                <a:cubicBezTo>
                  <a:pt x="767" y="331"/>
                  <a:pt x="767" y="329"/>
                  <a:pt x="765" y="327"/>
                </a:cubicBezTo>
                <a:cubicBezTo>
                  <a:pt x="763" y="326"/>
                  <a:pt x="764" y="325"/>
                  <a:pt x="766" y="324"/>
                </a:cubicBezTo>
                <a:cubicBezTo>
                  <a:pt x="767" y="322"/>
                  <a:pt x="766" y="321"/>
                  <a:pt x="765" y="322"/>
                </a:cubicBezTo>
                <a:cubicBezTo>
                  <a:pt x="764" y="323"/>
                  <a:pt x="763" y="323"/>
                  <a:pt x="763" y="321"/>
                </a:cubicBezTo>
                <a:cubicBezTo>
                  <a:pt x="763" y="320"/>
                  <a:pt x="759" y="320"/>
                  <a:pt x="757" y="321"/>
                </a:cubicBezTo>
                <a:cubicBezTo>
                  <a:pt x="756" y="322"/>
                  <a:pt x="752" y="321"/>
                  <a:pt x="751" y="321"/>
                </a:cubicBezTo>
                <a:cubicBezTo>
                  <a:pt x="750" y="321"/>
                  <a:pt x="748" y="321"/>
                  <a:pt x="747" y="321"/>
                </a:cubicBezTo>
                <a:cubicBezTo>
                  <a:pt x="745" y="321"/>
                  <a:pt x="742" y="324"/>
                  <a:pt x="741" y="323"/>
                </a:cubicBezTo>
                <a:cubicBezTo>
                  <a:pt x="740" y="321"/>
                  <a:pt x="728" y="323"/>
                  <a:pt x="725" y="323"/>
                </a:cubicBezTo>
                <a:cubicBezTo>
                  <a:pt x="722" y="324"/>
                  <a:pt x="720" y="327"/>
                  <a:pt x="718" y="327"/>
                </a:cubicBezTo>
                <a:cubicBezTo>
                  <a:pt x="716" y="327"/>
                  <a:pt x="713" y="329"/>
                  <a:pt x="712" y="330"/>
                </a:cubicBezTo>
                <a:cubicBezTo>
                  <a:pt x="710" y="332"/>
                  <a:pt x="707" y="330"/>
                  <a:pt x="705" y="330"/>
                </a:cubicBezTo>
                <a:cubicBezTo>
                  <a:pt x="704" y="330"/>
                  <a:pt x="704" y="330"/>
                  <a:pt x="703" y="330"/>
                </a:cubicBezTo>
                <a:cubicBezTo>
                  <a:pt x="701" y="330"/>
                  <a:pt x="699" y="331"/>
                  <a:pt x="698" y="329"/>
                </a:cubicBezTo>
                <a:cubicBezTo>
                  <a:pt x="696" y="327"/>
                  <a:pt x="695" y="327"/>
                  <a:pt x="694" y="327"/>
                </a:cubicBezTo>
                <a:cubicBezTo>
                  <a:pt x="693" y="328"/>
                  <a:pt x="691" y="334"/>
                  <a:pt x="689" y="336"/>
                </a:cubicBezTo>
                <a:cubicBezTo>
                  <a:pt x="688" y="338"/>
                  <a:pt x="685" y="339"/>
                  <a:pt x="683" y="339"/>
                </a:cubicBezTo>
                <a:cubicBezTo>
                  <a:pt x="681" y="339"/>
                  <a:pt x="681" y="342"/>
                  <a:pt x="680" y="343"/>
                </a:cubicBezTo>
                <a:cubicBezTo>
                  <a:pt x="678" y="344"/>
                  <a:pt x="679" y="346"/>
                  <a:pt x="677" y="347"/>
                </a:cubicBezTo>
                <a:cubicBezTo>
                  <a:pt x="676" y="348"/>
                  <a:pt x="676" y="352"/>
                  <a:pt x="677" y="353"/>
                </a:cubicBezTo>
                <a:cubicBezTo>
                  <a:pt x="678" y="355"/>
                  <a:pt x="674" y="359"/>
                  <a:pt x="672" y="360"/>
                </a:cubicBezTo>
                <a:cubicBezTo>
                  <a:pt x="670" y="362"/>
                  <a:pt x="669" y="364"/>
                  <a:pt x="666" y="364"/>
                </a:cubicBezTo>
                <a:cubicBezTo>
                  <a:pt x="663" y="365"/>
                  <a:pt x="661" y="368"/>
                  <a:pt x="661" y="370"/>
                </a:cubicBezTo>
                <a:cubicBezTo>
                  <a:pt x="660" y="372"/>
                  <a:pt x="655" y="375"/>
                  <a:pt x="655" y="378"/>
                </a:cubicBezTo>
                <a:cubicBezTo>
                  <a:pt x="655" y="380"/>
                  <a:pt x="650" y="385"/>
                  <a:pt x="647" y="391"/>
                </a:cubicBezTo>
                <a:cubicBezTo>
                  <a:pt x="645" y="397"/>
                  <a:pt x="647" y="398"/>
                  <a:pt x="649" y="400"/>
                </a:cubicBezTo>
                <a:cubicBezTo>
                  <a:pt x="650" y="401"/>
                  <a:pt x="648" y="404"/>
                  <a:pt x="650" y="407"/>
                </a:cubicBezTo>
                <a:cubicBezTo>
                  <a:pt x="651" y="409"/>
                  <a:pt x="649" y="413"/>
                  <a:pt x="648" y="415"/>
                </a:cubicBezTo>
                <a:cubicBezTo>
                  <a:pt x="647" y="416"/>
                  <a:pt x="648" y="420"/>
                  <a:pt x="646" y="422"/>
                </a:cubicBezTo>
                <a:cubicBezTo>
                  <a:pt x="645" y="424"/>
                  <a:pt x="647" y="427"/>
                  <a:pt x="648" y="428"/>
                </a:cubicBezTo>
                <a:cubicBezTo>
                  <a:pt x="649" y="429"/>
                  <a:pt x="647" y="432"/>
                  <a:pt x="648" y="433"/>
                </a:cubicBezTo>
                <a:cubicBezTo>
                  <a:pt x="650" y="435"/>
                  <a:pt x="650" y="436"/>
                  <a:pt x="652" y="436"/>
                </a:cubicBezTo>
                <a:cubicBezTo>
                  <a:pt x="655" y="437"/>
                  <a:pt x="652" y="438"/>
                  <a:pt x="654" y="440"/>
                </a:cubicBezTo>
                <a:cubicBezTo>
                  <a:pt x="656" y="441"/>
                  <a:pt x="656" y="442"/>
                  <a:pt x="657" y="444"/>
                </a:cubicBezTo>
                <a:cubicBezTo>
                  <a:pt x="659" y="445"/>
                  <a:pt x="662" y="447"/>
                  <a:pt x="663" y="451"/>
                </a:cubicBezTo>
                <a:cubicBezTo>
                  <a:pt x="664" y="454"/>
                  <a:pt x="665" y="455"/>
                  <a:pt x="666" y="456"/>
                </a:cubicBezTo>
                <a:cubicBezTo>
                  <a:pt x="668" y="457"/>
                  <a:pt x="672" y="459"/>
                  <a:pt x="675" y="462"/>
                </a:cubicBezTo>
                <a:cubicBezTo>
                  <a:pt x="678" y="464"/>
                  <a:pt x="683" y="467"/>
                  <a:pt x="685" y="468"/>
                </a:cubicBezTo>
                <a:cubicBezTo>
                  <a:pt x="687" y="469"/>
                  <a:pt x="692" y="467"/>
                  <a:pt x="699" y="465"/>
                </a:cubicBezTo>
                <a:cubicBezTo>
                  <a:pt x="705" y="464"/>
                  <a:pt x="709" y="467"/>
                  <a:pt x="710" y="467"/>
                </a:cubicBezTo>
                <a:cubicBezTo>
                  <a:pt x="711" y="467"/>
                  <a:pt x="716" y="465"/>
                  <a:pt x="718" y="464"/>
                </a:cubicBezTo>
                <a:cubicBezTo>
                  <a:pt x="720" y="463"/>
                  <a:pt x="723" y="462"/>
                  <a:pt x="724" y="461"/>
                </a:cubicBezTo>
                <a:cubicBezTo>
                  <a:pt x="725" y="460"/>
                  <a:pt x="728" y="460"/>
                  <a:pt x="729" y="460"/>
                </a:cubicBezTo>
                <a:cubicBezTo>
                  <a:pt x="731" y="460"/>
                  <a:pt x="731" y="458"/>
                  <a:pt x="732" y="459"/>
                </a:cubicBezTo>
                <a:cubicBezTo>
                  <a:pt x="733" y="460"/>
                  <a:pt x="736" y="460"/>
                  <a:pt x="739" y="461"/>
                </a:cubicBezTo>
                <a:cubicBezTo>
                  <a:pt x="741" y="461"/>
                  <a:pt x="743" y="464"/>
                  <a:pt x="743" y="465"/>
                </a:cubicBezTo>
                <a:cubicBezTo>
                  <a:pt x="742" y="466"/>
                  <a:pt x="744" y="468"/>
                  <a:pt x="745" y="469"/>
                </a:cubicBezTo>
                <a:cubicBezTo>
                  <a:pt x="746" y="469"/>
                  <a:pt x="748" y="468"/>
                  <a:pt x="749" y="468"/>
                </a:cubicBezTo>
                <a:cubicBezTo>
                  <a:pt x="750" y="468"/>
                  <a:pt x="754" y="468"/>
                  <a:pt x="755" y="467"/>
                </a:cubicBezTo>
                <a:cubicBezTo>
                  <a:pt x="756" y="466"/>
                  <a:pt x="756" y="468"/>
                  <a:pt x="757" y="469"/>
                </a:cubicBezTo>
                <a:cubicBezTo>
                  <a:pt x="758" y="470"/>
                  <a:pt x="759" y="470"/>
                  <a:pt x="759" y="470"/>
                </a:cubicBezTo>
                <a:cubicBezTo>
                  <a:pt x="760" y="470"/>
                  <a:pt x="760" y="470"/>
                  <a:pt x="760" y="470"/>
                </a:cubicBezTo>
                <a:cubicBezTo>
                  <a:pt x="761" y="470"/>
                  <a:pt x="762" y="473"/>
                  <a:pt x="762" y="474"/>
                </a:cubicBezTo>
                <a:cubicBezTo>
                  <a:pt x="761" y="475"/>
                  <a:pt x="760" y="477"/>
                  <a:pt x="761" y="478"/>
                </a:cubicBezTo>
                <a:cubicBezTo>
                  <a:pt x="762" y="479"/>
                  <a:pt x="761" y="480"/>
                  <a:pt x="760" y="481"/>
                </a:cubicBezTo>
                <a:cubicBezTo>
                  <a:pt x="759" y="481"/>
                  <a:pt x="759" y="483"/>
                  <a:pt x="760" y="483"/>
                </a:cubicBezTo>
                <a:cubicBezTo>
                  <a:pt x="761" y="483"/>
                  <a:pt x="760" y="484"/>
                  <a:pt x="759" y="485"/>
                </a:cubicBezTo>
                <a:cubicBezTo>
                  <a:pt x="759" y="485"/>
                  <a:pt x="760" y="486"/>
                  <a:pt x="761" y="487"/>
                </a:cubicBezTo>
                <a:cubicBezTo>
                  <a:pt x="761" y="488"/>
                  <a:pt x="758" y="487"/>
                  <a:pt x="758" y="489"/>
                </a:cubicBezTo>
                <a:cubicBezTo>
                  <a:pt x="759" y="490"/>
                  <a:pt x="758" y="491"/>
                  <a:pt x="757" y="491"/>
                </a:cubicBezTo>
                <a:cubicBezTo>
                  <a:pt x="756" y="492"/>
                  <a:pt x="759" y="494"/>
                  <a:pt x="759" y="495"/>
                </a:cubicBezTo>
                <a:cubicBezTo>
                  <a:pt x="759" y="496"/>
                  <a:pt x="760" y="497"/>
                  <a:pt x="762" y="499"/>
                </a:cubicBezTo>
                <a:cubicBezTo>
                  <a:pt x="764" y="501"/>
                  <a:pt x="763" y="502"/>
                  <a:pt x="767" y="504"/>
                </a:cubicBezTo>
                <a:cubicBezTo>
                  <a:pt x="770" y="507"/>
                  <a:pt x="771" y="511"/>
                  <a:pt x="772" y="514"/>
                </a:cubicBezTo>
                <a:cubicBezTo>
                  <a:pt x="772" y="516"/>
                  <a:pt x="775" y="522"/>
                  <a:pt x="776" y="523"/>
                </a:cubicBezTo>
                <a:cubicBezTo>
                  <a:pt x="776" y="524"/>
                  <a:pt x="775" y="525"/>
                  <a:pt x="775" y="527"/>
                </a:cubicBezTo>
                <a:cubicBezTo>
                  <a:pt x="775" y="530"/>
                  <a:pt x="777" y="534"/>
                  <a:pt x="777" y="536"/>
                </a:cubicBezTo>
                <a:cubicBezTo>
                  <a:pt x="778" y="539"/>
                  <a:pt x="776" y="541"/>
                  <a:pt x="774" y="542"/>
                </a:cubicBezTo>
                <a:cubicBezTo>
                  <a:pt x="773" y="544"/>
                  <a:pt x="771" y="548"/>
                  <a:pt x="771" y="551"/>
                </a:cubicBezTo>
                <a:cubicBezTo>
                  <a:pt x="771" y="553"/>
                  <a:pt x="769" y="555"/>
                  <a:pt x="769" y="557"/>
                </a:cubicBezTo>
                <a:cubicBezTo>
                  <a:pt x="769" y="558"/>
                  <a:pt x="769" y="561"/>
                  <a:pt x="769" y="562"/>
                </a:cubicBezTo>
                <a:cubicBezTo>
                  <a:pt x="768" y="564"/>
                  <a:pt x="770" y="566"/>
                  <a:pt x="771" y="568"/>
                </a:cubicBezTo>
                <a:cubicBezTo>
                  <a:pt x="772" y="570"/>
                  <a:pt x="774" y="574"/>
                  <a:pt x="775" y="577"/>
                </a:cubicBezTo>
                <a:cubicBezTo>
                  <a:pt x="776" y="580"/>
                  <a:pt x="779" y="583"/>
                  <a:pt x="779" y="585"/>
                </a:cubicBezTo>
                <a:cubicBezTo>
                  <a:pt x="780" y="588"/>
                  <a:pt x="779" y="591"/>
                  <a:pt x="780" y="593"/>
                </a:cubicBezTo>
                <a:cubicBezTo>
                  <a:pt x="780" y="594"/>
                  <a:pt x="781" y="597"/>
                  <a:pt x="781" y="599"/>
                </a:cubicBezTo>
                <a:cubicBezTo>
                  <a:pt x="782" y="602"/>
                  <a:pt x="782" y="607"/>
                  <a:pt x="784" y="610"/>
                </a:cubicBezTo>
                <a:cubicBezTo>
                  <a:pt x="786" y="612"/>
                  <a:pt x="789" y="616"/>
                  <a:pt x="790" y="620"/>
                </a:cubicBezTo>
                <a:cubicBezTo>
                  <a:pt x="791" y="623"/>
                  <a:pt x="793" y="626"/>
                  <a:pt x="794" y="628"/>
                </a:cubicBezTo>
                <a:cubicBezTo>
                  <a:pt x="795" y="630"/>
                  <a:pt x="795" y="632"/>
                  <a:pt x="794" y="632"/>
                </a:cubicBezTo>
                <a:cubicBezTo>
                  <a:pt x="793" y="632"/>
                  <a:pt x="793" y="633"/>
                  <a:pt x="794" y="636"/>
                </a:cubicBezTo>
                <a:cubicBezTo>
                  <a:pt x="795" y="638"/>
                  <a:pt x="794" y="639"/>
                  <a:pt x="795" y="639"/>
                </a:cubicBezTo>
                <a:cubicBezTo>
                  <a:pt x="797" y="639"/>
                  <a:pt x="796" y="640"/>
                  <a:pt x="797" y="640"/>
                </a:cubicBezTo>
                <a:cubicBezTo>
                  <a:pt x="798" y="640"/>
                  <a:pt x="799" y="641"/>
                  <a:pt x="799" y="642"/>
                </a:cubicBezTo>
                <a:cubicBezTo>
                  <a:pt x="800" y="643"/>
                  <a:pt x="802" y="643"/>
                  <a:pt x="802" y="642"/>
                </a:cubicBezTo>
                <a:cubicBezTo>
                  <a:pt x="803" y="641"/>
                  <a:pt x="805" y="641"/>
                  <a:pt x="807" y="641"/>
                </a:cubicBezTo>
                <a:cubicBezTo>
                  <a:pt x="809" y="641"/>
                  <a:pt x="809" y="640"/>
                  <a:pt x="811" y="639"/>
                </a:cubicBezTo>
                <a:cubicBezTo>
                  <a:pt x="813" y="638"/>
                  <a:pt x="816" y="638"/>
                  <a:pt x="818" y="639"/>
                </a:cubicBezTo>
                <a:cubicBezTo>
                  <a:pt x="819" y="640"/>
                  <a:pt x="821" y="639"/>
                  <a:pt x="822" y="638"/>
                </a:cubicBezTo>
                <a:cubicBezTo>
                  <a:pt x="822" y="638"/>
                  <a:pt x="823" y="638"/>
                  <a:pt x="823" y="638"/>
                </a:cubicBezTo>
                <a:cubicBezTo>
                  <a:pt x="824" y="639"/>
                  <a:pt x="824" y="639"/>
                  <a:pt x="824" y="638"/>
                </a:cubicBezTo>
                <a:cubicBezTo>
                  <a:pt x="825" y="636"/>
                  <a:pt x="826" y="637"/>
                  <a:pt x="828" y="637"/>
                </a:cubicBezTo>
                <a:cubicBezTo>
                  <a:pt x="830" y="637"/>
                  <a:pt x="834" y="634"/>
                  <a:pt x="837" y="631"/>
                </a:cubicBezTo>
                <a:cubicBezTo>
                  <a:pt x="840" y="628"/>
                  <a:pt x="845" y="622"/>
                  <a:pt x="847" y="619"/>
                </a:cubicBezTo>
                <a:cubicBezTo>
                  <a:pt x="849" y="616"/>
                  <a:pt x="851" y="613"/>
                  <a:pt x="853" y="612"/>
                </a:cubicBezTo>
                <a:cubicBezTo>
                  <a:pt x="854" y="611"/>
                  <a:pt x="855" y="605"/>
                  <a:pt x="855" y="603"/>
                </a:cubicBezTo>
                <a:cubicBezTo>
                  <a:pt x="855" y="602"/>
                  <a:pt x="855" y="602"/>
                  <a:pt x="854" y="602"/>
                </a:cubicBezTo>
                <a:cubicBezTo>
                  <a:pt x="854" y="602"/>
                  <a:pt x="854" y="602"/>
                  <a:pt x="853" y="601"/>
                </a:cubicBezTo>
                <a:cubicBezTo>
                  <a:pt x="853" y="600"/>
                  <a:pt x="856" y="598"/>
                  <a:pt x="860" y="596"/>
                </a:cubicBezTo>
                <a:cubicBezTo>
                  <a:pt x="864" y="595"/>
                  <a:pt x="865" y="594"/>
                  <a:pt x="865" y="593"/>
                </a:cubicBezTo>
                <a:cubicBezTo>
                  <a:pt x="866" y="592"/>
                  <a:pt x="865" y="588"/>
                  <a:pt x="866" y="587"/>
                </a:cubicBezTo>
                <a:cubicBezTo>
                  <a:pt x="866" y="586"/>
                  <a:pt x="866" y="585"/>
                  <a:pt x="865" y="582"/>
                </a:cubicBezTo>
                <a:cubicBezTo>
                  <a:pt x="865" y="578"/>
                  <a:pt x="863" y="578"/>
                  <a:pt x="863" y="576"/>
                </a:cubicBezTo>
                <a:cubicBezTo>
                  <a:pt x="862" y="574"/>
                  <a:pt x="863" y="573"/>
                  <a:pt x="864" y="573"/>
                </a:cubicBezTo>
                <a:cubicBezTo>
                  <a:pt x="865" y="573"/>
                  <a:pt x="865" y="572"/>
                  <a:pt x="866" y="571"/>
                </a:cubicBezTo>
                <a:cubicBezTo>
                  <a:pt x="867" y="569"/>
                  <a:pt x="868" y="570"/>
                  <a:pt x="869" y="568"/>
                </a:cubicBezTo>
                <a:cubicBezTo>
                  <a:pt x="871" y="567"/>
                  <a:pt x="871" y="566"/>
                  <a:pt x="874" y="564"/>
                </a:cubicBezTo>
                <a:cubicBezTo>
                  <a:pt x="876" y="562"/>
                  <a:pt x="879" y="562"/>
                  <a:pt x="882" y="560"/>
                </a:cubicBezTo>
                <a:cubicBezTo>
                  <a:pt x="885" y="558"/>
                  <a:pt x="889" y="552"/>
                  <a:pt x="889" y="551"/>
                </a:cubicBezTo>
                <a:cubicBezTo>
                  <a:pt x="888" y="550"/>
                  <a:pt x="887" y="545"/>
                  <a:pt x="888" y="543"/>
                </a:cubicBezTo>
                <a:cubicBezTo>
                  <a:pt x="888" y="541"/>
                  <a:pt x="887" y="535"/>
                  <a:pt x="887" y="533"/>
                </a:cubicBezTo>
                <a:cubicBezTo>
                  <a:pt x="887" y="530"/>
                  <a:pt x="884" y="531"/>
                  <a:pt x="884" y="529"/>
                </a:cubicBezTo>
                <a:cubicBezTo>
                  <a:pt x="884" y="526"/>
                  <a:pt x="883" y="526"/>
                  <a:pt x="883" y="524"/>
                </a:cubicBezTo>
                <a:cubicBezTo>
                  <a:pt x="883" y="523"/>
                  <a:pt x="883" y="521"/>
                  <a:pt x="882" y="521"/>
                </a:cubicBezTo>
                <a:cubicBezTo>
                  <a:pt x="882" y="521"/>
                  <a:pt x="882" y="519"/>
                  <a:pt x="883" y="518"/>
                </a:cubicBezTo>
                <a:cubicBezTo>
                  <a:pt x="884" y="516"/>
                  <a:pt x="881" y="516"/>
                  <a:pt x="881" y="514"/>
                </a:cubicBezTo>
                <a:cubicBezTo>
                  <a:pt x="880" y="512"/>
                  <a:pt x="886" y="500"/>
                  <a:pt x="887" y="498"/>
                </a:cubicBezTo>
                <a:cubicBezTo>
                  <a:pt x="888" y="497"/>
                  <a:pt x="889" y="497"/>
                  <a:pt x="889" y="496"/>
                </a:cubicBezTo>
                <a:cubicBezTo>
                  <a:pt x="890" y="496"/>
                  <a:pt x="890" y="496"/>
                  <a:pt x="890" y="496"/>
                </a:cubicBezTo>
                <a:cubicBezTo>
                  <a:pt x="891" y="496"/>
                  <a:pt x="891" y="496"/>
                  <a:pt x="892" y="495"/>
                </a:cubicBezTo>
                <a:cubicBezTo>
                  <a:pt x="893" y="493"/>
                  <a:pt x="898" y="488"/>
                  <a:pt x="902" y="484"/>
                </a:cubicBezTo>
                <a:cubicBezTo>
                  <a:pt x="905" y="480"/>
                  <a:pt x="907" y="480"/>
                  <a:pt x="909" y="479"/>
                </a:cubicBezTo>
                <a:cubicBezTo>
                  <a:pt x="911" y="478"/>
                  <a:pt x="916" y="473"/>
                  <a:pt x="919" y="468"/>
                </a:cubicBezTo>
                <a:cubicBezTo>
                  <a:pt x="922" y="465"/>
                  <a:pt x="924" y="462"/>
                  <a:pt x="924" y="460"/>
                </a:cubicBezTo>
                <a:cubicBezTo>
                  <a:pt x="925" y="458"/>
                  <a:pt x="927" y="456"/>
                  <a:pt x="928" y="454"/>
                </a:cubicBezTo>
                <a:cubicBezTo>
                  <a:pt x="930" y="452"/>
                  <a:pt x="932" y="447"/>
                  <a:pt x="932" y="445"/>
                </a:cubicBezTo>
                <a:cubicBezTo>
                  <a:pt x="932" y="444"/>
                  <a:pt x="933" y="441"/>
                  <a:pt x="934" y="438"/>
                </a:cubicBezTo>
                <a:cubicBezTo>
                  <a:pt x="934" y="435"/>
                  <a:pt x="932" y="435"/>
                  <a:pt x="931" y="436"/>
                </a:cubicBezTo>
                <a:cubicBezTo>
                  <a:pt x="930" y="438"/>
                  <a:pt x="925" y="439"/>
                  <a:pt x="921" y="439"/>
                </a:cubicBezTo>
                <a:cubicBezTo>
                  <a:pt x="918" y="439"/>
                  <a:pt x="916" y="439"/>
                  <a:pt x="915" y="441"/>
                </a:cubicBezTo>
                <a:cubicBezTo>
                  <a:pt x="914" y="441"/>
                  <a:pt x="913" y="441"/>
                  <a:pt x="912" y="441"/>
                </a:cubicBezTo>
                <a:cubicBezTo>
                  <a:pt x="911" y="441"/>
                  <a:pt x="910" y="441"/>
                  <a:pt x="909" y="442"/>
                </a:cubicBezTo>
                <a:cubicBezTo>
                  <a:pt x="908" y="443"/>
                  <a:pt x="903" y="444"/>
                  <a:pt x="902" y="441"/>
                </a:cubicBezTo>
                <a:cubicBezTo>
                  <a:pt x="901" y="438"/>
                  <a:pt x="898" y="438"/>
                  <a:pt x="898" y="438"/>
                </a:cubicBezTo>
                <a:cubicBezTo>
                  <a:pt x="897" y="437"/>
                  <a:pt x="899" y="436"/>
                  <a:pt x="900" y="436"/>
                </a:cubicBezTo>
                <a:cubicBezTo>
                  <a:pt x="901" y="435"/>
                  <a:pt x="901" y="434"/>
                  <a:pt x="900" y="433"/>
                </a:cubicBezTo>
                <a:cubicBezTo>
                  <a:pt x="899" y="432"/>
                  <a:pt x="897" y="431"/>
                  <a:pt x="895" y="428"/>
                </a:cubicBezTo>
                <a:cubicBezTo>
                  <a:pt x="892" y="425"/>
                  <a:pt x="889" y="423"/>
                  <a:pt x="888" y="423"/>
                </a:cubicBezTo>
                <a:cubicBezTo>
                  <a:pt x="886" y="423"/>
                  <a:pt x="886" y="420"/>
                  <a:pt x="885" y="420"/>
                </a:cubicBezTo>
                <a:cubicBezTo>
                  <a:pt x="884" y="420"/>
                  <a:pt x="882" y="416"/>
                  <a:pt x="882" y="414"/>
                </a:cubicBezTo>
                <a:cubicBezTo>
                  <a:pt x="882" y="412"/>
                  <a:pt x="878" y="408"/>
                  <a:pt x="877" y="407"/>
                </a:cubicBezTo>
                <a:cubicBezTo>
                  <a:pt x="875" y="406"/>
                  <a:pt x="874" y="404"/>
                  <a:pt x="874" y="400"/>
                </a:cubicBezTo>
                <a:cubicBezTo>
                  <a:pt x="874" y="397"/>
                  <a:pt x="874" y="394"/>
                  <a:pt x="873" y="393"/>
                </a:cubicBezTo>
                <a:cubicBezTo>
                  <a:pt x="873" y="392"/>
                  <a:pt x="872" y="390"/>
                  <a:pt x="870" y="389"/>
                </a:cubicBezTo>
                <a:cubicBezTo>
                  <a:pt x="868" y="388"/>
                  <a:pt x="867" y="386"/>
                  <a:pt x="867" y="384"/>
                </a:cubicBezTo>
                <a:cubicBezTo>
                  <a:pt x="868" y="382"/>
                  <a:pt x="866" y="382"/>
                  <a:pt x="865" y="379"/>
                </a:cubicBezTo>
                <a:cubicBezTo>
                  <a:pt x="865" y="376"/>
                  <a:pt x="861" y="372"/>
                  <a:pt x="861" y="371"/>
                </a:cubicBezTo>
                <a:cubicBezTo>
                  <a:pt x="861" y="369"/>
                  <a:pt x="859" y="368"/>
                  <a:pt x="859" y="366"/>
                </a:cubicBezTo>
                <a:cubicBezTo>
                  <a:pt x="859" y="364"/>
                  <a:pt x="858" y="364"/>
                  <a:pt x="856" y="362"/>
                </a:cubicBezTo>
                <a:cubicBezTo>
                  <a:pt x="854" y="359"/>
                  <a:pt x="854" y="354"/>
                  <a:pt x="854" y="354"/>
                </a:cubicBezTo>
                <a:cubicBezTo>
                  <a:pt x="855" y="354"/>
                  <a:pt x="856" y="358"/>
                  <a:pt x="857" y="359"/>
                </a:cubicBezTo>
                <a:cubicBezTo>
                  <a:pt x="858" y="361"/>
                  <a:pt x="860" y="365"/>
                  <a:pt x="861" y="365"/>
                </a:cubicBezTo>
                <a:cubicBezTo>
                  <a:pt x="863" y="365"/>
                  <a:pt x="863" y="358"/>
                  <a:pt x="864" y="359"/>
                </a:cubicBezTo>
                <a:cubicBezTo>
                  <a:pt x="864" y="359"/>
                  <a:pt x="864" y="363"/>
                  <a:pt x="865" y="364"/>
                </a:cubicBezTo>
                <a:cubicBezTo>
                  <a:pt x="866" y="364"/>
                  <a:pt x="866" y="366"/>
                  <a:pt x="868" y="368"/>
                </a:cubicBezTo>
                <a:cubicBezTo>
                  <a:pt x="870" y="370"/>
                  <a:pt x="874" y="376"/>
                  <a:pt x="874" y="378"/>
                </a:cubicBezTo>
                <a:cubicBezTo>
                  <a:pt x="874" y="379"/>
                  <a:pt x="875" y="381"/>
                  <a:pt x="877" y="382"/>
                </a:cubicBezTo>
                <a:cubicBezTo>
                  <a:pt x="880" y="384"/>
                  <a:pt x="880" y="386"/>
                  <a:pt x="881" y="387"/>
                </a:cubicBezTo>
                <a:cubicBezTo>
                  <a:pt x="883" y="388"/>
                  <a:pt x="882" y="389"/>
                  <a:pt x="882" y="392"/>
                </a:cubicBezTo>
                <a:cubicBezTo>
                  <a:pt x="882" y="394"/>
                  <a:pt x="884" y="397"/>
                  <a:pt x="886" y="399"/>
                </a:cubicBezTo>
                <a:cubicBezTo>
                  <a:pt x="888" y="400"/>
                  <a:pt x="890" y="402"/>
                  <a:pt x="891" y="404"/>
                </a:cubicBezTo>
                <a:cubicBezTo>
                  <a:pt x="892" y="407"/>
                  <a:pt x="893" y="409"/>
                  <a:pt x="895" y="411"/>
                </a:cubicBezTo>
                <a:cubicBezTo>
                  <a:pt x="896" y="412"/>
                  <a:pt x="895" y="413"/>
                  <a:pt x="896" y="414"/>
                </a:cubicBezTo>
                <a:cubicBezTo>
                  <a:pt x="897" y="415"/>
                  <a:pt x="898" y="418"/>
                  <a:pt x="898" y="419"/>
                </a:cubicBezTo>
                <a:cubicBezTo>
                  <a:pt x="897" y="421"/>
                  <a:pt x="898" y="424"/>
                  <a:pt x="899" y="426"/>
                </a:cubicBezTo>
                <a:cubicBezTo>
                  <a:pt x="900" y="428"/>
                  <a:pt x="900" y="432"/>
                  <a:pt x="900" y="432"/>
                </a:cubicBezTo>
                <a:cubicBezTo>
                  <a:pt x="901" y="433"/>
                  <a:pt x="906" y="433"/>
                  <a:pt x="908" y="431"/>
                </a:cubicBezTo>
                <a:cubicBezTo>
                  <a:pt x="910" y="430"/>
                  <a:pt x="912" y="430"/>
                  <a:pt x="914" y="430"/>
                </a:cubicBezTo>
                <a:cubicBezTo>
                  <a:pt x="915" y="430"/>
                  <a:pt x="918" y="428"/>
                  <a:pt x="918" y="427"/>
                </a:cubicBezTo>
                <a:cubicBezTo>
                  <a:pt x="919" y="427"/>
                  <a:pt x="921" y="427"/>
                  <a:pt x="923" y="427"/>
                </a:cubicBezTo>
                <a:cubicBezTo>
                  <a:pt x="924" y="427"/>
                  <a:pt x="925" y="426"/>
                  <a:pt x="926" y="424"/>
                </a:cubicBezTo>
                <a:cubicBezTo>
                  <a:pt x="927" y="423"/>
                  <a:pt x="931" y="423"/>
                  <a:pt x="935" y="422"/>
                </a:cubicBezTo>
                <a:cubicBezTo>
                  <a:pt x="939" y="420"/>
                  <a:pt x="938" y="418"/>
                  <a:pt x="939" y="417"/>
                </a:cubicBezTo>
                <a:cubicBezTo>
                  <a:pt x="940" y="416"/>
                  <a:pt x="941" y="417"/>
                  <a:pt x="944" y="415"/>
                </a:cubicBezTo>
                <a:cubicBezTo>
                  <a:pt x="946" y="414"/>
                  <a:pt x="949" y="415"/>
                  <a:pt x="951" y="414"/>
                </a:cubicBezTo>
                <a:cubicBezTo>
                  <a:pt x="952" y="414"/>
                  <a:pt x="951" y="412"/>
                  <a:pt x="952" y="411"/>
                </a:cubicBezTo>
                <a:cubicBezTo>
                  <a:pt x="953" y="410"/>
                  <a:pt x="954" y="410"/>
                  <a:pt x="955" y="410"/>
                </a:cubicBezTo>
                <a:cubicBezTo>
                  <a:pt x="956" y="410"/>
                  <a:pt x="956" y="410"/>
                  <a:pt x="957" y="410"/>
                </a:cubicBezTo>
                <a:cubicBezTo>
                  <a:pt x="958" y="410"/>
                  <a:pt x="958" y="407"/>
                  <a:pt x="960" y="406"/>
                </a:cubicBezTo>
                <a:cubicBezTo>
                  <a:pt x="961" y="406"/>
                  <a:pt x="962" y="406"/>
                  <a:pt x="962" y="405"/>
                </a:cubicBezTo>
                <a:cubicBezTo>
                  <a:pt x="962" y="404"/>
                  <a:pt x="962" y="399"/>
                  <a:pt x="964" y="399"/>
                </a:cubicBezTo>
                <a:cubicBezTo>
                  <a:pt x="965" y="399"/>
                  <a:pt x="967" y="397"/>
                  <a:pt x="967" y="397"/>
                </a:cubicBezTo>
                <a:cubicBezTo>
                  <a:pt x="967" y="396"/>
                  <a:pt x="970" y="393"/>
                  <a:pt x="971" y="392"/>
                </a:cubicBezTo>
                <a:cubicBezTo>
                  <a:pt x="971" y="390"/>
                  <a:pt x="972" y="390"/>
                  <a:pt x="970" y="389"/>
                </a:cubicBezTo>
                <a:cubicBezTo>
                  <a:pt x="969" y="389"/>
                  <a:pt x="967" y="386"/>
                  <a:pt x="967" y="385"/>
                </a:cubicBezTo>
                <a:cubicBezTo>
                  <a:pt x="966" y="384"/>
                  <a:pt x="963" y="385"/>
                  <a:pt x="960" y="382"/>
                </a:cubicBezTo>
                <a:cubicBezTo>
                  <a:pt x="957" y="380"/>
                  <a:pt x="957" y="373"/>
                  <a:pt x="956" y="373"/>
                </a:cubicBezTo>
                <a:cubicBezTo>
                  <a:pt x="955" y="372"/>
                  <a:pt x="952" y="376"/>
                  <a:pt x="951" y="378"/>
                </a:cubicBezTo>
                <a:cubicBezTo>
                  <a:pt x="950" y="381"/>
                  <a:pt x="946" y="383"/>
                  <a:pt x="943" y="382"/>
                </a:cubicBezTo>
                <a:cubicBezTo>
                  <a:pt x="940" y="381"/>
                  <a:pt x="939" y="383"/>
                  <a:pt x="938" y="383"/>
                </a:cubicBezTo>
                <a:cubicBezTo>
                  <a:pt x="937" y="384"/>
                  <a:pt x="935" y="381"/>
                  <a:pt x="935" y="379"/>
                </a:cubicBezTo>
                <a:cubicBezTo>
                  <a:pt x="936" y="378"/>
                  <a:pt x="937" y="374"/>
                  <a:pt x="935" y="374"/>
                </a:cubicBezTo>
                <a:cubicBezTo>
                  <a:pt x="933" y="373"/>
                  <a:pt x="932" y="377"/>
                  <a:pt x="932" y="378"/>
                </a:cubicBezTo>
                <a:cubicBezTo>
                  <a:pt x="932" y="379"/>
                  <a:pt x="929" y="374"/>
                  <a:pt x="930" y="373"/>
                </a:cubicBezTo>
                <a:cubicBezTo>
                  <a:pt x="931" y="372"/>
                  <a:pt x="929" y="370"/>
                  <a:pt x="928" y="369"/>
                </a:cubicBezTo>
                <a:cubicBezTo>
                  <a:pt x="926" y="368"/>
                  <a:pt x="924" y="365"/>
                  <a:pt x="923" y="364"/>
                </a:cubicBezTo>
                <a:cubicBezTo>
                  <a:pt x="923" y="362"/>
                  <a:pt x="921" y="358"/>
                  <a:pt x="921" y="357"/>
                </a:cubicBezTo>
                <a:cubicBezTo>
                  <a:pt x="921" y="356"/>
                  <a:pt x="923" y="355"/>
                  <a:pt x="924" y="355"/>
                </a:cubicBezTo>
                <a:cubicBezTo>
                  <a:pt x="925" y="355"/>
                  <a:pt x="925" y="353"/>
                  <a:pt x="926" y="354"/>
                </a:cubicBezTo>
                <a:cubicBezTo>
                  <a:pt x="927" y="355"/>
                  <a:pt x="928" y="354"/>
                  <a:pt x="929" y="354"/>
                </a:cubicBezTo>
                <a:cubicBezTo>
                  <a:pt x="930" y="354"/>
                  <a:pt x="932" y="359"/>
                  <a:pt x="933" y="361"/>
                </a:cubicBezTo>
                <a:cubicBezTo>
                  <a:pt x="934" y="363"/>
                  <a:pt x="934" y="364"/>
                  <a:pt x="936" y="365"/>
                </a:cubicBezTo>
                <a:cubicBezTo>
                  <a:pt x="937" y="366"/>
                  <a:pt x="939" y="365"/>
                  <a:pt x="941" y="367"/>
                </a:cubicBezTo>
                <a:cubicBezTo>
                  <a:pt x="943" y="369"/>
                  <a:pt x="948" y="371"/>
                  <a:pt x="951" y="371"/>
                </a:cubicBezTo>
                <a:cubicBezTo>
                  <a:pt x="952" y="371"/>
                  <a:pt x="953" y="370"/>
                  <a:pt x="954" y="370"/>
                </a:cubicBezTo>
                <a:cubicBezTo>
                  <a:pt x="955" y="369"/>
                  <a:pt x="956" y="369"/>
                  <a:pt x="957" y="369"/>
                </a:cubicBezTo>
                <a:cubicBezTo>
                  <a:pt x="960" y="370"/>
                  <a:pt x="960" y="373"/>
                  <a:pt x="961" y="375"/>
                </a:cubicBezTo>
                <a:cubicBezTo>
                  <a:pt x="962" y="376"/>
                  <a:pt x="973" y="377"/>
                  <a:pt x="975" y="377"/>
                </a:cubicBezTo>
                <a:cubicBezTo>
                  <a:pt x="977" y="378"/>
                  <a:pt x="987" y="378"/>
                  <a:pt x="988" y="377"/>
                </a:cubicBezTo>
                <a:cubicBezTo>
                  <a:pt x="989" y="376"/>
                  <a:pt x="990" y="376"/>
                  <a:pt x="991" y="377"/>
                </a:cubicBezTo>
                <a:cubicBezTo>
                  <a:pt x="992" y="377"/>
                  <a:pt x="996" y="378"/>
                  <a:pt x="998" y="377"/>
                </a:cubicBezTo>
                <a:cubicBezTo>
                  <a:pt x="1000" y="375"/>
                  <a:pt x="1001" y="377"/>
                  <a:pt x="1001" y="378"/>
                </a:cubicBezTo>
                <a:cubicBezTo>
                  <a:pt x="1001" y="379"/>
                  <a:pt x="1002" y="379"/>
                  <a:pt x="1003" y="380"/>
                </a:cubicBezTo>
                <a:cubicBezTo>
                  <a:pt x="1004" y="381"/>
                  <a:pt x="1004" y="382"/>
                  <a:pt x="1004" y="383"/>
                </a:cubicBezTo>
                <a:cubicBezTo>
                  <a:pt x="1005" y="384"/>
                  <a:pt x="1006" y="384"/>
                  <a:pt x="1008" y="384"/>
                </a:cubicBezTo>
                <a:cubicBezTo>
                  <a:pt x="1010" y="385"/>
                  <a:pt x="1010" y="388"/>
                  <a:pt x="1012" y="388"/>
                </a:cubicBezTo>
                <a:cubicBezTo>
                  <a:pt x="1014" y="389"/>
                  <a:pt x="1015" y="389"/>
                  <a:pt x="1015" y="388"/>
                </a:cubicBezTo>
                <a:cubicBezTo>
                  <a:pt x="1016" y="388"/>
                  <a:pt x="1017" y="388"/>
                  <a:pt x="1017" y="389"/>
                </a:cubicBezTo>
                <a:cubicBezTo>
                  <a:pt x="1017" y="391"/>
                  <a:pt x="1011" y="390"/>
                  <a:pt x="1011" y="391"/>
                </a:cubicBezTo>
                <a:cubicBezTo>
                  <a:pt x="1011" y="391"/>
                  <a:pt x="1017" y="399"/>
                  <a:pt x="1020" y="398"/>
                </a:cubicBezTo>
                <a:cubicBezTo>
                  <a:pt x="1023" y="398"/>
                  <a:pt x="1026" y="394"/>
                  <a:pt x="1025" y="394"/>
                </a:cubicBezTo>
                <a:cubicBezTo>
                  <a:pt x="1024" y="393"/>
                  <a:pt x="1025" y="391"/>
                  <a:pt x="1026" y="392"/>
                </a:cubicBezTo>
                <a:cubicBezTo>
                  <a:pt x="1027" y="392"/>
                  <a:pt x="1026" y="395"/>
                  <a:pt x="1027" y="396"/>
                </a:cubicBezTo>
                <a:cubicBezTo>
                  <a:pt x="1028" y="397"/>
                  <a:pt x="1028" y="398"/>
                  <a:pt x="1027" y="400"/>
                </a:cubicBezTo>
                <a:cubicBezTo>
                  <a:pt x="1026" y="402"/>
                  <a:pt x="1028" y="405"/>
                  <a:pt x="1028" y="407"/>
                </a:cubicBezTo>
                <a:cubicBezTo>
                  <a:pt x="1028" y="409"/>
                  <a:pt x="1029" y="412"/>
                  <a:pt x="1030" y="415"/>
                </a:cubicBezTo>
                <a:cubicBezTo>
                  <a:pt x="1030" y="417"/>
                  <a:pt x="1032" y="423"/>
                  <a:pt x="1034" y="426"/>
                </a:cubicBezTo>
                <a:cubicBezTo>
                  <a:pt x="1036" y="429"/>
                  <a:pt x="1037" y="435"/>
                  <a:pt x="1038" y="437"/>
                </a:cubicBezTo>
                <a:cubicBezTo>
                  <a:pt x="1039" y="438"/>
                  <a:pt x="1042" y="443"/>
                  <a:pt x="1042" y="446"/>
                </a:cubicBezTo>
                <a:cubicBezTo>
                  <a:pt x="1042" y="449"/>
                  <a:pt x="1045" y="453"/>
                  <a:pt x="1046" y="453"/>
                </a:cubicBezTo>
                <a:cubicBezTo>
                  <a:pt x="1047" y="454"/>
                  <a:pt x="1050" y="453"/>
                  <a:pt x="1050" y="451"/>
                </a:cubicBezTo>
                <a:cubicBezTo>
                  <a:pt x="1051" y="449"/>
                  <a:pt x="1054" y="448"/>
                  <a:pt x="1054" y="447"/>
                </a:cubicBezTo>
                <a:cubicBezTo>
                  <a:pt x="1054" y="445"/>
                  <a:pt x="1055" y="444"/>
                  <a:pt x="1056" y="444"/>
                </a:cubicBezTo>
                <a:cubicBezTo>
                  <a:pt x="1057" y="444"/>
                  <a:pt x="1057" y="443"/>
                  <a:pt x="1057" y="441"/>
                </a:cubicBezTo>
                <a:cubicBezTo>
                  <a:pt x="1057" y="439"/>
                  <a:pt x="1057" y="437"/>
                  <a:pt x="1058" y="436"/>
                </a:cubicBezTo>
                <a:cubicBezTo>
                  <a:pt x="1059" y="434"/>
                  <a:pt x="1059" y="430"/>
                  <a:pt x="1059" y="429"/>
                </a:cubicBezTo>
                <a:cubicBezTo>
                  <a:pt x="1058" y="427"/>
                  <a:pt x="1058" y="425"/>
                  <a:pt x="1059" y="423"/>
                </a:cubicBezTo>
                <a:cubicBezTo>
                  <a:pt x="1060" y="422"/>
                  <a:pt x="1059" y="420"/>
                  <a:pt x="1061" y="420"/>
                </a:cubicBezTo>
                <a:cubicBezTo>
                  <a:pt x="1062" y="420"/>
                  <a:pt x="1063" y="419"/>
                  <a:pt x="1065" y="417"/>
                </a:cubicBezTo>
                <a:cubicBezTo>
                  <a:pt x="1066" y="415"/>
                  <a:pt x="1070" y="413"/>
                  <a:pt x="1071" y="412"/>
                </a:cubicBezTo>
                <a:cubicBezTo>
                  <a:pt x="1073" y="411"/>
                  <a:pt x="1077" y="407"/>
                  <a:pt x="1078" y="405"/>
                </a:cubicBezTo>
                <a:cubicBezTo>
                  <a:pt x="1079" y="403"/>
                  <a:pt x="1083" y="402"/>
                  <a:pt x="1085" y="400"/>
                </a:cubicBezTo>
                <a:cubicBezTo>
                  <a:pt x="1086" y="399"/>
                  <a:pt x="1086" y="398"/>
                  <a:pt x="1086" y="396"/>
                </a:cubicBezTo>
                <a:cubicBezTo>
                  <a:pt x="1086" y="394"/>
                  <a:pt x="1091" y="393"/>
                  <a:pt x="1093" y="393"/>
                </a:cubicBezTo>
                <a:cubicBezTo>
                  <a:pt x="1095" y="393"/>
                  <a:pt x="1096" y="393"/>
                  <a:pt x="1097" y="393"/>
                </a:cubicBezTo>
                <a:cubicBezTo>
                  <a:pt x="1099" y="393"/>
                  <a:pt x="1101" y="392"/>
                  <a:pt x="1101" y="391"/>
                </a:cubicBezTo>
                <a:cubicBezTo>
                  <a:pt x="1101" y="389"/>
                  <a:pt x="1102" y="388"/>
                  <a:pt x="1103" y="389"/>
                </a:cubicBezTo>
                <a:cubicBezTo>
                  <a:pt x="1104" y="389"/>
                  <a:pt x="1105" y="393"/>
                  <a:pt x="1106" y="395"/>
                </a:cubicBezTo>
                <a:cubicBezTo>
                  <a:pt x="1106" y="396"/>
                  <a:pt x="1108" y="400"/>
                  <a:pt x="1110" y="401"/>
                </a:cubicBezTo>
                <a:cubicBezTo>
                  <a:pt x="1113" y="402"/>
                  <a:pt x="1114" y="407"/>
                  <a:pt x="1115" y="410"/>
                </a:cubicBezTo>
                <a:cubicBezTo>
                  <a:pt x="1116" y="412"/>
                  <a:pt x="1115" y="415"/>
                  <a:pt x="1114" y="416"/>
                </a:cubicBezTo>
                <a:cubicBezTo>
                  <a:pt x="1114" y="418"/>
                  <a:pt x="1115" y="418"/>
                  <a:pt x="1116" y="419"/>
                </a:cubicBezTo>
                <a:cubicBezTo>
                  <a:pt x="1118" y="419"/>
                  <a:pt x="1119" y="420"/>
                  <a:pt x="1120" y="418"/>
                </a:cubicBezTo>
                <a:cubicBezTo>
                  <a:pt x="1121" y="417"/>
                  <a:pt x="1124" y="416"/>
                  <a:pt x="1124" y="414"/>
                </a:cubicBezTo>
                <a:cubicBezTo>
                  <a:pt x="1124" y="412"/>
                  <a:pt x="1125" y="415"/>
                  <a:pt x="1126" y="416"/>
                </a:cubicBezTo>
                <a:cubicBezTo>
                  <a:pt x="1127" y="416"/>
                  <a:pt x="1128" y="418"/>
                  <a:pt x="1128" y="420"/>
                </a:cubicBezTo>
                <a:cubicBezTo>
                  <a:pt x="1128" y="422"/>
                  <a:pt x="1128" y="428"/>
                  <a:pt x="1130" y="429"/>
                </a:cubicBezTo>
                <a:cubicBezTo>
                  <a:pt x="1132" y="431"/>
                  <a:pt x="1132" y="435"/>
                  <a:pt x="1132" y="436"/>
                </a:cubicBezTo>
                <a:cubicBezTo>
                  <a:pt x="1131" y="438"/>
                  <a:pt x="1133" y="440"/>
                  <a:pt x="1132" y="441"/>
                </a:cubicBezTo>
                <a:cubicBezTo>
                  <a:pt x="1132" y="443"/>
                  <a:pt x="1131" y="447"/>
                  <a:pt x="1131" y="449"/>
                </a:cubicBezTo>
                <a:cubicBezTo>
                  <a:pt x="1130" y="451"/>
                  <a:pt x="1130" y="452"/>
                  <a:pt x="1131" y="452"/>
                </a:cubicBezTo>
                <a:cubicBezTo>
                  <a:pt x="1132" y="453"/>
                  <a:pt x="1134" y="455"/>
                  <a:pt x="1137" y="458"/>
                </a:cubicBezTo>
                <a:cubicBezTo>
                  <a:pt x="1139" y="461"/>
                  <a:pt x="1139" y="464"/>
                  <a:pt x="1139" y="466"/>
                </a:cubicBezTo>
                <a:cubicBezTo>
                  <a:pt x="1139" y="469"/>
                  <a:pt x="1143" y="473"/>
                  <a:pt x="1143" y="475"/>
                </a:cubicBezTo>
                <a:cubicBezTo>
                  <a:pt x="1144" y="476"/>
                  <a:pt x="1145" y="477"/>
                  <a:pt x="1147" y="479"/>
                </a:cubicBezTo>
                <a:cubicBezTo>
                  <a:pt x="1150" y="480"/>
                  <a:pt x="1155" y="483"/>
                  <a:pt x="1156" y="483"/>
                </a:cubicBezTo>
                <a:cubicBezTo>
                  <a:pt x="1157" y="482"/>
                  <a:pt x="1154" y="478"/>
                  <a:pt x="1153" y="477"/>
                </a:cubicBezTo>
                <a:cubicBezTo>
                  <a:pt x="1151" y="475"/>
                  <a:pt x="1153" y="471"/>
                  <a:pt x="1153" y="468"/>
                </a:cubicBezTo>
                <a:cubicBezTo>
                  <a:pt x="1153" y="466"/>
                  <a:pt x="1150" y="466"/>
                  <a:pt x="1149" y="464"/>
                </a:cubicBezTo>
                <a:cubicBezTo>
                  <a:pt x="1149" y="462"/>
                  <a:pt x="1148" y="463"/>
                  <a:pt x="1147" y="462"/>
                </a:cubicBezTo>
                <a:cubicBezTo>
                  <a:pt x="1147" y="461"/>
                  <a:pt x="1144" y="459"/>
                  <a:pt x="1142" y="458"/>
                </a:cubicBezTo>
                <a:cubicBezTo>
                  <a:pt x="1140" y="458"/>
                  <a:pt x="1139" y="455"/>
                  <a:pt x="1139" y="454"/>
                </a:cubicBezTo>
                <a:cubicBezTo>
                  <a:pt x="1139" y="452"/>
                  <a:pt x="1138" y="451"/>
                  <a:pt x="1138" y="450"/>
                </a:cubicBezTo>
                <a:cubicBezTo>
                  <a:pt x="1138" y="448"/>
                  <a:pt x="1136" y="448"/>
                  <a:pt x="1135" y="448"/>
                </a:cubicBezTo>
                <a:cubicBezTo>
                  <a:pt x="1133" y="447"/>
                  <a:pt x="1135" y="443"/>
                  <a:pt x="1135" y="441"/>
                </a:cubicBezTo>
                <a:cubicBezTo>
                  <a:pt x="1136" y="439"/>
                  <a:pt x="1139" y="434"/>
                  <a:pt x="1138" y="432"/>
                </a:cubicBezTo>
                <a:cubicBezTo>
                  <a:pt x="1137" y="431"/>
                  <a:pt x="1141" y="429"/>
                  <a:pt x="1141" y="431"/>
                </a:cubicBezTo>
                <a:cubicBezTo>
                  <a:pt x="1142" y="433"/>
                  <a:pt x="1142" y="434"/>
                  <a:pt x="1145" y="434"/>
                </a:cubicBezTo>
                <a:cubicBezTo>
                  <a:pt x="1147" y="434"/>
                  <a:pt x="1147" y="436"/>
                  <a:pt x="1149" y="436"/>
                </a:cubicBezTo>
                <a:cubicBezTo>
                  <a:pt x="1151" y="437"/>
                  <a:pt x="1150" y="439"/>
                  <a:pt x="1151" y="440"/>
                </a:cubicBezTo>
                <a:cubicBezTo>
                  <a:pt x="1151" y="441"/>
                  <a:pt x="1152" y="441"/>
                  <a:pt x="1153" y="441"/>
                </a:cubicBezTo>
                <a:cubicBezTo>
                  <a:pt x="1154" y="440"/>
                  <a:pt x="1153" y="442"/>
                  <a:pt x="1153" y="443"/>
                </a:cubicBezTo>
                <a:cubicBezTo>
                  <a:pt x="1154" y="443"/>
                  <a:pt x="1154" y="443"/>
                  <a:pt x="1155" y="443"/>
                </a:cubicBezTo>
                <a:cubicBezTo>
                  <a:pt x="1156" y="443"/>
                  <a:pt x="1156" y="443"/>
                  <a:pt x="1157" y="443"/>
                </a:cubicBezTo>
                <a:cubicBezTo>
                  <a:pt x="1157" y="444"/>
                  <a:pt x="1158" y="445"/>
                  <a:pt x="1159" y="445"/>
                </a:cubicBezTo>
                <a:cubicBezTo>
                  <a:pt x="1160" y="446"/>
                  <a:pt x="1158" y="447"/>
                  <a:pt x="1158" y="449"/>
                </a:cubicBezTo>
                <a:cubicBezTo>
                  <a:pt x="1158" y="451"/>
                  <a:pt x="1159" y="451"/>
                  <a:pt x="1160" y="451"/>
                </a:cubicBezTo>
                <a:cubicBezTo>
                  <a:pt x="1160" y="450"/>
                  <a:pt x="1163" y="448"/>
                  <a:pt x="1164" y="448"/>
                </a:cubicBezTo>
                <a:cubicBezTo>
                  <a:pt x="1165" y="447"/>
                  <a:pt x="1164" y="446"/>
                  <a:pt x="1165" y="446"/>
                </a:cubicBezTo>
                <a:cubicBezTo>
                  <a:pt x="1166" y="446"/>
                  <a:pt x="1165" y="445"/>
                  <a:pt x="1166" y="444"/>
                </a:cubicBezTo>
                <a:cubicBezTo>
                  <a:pt x="1166" y="443"/>
                  <a:pt x="1167" y="443"/>
                  <a:pt x="1169" y="443"/>
                </a:cubicBezTo>
                <a:cubicBezTo>
                  <a:pt x="1170" y="443"/>
                  <a:pt x="1172" y="442"/>
                  <a:pt x="1174" y="441"/>
                </a:cubicBezTo>
                <a:cubicBezTo>
                  <a:pt x="1176" y="439"/>
                  <a:pt x="1177" y="439"/>
                  <a:pt x="1178" y="435"/>
                </a:cubicBezTo>
                <a:cubicBezTo>
                  <a:pt x="1178" y="431"/>
                  <a:pt x="1177" y="426"/>
                  <a:pt x="1177" y="425"/>
                </a:cubicBezTo>
                <a:cubicBezTo>
                  <a:pt x="1177" y="424"/>
                  <a:pt x="1174" y="418"/>
                  <a:pt x="1173" y="418"/>
                </a:cubicBezTo>
                <a:cubicBezTo>
                  <a:pt x="1172" y="418"/>
                  <a:pt x="1167" y="413"/>
                  <a:pt x="1166" y="413"/>
                </a:cubicBezTo>
                <a:cubicBezTo>
                  <a:pt x="1165" y="412"/>
                  <a:pt x="1165" y="410"/>
                  <a:pt x="1164" y="409"/>
                </a:cubicBezTo>
                <a:cubicBezTo>
                  <a:pt x="1163" y="408"/>
                  <a:pt x="1162" y="406"/>
                  <a:pt x="1163" y="404"/>
                </a:cubicBezTo>
                <a:cubicBezTo>
                  <a:pt x="1163" y="402"/>
                  <a:pt x="1166" y="401"/>
                  <a:pt x="1166" y="400"/>
                </a:cubicBezTo>
                <a:cubicBezTo>
                  <a:pt x="1166" y="399"/>
                  <a:pt x="1166" y="397"/>
                  <a:pt x="1167" y="397"/>
                </a:cubicBezTo>
                <a:cubicBezTo>
                  <a:pt x="1169" y="397"/>
                  <a:pt x="1170" y="396"/>
                  <a:pt x="1171" y="395"/>
                </a:cubicBezTo>
                <a:cubicBezTo>
                  <a:pt x="1171" y="395"/>
                  <a:pt x="1172" y="395"/>
                  <a:pt x="1172" y="395"/>
                </a:cubicBezTo>
                <a:cubicBezTo>
                  <a:pt x="1173" y="395"/>
                  <a:pt x="1174" y="395"/>
                  <a:pt x="1174" y="394"/>
                </a:cubicBezTo>
                <a:cubicBezTo>
                  <a:pt x="1174" y="393"/>
                  <a:pt x="1175" y="393"/>
                  <a:pt x="1176" y="394"/>
                </a:cubicBezTo>
                <a:cubicBezTo>
                  <a:pt x="1177" y="395"/>
                  <a:pt x="1177" y="395"/>
                  <a:pt x="1179" y="394"/>
                </a:cubicBezTo>
                <a:cubicBezTo>
                  <a:pt x="1180" y="393"/>
                  <a:pt x="1180" y="395"/>
                  <a:pt x="1180" y="396"/>
                </a:cubicBezTo>
                <a:cubicBezTo>
                  <a:pt x="1179" y="397"/>
                  <a:pt x="1179" y="399"/>
                  <a:pt x="1181" y="400"/>
                </a:cubicBezTo>
                <a:cubicBezTo>
                  <a:pt x="1182" y="401"/>
                  <a:pt x="1182" y="399"/>
                  <a:pt x="1182" y="398"/>
                </a:cubicBezTo>
                <a:cubicBezTo>
                  <a:pt x="1181" y="397"/>
                  <a:pt x="1184" y="396"/>
                  <a:pt x="1188" y="394"/>
                </a:cubicBezTo>
                <a:cubicBezTo>
                  <a:pt x="1192" y="393"/>
                  <a:pt x="1196" y="390"/>
                  <a:pt x="1196" y="390"/>
                </a:cubicBezTo>
                <a:cubicBezTo>
                  <a:pt x="1196" y="389"/>
                  <a:pt x="1197" y="389"/>
                  <a:pt x="1197" y="390"/>
                </a:cubicBezTo>
                <a:cubicBezTo>
                  <a:pt x="1198" y="390"/>
                  <a:pt x="1199" y="390"/>
                  <a:pt x="1200" y="390"/>
                </a:cubicBezTo>
                <a:cubicBezTo>
                  <a:pt x="1201" y="389"/>
                  <a:pt x="1206" y="388"/>
                  <a:pt x="1207" y="388"/>
                </a:cubicBezTo>
                <a:cubicBezTo>
                  <a:pt x="1209" y="388"/>
                  <a:pt x="1209" y="387"/>
                  <a:pt x="1210" y="386"/>
                </a:cubicBezTo>
                <a:cubicBezTo>
                  <a:pt x="1211" y="385"/>
                  <a:pt x="1211" y="385"/>
                  <a:pt x="1212" y="384"/>
                </a:cubicBezTo>
                <a:cubicBezTo>
                  <a:pt x="1214" y="384"/>
                  <a:pt x="1215" y="382"/>
                  <a:pt x="1215" y="382"/>
                </a:cubicBezTo>
                <a:cubicBezTo>
                  <a:pt x="1215" y="381"/>
                  <a:pt x="1218" y="381"/>
                  <a:pt x="1218" y="380"/>
                </a:cubicBezTo>
                <a:cubicBezTo>
                  <a:pt x="1218" y="379"/>
                  <a:pt x="1220" y="379"/>
                  <a:pt x="1220" y="378"/>
                </a:cubicBezTo>
                <a:cubicBezTo>
                  <a:pt x="1220" y="377"/>
                  <a:pt x="1221" y="377"/>
                  <a:pt x="1222" y="376"/>
                </a:cubicBezTo>
                <a:cubicBezTo>
                  <a:pt x="1222" y="375"/>
                  <a:pt x="1221" y="373"/>
                  <a:pt x="1222" y="373"/>
                </a:cubicBezTo>
                <a:cubicBezTo>
                  <a:pt x="1223" y="373"/>
                  <a:pt x="1222" y="371"/>
                  <a:pt x="1222" y="371"/>
                </a:cubicBezTo>
                <a:cubicBezTo>
                  <a:pt x="1222" y="370"/>
                  <a:pt x="1224" y="370"/>
                  <a:pt x="1225" y="369"/>
                </a:cubicBezTo>
                <a:cubicBezTo>
                  <a:pt x="1226" y="369"/>
                  <a:pt x="1226" y="368"/>
                  <a:pt x="1227" y="367"/>
                </a:cubicBezTo>
                <a:cubicBezTo>
                  <a:pt x="1227" y="365"/>
                  <a:pt x="1229" y="364"/>
                  <a:pt x="1229" y="364"/>
                </a:cubicBezTo>
                <a:cubicBezTo>
                  <a:pt x="1230" y="364"/>
                  <a:pt x="1231" y="362"/>
                  <a:pt x="1230" y="360"/>
                </a:cubicBezTo>
                <a:cubicBezTo>
                  <a:pt x="1230" y="359"/>
                  <a:pt x="1232" y="359"/>
                  <a:pt x="1231" y="359"/>
                </a:cubicBezTo>
                <a:cubicBezTo>
                  <a:pt x="1230" y="358"/>
                  <a:pt x="1231" y="357"/>
                  <a:pt x="1233" y="356"/>
                </a:cubicBezTo>
                <a:cubicBezTo>
                  <a:pt x="1234" y="356"/>
                  <a:pt x="1232" y="355"/>
                  <a:pt x="1231" y="356"/>
                </a:cubicBezTo>
                <a:cubicBezTo>
                  <a:pt x="1231" y="356"/>
                  <a:pt x="1230" y="356"/>
                  <a:pt x="1230" y="355"/>
                </a:cubicBezTo>
                <a:cubicBezTo>
                  <a:pt x="1229" y="355"/>
                  <a:pt x="1229" y="354"/>
                  <a:pt x="1229" y="355"/>
                </a:cubicBezTo>
                <a:cubicBezTo>
                  <a:pt x="1228" y="356"/>
                  <a:pt x="1226" y="354"/>
                  <a:pt x="1227" y="354"/>
                </a:cubicBezTo>
                <a:cubicBezTo>
                  <a:pt x="1228" y="354"/>
                  <a:pt x="1231" y="352"/>
                  <a:pt x="1232" y="352"/>
                </a:cubicBezTo>
                <a:cubicBezTo>
                  <a:pt x="1232" y="352"/>
                  <a:pt x="1230" y="349"/>
                  <a:pt x="1229" y="350"/>
                </a:cubicBezTo>
                <a:cubicBezTo>
                  <a:pt x="1228" y="350"/>
                  <a:pt x="1226" y="347"/>
                  <a:pt x="1225" y="347"/>
                </a:cubicBezTo>
                <a:cubicBezTo>
                  <a:pt x="1224" y="347"/>
                  <a:pt x="1226" y="346"/>
                  <a:pt x="1228" y="347"/>
                </a:cubicBezTo>
                <a:cubicBezTo>
                  <a:pt x="1229" y="347"/>
                  <a:pt x="1231" y="348"/>
                  <a:pt x="1231" y="347"/>
                </a:cubicBezTo>
                <a:cubicBezTo>
                  <a:pt x="1232" y="347"/>
                  <a:pt x="1229" y="344"/>
                  <a:pt x="1228" y="343"/>
                </a:cubicBezTo>
                <a:cubicBezTo>
                  <a:pt x="1227" y="342"/>
                  <a:pt x="1228" y="341"/>
                  <a:pt x="1227" y="341"/>
                </a:cubicBezTo>
                <a:cubicBezTo>
                  <a:pt x="1226" y="340"/>
                  <a:pt x="1225" y="337"/>
                  <a:pt x="1224" y="336"/>
                </a:cubicBezTo>
                <a:cubicBezTo>
                  <a:pt x="1224" y="334"/>
                  <a:pt x="1221" y="334"/>
                  <a:pt x="1221" y="333"/>
                </a:cubicBezTo>
                <a:cubicBezTo>
                  <a:pt x="1220" y="332"/>
                  <a:pt x="1221" y="330"/>
                  <a:pt x="1223" y="329"/>
                </a:cubicBezTo>
                <a:cubicBezTo>
                  <a:pt x="1225" y="328"/>
                  <a:pt x="1224" y="327"/>
                  <a:pt x="1225" y="327"/>
                </a:cubicBezTo>
                <a:cubicBezTo>
                  <a:pt x="1225" y="327"/>
                  <a:pt x="1226" y="327"/>
                  <a:pt x="1227" y="325"/>
                </a:cubicBezTo>
                <a:cubicBezTo>
                  <a:pt x="1228" y="324"/>
                  <a:pt x="1229" y="325"/>
                  <a:pt x="1229" y="324"/>
                </a:cubicBezTo>
                <a:cubicBezTo>
                  <a:pt x="1230" y="323"/>
                  <a:pt x="1233" y="323"/>
                  <a:pt x="1234" y="322"/>
                </a:cubicBezTo>
                <a:cubicBezTo>
                  <a:pt x="1235" y="322"/>
                  <a:pt x="1233" y="319"/>
                  <a:pt x="1232" y="320"/>
                </a:cubicBezTo>
                <a:cubicBezTo>
                  <a:pt x="1230" y="320"/>
                  <a:pt x="1229" y="320"/>
                  <a:pt x="1228" y="318"/>
                </a:cubicBezTo>
                <a:cubicBezTo>
                  <a:pt x="1227" y="316"/>
                  <a:pt x="1224" y="321"/>
                  <a:pt x="1222" y="322"/>
                </a:cubicBezTo>
                <a:cubicBezTo>
                  <a:pt x="1220" y="323"/>
                  <a:pt x="1219" y="320"/>
                  <a:pt x="1219" y="318"/>
                </a:cubicBezTo>
                <a:cubicBezTo>
                  <a:pt x="1220" y="317"/>
                  <a:pt x="1218" y="317"/>
                  <a:pt x="1215" y="317"/>
                </a:cubicBezTo>
                <a:cubicBezTo>
                  <a:pt x="1212" y="317"/>
                  <a:pt x="1213" y="312"/>
                  <a:pt x="1215" y="312"/>
                </a:cubicBezTo>
                <a:cubicBezTo>
                  <a:pt x="1215" y="311"/>
                  <a:pt x="1216" y="312"/>
                  <a:pt x="1217" y="312"/>
                </a:cubicBezTo>
                <a:cubicBezTo>
                  <a:pt x="1218" y="312"/>
                  <a:pt x="1220" y="312"/>
                  <a:pt x="1220" y="310"/>
                </a:cubicBezTo>
                <a:cubicBezTo>
                  <a:pt x="1221" y="307"/>
                  <a:pt x="1223" y="309"/>
                  <a:pt x="1225" y="307"/>
                </a:cubicBezTo>
                <a:cubicBezTo>
                  <a:pt x="1228" y="304"/>
                  <a:pt x="1230" y="302"/>
                  <a:pt x="1232" y="304"/>
                </a:cubicBezTo>
                <a:cubicBezTo>
                  <a:pt x="1235" y="305"/>
                  <a:pt x="1230" y="308"/>
                  <a:pt x="1230" y="309"/>
                </a:cubicBezTo>
                <a:cubicBezTo>
                  <a:pt x="1229" y="311"/>
                  <a:pt x="1230" y="312"/>
                  <a:pt x="1229" y="313"/>
                </a:cubicBezTo>
                <a:cubicBezTo>
                  <a:pt x="1228" y="314"/>
                  <a:pt x="1229" y="314"/>
                  <a:pt x="1232" y="313"/>
                </a:cubicBezTo>
                <a:cubicBezTo>
                  <a:pt x="1234" y="311"/>
                  <a:pt x="1237" y="309"/>
                  <a:pt x="1240" y="308"/>
                </a:cubicBezTo>
                <a:cubicBezTo>
                  <a:pt x="1242" y="307"/>
                  <a:pt x="1245" y="309"/>
                  <a:pt x="1247" y="310"/>
                </a:cubicBezTo>
                <a:cubicBezTo>
                  <a:pt x="1248" y="312"/>
                  <a:pt x="1245" y="314"/>
                  <a:pt x="1244" y="315"/>
                </a:cubicBezTo>
                <a:cubicBezTo>
                  <a:pt x="1243" y="316"/>
                  <a:pt x="1245" y="316"/>
                  <a:pt x="1245" y="318"/>
                </a:cubicBezTo>
                <a:cubicBezTo>
                  <a:pt x="1245" y="319"/>
                  <a:pt x="1246" y="320"/>
                  <a:pt x="1247" y="319"/>
                </a:cubicBezTo>
                <a:cubicBezTo>
                  <a:pt x="1248" y="318"/>
                  <a:pt x="1249" y="318"/>
                  <a:pt x="1250" y="318"/>
                </a:cubicBezTo>
                <a:cubicBezTo>
                  <a:pt x="1252" y="318"/>
                  <a:pt x="1251" y="321"/>
                  <a:pt x="1253" y="321"/>
                </a:cubicBezTo>
                <a:cubicBezTo>
                  <a:pt x="1254" y="321"/>
                  <a:pt x="1254" y="323"/>
                  <a:pt x="1252" y="323"/>
                </a:cubicBezTo>
                <a:cubicBezTo>
                  <a:pt x="1251" y="322"/>
                  <a:pt x="1251" y="325"/>
                  <a:pt x="1252" y="327"/>
                </a:cubicBezTo>
                <a:cubicBezTo>
                  <a:pt x="1253" y="328"/>
                  <a:pt x="1250" y="331"/>
                  <a:pt x="1251" y="332"/>
                </a:cubicBezTo>
                <a:cubicBezTo>
                  <a:pt x="1252" y="333"/>
                  <a:pt x="1251" y="334"/>
                  <a:pt x="1251" y="335"/>
                </a:cubicBezTo>
                <a:cubicBezTo>
                  <a:pt x="1252" y="335"/>
                  <a:pt x="1257" y="334"/>
                  <a:pt x="1259" y="332"/>
                </a:cubicBezTo>
                <a:cubicBezTo>
                  <a:pt x="1262" y="329"/>
                  <a:pt x="1262" y="330"/>
                  <a:pt x="1264" y="330"/>
                </a:cubicBezTo>
                <a:cubicBezTo>
                  <a:pt x="1265" y="330"/>
                  <a:pt x="1266" y="329"/>
                  <a:pt x="1265" y="328"/>
                </a:cubicBezTo>
                <a:cubicBezTo>
                  <a:pt x="1265" y="327"/>
                  <a:pt x="1264" y="325"/>
                  <a:pt x="1264" y="322"/>
                </a:cubicBezTo>
                <a:cubicBezTo>
                  <a:pt x="1264" y="319"/>
                  <a:pt x="1258" y="312"/>
                  <a:pt x="1256" y="311"/>
                </a:cubicBezTo>
                <a:cubicBezTo>
                  <a:pt x="1255" y="311"/>
                  <a:pt x="1256" y="308"/>
                  <a:pt x="1257" y="308"/>
                </a:cubicBezTo>
                <a:cubicBezTo>
                  <a:pt x="1259" y="307"/>
                  <a:pt x="1263" y="304"/>
                  <a:pt x="1265" y="303"/>
                </a:cubicBezTo>
                <a:cubicBezTo>
                  <a:pt x="1266" y="302"/>
                  <a:pt x="1265" y="300"/>
                  <a:pt x="1266" y="298"/>
                </a:cubicBezTo>
                <a:cubicBezTo>
                  <a:pt x="1267" y="296"/>
                  <a:pt x="1274" y="291"/>
                  <a:pt x="1275" y="291"/>
                </a:cubicBezTo>
                <a:cubicBezTo>
                  <a:pt x="1277" y="291"/>
                  <a:pt x="1279" y="293"/>
                  <a:pt x="1280" y="294"/>
                </a:cubicBezTo>
                <a:cubicBezTo>
                  <a:pt x="1282" y="294"/>
                  <a:pt x="1290" y="288"/>
                  <a:pt x="1290" y="287"/>
                </a:cubicBezTo>
                <a:cubicBezTo>
                  <a:pt x="1290" y="286"/>
                  <a:pt x="1295" y="282"/>
                  <a:pt x="1297" y="280"/>
                </a:cubicBezTo>
                <a:cubicBezTo>
                  <a:pt x="1299" y="277"/>
                  <a:pt x="1302" y="274"/>
                  <a:pt x="1303" y="271"/>
                </a:cubicBezTo>
                <a:cubicBezTo>
                  <a:pt x="1304" y="270"/>
                  <a:pt x="1307" y="267"/>
                  <a:pt x="1308" y="265"/>
                </a:cubicBezTo>
                <a:cubicBezTo>
                  <a:pt x="1309" y="264"/>
                  <a:pt x="1309" y="264"/>
                  <a:pt x="1310" y="261"/>
                </a:cubicBezTo>
                <a:cubicBezTo>
                  <a:pt x="1312" y="258"/>
                  <a:pt x="1312" y="250"/>
                  <a:pt x="1312" y="250"/>
                </a:cubicBezTo>
                <a:cubicBezTo>
                  <a:pt x="1313" y="249"/>
                  <a:pt x="1312" y="248"/>
                  <a:pt x="1313" y="247"/>
                </a:cubicBezTo>
                <a:cubicBezTo>
                  <a:pt x="1314" y="246"/>
                  <a:pt x="1313" y="245"/>
                  <a:pt x="1315" y="244"/>
                </a:cubicBezTo>
                <a:cubicBezTo>
                  <a:pt x="1316" y="243"/>
                  <a:pt x="1316" y="242"/>
                  <a:pt x="1315" y="241"/>
                </a:cubicBezTo>
                <a:cubicBezTo>
                  <a:pt x="1315" y="241"/>
                  <a:pt x="1315" y="239"/>
                  <a:pt x="1315" y="238"/>
                </a:cubicBezTo>
                <a:cubicBezTo>
                  <a:pt x="1315" y="238"/>
                  <a:pt x="1315" y="237"/>
                  <a:pt x="1316" y="237"/>
                </a:cubicBezTo>
                <a:cubicBezTo>
                  <a:pt x="1316" y="236"/>
                  <a:pt x="1315" y="235"/>
                  <a:pt x="1314" y="235"/>
                </a:cubicBezTo>
                <a:cubicBezTo>
                  <a:pt x="1313" y="234"/>
                  <a:pt x="1312" y="234"/>
                  <a:pt x="1311" y="233"/>
                </a:cubicBezTo>
                <a:cubicBezTo>
                  <a:pt x="1311" y="231"/>
                  <a:pt x="1310" y="230"/>
                  <a:pt x="1308" y="230"/>
                </a:cubicBezTo>
                <a:cubicBezTo>
                  <a:pt x="1308" y="230"/>
                  <a:pt x="1307" y="230"/>
                  <a:pt x="1306" y="230"/>
                </a:cubicBezTo>
                <a:cubicBezTo>
                  <a:pt x="1305" y="230"/>
                  <a:pt x="1304" y="230"/>
                  <a:pt x="1305" y="230"/>
                </a:cubicBezTo>
                <a:cubicBezTo>
                  <a:pt x="1305" y="231"/>
                  <a:pt x="1304" y="232"/>
                  <a:pt x="1304" y="232"/>
                </a:cubicBezTo>
                <a:cubicBezTo>
                  <a:pt x="1303" y="232"/>
                  <a:pt x="1303" y="232"/>
                  <a:pt x="1302" y="233"/>
                </a:cubicBezTo>
                <a:cubicBezTo>
                  <a:pt x="1301" y="235"/>
                  <a:pt x="1298" y="235"/>
                  <a:pt x="1299" y="234"/>
                </a:cubicBezTo>
                <a:cubicBezTo>
                  <a:pt x="1301" y="232"/>
                  <a:pt x="1299" y="232"/>
                  <a:pt x="1299" y="231"/>
                </a:cubicBezTo>
                <a:cubicBezTo>
                  <a:pt x="1300" y="230"/>
                  <a:pt x="1301" y="229"/>
                  <a:pt x="1299" y="229"/>
                </a:cubicBezTo>
                <a:cubicBezTo>
                  <a:pt x="1298" y="230"/>
                  <a:pt x="1298" y="232"/>
                  <a:pt x="1297" y="232"/>
                </a:cubicBezTo>
                <a:cubicBezTo>
                  <a:pt x="1295" y="233"/>
                  <a:pt x="1296" y="229"/>
                  <a:pt x="1296" y="228"/>
                </a:cubicBezTo>
                <a:cubicBezTo>
                  <a:pt x="1296" y="227"/>
                  <a:pt x="1295" y="228"/>
                  <a:pt x="1294" y="228"/>
                </a:cubicBezTo>
                <a:cubicBezTo>
                  <a:pt x="1293" y="228"/>
                  <a:pt x="1292" y="228"/>
                  <a:pt x="1291" y="228"/>
                </a:cubicBezTo>
                <a:cubicBezTo>
                  <a:pt x="1289" y="228"/>
                  <a:pt x="1289" y="226"/>
                  <a:pt x="1291" y="225"/>
                </a:cubicBezTo>
                <a:cubicBezTo>
                  <a:pt x="1294" y="224"/>
                  <a:pt x="1293" y="223"/>
                  <a:pt x="1294" y="222"/>
                </a:cubicBezTo>
                <a:cubicBezTo>
                  <a:pt x="1295" y="222"/>
                  <a:pt x="1298" y="220"/>
                  <a:pt x="1300" y="219"/>
                </a:cubicBezTo>
                <a:cubicBezTo>
                  <a:pt x="1301" y="218"/>
                  <a:pt x="1302" y="217"/>
                  <a:pt x="1302" y="216"/>
                </a:cubicBezTo>
                <a:cubicBezTo>
                  <a:pt x="1302" y="215"/>
                  <a:pt x="1305" y="213"/>
                  <a:pt x="1308" y="211"/>
                </a:cubicBezTo>
                <a:cubicBezTo>
                  <a:pt x="1311" y="209"/>
                  <a:pt x="1312" y="208"/>
                  <a:pt x="1313" y="207"/>
                </a:cubicBezTo>
                <a:cubicBezTo>
                  <a:pt x="1313" y="205"/>
                  <a:pt x="1317" y="204"/>
                  <a:pt x="1317" y="203"/>
                </a:cubicBezTo>
                <a:cubicBezTo>
                  <a:pt x="1317" y="202"/>
                  <a:pt x="1322" y="199"/>
                  <a:pt x="1325" y="198"/>
                </a:cubicBezTo>
                <a:cubicBezTo>
                  <a:pt x="1329" y="198"/>
                  <a:pt x="1334" y="199"/>
                  <a:pt x="1335" y="200"/>
                </a:cubicBezTo>
                <a:cubicBezTo>
                  <a:pt x="1336" y="200"/>
                  <a:pt x="1336" y="200"/>
                  <a:pt x="1337" y="199"/>
                </a:cubicBezTo>
                <a:cubicBezTo>
                  <a:pt x="1337" y="199"/>
                  <a:pt x="1339" y="199"/>
                  <a:pt x="1341" y="199"/>
                </a:cubicBezTo>
                <a:cubicBezTo>
                  <a:pt x="1342" y="200"/>
                  <a:pt x="1342" y="199"/>
                  <a:pt x="1343" y="199"/>
                </a:cubicBezTo>
                <a:cubicBezTo>
                  <a:pt x="1344" y="199"/>
                  <a:pt x="1344" y="199"/>
                  <a:pt x="1345" y="199"/>
                </a:cubicBezTo>
                <a:cubicBezTo>
                  <a:pt x="1346" y="199"/>
                  <a:pt x="1348" y="200"/>
                  <a:pt x="1348" y="198"/>
                </a:cubicBezTo>
                <a:cubicBezTo>
                  <a:pt x="1349" y="196"/>
                  <a:pt x="1353" y="196"/>
                  <a:pt x="1354" y="197"/>
                </a:cubicBezTo>
                <a:cubicBezTo>
                  <a:pt x="1355" y="198"/>
                  <a:pt x="1356" y="199"/>
                  <a:pt x="1358" y="198"/>
                </a:cubicBezTo>
                <a:cubicBezTo>
                  <a:pt x="1359" y="197"/>
                  <a:pt x="1359" y="199"/>
                  <a:pt x="1360" y="199"/>
                </a:cubicBezTo>
                <a:cubicBezTo>
                  <a:pt x="1362" y="199"/>
                  <a:pt x="1361" y="201"/>
                  <a:pt x="1360" y="201"/>
                </a:cubicBezTo>
                <a:cubicBezTo>
                  <a:pt x="1358" y="200"/>
                  <a:pt x="1357" y="201"/>
                  <a:pt x="1358" y="202"/>
                </a:cubicBezTo>
                <a:cubicBezTo>
                  <a:pt x="1359" y="203"/>
                  <a:pt x="1360" y="202"/>
                  <a:pt x="1361" y="202"/>
                </a:cubicBezTo>
                <a:cubicBezTo>
                  <a:pt x="1362" y="202"/>
                  <a:pt x="1362" y="201"/>
                  <a:pt x="1363" y="201"/>
                </a:cubicBezTo>
                <a:cubicBezTo>
                  <a:pt x="1364" y="202"/>
                  <a:pt x="1366" y="202"/>
                  <a:pt x="1367" y="201"/>
                </a:cubicBezTo>
                <a:cubicBezTo>
                  <a:pt x="1368" y="200"/>
                  <a:pt x="1368" y="200"/>
                  <a:pt x="1369" y="201"/>
                </a:cubicBezTo>
                <a:cubicBezTo>
                  <a:pt x="1369" y="201"/>
                  <a:pt x="1370" y="201"/>
                  <a:pt x="1370" y="201"/>
                </a:cubicBezTo>
                <a:cubicBezTo>
                  <a:pt x="1371" y="200"/>
                  <a:pt x="1373" y="199"/>
                  <a:pt x="1374" y="200"/>
                </a:cubicBezTo>
                <a:cubicBezTo>
                  <a:pt x="1376" y="200"/>
                  <a:pt x="1375" y="198"/>
                  <a:pt x="1373" y="198"/>
                </a:cubicBezTo>
                <a:cubicBezTo>
                  <a:pt x="1371" y="198"/>
                  <a:pt x="1371" y="197"/>
                  <a:pt x="1372" y="195"/>
                </a:cubicBezTo>
                <a:cubicBezTo>
                  <a:pt x="1374" y="192"/>
                  <a:pt x="1377" y="191"/>
                  <a:pt x="1379" y="189"/>
                </a:cubicBezTo>
                <a:cubicBezTo>
                  <a:pt x="1381" y="188"/>
                  <a:pt x="1382" y="188"/>
                  <a:pt x="1382" y="187"/>
                </a:cubicBezTo>
                <a:cubicBezTo>
                  <a:pt x="1382" y="186"/>
                  <a:pt x="1383" y="183"/>
                  <a:pt x="1384" y="183"/>
                </a:cubicBezTo>
                <a:cubicBezTo>
                  <a:pt x="1384" y="183"/>
                  <a:pt x="1385" y="183"/>
                  <a:pt x="1386" y="183"/>
                </a:cubicBezTo>
                <a:cubicBezTo>
                  <a:pt x="1387" y="184"/>
                  <a:pt x="1390" y="184"/>
                  <a:pt x="1391" y="183"/>
                </a:cubicBezTo>
                <a:cubicBezTo>
                  <a:pt x="1393" y="182"/>
                  <a:pt x="1393" y="184"/>
                  <a:pt x="1394" y="184"/>
                </a:cubicBezTo>
                <a:cubicBezTo>
                  <a:pt x="1394" y="184"/>
                  <a:pt x="1395" y="184"/>
                  <a:pt x="1395" y="183"/>
                </a:cubicBezTo>
                <a:cubicBezTo>
                  <a:pt x="1396" y="183"/>
                  <a:pt x="1396" y="182"/>
                  <a:pt x="1397" y="183"/>
                </a:cubicBezTo>
                <a:cubicBezTo>
                  <a:pt x="1398" y="183"/>
                  <a:pt x="1395" y="185"/>
                  <a:pt x="1395" y="187"/>
                </a:cubicBezTo>
                <a:cubicBezTo>
                  <a:pt x="1394" y="189"/>
                  <a:pt x="1396" y="188"/>
                  <a:pt x="1397" y="188"/>
                </a:cubicBezTo>
                <a:cubicBezTo>
                  <a:pt x="1398" y="189"/>
                  <a:pt x="1396" y="190"/>
                  <a:pt x="1396" y="190"/>
                </a:cubicBezTo>
                <a:cubicBezTo>
                  <a:pt x="1396" y="191"/>
                  <a:pt x="1399" y="191"/>
                  <a:pt x="1401" y="188"/>
                </a:cubicBezTo>
                <a:cubicBezTo>
                  <a:pt x="1404" y="185"/>
                  <a:pt x="1407" y="184"/>
                  <a:pt x="1408" y="185"/>
                </a:cubicBezTo>
                <a:cubicBezTo>
                  <a:pt x="1410" y="185"/>
                  <a:pt x="1409" y="183"/>
                  <a:pt x="1409" y="180"/>
                </a:cubicBezTo>
                <a:cubicBezTo>
                  <a:pt x="1409" y="178"/>
                  <a:pt x="1415" y="177"/>
                  <a:pt x="1416" y="178"/>
                </a:cubicBezTo>
                <a:cubicBezTo>
                  <a:pt x="1418" y="179"/>
                  <a:pt x="1418" y="179"/>
                  <a:pt x="1416" y="179"/>
                </a:cubicBezTo>
                <a:cubicBezTo>
                  <a:pt x="1415" y="178"/>
                  <a:pt x="1413" y="180"/>
                  <a:pt x="1413" y="182"/>
                </a:cubicBezTo>
                <a:cubicBezTo>
                  <a:pt x="1413" y="184"/>
                  <a:pt x="1412" y="185"/>
                  <a:pt x="1413" y="186"/>
                </a:cubicBezTo>
                <a:cubicBezTo>
                  <a:pt x="1413" y="186"/>
                  <a:pt x="1411" y="187"/>
                  <a:pt x="1411" y="188"/>
                </a:cubicBezTo>
                <a:cubicBezTo>
                  <a:pt x="1411" y="188"/>
                  <a:pt x="1411" y="189"/>
                  <a:pt x="1410" y="189"/>
                </a:cubicBezTo>
                <a:cubicBezTo>
                  <a:pt x="1409" y="190"/>
                  <a:pt x="1405" y="190"/>
                  <a:pt x="1404" y="192"/>
                </a:cubicBezTo>
                <a:cubicBezTo>
                  <a:pt x="1404" y="194"/>
                  <a:pt x="1402" y="194"/>
                  <a:pt x="1401" y="196"/>
                </a:cubicBezTo>
                <a:cubicBezTo>
                  <a:pt x="1400" y="198"/>
                  <a:pt x="1396" y="199"/>
                  <a:pt x="1393" y="203"/>
                </a:cubicBezTo>
                <a:cubicBezTo>
                  <a:pt x="1390" y="207"/>
                  <a:pt x="1386" y="207"/>
                  <a:pt x="1386" y="208"/>
                </a:cubicBezTo>
                <a:cubicBezTo>
                  <a:pt x="1386" y="209"/>
                  <a:pt x="1383" y="208"/>
                  <a:pt x="1382" y="209"/>
                </a:cubicBezTo>
                <a:cubicBezTo>
                  <a:pt x="1381" y="209"/>
                  <a:pt x="1383" y="211"/>
                  <a:pt x="1381" y="214"/>
                </a:cubicBezTo>
                <a:cubicBezTo>
                  <a:pt x="1378" y="216"/>
                  <a:pt x="1377" y="220"/>
                  <a:pt x="1377" y="223"/>
                </a:cubicBezTo>
                <a:cubicBezTo>
                  <a:pt x="1377" y="227"/>
                  <a:pt x="1378" y="237"/>
                  <a:pt x="1379" y="239"/>
                </a:cubicBezTo>
                <a:cubicBezTo>
                  <a:pt x="1380" y="241"/>
                  <a:pt x="1380" y="245"/>
                  <a:pt x="1381" y="246"/>
                </a:cubicBezTo>
                <a:cubicBezTo>
                  <a:pt x="1381" y="247"/>
                  <a:pt x="1381" y="249"/>
                  <a:pt x="1382" y="249"/>
                </a:cubicBezTo>
                <a:cubicBezTo>
                  <a:pt x="1382" y="250"/>
                  <a:pt x="1385" y="247"/>
                  <a:pt x="1386" y="246"/>
                </a:cubicBezTo>
                <a:cubicBezTo>
                  <a:pt x="1388" y="244"/>
                  <a:pt x="1387" y="244"/>
                  <a:pt x="1388" y="243"/>
                </a:cubicBezTo>
                <a:cubicBezTo>
                  <a:pt x="1389" y="242"/>
                  <a:pt x="1389" y="240"/>
                  <a:pt x="1389" y="239"/>
                </a:cubicBezTo>
                <a:cubicBezTo>
                  <a:pt x="1390" y="238"/>
                  <a:pt x="1391" y="238"/>
                  <a:pt x="1392" y="237"/>
                </a:cubicBezTo>
                <a:cubicBezTo>
                  <a:pt x="1393" y="236"/>
                  <a:pt x="1394" y="237"/>
                  <a:pt x="1395" y="236"/>
                </a:cubicBezTo>
                <a:cubicBezTo>
                  <a:pt x="1396" y="236"/>
                  <a:pt x="1395" y="234"/>
                  <a:pt x="1395" y="233"/>
                </a:cubicBezTo>
                <a:cubicBezTo>
                  <a:pt x="1395" y="231"/>
                  <a:pt x="1397" y="230"/>
                  <a:pt x="1399" y="229"/>
                </a:cubicBezTo>
                <a:cubicBezTo>
                  <a:pt x="1400" y="228"/>
                  <a:pt x="1400" y="228"/>
                  <a:pt x="1401" y="229"/>
                </a:cubicBezTo>
                <a:cubicBezTo>
                  <a:pt x="1402" y="229"/>
                  <a:pt x="1403" y="229"/>
                  <a:pt x="1404" y="228"/>
                </a:cubicBezTo>
                <a:cubicBezTo>
                  <a:pt x="1406" y="226"/>
                  <a:pt x="1404" y="225"/>
                  <a:pt x="1403" y="224"/>
                </a:cubicBezTo>
                <a:cubicBezTo>
                  <a:pt x="1403" y="223"/>
                  <a:pt x="1405" y="219"/>
                  <a:pt x="1406" y="219"/>
                </a:cubicBezTo>
                <a:cubicBezTo>
                  <a:pt x="1407" y="218"/>
                  <a:pt x="1407" y="219"/>
                  <a:pt x="1408" y="219"/>
                </a:cubicBezTo>
                <a:cubicBezTo>
                  <a:pt x="1408" y="219"/>
                  <a:pt x="1409" y="219"/>
                  <a:pt x="1410" y="218"/>
                </a:cubicBezTo>
                <a:cubicBezTo>
                  <a:pt x="1411" y="217"/>
                  <a:pt x="1408" y="215"/>
                  <a:pt x="1408" y="216"/>
                </a:cubicBezTo>
                <a:cubicBezTo>
                  <a:pt x="1407" y="216"/>
                  <a:pt x="1406" y="212"/>
                  <a:pt x="1408" y="211"/>
                </a:cubicBezTo>
                <a:cubicBezTo>
                  <a:pt x="1410" y="209"/>
                  <a:pt x="1410" y="209"/>
                  <a:pt x="1408" y="209"/>
                </a:cubicBezTo>
                <a:cubicBezTo>
                  <a:pt x="1407" y="208"/>
                  <a:pt x="1407" y="209"/>
                  <a:pt x="1406" y="209"/>
                </a:cubicBezTo>
                <a:cubicBezTo>
                  <a:pt x="1405" y="209"/>
                  <a:pt x="1403" y="207"/>
                  <a:pt x="1405" y="204"/>
                </a:cubicBezTo>
                <a:cubicBezTo>
                  <a:pt x="1407" y="202"/>
                  <a:pt x="1408" y="202"/>
                  <a:pt x="1409" y="201"/>
                </a:cubicBezTo>
                <a:cubicBezTo>
                  <a:pt x="1409" y="199"/>
                  <a:pt x="1411" y="196"/>
                  <a:pt x="1412" y="195"/>
                </a:cubicBezTo>
                <a:cubicBezTo>
                  <a:pt x="1412" y="195"/>
                  <a:pt x="1413" y="195"/>
                  <a:pt x="1414" y="195"/>
                </a:cubicBezTo>
                <a:cubicBezTo>
                  <a:pt x="1415" y="195"/>
                  <a:pt x="1415" y="195"/>
                  <a:pt x="1416" y="195"/>
                </a:cubicBezTo>
                <a:cubicBezTo>
                  <a:pt x="1416" y="195"/>
                  <a:pt x="1416" y="195"/>
                  <a:pt x="1416" y="196"/>
                </a:cubicBezTo>
                <a:cubicBezTo>
                  <a:pt x="1416" y="196"/>
                  <a:pt x="1417" y="196"/>
                  <a:pt x="1417" y="196"/>
                </a:cubicBezTo>
                <a:cubicBezTo>
                  <a:pt x="1418" y="195"/>
                  <a:pt x="1420" y="192"/>
                  <a:pt x="1421" y="192"/>
                </a:cubicBezTo>
                <a:cubicBezTo>
                  <a:pt x="1423" y="192"/>
                  <a:pt x="1422" y="194"/>
                  <a:pt x="1422" y="195"/>
                </a:cubicBezTo>
                <a:cubicBezTo>
                  <a:pt x="1423" y="197"/>
                  <a:pt x="1424" y="195"/>
                  <a:pt x="1426" y="193"/>
                </a:cubicBezTo>
                <a:cubicBezTo>
                  <a:pt x="1429" y="191"/>
                  <a:pt x="1435" y="191"/>
                  <a:pt x="1437" y="192"/>
                </a:cubicBezTo>
                <a:cubicBezTo>
                  <a:pt x="1439" y="193"/>
                  <a:pt x="1439" y="195"/>
                  <a:pt x="1440" y="195"/>
                </a:cubicBezTo>
                <a:cubicBezTo>
                  <a:pt x="1442" y="195"/>
                  <a:pt x="1440" y="193"/>
                  <a:pt x="1442" y="193"/>
                </a:cubicBezTo>
                <a:cubicBezTo>
                  <a:pt x="1443" y="192"/>
                  <a:pt x="1446" y="190"/>
                  <a:pt x="1448" y="189"/>
                </a:cubicBezTo>
                <a:cubicBezTo>
                  <a:pt x="1450" y="188"/>
                  <a:pt x="1449" y="189"/>
                  <a:pt x="1450" y="187"/>
                </a:cubicBezTo>
                <a:cubicBezTo>
                  <a:pt x="1452" y="186"/>
                  <a:pt x="1453" y="187"/>
                  <a:pt x="1453" y="186"/>
                </a:cubicBezTo>
                <a:cubicBezTo>
                  <a:pt x="1453" y="185"/>
                  <a:pt x="1456" y="183"/>
                  <a:pt x="1460" y="183"/>
                </a:cubicBezTo>
                <a:cubicBezTo>
                  <a:pt x="1464" y="182"/>
                  <a:pt x="1469" y="179"/>
                  <a:pt x="1469" y="178"/>
                </a:cubicBezTo>
                <a:cubicBezTo>
                  <a:pt x="1469" y="177"/>
                  <a:pt x="1470" y="177"/>
                  <a:pt x="1471" y="178"/>
                </a:cubicBezTo>
                <a:cubicBezTo>
                  <a:pt x="1471" y="179"/>
                  <a:pt x="1472" y="178"/>
                  <a:pt x="1474" y="179"/>
                </a:cubicBezTo>
                <a:cubicBezTo>
                  <a:pt x="1476" y="179"/>
                  <a:pt x="1477" y="180"/>
                  <a:pt x="1479" y="178"/>
                </a:cubicBezTo>
                <a:cubicBezTo>
                  <a:pt x="1481" y="177"/>
                  <a:pt x="1479" y="176"/>
                  <a:pt x="1479" y="175"/>
                </a:cubicBezTo>
                <a:cubicBezTo>
                  <a:pt x="1479" y="174"/>
                  <a:pt x="1476" y="172"/>
                  <a:pt x="1476" y="171"/>
                </a:cubicBezTo>
                <a:cubicBezTo>
                  <a:pt x="1477" y="170"/>
                  <a:pt x="1474" y="166"/>
                  <a:pt x="1474" y="167"/>
                </a:cubicBezTo>
                <a:cubicBezTo>
                  <a:pt x="1473" y="168"/>
                  <a:pt x="1471" y="166"/>
                  <a:pt x="1471" y="165"/>
                </a:cubicBezTo>
                <a:cubicBezTo>
                  <a:pt x="1471" y="164"/>
                  <a:pt x="1471" y="163"/>
                  <a:pt x="1470" y="164"/>
                </a:cubicBezTo>
                <a:cubicBezTo>
                  <a:pt x="1469" y="165"/>
                  <a:pt x="1467" y="164"/>
                  <a:pt x="1466" y="163"/>
                </a:cubicBezTo>
                <a:cubicBezTo>
                  <a:pt x="1466" y="162"/>
                  <a:pt x="1468" y="161"/>
                  <a:pt x="1470" y="162"/>
                </a:cubicBezTo>
                <a:cubicBezTo>
                  <a:pt x="1472" y="163"/>
                  <a:pt x="1472" y="163"/>
                  <a:pt x="1473" y="164"/>
                </a:cubicBezTo>
                <a:cubicBezTo>
                  <a:pt x="1474" y="165"/>
                  <a:pt x="1476" y="164"/>
                  <a:pt x="1477" y="164"/>
                </a:cubicBezTo>
                <a:cubicBezTo>
                  <a:pt x="1479" y="163"/>
                  <a:pt x="1482" y="162"/>
                  <a:pt x="1483" y="161"/>
                </a:cubicBezTo>
                <a:cubicBezTo>
                  <a:pt x="1484" y="160"/>
                  <a:pt x="1483" y="159"/>
                  <a:pt x="1484" y="159"/>
                </a:cubicBezTo>
                <a:cubicBezTo>
                  <a:pt x="1486" y="158"/>
                  <a:pt x="1485" y="157"/>
                  <a:pt x="1484" y="156"/>
                </a:cubicBezTo>
                <a:cubicBezTo>
                  <a:pt x="1482" y="156"/>
                  <a:pt x="1483" y="154"/>
                  <a:pt x="1484" y="154"/>
                </a:cubicBezTo>
                <a:cubicBezTo>
                  <a:pt x="1485" y="154"/>
                  <a:pt x="1485" y="153"/>
                  <a:pt x="1485" y="153"/>
                </a:cubicBezTo>
                <a:cubicBezTo>
                  <a:pt x="1486" y="153"/>
                  <a:pt x="1486" y="153"/>
                  <a:pt x="1486" y="153"/>
                </a:cubicBezTo>
                <a:cubicBezTo>
                  <a:pt x="1486" y="153"/>
                  <a:pt x="1487" y="153"/>
                  <a:pt x="1488" y="153"/>
                </a:cubicBezTo>
                <a:cubicBezTo>
                  <a:pt x="1489" y="152"/>
                  <a:pt x="1488" y="154"/>
                  <a:pt x="1487" y="155"/>
                </a:cubicBezTo>
                <a:cubicBezTo>
                  <a:pt x="1486" y="156"/>
                  <a:pt x="1488" y="157"/>
                  <a:pt x="1489" y="158"/>
                </a:cubicBezTo>
                <a:cubicBezTo>
                  <a:pt x="1489" y="158"/>
                  <a:pt x="1492" y="159"/>
                  <a:pt x="1493" y="158"/>
                </a:cubicBezTo>
                <a:cubicBezTo>
                  <a:pt x="1495" y="157"/>
                  <a:pt x="1499" y="159"/>
                  <a:pt x="1500" y="160"/>
                </a:cubicBezTo>
                <a:cubicBezTo>
                  <a:pt x="1500" y="161"/>
                  <a:pt x="1501" y="163"/>
                  <a:pt x="1503" y="164"/>
                </a:cubicBezTo>
                <a:cubicBezTo>
                  <a:pt x="1505" y="165"/>
                  <a:pt x="1507" y="164"/>
                  <a:pt x="1507" y="165"/>
                </a:cubicBezTo>
                <a:cubicBezTo>
                  <a:pt x="1507" y="166"/>
                  <a:pt x="1508" y="167"/>
                  <a:pt x="1509" y="166"/>
                </a:cubicBezTo>
                <a:cubicBezTo>
                  <a:pt x="1510" y="166"/>
                  <a:pt x="1510" y="166"/>
                  <a:pt x="1510" y="167"/>
                </a:cubicBezTo>
                <a:cubicBezTo>
                  <a:pt x="1511" y="167"/>
                  <a:pt x="1511" y="167"/>
                  <a:pt x="1512" y="167"/>
                </a:cubicBezTo>
                <a:cubicBezTo>
                  <a:pt x="1512" y="166"/>
                  <a:pt x="1512" y="166"/>
                  <a:pt x="1513" y="166"/>
                </a:cubicBezTo>
                <a:cubicBezTo>
                  <a:pt x="1513" y="166"/>
                  <a:pt x="1513" y="167"/>
                  <a:pt x="1514" y="166"/>
                </a:cubicBezTo>
                <a:cubicBezTo>
                  <a:pt x="1515" y="165"/>
                  <a:pt x="1512" y="165"/>
                  <a:pt x="1512" y="164"/>
                </a:cubicBezTo>
                <a:cubicBezTo>
                  <a:pt x="1512" y="163"/>
                  <a:pt x="1513" y="164"/>
                  <a:pt x="1513" y="164"/>
                </a:cubicBezTo>
                <a:cubicBezTo>
                  <a:pt x="1514" y="164"/>
                  <a:pt x="1514" y="164"/>
                  <a:pt x="1514" y="164"/>
                </a:cubicBezTo>
                <a:cubicBezTo>
                  <a:pt x="1515" y="164"/>
                  <a:pt x="1514" y="162"/>
                  <a:pt x="1515" y="162"/>
                </a:cubicBezTo>
                <a:cubicBezTo>
                  <a:pt x="1515" y="162"/>
                  <a:pt x="1515" y="158"/>
                  <a:pt x="1514" y="158"/>
                </a:cubicBezTo>
                <a:cubicBezTo>
                  <a:pt x="1513" y="158"/>
                  <a:pt x="1514" y="156"/>
                  <a:pt x="1515" y="157"/>
                </a:cubicBezTo>
                <a:moveTo>
                  <a:pt x="847" y="523"/>
                </a:moveTo>
                <a:cubicBezTo>
                  <a:pt x="845" y="524"/>
                  <a:pt x="844" y="518"/>
                  <a:pt x="841" y="517"/>
                </a:cubicBezTo>
                <a:cubicBezTo>
                  <a:pt x="839" y="516"/>
                  <a:pt x="839" y="502"/>
                  <a:pt x="840" y="502"/>
                </a:cubicBezTo>
                <a:cubicBezTo>
                  <a:pt x="841" y="501"/>
                  <a:pt x="841" y="513"/>
                  <a:pt x="844" y="515"/>
                </a:cubicBezTo>
                <a:cubicBezTo>
                  <a:pt x="846" y="516"/>
                  <a:pt x="845" y="519"/>
                  <a:pt x="846" y="520"/>
                </a:cubicBezTo>
                <a:cubicBezTo>
                  <a:pt x="846" y="521"/>
                  <a:pt x="848" y="523"/>
                  <a:pt x="847" y="523"/>
                </a:cubicBezTo>
                <a:moveTo>
                  <a:pt x="865" y="548"/>
                </a:moveTo>
                <a:cubicBezTo>
                  <a:pt x="864" y="550"/>
                  <a:pt x="861" y="545"/>
                  <a:pt x="860" y="542"/>
                </a:cubicBezTo>
                <a:cubicBezTo>
                  <a:pt x="860" y="539"/>
                  <a:pt x="862" y="537"/>
                  <a:pt x="861" y="534"/>
                </a:cubicBezTo>
                <a:cubicBezTo>
                  <a:pt x="859" y="531"/>
                  <a:pt x="859" y="528"/>
                  <a:pt x="860" y="528"/>
                </a:cubicBezTo>
                <a:cubicBezTo>
                  <a:pt x="862" y="528"/>
                  <a:pt x="864" y="536"/>
                  <a:pt x="863" y="538"/>
                </a:cubicBezTo>
                <a:cubicBezTo>
                  <a:pt x="862" y="541"/>
                  <a:pt x="866" y="547"/>
                  <a:pt x="865" y="548"/>
                </a:cubicBezTo>
                <a:moveTo>
                  <a:pt x="854" y="487"/>
                </a:moveTo>
                <a:cubicBezTo>
                  <a:pt x="857" y="486"/>
                  <a:pt x="863" y="487"/>
                  <a:pt x="863" y="488"/>
                </a:cubicBezTo>
                <a:cubicBezTo>
                  <a:pt x="862" y="489"/>
                  <a:pt x="860" y="489"/>
                  <a:pt x="860" y="491"/>
                </a:cubicBezTo>
                <a:cubicBezTo>
                  <a:pt x="860" y="493"/>
                  <a:pt x="859" y="495"/>
                  <a:pt x="858" y="495"/>
                </a:cubicBezTo>
                <a:cubicBezTo>
                  <a:pt x="856" y="496"/>
                  <a:pt x="859" y="498"/>
                  <a:pt x="858" y="498"/>
                </a:cubicBezTo>
                <a:cubicBezTo>
                  <a:pt x="857" y="498"/>
                  <a:pt x="856" y="498"/>
                  <a:pt x="855" y="498"/>
                </a:cubicBezTo>
                <a:cubicBezTo>
                  <a:pt x="854" y="497"/>
                  <a:pt x="852" y="497"/>
                  <a:pt x="851" y="498"/>
                </a:cubicBezTo>
                <a:cubicBezTo>
                  <a:pt x="848" y="499"/>
                  <a:pt x="851" y="487"/>
                  <a:pt x="854" y="487"/>
                </a:cubicBezTo>
                <a:moveTo>
                  <a:pt x="950" y="303"/>
                </a:moveTo>
                <a:cubicBezTo>
                  <a:pt x="949" y="303"/>
                  <a:pt x="949" y="303"/>
                  <a:pt x="948" y="303"/>
                </a:cubicBezTo>
                <a:cubicBezTo>
                  <a:pt x="947" y="304"/>
                  <a:pt x="947" y="304"/>
                  <a:pt x="946" y="304"/>
                </a:cubicBezTo>
                <a:cubicBezTo>
                  <a:pt x="944" y="303"/>
                  <a:pt x="942" y="302"/>
                  <a:pt x="942" y="304"/>
                </a:cubicBezTo>
                <a:cubicBezTo>
                  <a:pt x="941" y="305"/>
                  <a:pt x="941" y="307"/>
                  <a:pt x="943" y="307"/>
                </a:cubicBezTo>
                <a:cubicBezTo>
                  <a:pt x="945" y="307"/>
                  <a:pt x="944" y="308"/>
                  <a:pt x="943" y="310"/>
                </a:cubicBezTo>
                <a:cubicBezTo>
                  <a:pt x="942" y="310"/>
                  <a:pt x="943" y="310"/>
                  <a:pt x="944" y="310"/>
                </a:cubicBezTo>
                <a:cubicBezTo>
                  <a:pt x="944" y="310"/>
                  <a:pt x="945" y="310"/>
                  <a:pt x="945" y="311"/>
                </a:cubicBezTo>
                <a:cubicBezTo>
                  <a:pt x="946" y="312"/>
                  <a:pt x="947" y="312"/>
                  <a:pt x="946" y="314"/>
                </a:cubicBezTo>
                <a:cubicBezTo>
                  <a:pt x="946" y="316"/>
                  <a:pt x="947" y="321"/>
                  <a:pt x="946" y="322"/>
                </a:cubicBezTo>
                <a:cubicBezTo>
                  <a:pt x="945" y="323"/>
                  <a:pt x="941" y="324"/>
                  <a:pt x="937" y="324"/>
                </a:cubicBezTo>
                <a:cubicBezTo>
                  <a:pt x="933" y="324"/>
                  <a:pt x="933" y="319"/>
                  <a:pt x="929" y="319"/>
                </a:cubicBezTo>
                <a:cubicBezTo>
                  <a:pt x="925" y="319"/>
                  <a:pt x="923" y="314"/>
                  <a:pt x="925" y="312"/>
                </a:cubicBezTo>
                <a:cubicBezTo>
                  <a:pt x="927" y="309"/>
                  <a:pt x="929" y="305"/>
                  <a:pt x="927" y="303"/>
                </a:cubicBezTo>
                <a:cubicBezTo>
                  <a:pt x="926" y="301"/>
                  <a:pt x="918" y="293"/>
                  <a:pt x="919" y="291"/>
                </a:cubicBezTo>
                <a:cubicBezTo>
                  <a:pt x="919" y="288"/>
                  <a:pt x="920" y="287"/>
                  <a:pt x="917" y="285"/>
                </a:cubicBezTo>
                <a:cubicBezTo>
                  <a:pt x="914" y="282"/>
                  <a:pt x="917" y="281"/>
                  <a:pt x="919" y="279"/>
                </a:cubicBezTo>
                <a:cubicBezTo>
                  <a:pt x="921" y="276"/>
                  <a:pt x="925" y="275"/>
                  <a:pt x="927" y="273"/>
                </a:cubicBezTo>
                <a:cubicBezTo>
                  <a:pt x="930" y="272"/>
                  <a:pt x="933" y="270"/>
                  <a:pt x="936" y="271"/>
                </a:cubicBezTo>
                <a:cubicBezTo>
                  <a:pt x="937" y="271"/>
                  <a:pt x="939" y="271"/>
                  <a:pt x="939" y="271"/>
                </a:cubicBezTo>
                <a:cubicBezTo>
                  <a:pt x="941" y="271"/>
                  <a:pt x="942" y="271"/>
                  <a:pt x="943" y="272"/>
                </a:cubicBezTo>
                <a:cubicBezTo>
                  <a:pt x="944" y="274"/>
                  <a:pt x="943" y="277"/>
                  <a:pt x="943" y="278"/>
                </a:cubicBezTo>
                <a:cubicBezTo>
                  <a:pt x="944" y="279"/>
                  <a:pt x="941" y="279"/>
                  <a:pt x="939" y="279"/>
                </a:cubicBezTo>
                <a:cubicBezTo>
                  <a:pt x="937" y="279"/>
                  <a:pt x="933" y="280"/>
                  <a:pt x="934" y="281"/>
                </a:cubicBezTo>
                <a:cubicBezTo>
                  <a:pt x="934" y="282"/>
                  <a:pt x="936" y="285"/>
                  <a:pt x="933" y="283"/>
                </a:cubicBezTo>
                <a:cubicBezTo>
                  <a:pt x="931" y="282"/>
                  <a:pt x="930" y="285"/>
                  <a:pt x="931" y="285"/>
                </a:cubicBezTo>
                <a:cubicBezTo>
                  <a:pt x="933" y="285"/>
                  <a:pt x="934" y="286"/>
                  <a:pt x="934" y="288"/>
                </a:cubicBezTo>
                <a:cubicBezTo>
                  <a:pt x="934" y="289"/>
                  <a:pt x="935" y="291"/>
                  <a:pt x="936" y="291"/>
                </a:cubicBezTo>
                <a:cubicBezTo>
                  <a:pt x="936" y="291"/>
                  <a:pt x="937" y="291"/>
                  <a:pt x="937" y="292"/>
                </a:cubicBezTo>
                <a:cubicBezTo>
                  <a:pt x="938" y="292"/>
                  <a:pt x="938" y="293"/>
                  <a:pt x="939" y="293"/>
                </a:cubicBezTo>
                <a:cubicBezTo>
                  <a:pt x="941" y="293"/>
                  <a:pt x="942" y="293"/>
                  <a:pt x="941" y="295"/>
                </a:cubicBezTo>
                <a:cubicBezTo>
                  <a:pt x="939" y="296"/>
                  <a:pt x="942" y="301"/>
                  <a:pt x="942" y="300"/>
                </a:cubicBezTo>
                <a:cubicBezTo>
                  <a:pt x="943" y="299"/>
                  <a:pt x="942" y="296"/>
                  <a:pt x="945" y="296"/>
                </a:cubicBezTo>
                <a:cubicBezTo>
                  <a:pt x="948" y="297"/>
                  <a:pt x="946" y="300"/>
                  <a:pt x="948" y="300"/>
                </a:cubicBezTo>
                <a:cubicBezTo>
                  <a:pt x="950" y="300"/>
                  <a:pt x="952" y="303"/>
                  <a:pt x="950" y="303"/>
                </a:cubicBezTo>
                <a:moveTo>
                  <a:pt x="975" y="285"/>
                </a:moveTo>
                <a:cubicBezTo>
                  <a:pt x="971" y="287"/>
                  <a:pt x="968" y="287"/>
                  <a:pt x="969" y="284"/>
                </a:cubicBezTo>
                <a:cubicBezTo>
                  <a:pt x="970" y="281"/>
                  <a:pt x="971" y="278"/>
                  <a:pt x="969" y="278"/>
                </a:cubicBezTo>
                <a:cubicBezTo>
                  <a:pt x="967" y="278"/>
                  <a:pt x="968" y="284"/>
                  <a:pt x="967" y="284"/>
                </a:cubicBezTo>
                <a:cubicBezTo>
                  <a:pt x="966" y="285"/>
                  <a:pt x="966" y="279"/>
                  <a:pt x="967" y="277"/>
                </a:cubicBezTo>
                <a:cubicBezTo>
                  <a:pt x="968" y="275"/>
                  <a:pt x="970" y="277"/>
                  <a:pt x="971" y="277"/>
                </a:cubicBezTo>
                <a:cubicBezTo>
                  <a:pt x="971" y="277"/>
                  <a:pt x="971" y="277"/>
                  <a:pt x="971" y="276"/>
                </a:cubicBezTo>
                <a:cubicBezTo>
                  <a:pt x="972" y="276"/>
                  <a:pt x="972" y="275"/>
                  <a:pt x="973" y="275"/>
                </a:cubicBezTo>
                <a:cubicBezTo>
                  <a:pt x="974" y="275"/>
                  <a:pt x="972" y="278"/>
                  <a:pt x="974" y="278"/>
                </a:cubicBezTo>
                <a:cubicBezTo>
                  <a:pt x="975" y="278"/>
                  <a:pt x="978" y="283"/>
                  <a:pt x="975" y="285"/>
                </a:cubicBezTo>
                <a:moveTo>
                  <a:pt x="979" y="274"/>
                </a:moveTo>
                <a:cubicBezTo>
                  <a:pt x="979" y="275"/>
                  <a:pt x="974" y="274"/>
                  <a:pt x="973" y="273"/>
                </a:cubicBezTo>
                <a:cubicBezTo>
                  <a:pt x="973" y="272"/>
                  <a:pt x="980" y="273"/>
                  <a:pt x="979" y="274"/>
                </a:cubicBezTo>
                <a:moveTo>
                  <a:pt x="1050" y="274"/>
                </a:moveTo>
                <a:cubicBezTo>
                  <a:pt x="1047" y="274"/>
                  <a:pt x="1039" y="272"/>
                  <a:pt x="1036" y="276"/>
                </a:cubicBezTo>
                <a:cubicBezTo>
                  <a:pt x="1033" y="279"/>
                  <a:pt x="1035" y="281"/>
                  <a:pt x="1034" y="281"/>
                </a:cubicBezTo>
                <a:cubicBezTo>
                  <a:pt x="1032" y="281"/>
                  <a:pt x="1031" y="276"/>
                  <a:pt x="1033" y="274"/>
                </a:cubicBezTo>
                <a:cubicBezTo>
                  <a:pt x="1035" y="272"/>
                  <a:pt x="1041" y="272"/>
                  <a:pt x="1044" y="272"/>
                </a:cubicBezTo>
                <a:cubicBezTo>
                  <a:pt x="1046" y="273"/>
                  <a:pt x="1049" y="273"/>
                  <a:pt x="1051" y="272"/>
                </a:cubicBezTo>
                <a:cubicBezTo>
                  <a:pt x="1053" y="272"/>
                  <a:pt x="1054" y="272"/>
                  <a:pt x="1055" y="272"/>
                </a:cubicBezTo>
                <a:cubicBezTo>
                  <a:pt x="1056" y="272"/>
                  <a:pt x="1054" y="274"/>
                  <a:pt x="1050" y="274"/>
                </a:cubicBezTo>
                <a:moveTo>
                  <a:pt x="1175" y="236"/>
                </a:moveTo>
                <a:cubicBezTo>
                  <a:pt x="1171" y="239"/>
                  <a:pt x="1164" y="240"/>
                  <a:pt x="1164" y="243"/>
                </a:cubicBezTo>
                <a:cubicBezTo>
                  <a:pt x="1164" y="245"/>
                  <a:pt x="1156" y="247"/>
                  <a:pt x="1155" y="245"/>
                </a:cubicBezTo>
                <a:cubicBezTo>
                  <a:pt x="1154" y="244"/>
                  <a:pt x="1161" y="244"/>
                  <a:pt x="1163" y="240"/>
                </a:cubicBezTo>
                <a:cubicBezTo>
                  <a:pt x="1165" y="237"/>
                  <a:pt x="1171" y="235"/>
                  <a:pt x="1174" y="230"/>
                </a:cubicBezTo>
                <a:cubicBezTo>
                  <a:pt x="1176" y="226"/>
                  <a:pt x="1178" y="221"/>
                  <a:pt x="1180" y="221"/>
                </a:cubicBezTo>
                <a:cubicBezTo>
                  <a:pt x="1181" y="221"/>
                  <a:pt x="1179" y="233"/>
                  <a:pt x="1175" y="236"/>
                </a:cubicBezTo>
                <a:moveTo>
                  <a:pt x="770" y="45"/>
                </a:moveTo>
                <a:cubicBezTo>
                  <a:pt x="772" y="45"/>
                  <a:pt x="768" y="47"/>
                  <a:pt x="768" y="49"/>
                </a:cubicBezTo>
                <a:cubicBezTo>
                  <a:pt x="767" y="50"/>
                  <a:pt x="771" y="52"/>
                  <a:pt x="772" y="53"/>
                </a:cubicBezTo>
                <a:cubicBezTo>
                  <a:pt x="774" y="55"/>
                  <a:pt x="777" y="55"/>
                  <a:pt x="778" y="54"/>
                </a:cubicBezTo>
                <a:cubicBezTo>
                  <a:pt x="779" y="53"/>
                  <a:pt x="779" y="50"/>
                  <a:pt x="781" y="50"/>
                </a:cubicBezTo>
                <a:cubicBezTo>
                  <a:pt x="782" y="51"/>
                  <a:pt x="781" y="49"/>
                  <a:pt x="783" y="49"/>
                </a:cubicBezTo>
                <a:cubicBezTo>
                  <a:pt x="784" y="48"/>
                  <a:pt x="784" y="50"/>
                  <a:pt x="783" y="51"/>
                </a:cubicBezTo>
                <a:cubicBezTo>
                  <a:pt x="782" y="52"/>
                  <a:pt x="785" y="52"/>
                  <a:pt x="787" y="51"/>
                </a:cubicBezTo>
                <a:cubicBezTo>
                  <a:pt x="788" y="49"/>
                  <a:pt x="789" y="51"/>
                  <a:pt x="788" y="52"/>
                </a:cubicBezTo>
                <a:cubicBezTo>
                  <a:pt x="788" y="54"/>
                  <a:pt x="785" y="53"/>
                  <a:pt x="783" y="55"/>
                </a:cubicBezTo>
                <a:cubicBezTo>
                  <a:pt x="782" y="56"/>
                  <a:pt x="778" y="55"/>
                  <a:pt x="777" y="57"/>
                </a:cubicBezTo>
                <a:cubicBezTo>
                  <a:pt x="775" y="59"/>
                  <a:pt x="778" y="59"/>
                  <a:pt x="781" y="58"/>
                </a:cubicBezTo>
                <a:cubicBezTo>
                  <a:pt x="783" y="58"/>
                  <a:pt x="787" y="58"/>
                  <a:pt x="789" y="58"/>
                </a:cubicBezTo>
                <a:cubicBezTo>
                  <a:pt x="791" y="58"/>
                  <a:pt x="788" y="59"/>
                  <a:pt x="785" y="59"/>
                </a:cubicBezTo>
                <a:cubicBezTo>
                  <a:pt x="782" y="59"/>
                  <a:pt x="781" y="60"/>
                  <a:pt x="781" y="60"/>
                </a:cubicBezTo>
                <a:cubicBezTo>
                  <a:pt x="782" y="61"/>
                  <a:pt x="781" y="61"/>
                  <a:pt x="780" y="61"/>
                </a:cubicBezTo>
                <a:cubicBezTo>
                  <a:pt x="779" y="60"/>
                  <a:pt x="777" y="60"/>
                  <a:pt x="777" y="61"/>
                </a:cubicBezTo>
                <a:cubicBezTo>
                  <a:pt x="777" y="63"/>
                  <a:pt x="781" y="64"/>
                  <a:pt x="782" y="65"/>
                </a:cubicBezTo>
                <a:cubicBezTo>
                  <a:pt x="782" y="65"/>
                  <a:pt x="783" y="65"/>
                  <a:pt x="784" y="65"/>
                </a:cubicBezTo>
                <a:cubicBezTo>
                  <a:pt x="785" y="65"/>
                  <a:pt x="785" y="65"/>
                  <a:pt x="786" y="65"/>
                </a:cubicBezTo>
                <a:cubicBezTo>
                  <a:pt x="787" y="66"/>
                  <a:pt x="784" y="66"/>
                  <a:pt x="784" y="67"/>
                </a:cubicBezTo>
                <a:cubicBezTo>
                  <a:pt x="783" y="67"/>
                  <a:pt x="787" y="68"/>
                  <a:pt x="787" y="69"/>
                </a:cubicBezTo>
                <a:cubicBezTo>
                  <a:pt x="788" y="70"/>
                  <a:pt x="790" y="69"/>
                  <a:pt x="790" y="68"/>
                </a:cubicBezTo>
                <a:cubicBezTo>
                  <a:pt x="790" y="66"/>
                  <a:pt x="792" y="61"/>
                  <a:pt x="795" y="60"/>
                </a:cubicBezTo>
                <a:cubicBezTo>
                  <a:pt x="798" y="59"/>
                  <a:pt x="796" y="58"/>
                  <a:pt x="796" y="57"/>
                </a:cubicBezTo>
                <a:cubicBezTo>
                  <a:pt x="797" y="55"/>
                  <a:pt x="799" y="56"/>
                  <a:pt x="798" y="55"/>
                </a:cubicBezTo>
                <a:cubicBezTo>
                  <a:pt x="798" y="54"/>
                  <a:pt x="798" y="53"/>
                  <a:pt x="800" y="52"/>
                </a:cubicBezTo>
                <a:cubicBezTo>
                  <a:pt x="802" y="50"/>
                  <a:pt x="803" y="51"/>
                  <a:pt x="805" y="50"/>
                </a:cubicBezTo>
                <a:cubicBezTo>
                  <a:pt x="807" y="49"/>
                  <a:pt x="808" y="51"/>
                  <a:pt x="806" y="51"/>
                </a:cubicBezTo>
                <a:cubicBezTo>
                  <a:pt x="804" y="51"/>
                  <a:pt x="805" y="54"/>
                  <a:pt x="807" y="54"/>
                </a:cubicBezTo>
                <a:cubicBezTo>
                  <a:pt x="808" y="55"/>
                  <a:pt x="807" y="55"/>
                  <a:pt x="808" y="56"/>
                </a:cubicBezTo>
                <a:cubicBezTo>
                  <a:pt x="809" y="56"/>
                  <a:pt x="809" y="58"/>
                  <a:pt x="807" y="60"/>
                </a:cubicBezTo>
                <a:cubicBezTo>
                  <a:pt x="806" y="62"/>
                  <a:pt x="808" y="62"/>
                  <a:pt x="811" y="61"/>
                </a:cubicBezTo>
                <a:cubicBezTo>
                  <a:pt x="815" y="59"/>
                  <a:pt x="813" y="62"/>
                  <a:pt x="814" y="63"/>
                </a:cubicBezTo>
                <a:cubicBezTo>
                  <a:pt x="815" y="64"/>
                  <a:pt x="818" y="62"/>
                  <a:pt x="819" y="60"/>
                </a:cubicBezTo>
                <a:cubicBezTo>
                  <a:pt x="821" y="58"/>
                  <a:pt x="823" y="59"/>
                  <a:pt x="823" y="58"/>
                </a:cubicBezTo>
                <a:cubicBezTo>
                  <a:pt x="823" y="57"/>
                  <a:pt x="821" y="56"/>
                  <a:pt x="820" y="57"/>
                </a:cubicBezTo>
                <a:cubicBezTo>
                  <a:pt x="818" y="58"/>
                  <a:pt x="815" y="57"/>
                  <a:pt x="816" y="56"/>
                </a:cubicBezTo>
                <a:cubicBezTo>
                  <a:pt x="817" y="55"/>
                  <a:pt x="817" y="54"/>
                  <a:pt x="815" y="55"/>
                </a:cubicBezTo>
                <a:cubicBezTo>
                  <a:pt x="814" y="55"/>
                  <a:pt x="811" y="54"/>
                  <a:pt x="812" y="53"/>
                </a:cubicBezTo>
                <a:cubicBezTo>
                  <a:pt x="814" y="53"/>
                  <a:pt x="811" y="51"/>
                  <a:pt x="810" y="51"/>
                </a:cubicBezTo>
                <a:cubicBezTo>
                  <a:pt x="808" y="51"/>
                  <a:pt x="809" y="50"/>
                  <a:pt x="809" y="48"/>
                </a:cubicBezTo>
                <a:cubicBezTo>
                  <a:pt x="809" y="47"/>
                  <a:pt x="805" y="47"/>
                  <a:pt x="806" y="47"/>
                </a:cubicBezTo>
                <a:cubicBezTo>
                  <a:pt x="807" y="46"/>
                  <a:pt x="804" y="45"/>
                  <a:pt x="804" y="46"/>
                </a:cubicBezTo>
                <a:cubicBezTo>
                  <a:pt x="803" y="47"/>
                  <a:pt x="802" y="47"/>
                  <a:pt x="802" y="46"/>
                </a:cubicBezTo>
                <a:cubicBezTo>
                  <a:pt x="802" y="44"/>
                  <a:pt x="799" y="45"/>
                  <a:pt x="798" y="45"/>
                </a:cubicBezTo>
                <a:cubicBezTo>
                  <a:pt x="797" y="45"/>
                  <a:pt x="798" y="42"/>
                  <a:pt x="796" y="42"/>
                </a:cubicBezTo>
                <a:cubicBezTo>
                  <a:pt x="796" y="41"/>
                  <a:pt x="795" y="42"/>
                  <a:pt x="794" y="42"/>
                </a:cubicBezTo>
                <a:cubicBezTo>
                  <a:pt x="794" y="43"/>
                  <a:pt x="793" y="43"/>
                  <a:pt x="793" y="43"/>
                </a:cubicBezTo>
                <a:cubicBezTo>
                  <a:pt x="792" y="43"/>
                  <a:pt x="794" y="41"/>
                  <a:pt x="794" y="40"/>
                </a:cubicBezTo>
                <a:cubicBezTo>
                  <a:pt x="795" y="39"/>
                  <a:pt x="790" y="37"/>
                  <a:pt x="790" y="39"/>
                </a:cubicBezTo>
                <a:cubicBezTo>
                  <a:pt x="789" y="40"/>
                  <a:pt x="788" y="37"/>
                  <a:pt x="787" y="37"/>
                </a:cubicBezTo>
                <a:cubicBezTo>
                  <a:pt x="786" y="36"/>
                  <a:pt x="787" y="38"/>
                  <a:pt x="786" y="39"/>
                </a:cubicBezTo>
                <a:cubicBezTo>
                  <a:pt x="786" y="39"/>
                  <a:pt x="784" y="40"/>
                  <a:pt x="786" y="41"/>
                </a:cubicBezTo>
                <a:cubicBezTo>
                  <a:pt x="787" y="42"/>
                  <a:pt x="789" y="46"/>
                  <a:pt x="788" y="47"/>
                </a:cubicBezTo>
                <a:cubicBezTo>
                  <a:pt x="788" y="48"/>
                  <a:pt x="784" y="44"/>
                  <a:pt x="784" y="42"/>
                </a:cubicBezTo>
                <a:cubicBezTo>
                  <a:pt x="784" y="40"/>
                  <a:pt x="781" y="38"/>
                  <a:pt x="781" y="39"/>
                </a:cubicBezTo>
                <a:cubicBezTo>
                  <a:pt x="780" y="41"/>
                  <a:pt x="779" y="41"/>
                  <a:pt x="779" y="43"/>
                </a:cubicBezTo>
                <a:cubicBezTo>
                  <a:pt x="780" y="44"/>
                  <a:pt x="778" y="45"/>
                  <a:pt x="778" y="44"/>
                </a:cubicBezTo>
                <a:cubicBezTo>
                  <a:pt x="778" y="42"/>
                  <a:pt x="776" y="41"/>
                  <a:pt x="775" y="41"/>
                </a:cubicBezTo>
                <a:cubicBezTo>
                  <a:pt x="774" y="41"/>
                  <a:pt x="777" y="40"/>
                  <a:pt x="778" y="40"/>
                </a:cubicBezTo>
                <a:cubicBezTo>
                  <a:pt x="780" y="39"/>
                  <a:pt x="777" y="38"/>
                  <a:pt x="776" y="39"/>
                </a:cubicBezTo>
                <a:cubicBezTo>
                  <a:pt x="775" y="39"/>
                  <a:pt x="775" y="39"/>
                  <a:pt x="774" y="39"/>
                </a:cubicBezTo>
                <a:cubicBezTo>
                  <a:pt x="773" y="39"/>
                  <a:pt x="773" y="39"/>
                  <a:pt x="772" y="39"/>
                </a:cubicBezTo>
                <a:cubicBezTo>
                  <a:pt x="772" y="40"/>
                  <a:pt x="771" y="39"/>
                  <a:pt x="769" y="39"/>
                </a:cubicBezTo>
                <a:cubicBezTo>
                  <a:pt x="769" y="39"/>
                  <a:pt x="768" y="39"/>
                  <a:pt x="768" y="40"/>
                </a:cubicBezTo>
                <a:cubicBezTo>
                  <a:pt x="767" y="40"/>
                  <a:pt x="766" y="41"/>
                  <a:pt x="766" y="41"/>
                </a:cubicBezTo>
                <a:cubicBezTo>
                  <a:pt x="765" y="40"/>
                  <a:pt x="764" y="43"/>
                  <a:pt x="766" y="45"/>
                </a:cubicBezTo>
                <a:cubicBezTo>
                  <a:pt x="767" y="46"/>
                  <a:pt x="768" y="46"/>
                  <a:pt x="769" y="45"/>
                </a:cubicBezTo>
                <a:cubicBezTo>
                  <a:pt x="769" y="45"/>
                  <a:pt x="770" y="44"/>
                  <a:pt x="770" y="45"/>
                </a:cubicBezTo>
                <a:moveTo>
                  <a:pt x="766" y="52"/>
                </a:moveTo>
                <a:cubicBezTo>
                  <a:pt x="768" y="52"/>
                  <a:pt x="768" y="54"/>
                  <a:pt x="770" y="54"/>
                </a:cubicBezTo>
                <a:cubicBezTo>
                  <a:pt x="770" y="54"/>
                  <a:pt x="768" y="52"/>
                  <a:pt x="767" y="51"/>
                </a:cubicBezTo>
                <a:cubicBezTo>
                  <a:pt x="765" y="49"/>
                  <a:pt x="766" y="48"/>
                  <a:pt x="764" y="48"/>
                </a:cubicBezTo>
                <a:cubicBezTo>
                  <a:pt x="762" y="49"/>
                  <a:pt x="765" y="52"/>
                  <a:pt x="766" y="52"/>
                </a:cubicBezTo>
                <a:moveTo>
                  <a:pt x="796" y="37"/>
                </a:moveTo>
                <a:cubicBezTo>
                  <a:pt x="797" y="38"/>
                  <a:pt x="795" y="38"/>
                  <a:pt x="796" y="39"/>
                </a:cubicBezTo>
                <a:cubicBezTo>
                  <a:pt x="798" y="40"/>
                  <a:pt x="802" y="40"/>
                  <a:pt x="806" y="39"/>
                </a:cubicBezTo>
                <a:cubicBezTo>
                  <a:pt x="809" y="39"/>
                  <a:pt x="811" y="39"/>
                  <a:pt x="811" y="39"/>
                </a:cubicBezTo>
                <a:cubicBezTo>
                  <a:pt x="813" y="40"/>
                  <a:pt x="802" y="41"/>
                  <a:pt x="803" y="42"/>
                </a:cubicBezTo>
                <a:cubicBezTo>
                  <a:pt x="803" y="43"/>
                  <a:pt x="812" y="44"/>
                  <a:pt x="813" y="43"/>
                </a:cubicBezTo>
                <a:cubicBezTo>
                  <a:pt x="813" y="43"/>
                  <a:pt x="815" y="45"/>
                  <a:pt x="818" y="45"/>
                </a:cubicBezTo>
                <a:cubicBezTo>
                  <a:pt x="821" y="45"/>
                  <a:pt x="820" y="44"/>
                  <a:pt x="822" y="44"/>
                </a:cubicBezTo>
                <a:cubicBezTo>
                  <a:pt x="825" y="44"/>
                  <a:pt x="828" y="43"/>
                  <a:pt x="828" y="41"/>
                </a:cubicBezTo>
                <a:cubicBezTo>
                  <a:pt x="828" y="40"/>
                  <a:pt x="834" y="39"/>
                  <a:pt x="834" y="37"/>
                </a:cubicBezTo>
                <a:cubicBezTo>
                  <a:pt x="833" y="35"/>
                  <a:pt x="831" y="35"/>
                  <a:pt x="829" y="35"/>
                </a:cubicBezTo>
                <a:cubicBezTo>
                  <a:pt x="827" y="35"/>
                  <a:pt x="826" y="35"/>
                  <a:pt x="825" y="35"/>
                </a:cubicBezTo>
                <a:cubicBezTo>
                  <a:pt x="824" y="34"/>
                  <a:pt x="820" y="33"/>
                  <a:pt x="819" y="34"/>
                </a:cubicBezTo>
                <a:cubicBezTo>
                  <a:pt x="818" y="36"/>
                  <a:pt x="817" y="36"/>
                  <a:pt x="817" y="36"/>
                </a:cubicBezTo>
                <a:cubicBezTo>
                  <a:pt x="816" y="35"/>
                  <a:pt x="817" y="32"/>
                  <a:pt x="814" y="33"/>
                </a:cubicBezTo>
                <a:cubicBezTo>
                  <a:pt x="812" y="34"/>
                  <a:pt x="814" y="37"/>
                  <a:pt x="813" y="37"/>
                </a:cubicBezTo>
                <a:cubicBezTo>
                  <a:pt x="813" y="37"/>
                  <a:pt x="810" y="36"/>
                  <a:pt x="810" y="35"/>
                </a:cubicBezTo>
                <a:cubicBezTo>
                  <a:pt x="810" y="34"/>
                  <a:pt x="809" y="35"/>
                  <a:pt x="809" y="35"/>
                </a:cubicBezTo>
                <a:cubicBezTo>
                  <a:pt x="808" y="35"/>
                  <a:pt x="807" y="36"/>
                  <a:pt x="807" y="35"/>
                </a:cubicBezTo>
                <a:cubicBezTo>
                  <a:pt x="806" y="33"/>
                  <a:pt x="803" y="32"/>
                  <a:pt x="802" y="32"/>
                </a:cubicBezTo>
                <a:cubicBezTo>
                  <a:pt x="801" y="32"/>
                  <a:pt x="803" y="33"/>
                  <a:pt x="802" y="34"/>
                </a:cubicBezTo>
                <a:cubicBezTo>
                  <a:pt x="802" y="35"/>
                  <a:pt x="800" y="33"/>
                  <a:pt x="799" y="33"/>
                </a:cubicBezTo>
                <a:cubicBezTo>
                  <a:pt x="798" y="33"/>
                  <a:pt x="800" y="35"/>
                  <a:pt x="799" y="36"/>
                </a:cubicBezTo>
                <a:cubicBezTo>
                  <a:pt x="799" y="36"/>
                  <a:pt x="797" y="33"/>
                  <a:pt x="796" y="33"/>
                </a:cubicBezTo>
                <a:cubicBezTo>
                  <a:pt x="795" y="33"/>
                  <a:pt x="795" y="35"/>
                  <a:pt x="794" y="35"/>
                </a:cubicBezTo>
                <a:cubicBezTo>
                  <a:pt x="793" y="35"/>
                  <a:pt x="796" y="36"/>
                  <a:pt x="796" y="37"/>
                </a:cubicBezTo>
                <a:moveTo>
                  <a:pt x="924" y="132"/>
                </a:moveTo>
                <a:cubicBezTo>
                  <a:pt x="927" y="135"/>
                  <a:pt x="930" y="131"/>
                  <a:pt x="932" y="131"/>
                </a:cubicBezTo>
                <a:cubicBezTo>
                  <a:pt x="933" y="130"/>
                  <a:pt x="931" y="129"/>
                  <a:pt x="928" y="128"/>
                </a:cubicBezTo>
                <a:cubicBezTo>
                  <a:pt x="925" y="127"/>
                  <a:pt x="921" y="130"/>
                  <a:pt x="924" y="132"/>
                </a:cubicBezTo>
                <a:moveTo>
                  <a:pt x="946" y="99"/>
                </a:moveTo>
                <a:cubicBezTo>
                  <a:pt x="946" y="100"/>
                  <a:pt x="945" y="101"/>
                  <a:pt x="943" y="101"/>
                </a:cubicBezTo>
                <a:cubicBezTo>
                  <a:pt x="940" y="101"/>
                  <a:pt x="944" y="102"/>
                  <a:pt x="944" y="104"/>
                </a:cubicBezTo>
                <a:cubicBezTo>
                  <a:pt x="944" y="105"/>
                  <a:pt x="942" y="104"/>
                  <a:pt x="942" y="106"/>
                </a:cubicBezTo>
                <a:cubicBezTo>
                  <a:pt x="941" y="108"/>
                  <a:pt x="937" y="106"/>
                  <a:pt x="936" y="109"/>
                </a:cubicBezTo>
                <a:cubicBezTo>
                  <a:pt x="936" y="112"/>
                  <a:pt x="939" y="111"/>
                  <a:pt x="941" y="111"/>
                </a:cubicBezTo>
                <a:cubicBezTo>
                  <a:pt x="943" y="112"/>
                  <a:pt x="940" y="113"/>
                  <a:pt x="941" y="115"/>
                </a:cubicBezTo>
                <a:cubicBezTo>
                  <a:pt x="943" y="116"/>
                  <a:pt x="944" y="115"/>
                  <a:pt x="943" y="113"/>
                </a:cubicBezTo>
                <a:cubicBezTo>
                  <a:pt x="942" y="111"/>
                  <a:pt x="948" y="114"/>
                  <a:pt x="946" y="116"/>
                </a:cubicBezTo>
                <a:cubicBezTo>
                  <a:pt x="944" y="117"/>
                  <a:pt x="949" y="118"/>
                  <a:pt x="952" y="119"/>
                </a:cubicBezTo>
                <a:cubicBezTo>
                  <a:pt x="954" y="119"/>
                  <a:pt x="963" y="121"/>
                  <a:pt x="963" y="119"/>
                </a:cubicBezTo>
                <a:cubicBezTo>
                  <a:pt x="963" y="117"/>
                  <a:pt x="960" y="116"/>
                  <a:pt x="957" y="113"/>
                </a:cubicBezTo>
                <a:cubicBezTo>
                  <a:pt x="954" y="111"/>
                  <a:pt x="953" y="106"/>
                  <a:pt x="956" y="104"/>
                </a:cubicBezTo>
                <a:cubicBezTo>
                  <a:pt x="959" y="102"/>
                  <a:pt x="956" y="102"/>
                  <a:pt x="959" y="99"/>
                </a:cubicBezTo>
                <a:cubicBezTo>
                  <a:pt x="962" y="97"/>
                  <a:pt x="960" y="95"/>
                  <a:pt x="963" y="95"/>
                </a:cubicBezTo>
                <a:cubicBezTo>
                  <a:pt x="965" y="95"/>
                  <a:pt x="962" y="93"/>
                  <a:pt x="965" y="92"/>
                </a:cubicBezTo>
                <a:cubicBezTo>
                  <a:pt x="967" y="92"/>
                  <a:pt x="968" y="89"/>
                  <a:pt x="968" y="88"/>
                </a:cubicBezTo>
                <a:cubicBezTo>
                  <a:pt x="967" y="87"/>
                  <a:pt x="970" y="88"/>
                  <a:pt x="972" y="87"/>
                </a:cubicBezTo>
                <a:cubicBezTo>
                  <a:pt x="973" y="85"/>
                  <a:pt x="976" y="86"/>
                  <a:pt x="977" y="84"/>
                </a:cubicBezTo>
                <a:cubicBezTo>
                  <a:pt x="978" y="82"/>
                  <a:pt x="993" y="77"/>
                  <a:pt x="1001" y="75"/>
                </a:cubicBezTo>
                <a:cubicBezTo>
                  <a:pt x="1009" y="73"/>
                  <a:pt x="1015" y="70"/>
                  <a:pt x="1012" y="68"/>
                </a:cubicBezTo>
                <a:cubicBezTo>
                  <a:pt x="1009" y="65"/>
                  <a:pt x="1001" y="68"/>
                  <a:pt x="999" y="70"/>
                </a:cubicBezTo>
                <a:cubicBezTo>
                  <a:pt x="997" y="72"/>
                  <a:pt x="994" y="71"/>
                  <a:pt x="992" y="72"/>
                </a:cubicBezTo>
                <a:cubicBezTo>
                  <a:pt x="990" y="73"/>
                  <a:pt x="986" y="74"/>
                  <a:pt x="983" y="72"/>
                </a:cubicBezTo>
                <a:cubicBezTo>
                  <a:pt x="982" y="72"/>
                  <a:pt x="981" y="72"/>
                  <a:pt x="980" y="73"/>
                </a:cubicBezTo>
                <a:cubicBezTo>
                  <a:pt x="979" y="73"/>
                  <a:pt x="978" y="74"/>
                  <a:pt x="977" y="74"/>
                </a:cubicBezTo>
                <a:cubicBezTo>
                  <a:pt x="976" y="74"/>
                  <a:pt x="975" y="74"/>
                  <a:pt x="975" y="75"/>
                </a:cubicBezTo>
                <a:cubicBezTo>
                  <a:pt x="974" y="75"/>
                  <a:pt x="973" y="75"/>
                  <a:pt x="972" y="75"/>
                </a:cubicBezTo>
                <a:cubicBezTo>
                  <a:pt x="970" y="75"/>
                  <a:pt x="967" y="77"/>
                  <a:pt x="966" y="78"/>
                </a:cubicBezTo>
                <a:cubicBezTo>
                  <a:pt x="966" y="79"/>
                  <a:pt x="963" y="79"/>
                  <a:pt x="963" y="80"/>
                </a:cubicBezTo>
                <a:cubicBezTo>
                  <a:pt x="963" y="81"/>
                  <a:pt x="961" y="82"/>
                  <a:pt x="959" y="81"/>
                </a:cubicBezTo>
                <a:cubicBezTo>
                  <a:pt x="958" y="80"/>
                  <a:pt x="957" y="82"/>
                  <a:pt x="958" y="84"/>
                </a:cubicBezTo>
                <a:cubicBezTo>
                  <a:pt x="960" y="86"/>
                  <a:pt x="955" y="86"/>
                  <a:pt x="956" y="87"/>
                </a:cubicBezTo>
                <a:cubicBezTo>
                  <a:pt x="957" y="88"/>
                  <a:pt x="954" y="88"/>
                  <a:pt x="955" y="89"/>
                </a:cubicBezTo>
                <a:cubicBezTo>
                  <a:pt x="955" y="91"/>
                  <a:pt x="953" y="91"/>
                  <a:pt x="951" y="91"/>
                </a:cubicBezTo>
                <a:cubicBezTo>
                  <a:pt x="949" y="92"/>
                  <a:pt x="948" y="94"/>
                  <a:pt x="951" y="94"/>
                </a:cubicBezTo>
                <a:cubicBezTo>
                  <a:pt x="953" y="95"/>
                  <a:pt x="949" y="95"/>
                  <a:pt x="949" y="97"/>
                </a:cubicBezTo>
                <a:cubicBezTo>
                  <a:pt x="950" y="99"/>
                  <a:pt x="946" y="97"/>
                  <a:pt x="946" y="99"/>
                </a:cubicBezTo>
                <a:moveTo>
                  <a:pt x="1018" y="100"/>
                </a:moveTo>
                <a:cubicBezTo>
                  <a:pt x="1019" y="100"/>
                  <a:pt x="1024" y="100"/>
                  <a:pt x="1024" y="99"/>
                </a:cubicBezTo>
                <a:cubicBezTo>
                  <a:pt x="1025" y="98"/>
                  <a:pt x="1023" y="97"/>
                  <a:pt x="1020" y="97"/>
                </a:cubicBezTo>
                <a:cubicBezTo>
                  <a:pt x="1017" y="97"/>
                  <a:pt x="1016" y="100"/>
                  <a:pt x="1018" y="100"/>
                </a:cubicBezTo>
                <a:moveTo>
                  <a:pt x="1054" y="102"/>
                </a:moveTo>
                <a:cubicBezTo>
                  <a:pt x="1056" y="103"/>
                  <a:pt x="1058" y="103"/>
                  <a:pt x="1058" y="101"/>
                </a:cubicBezTo>
                <a:cubicBezTo>
                  <a:pt x="1057" y="99"/>
                  <a:pt x="1053" y="101"/>
                  <a:pt x="1054" y="102"/>
                </a:cubicBezTo>
                <a:moveTo>
                  <a:pt x="917" y="32"/>
                </a:moveTo>
                <a:cubicBezTo>
                  <a:pt x="919" y="30"/>
                  <a:pt x="921" y="31"/>
                  <a:pt x="922" y="31"/>
                </a:cubicBezTo>
                <a:cubicBezTo>
                  <a:pt x="923" y="31"/>
                  <a:pt x="924" y="31"/>
                  <a:pt x="924" y="31"/>
                </a:cubicBezTo>
                <a:cubicBezTo>
                  <a:pt x="925" y="29"/>
                  <a:pt x="919" y="29"/>
                  <a:pt x="917" y="30"/>
                </a:cubicBezTo>
                <a:cubicBezTo>
                  <a:pt x="915" y="31"/>
                  <a:pt x="910" y="30"/>
                  <a:pt x="910" y="32"/>
                </a:cubicBezTo>
                <a:cubicBezTo>
                  <a:pt x="911" y="33"/>
                  <a:pt x="914" y="35"/>
                  <a:pt x="917" y="32"/>
                </a:cubicBezTo>
                <a:moveTo>
                  <a:pt x="929" y="31"/>
                </a:moveTo>
                <a:cubicBezTo>
                  <a:pt x="931" y="32"/>
                  <a:pt x="924" y="32"/>
                  <a:pt x="923" y="33"/>
                </a:cubicBezTo>
                <a:cubicBezTo>
                  <a:pt x="922" y="34"/>
                  <a:pt x="919" y="34"/>
                  <a:pt x="919" y="35"/>
                </a:cubicBezTo>
                <a:cubicBezTo>
                  <a:pt x="920" y="37"/>
                  <a:pt x="926" y="37"/>
                  <a:pt x="926" y="36"/>
                </a:cubicBezTo>
                <a:cubicBezTo>
                  <a:pt x="926" y="34"/>
                  <a:pt x="930" y="35"/>
                  <a:pt x="930" y="34"/>
                </a:cubicBezTo>
                <a:cubicBezTo>
                  <a:pt x="930" y="33"/>
                  <a:pt x="931" y="32"/>
                  <a:pt x="935" y="32"/>
                </a:cubicBezTo>
                <a:cubicBezTo>
                  <a:pt x="938" y="31"/>
                  <a:pt x="938" y="30"/>
                  <a:pt x="935" y="29"/>
                </a:cubicBezTo>
                <a:cubicBezTo>
                  <a:pt x="932" y="27"/>
                  <a:pt x="927" y="30"/>
                  <a:pt x="929" y="31"/>
                </a:cubicBezTo>
                <a:moveTo>
                  <a:pt x="964" y="29"/>
                </a:moveTo>
                <a:cubicBezTo>
                  <a:pt x="965" y="27"/>
                  <a:pt x="963" y="28"/>
                  <a:pt x="961" y="28"/>
                </a:cubicBezTo>
                <a:cubicBezTo>
                  <a:pt x="960" y="28"/>
                  <a:pt x="959" y="28"/>
                  <a:pt x="957" y="27"/>
                </a:cubicBezTo>
                <a:cubicBezTo>
                  <a:pt x="954" y="26"/>
                  <a:pt x="952" y="26"/>
                  <a:pt x="954" y="28"/>
                </a:cubicBezTo>
                <a:cubicBezTo>
                  <a:pt x="955" y="29"/>
                  <a:pt x="949" y="29"/>
                  <a:pt x="950" y="30"/>
                </a:cubicBezTo>
                <a:cubicBezTo>
                  <a:pt x="952" y="33"/>
                  <a:pt x="964" y="32"/>
                  <a:pt x="964" y="29"/>
                </a:cubicBezTo>
                <a:moveTo>
                  <a:pt x="962" y="27"/>
                </a:moveTo>
                <a:cubicBezTo>
                  <a:pt x="965" y="27"/>
                  <a:pt x="964" y="25"/>
                  <a:pt x="966" y="25"/>
                </a:cubicBezTo>
                <a:cubicBezTo>
                  <a:pt x="968" y="25"/>
                  <a:pt x="971" y="25"/>
                  <a:pt x="970" y="24"/>
                </a:cubicBezTo>
                <a:cubicBezTo>
                  <a:pt x="969" y="23"/>
                  <a:pt x="962" y="23"/>
                  <a:pt x="963" y="24"/>
                </a:cubicBezTo>
                <a:cubicBezTo>
                  <a:pt x="963" y="25"/>
                  <a:pt x="957" y="25"/>
                  <a:pt x="957" y="25"/>
                </a:cubicBezTo>
                <a:cubicBezTo>
                  <a:pt x="957" y="26"/>
                  <a:pt x="959" y="27"/>
                  <a:pt x="962" y="27"/>
                </a:cubicBezTo>
                <a:moveTo>
                  <a:pt x="947" y="35"/>
                </a:moveTo>
                <a:cubicBezTo>
                  <a:pt x="947" y="33"/>
                  <a:pt x="940" y="35"/>
                  <a:pt x="941" y="36"/>
                </a:cubicBezTo>
                <a:cubicBezTo>
                  <a:pt x="943" y="36"/>
                  <a:pt x="947" y="37"/>
                  <a:pt x="947" y="35"/>
                </a:cubicBezTo>
                <a:moveTo>
                  <a:pt x="963" y="33"/>
                </a:moveTo>
                <a:cubicBezTo>
                  <a:pt x="963" y="34"/>
                  <a:pt x="962" y="34"/>
                  <a:pt x="960" y="34"/>
                </a:cubicBezTo>
                <a:cubicBezTo>
                  <a:pt x="957" y="34"/>
                  <a:pt x="956" y="36"/>
                  <a:pt x="957" y="37"/>
                </a:cubicBezTo>
                <a:cubicBezTo>
                  <a:pt x="959" y="38"/>
                  <a:pt x="965" y="38"/>
                  <a:pt x="967" y="36"/>
                </a:cubicBezTo>
                <a:cubicBezTo>
                  <a:pt x="968" y="35"/>
                  <a:pt x="971" y="36"/>
                  <a:pt x="971" y="34"/>
                </a:cubicBezTo>
                <a:cubicBezTo>
                  <a:pt x="972" y="33"/>
                  <a:pt x="963" y="32"/>
                  <a:pt x="963" y="33"/>
                </a:cubicBezTo>
                <a:moveTo>
                  <a:pt x="984" y="31"/>
                </a:moveTo>
                <a:cubicBezTo>
                  <a:pt x="985" y="30"/>
                  <a:pt x="983" y="30"/>
                  <a:pt x="983" y="29"/>
                </a:cubicBezTo>
                <a:cubicBezTo>
                  <a:pt x="982" y="28"/>
                  <a:pt x="975" y="27"/>
                  <a:pt x="976" y="29"/>
                </a:cubicBezTo>
                <a:cubicBezTo>
                  <a:pt x="976" y="30"/>
                  <a:pt x="971" y="31"/>
                  <a:pt x="972" y="32"/>
                </a:cubicBezTo>
                <a:cubicBezTo>
                  <a:pt x="975" y="35"/>
                  <a:pt x="984" y="32"/>
                  <a:pt x="984" y="31"/>
                </a:cubicBezTo>
                <a:moveTo>
                  <a:pt x="994" y="30"/>
                </a:moveTo>
                <a:cubicBezTo>
                  <a:pt x="998" y="30"/>
                  <a:pt x="998" y="27"/>
                  <a:pt x="996" y="27"/>
                </a:cubicBezTo>
                <a:cubicBezTo>
                  <a:pt x="994" y="26"/>
                  <a:pt x="994" y="27"/>
                  <a:pt x="993" y="27"/>
                </a:cubicBezTo>
                <a:cubicBezTo>
                  <a:pt x="993" y="28"/>
                  <a:pt x="992" y="28"/>
                  <a:pt x="992" y="28"/>
                </a:cubicBezTo>
                <a:cubicBezTo>
                  <a:pt x="990" y="28"/>
                  <a:pt x="986" y="29"/>
                  <a:pt x="987" y="30"/>
                </a:cubicBezTo>
                <a:cubicBezTo>
                  <a:pt x="988" y="31"/>
                  <a:pt x="991" y="31"/>
                  <a:pt x="994" y="30"/>
                </a:cubicBezTo>
                <a:moveTo>
                  <a:pt x="1111" y="36"/>
                </a:moveTo>
                <a:cubicBezTo>
                  <a:pt x="1113" y="37"/>
                  <a:pt x="1112" y="38"/>
                  <a:pt x="1110" y="38"/>
                </a:cubicBezTo>
                <a:cubicBezTo>
                  <a:pt x="1107" y="38"/>
                  <a:pt x="1105" y="38"/>
                  <a:pt x="1107" y="39"/>
                </a:cubicBezTo>
                <a:cubicBezTo>
                  <a:pt x="1108" y="40"/>
                  <a:pt x="1108" y="41"/>
                  <a:pt x="1110" y="42"/>
                </a:cubicBezTo>
                <a:cubicBezTo>
                  <a:pt x="1113" y="42"/>
                  <a:pt x="1116" y="40"/>
                  <a:pt x="1115" y="39"/>
                </a:cubicBezTo>
                <a:cubicBezTo>
                  <a:pt x="1115" y="37"/>
                  <a:pt x="1125" y="36"/>
                  <a:pt x="1127" y="35"/>
                </a:cubicBezTo>
                <a:cubicBezTo>
                  <a:pt x="1130" y="34"/>
                  <a:pt x="1125" y="32"/>
                  <a:pt x="1128" y="32"/>
                </a:cubicBezTo>
                <a:cubicBezTo>
                  <a:pt x="1131" y="31"/>
                  <a:pt x="1130" y="30"/>
                  <a:pt x="1126" y="30"/>
                </a:cubicBezTo>
                <a:cubicBezTo>
                  <a:pt x="1123" y="29"/>
                  <a:pt x="1124" y="26"/>
                  <a:pt x="1123" y="25"/>
                </a:cubicBezTo>
                <a:cubicBezTo>
                  <a:pt x="1122" y="24"/>
                  <a:pt x="1122" y="26"/>
                  <a:pt x="1117" y="27"/>
                </a:cubicBezTo>
                <a:cubicBezTo>
                  <a:pt x="1113" y="28"/>
                  <a:pt x="1111" y="29"/>
                  <a:pt x="1112" y="30"/>
                </a:cubicBezTo>
                <a:cubicBezTo>
                  <a:pt x="1114" y="31"/>
                  <a:pt x="1112" y="33"/>
                  <a:pt x="1110" y="33"/>
                </a:cubicBezTo>
                <a:cubicBezTo>
                  <a:pt x="1109" y="33"/>
                  <a:pt x="1108" y="35"/>
                  <a:pt x="1111" y="36"/>
                </a:cubicBezTo>
                <a:moveTo>
                  <a:pt x="1117" y="40"/>
                </a:moveTo>
                <a:cubicBezTo>
                  <a:pt x="1117" y="41"/>
                  <a:pt x="1113" y="42"/>
                  <a:pt x="1114" y="43"/>
                </a:cubicBezTo>
                <a:cubicBezTo>
                  <a:pt x="1115" y="44"/>
                  <a:pt x="1116" y="44"/>
                  <a:pt x="1117" y="44"/>
                </a:cubicBezTo>
                <a:cubicBezTo>
                  <a:pt x="1119" y="44"/>
                  <a:pt x="1119" y="48"/>
                  <a:pt x="1122" y="47"/>
                </a:cubicBezTo>
                <a:cubicBezTo>
                  <a:pt x="1124" y="47"/>
                  <a:pt x="1130" y="50"/>
                  <a:pt x="1134" y="50"/>
                </a:cubicBezTo>
                <a:cubicBezTo>
                  <a:pt x="1137" y="50"/>
                  <a:pt x="1138" y="47"/>
                  <a:pt x="1137" y="46"/>
                </a:cubicBezTo>
                <a:cubicBezTo>
                  <a:pt x="1135" y="46"/>
                  <a:pt x="1136" y="45"/>
                  <a:pt x="1138" y="42"/>
                </a:cubicBezTo>
                <a:cubicBezTo>
                  <a:pt x="1140" y="39"/>
                  <a:pt x="1132" y="37"/>
                  <a:pt x="1132" y="39"/>
                </a:cubicBezTo>
                <a:cubicBezTo>
                  <a:pt x="1132" y="41"/>
                  <a:pt x="1130" y="38"/>
                  <a:pt x="1129" y="37"/>
                </a:cubicBezTo>
                <a:cubicBezTo>
                  <a:pt x="1128" y="36"/>
                  <a:pt x="1117" y="38"/>
                  <a:pt x="1117" y="40"/>
                </a:cubicBezTo>
                <a:moveTo>
                  <a:pt x="1137" y="57"/>
                </a:moveTo>
                <a:cubicBezTo>
                  <a:pt x="1138" y="58"/>
                  <a:pt x="1140" y="57"/>
                  <a:pt x="1143" y="57"/>
                </a:cubicBezTo>
                <a:cubicBezTo>
                  <a:pt x="1144" y="56"/>
                  <a:pt x="1146" y="56"/>
                  <a:pt x="1148" y="56"/>
                </a:cubicBezTo>
                <a:cubicBezTo>
                  <a:pt x="1152" y="56"/>
                  <a:pt x="1162" y="53"/>
                  <a:pt x="1163" y="51"/>
                </a:cubicBezTo>
                <a:cubicBezTo>
                  <a:pt x="1163" y="49"/>
                  <a:pt x="1159" y="49"/>
                  <a:pt x="1157" y="48"/>
                </a:cubicBezTo>
                <a:cubicBezTo>
                  <a:pt x="1155" y="46"/>
                  <a:pt x="1152" y="47"/>
                  <a:pt x="1151" y="49"/>
                </a:cubicBezTo>
                <a:cubicBezTo>
                  <a:pt x="1150" y="50"/>
                  <a:pt x="1149" y="49"/>
                  <a:pt x="1151" y="47"/>
                </a:cubicBezTo>
                <a:cubicBezTo>
                  <a:pt x="1154" y="44"/>
                  <a:pt x="1149" y="42"/>
                  <a:pt x="1149" y="44"/>
                </a:cubicBezTo>
                <a:cubicBezTo>
                  <a:pt x="1149" y="45"/>
                  <a:pt x="1144" y="44"/>
                  <a:pt x="1144" y="45"/>
                </a:cubicBezTo>
                <a:cubicBezTo>
                  <a:pt x="1144" y="47"/>
                  <a:pt x="1143" y="47"/>
                  <a:pt x="1143" y="49"/>
                </a:cubicBezTo>
                <a:cubicBezTo>
                  <a:pt x="1143" y="49"/>
                  <a:pt x="1142" y="49"/>
                  <a:pt x="1142" y="49"/>
                </a:cubicBezTo>
                <a:cubicBezTo>
                  <a:pt x="1141" y="49"/>
                  <a:pt x="1140" y="49"/>
                  <a:pt x="1140" y="51"/>
                </a:cubicBezTo>
                <a:cubicBezTo>
                  <a:pt x="1140" y="54"/>
                  <a:pt x="1135" y="56"/>
                  <a:pt x="1137" y="57"/>
                </a:cubicBezTo>
                <a:moveTo>
                  <a:pt x="1107" y="27"/>
                </a:moveTo>
                <a:cubicBezTo>
                  <a:pt x="1108" y="25"/>
                  <a:pt x="1099" y="26"/>
                  <a:pt x="1102" y="28"/>
                </a:cubicBezTo>
                <a:cubicBezTo>
                  <a:pt x="1102" y="28"/>
                  <a:pt x="1107" y="29"/>
                  <a:pt x="1107" y="27"/>
                </a:cubicBezTo>
                <a:moveTo>
                  <a:pt x="1191" y="89"/>
                </a:moveTo>
                <a:cubicBezTo>
                  <a:pt x="1190" y="90"/>
                  <a:pt x="1188" y="90"/>
                  <a:pt x="1188" y="91"/>
                </a:cubicBezTo>
                <a:cubicBezTo>
                  <a:pt x="1190" y="92"/>
                  <a:pt x="1196" y="91"/>
                  <a:pt x="1196" y="89"/>
                </a:cubicBezTo>
                <a:cubicBezTo>
                  <a:pt x="1196" y="87"/>
                  <a:pt x="1191" y="88"/>
                  <a:pt x="1191" y="89"/>
                </a:cubicBezTo>
                <a:moveTo>
                  <a:pt x="1325" y="99"/>
                </a:moveTo>
                <a:cubicBezTo>
                  <a:pt x="1327" y="99"/>
                  <a:pt x="1323" y="95"/>
                  <a:pt x="1319" y="94"/>
                </a:cubicBezTo>
                <a:cubicBezTo>
                  <a:pt x="1315" y="93"/>
                  <a:pt x="1312" y="96"/>
                  <a:pt x="1312" y="97"/>
                </a:cubicBezTo>
                <a:cubicBezTo>
                  <a:pt x="1313" y="99"/>
                  <a:pt x="1323" y="100"/>
                  <a:pt x="1325" y="99"/>
                </a:cubicBezTo>
                <a:moveTo>
                  <a:pt x="1315" y="91"/>
                </a:moveTo>
                <a:cubicBezTo>
                  <a:pt x="1315" y="89"/>
                  <a:pt x="1308" y="92"/>
                  <a:pt x="1311" y="93"/>
                </a:cubicBezTo>
                <a:cubicBezTo>
                  <a:pt x="1312" y="93"/>
                  <a:pt x="1315" y="93"/>
                  <a:pt x="1315" y="91"/>
                </a:cubicBezTo>
                <a:moveTo>
                  <a:pt x="1299" y="83"/>
                </a:moveTo>
                <a:cubicBezTo>
                  <a:pt x="1300" y="84"/>
                  <a:pt x="1301" y="85"/>
                  <a:pt x="1302" y="86"/>
                </a:cubicBezTo>
                <a:cubicBezTo>
                  <a:pt x="1303" y="87"/>
                  <a:pt x="1307" y="85"/>
                  <a:pt x="1308" y="85"/>
                </a:cubicBezTo>
                <a:cubicBezTo>
                  <a:pt x="1309" y="85"/>
                  <a:pt x="1309" y="85"/>
                  <a:pt x="1310" y="85"/>
                </a:cubicBezTo>
                <a:cubicBezTo>
                  <a:pt x="1310" y="86"/>
                  <a:pt x="1311" y="86"/>
                  <a:pt x="1312" y="86"/>
                </a:cubicBezTo>
                <a:cubicBezTo>
                  <a:pt x="1315" y="84"/>
                  <a:pt x="1317" y="85"/>
                  <a:pt x="1320" y="85"/>
                </a:cubicBezTo>
                <a:cubicBezTo>
                  <a:pt x="1323" y="85"/>
                  <a:pt x="1319" y="81"/>
                  <a:pt x="1320" y="80"/>
                </a:cubicBezTo>
                <a:cubicBezTo>
                  <a:pt x="1320" y="78"/>
                  <a:pt x="1323" y="79"/>
                  <a:pt x="1322" y="81"/>
                </a:cubicBezTo>
                <a:cubicBezTo>
                  <a:pt x="1321" y="82"/>
                  <a:pt x="1323" y="85"/>
                  <a:pt x="1327" y="85"/>
                </a:cubicBezTo>
                <a:cubicBezTo>
                  <a:pt x="1331" y="84"/>
                  <a:pt x="1328" y="82"/>
                  <a:pt x="1330" y="81"/>
                </a:cubicBezTo>
                <a:cubicBezTo>
                  <a:pt x="1332" y="80"/>
                  <a:pt x="1332" y="79"/>
                  <a:pt x="1329" y="77"/>
                </a:cubicBezTo>
                <a:cubicBezTo>
                  <a:pt x="1326" y="76"/>
                  <a:pt x="1323" y="77"/>
                  <a:pt x="1320" y="76"/>
                </a:cubicBezTo>
                <a:cubicBezTo>
                  <a:pt x="1317" y="74"/>
                  <a:pt x="1314" y="74"/>
                  <a:pt x="1314" y="77"/>
                </a:cubicBezTo>
                <a:cubicBezTo>
                  <a:pt x="1314" y="80"/>
                  <a:pt x="1309" y="74"/>
                  <a:pt x="1306" y="73"/>
                </a:cubicBezTo>
                <a:cubicBezTo>
                  <a:pt x="1303" y="72"/>
                  <a:pt x="1295" y="81"/>
                  <a:pt x="1299" y="83"/>
                </a:cubicBezTo>
                <a:moveTo>
                  <a:pt x="1337" y="83"/>
                </a:moveTo>
                <a:cubicBezTo>
                  <a:pt x="1340" y="83"/>
                  <a:pt x="1341" y="86"/>
                  <a:pt x="1347" y="86"/>
                </a:cubicBezTo>
                <a:cubicBezTo>
                  <a:pt x="1353" y="87"/>
                  <a:pt x="1357" y="86"/>
                  <a:pt x="1357" y="84"/>
                </a:cubicBezTo>
                <a:cubicBezTo>
                  <a:pt x="1357" y="83"/>
                  <a:pt x="1352" y="81"/>
                  <a:pt x="1350" y="82"/>
                </a:cubicBezTo>
                <a:cubicBezTo>
                  <a:pt x="1349" y="83"/>
                  <a:pt x="1349" y="82"/>
                  <a:pt x="1348" y="82"/>
                </a:cubicBezTo>
                <a:cubicBezTo>
                  <a:pt x="1347" y="81"/>
                  <a:pt x="1346" y="81"/>
                  <a:pt x="1345" y="81"/>
                </a:cubicBezTo>
                <a:cubicBezTo>
                  <a:pt x="1343" y="82"/>
                  <a:pt x="1341" y="82"/>
                  <a:pt x="1340" y="80"/>
                </a:cubicBezTo>
                <a:cubicBezTo>
                  <a:pt x="1339" y="78"/>
                  <a:pt x="1335" y="83"/>
                  <a:pt x="1337" y="83"/>
                </a:cubicBezTo>
                <a:moveTo>
                  <a:pt x="1477" y="118"/>
                </a:moveTo>
                <a:cubicBezTo>
                  <a:pt x="1478" y="119"/>
                  <a:pt x="1479" y="118"/>
                  <a:pt x="1480" y="118"/>
                </a:cubicBezTo>
                <a:cubicBezTo>
                  <a:pt x="1481" y="118"/>
                  <a:pt x="1482" y="117"/>
                  <a:pt x="1483" y="118"/>
                </a:cubicBezTo>
                <a:cubicBezTo>
                  <a:pt x="1485" y="119"/>
                  <a:pt x="1490" y="117"/>
                  <a:pt x="1492" y="117"/>
                </a:cubicBezTo>
                <a:cubicBezTo>
                  <a:pt x="1494" y="117"/>
                  <a:pt x="1493" y="114"/>
                  <a:pt x="1487" y="113"/>
                </a:cubicBezTo>
                <a:cubicBezTo>
                  <a:pt x="1481" y="113"/>
                  <a:pt x="1474" y="117"/>
                  <a:pt x="1477" y="118"/>
                </a:cubicBezTo>
                <a:moveTo>
                  <a:pt x="1523" y="171"/>
                </a:moveTo>
                <a:cubicBezTo>
                  <a:pt x="1522" y="172"/>
                  <a:pt x="1516" y="172"/>
                  <a:pt x="1517" y="173"/>
                </a:cubicBezTo>
                <a:cubicBezTo>
                  <a:pt x="1518" y="174"/>
                  <a:pt x="1523" y="174"/>
                  <a:pt x="1525" y="175"/>
                </a:cubicBezTo>
                <a:cubicBezTo>
                  <a:pt x="1527" y="176"/>
                  <a:pt x="1530" y="175"/>
                  <a:pt x="1530" y="174"/>
                </a:cubicBezTo>
                <a:cubicBezTo>
                  <a:pt x="1530" y="173"/>
                  <a:pt x="1523" y="171"/>
                  <a:pt x="1523" y="171"/>
                </a:cubicBezTo>
                <a:moveTo>
                  <a:pt x="1319" y="248"/>
                </a:moveTo>
                <a:cubicBezTo>
                  <a:pt x="1320" y="250"/>
                  <a:pt x="1318" y="262"/>
                  <a:pt x="1319" y="264"/>
                </a:cubicBezTo>
                <a:cubicBezTo>
                  <a:pt x="1320" y="266"/>
                  <a:pt x="1317" y="275"/>
                  <a:pt x="1318" y="276"/>
                </a:cubicBezTo>
                <a:cubicBezTo>
                  <a:pt x="1320" y="278"/>
                  <a:pt x="1319" y="273"/>
                  <a:pt x="1321" y="273"/>
                </a:cubicBezTo>
                <a:cubicBezTo>
                  <a:pt x="1323" y="273"/>
                  <a:pt x="1323" y="276"/>
                  <a:pt x="1324" y="276"/>
                </a:cubicBezTo>
                <a:cubicBezTo>
                  <a:pt x="1325" y="277"/>
                  <a:pt x="1325" y="275"/>
                  <a:pt x="1325" y="274"/>
                </a:cubicBezTo>
                <a:cubicBezTo>
                  <a:pt x="1325" y="273"/>
                  <a:pt x="1324" y="272"/>
                  <a:pt x="1324" y="272"/>
                </a:cubicBezTo>
                <a:cubicBezTo>
                  <a:pt x="1322" y="273"/>
                  <a:pt x="1321" y="269"/>
                  <a:pt x="1321" y="267"/>
                </a:cubicBezTo>
                <a:cubicBezTo>
                  <a:pt x="1320" y="265"/>
                  <a:pt x="1322" y="263"/>
                  <a:pt x="1322" y="260"/>
                </a:cubicBezTo>
                <a:cubicBezTo>
                  <a:pt x="1322" y="258"/>
                  <a:pt x="1325" y="258"/>
                  <a:pt x="1327" y="260"/>
                </a:cubicBezTo>
                <a:cubicBezTo>
                  <a:pt x="1329" y="262"/>
                  <a:pt x="1329" y="261"/>
                  <a:pt x="1328" y="259"/>
                </a:cubicBezTo>
                <a:cubicBezTo>
                  <a:pt x="1328" y="258"/>
                  <a:pt x="1325" y="248"/>
                  <a:pt x="1324" y="244"/>
                </a:cubicBezTo>
                <a:cubicBezTo>
                  <a:pt x="1323" y="241"/>
                  <a:pt x="1326" y="237"/>
                  <a:pt x="1323" y="235"/>
                </a:cubicBezTo>
                <a:cubicBezTo>
                  <a:pt x="1321" y="233"/>
                  <a:pt x="1322" y="229"/>
                  <a:pt x="1321" y="230"/>
                </a:cubicBezTo>
                <a:cubicBezTo>
                  <a:pt x="1319" y="231"/>
                  <a:pt x="1321" y="234"/>
                  <a:pt x="1319" y="235"/>
                </a:cubicBezTo>
                <a:cubicBezTo>
                  <a:pt x="1317" y="235"/>
                  <a:pt x="1319" y="237"/>
                  <a:pt x="1318" y="239"/>
                </a:cubicBezTo>
                <a:cubicBezTo>
                  <a:pt x="1317" y="242"/>
                  <a:pt x="1318" y="245"/>
                  <a:pt x="1319" y="248"/>
                </a:cubicBezTo>
                <a:moveTo>
                  <a:pt x="1312" y="291"/>
                </a:moveTo>
                <a:cubicBezTo>
                  <a:pt x="1310" y="292"/>
                  <a:pt x="1312" y="293"/>
                  <a:pt x="1310" y="294"/>
                </a:cubicBezTo>
                <a:cubicBezTo>
                  <a:pt x="1308" y="295"/>
                  <a:pt x="1309" y="296"/>
                  <a:pt x="1309" y="296"/>
                </a:cubicBezTo>
                <a:cubicBezTo>
                  <a:pt x="1310" y="297"/>
                  <a:pt x="1310" y="298"/>
                  <a:pt x="1309" y="300"/>
                </a:cubicBezTo>
                <a:cubicBezTo>
                  <a:pt x="1309" y="301"/>
                  <a:pt x="1311" y="300"/>
                  <a:pt x="1312" y="299"/>
                </a:cubicBezTo>
                <a:cubicBezTo>
                  <a:pt x="1312" y="298"/>
                  <a:pt x="1313" y="298"/>
                  <a:pt x="1313" y="298"/>
                </a:cubicBezTo>
                <a:cubicBezTo>
                  <a:pt x="1313" y="299"/>
                  <a:pt x="1314" y="299"/>
                  <a:pt x="1314" y="298"/>
                </a:cubicBezTo>
                <a:cubicBezTo>
                  <a:pt x="1314" y="297"/>
                  <a:pt x="1311" y="296"/>
                  <a:pt x="1311" y="295"/>
                </a:cubicBezTo>
                <a:cubicBezTo>
                  <a:pt x="1311" y="294"/>
                  <a:pt x="1312" y="295"/>
                  <a:pt x="1313" y="295"/>
                </a:cubicBezTo>
                <a:cubicBezTo>
                  <a:pt x="1313" y="295"/>
                  <a:pt x="1314" y="295"/>
                  <a:pt x="1315" y="295"/>
                </a:cubicBezTo>
                <a:cubicBezTo>
                  <a:pt x="1316" y="294"/>
                  <a:pt x="1319" y="295"/>
                  <a:pt x="1321" y="296"/>
                </a:cubicBezTo>
                <a:cubicBezTo>
                  <a:pt x="1323" y="298"/>
                  <a:pt x="1324" y="297"/>
                  <a:pt x="1324" y="295"/>
                </a:cubicBezTo>
                <a:cubicBezTo>
                  <a:pt x="1324" y="293"/>
                  <a:pt x="1327" y="292"/>
                  <a:pt x="1330" y="292"/>
                </a:cubicBezTo>
                <a:cubicBezTo>
                  <a:pt x="1333" y="292"/>
                  <a:pt x="1333" y="291"/>
                  <a:pt x="1332" y="290"/>
                </a:cubicBezTo>
                <a:cubicBezTo>
                  <a:pt x="1332" y="290"/>
                  <a:pt x="1337" y="286"/>
                  <a:pt x="1337" y="285"/>
                </a:cubicBezTo>
                <a:cubicBezTo>
                  <a:pt x="1337" y="284"/>
                  <a:pt x="1336" y="285"/>
                  <a:pt x="1335" y="286"/>
                </a:cubicBezTo>
                <a:cubicBezTo>
                  <a:pt x="1335" y="286"/>
                  <a:pt x="1334" y="287"/>
                  <a:pt x="1333" y="286"/>
                </a:cubicBezTo>
                <a:cubicBezTo>
                  <a:pt x="1332" y="285"/>
                  <a:pt x="1331" y="287"/>
                  <a:pt x="1329" y="287"/>
                </a:cubicBezTo>
                <a:cubicBezTo>
                  <a:pt x="1327" y="287"/>
                  <a:pt x="1321" y="283"/>
                  <a:pt x="1320" y="280"/>
                </a:cubicBezTo>
                <a:cubicBezTo>
                  <a:pt x="1318" y="278"/>
                  <a:pt x="1316" y="280"/>
                  <a:pt x="1317" y="282"/>
                </a:cubicBezTo>
                <a:cubicBezTo>
                  <a:pt x="1318" y="283"/>
                  <a:pt x="1317" y="284"/>
                  <a:pt x="1317" y="286"/>
                </a:cubicBezTo>
                <a:cubicBezTo>
                  <a:pt x="1317" y="288"/>
                  <a:pt x="1315" y="288"/>
                  <a:pt x="1315" y="290"/>
                </a:cubicBezTo>
                <a:cubicBezTo>
                  <a:pt x="1316" y="291"/>
                  <a:pt x="1313" y="291"/>
                  <a:pt x="1312" y="291"/>
                </a:cubicBezTo>
                <a:moveTo>
                  <a:pt x="1289" y="329"/>
                </a:moveTo>
                <a:cubicBezTo>
                  <a:pt x="1290" y="328"/>
                  <a:pt x="1287" y="328"/>
                  <a:pt x="1284" y="330"/>
                </a:cubicBezTo>
                <a:cubicBezTo>
                  <a:pt x="1283" y="330"/>
                  <a:pt x="1282" y="330"/>
                  <a:pt x="1281" y="330"/>
                </a:cubicBezTo>
                <a:cubicBezTo>
                  <a:pt x="1280" y="329"/>
                  <a:pt x="1279" y="329"/>
                  <a:pt x="1278" y="330"/>
                </a:cubicBezTo>
                <a:cubicBezTo>
                  <a:pt x="1276" y="332"/>
                  <a:pt x="1274" y="334"/>
                  <a:pt x="1272" y="335"/>
                </a:cubicBezTo>
                <a:cubicBezTo>
                  <a:pt x="1269" y="335"/>
                  <a:pt x="1271" y="338"/>
                  <a:pt x="1272" y="337"/>
                </a:cubicBezTo>
                <a:cubicBezTo>
                  <a:pt x="1273" y="337"/>
                  <a:pt x="1275" y="337"/>
                  <a:pt x="1276" y="336"/>
                </a:cubicBezTo>
                <a:cubicBezTo>
                  <a:pt x="1277" y="335"/>
                  <a:pt x="1283" y="334"/>
                  <a:pt x="1287" y="334"/>
                </a:cubicBezTo>
                <a:cubicBezTo>
                  <a:pt x="1291" y="333"/>
                  <a:pt x="1288" y="335"/>
                  <a:pt x="1289" y="337"/>
                </a:cubicBezTo>
                <a:cubicBezTo>
                  <a:pt x="1289" y="339"/>
                  <a:pt x="1292" y="339"/>
                  <a:pt x="1294" y="337"/>
                </a:cubicBezTo>
                <a:cubicBezTo>
                  <a:pt x="1295" y="335"/>
                  <a:pt x="1297" y="335"/>
                  <a:pt x="1295" y="334"/>
                </a:cubicBezTo>
                <a:cubicBezTo>
                  <a:pt x="1294" y="333"/>
                  <a:pt x="1295" y="332"/>
                  <a:pt x="1296" y="334"/>
                </a:cubicBezTo>
                <a:cubicBezTo>
                  <a:pt x="1297" y="335"/>
                  <a:pt x="1301" y="335"/>
                  <a:pt x="1302" y="333"/>
                </a:cubicBezTo>
                <a:cubicBezTo>
                  <a:pt x="1303" y="332"/>
                  <a:pt x="1303" y="332"/>
                  <a:pt x="1304" y="333"/>
                </a:cubicBezTo>
                <a:cubicBezTo>
                  <a:pt x="1304" y="333"/>
                  <a:pt x="1304" y="333"/>
                  <a:pt x="1305" y="333"/>
                </a:cubicBezTo>
                <a:cubicBezTo>
                  <a:pt x="1306" y="333"/>
                  <a:pt x="1307" y="330"/>
                  <a:pt x="1307" y="331"/>
                </a:cubicBezTo>
                <a:cubicBezTo>
                  <a:pt x="1308" y="332"/>
                  <a:pt x="1310" y="332"/>
                  <a:pt x="1311" y="330"/>
                </a:cubicBezTo>
                <a:cubicBezTo>
                  <a:pt x="1313" y="329"/>
                  <a:pt x="1312" y="326"/>
                  <a:pt x="1313" y="324"/>
                </a:cubicBezTo>
                <a:cubicBezTo>
                  <a:pt x="1314" y="323"/>
                  <a:pt x="1315" y="320"/>
                  <a:pt x="1314" y="318"/>
                </a:cubicBezTo>
                <a:cubicBezTo>
                  <a:pt x="1313" y="316"/>
                  <a:pt x="1316" y="315"/>
                  <a:pt x="1317" y="313"/>
                </a:cubicBezTo>
                <a:cubicBezTo>
                  <a:pt x="1319" y="312"/>
                  <a:pt x="1316" y="304"/>
                  <a:pt x="1315" y="302"/>
                </a:cubicBezTo>
                <a:cubicBezTo>
                  <a:pt x="1315" y="300"/>
                  <a:pt x="1311" y="303"/>
                  <a:pt x="1310" y="303"/>
                </a:cubicBezTo>
                <a:cubicBezTo>
                  <a:pt x="1309" y="304"/>
                  <a:pt x="1308" y="308"/>
                  <a:pt x="1309" y="309"/>
                </a:cubicBezTo>
                <a:cubicBezTo>
                  <a:pt x="1311" y="310"/>
                  <a:pt x="1307" y="312"/>
                  <a:pt x="1307" y="315"/>
                </a:cubicBezTo>
                <a:cubicBezTo>
                  <a:pt x="1307" y="317"/>
                  <a:pt x="1305" y="317"/>
                  <a:pt x="1305" y="319"/>
                </a:cubicBezTo>
                <a:cubicBezTo>
                  <a:pt x="1304" y="321"/>
                  <a:pt x="1303" y="320"/>
                  <a:pt x="1301" y="322"/>
                </a:cubicBezTo>
                <a:cubicBezTo>
                  <a:pt x="1299" y="323"/>
                  <a:pt x="1297" y="322"/>
                  <a:pt x="1298" y="320"/>
                </a:cubicBezTo>
                <a:cubicBezTo>
                  <a:pt x="1298" y="319"/>
                  <a:pt x="1295" y="321"/>
                  <a:pt x="1295" y="324"/>
                </a:cubicBezTo>
                <a:cubicBezTo>
                  <a:pt x="1295" y="327"/>
                  <a:pt x="1291" y="327"/>
                  <a:pt x="1292" y="328"/>
                </a:cubicBezTo>
                <a:cubicBezTo>
                  <a:pt x="1293" y="329"/>
                  <a:pt x="1289" y="330"/>
                  <a:pt x="1289" y="329"/>
                </a:cubicBezTo>
                <a:moveTo>
                  <a:pt x="1280" y="342"/>
                </a:moveTo>
                <a:cubicBezTo>
                  <a:pt x="1281" y="340"/>
                  <a:pt x="1283" y="340"/>
                  <a:pt x="1284" y="340"/>
                </a:cubicBezTo>
                <a:cubicBezTo>
                  <a:pt x="1285" y="341"/>
                  <a:pt x="1287" y="338"/>
                  <a:pt x="1287" y="336"/>
                </a:cubicBezTo>
                <a:cubicBezTo>
                  <a:pt x="1287" y="335"/>
                  <a:pt x="1283" y="335"/>
                  <a:pt x="1282" y="336"/>
                </a:cubicBezTo>
                <a:cubicBezTo>
                  <a:pt x="1282" y="337"/>
                  <a:pt x="1280" y="337"/>
                  <a:pt x="1278" y="337"/>
                </a:cubicBezTo>
                <a:cubicBezTo>
                  <a:pt x="1276" y="337"/>
                  <a:pt x="1276" y="342"/>
                  <a:pt x="1278" y="343"/>
                </a:cubicBezTo>
                <a:cubicBezTo>
                  <a:pt x="1279" y="343"/>
                  <a:pt x="1280" y="343"/>
                  <a:pt x="1280" y="342"/>
                </a:cubicBezTo>
                <a:moveTo>
                  <a:pt x="1267" y="340"/>
                </a:moveTo>
                <a:cubicBezTo>
                  <a:pt x="1265" y="341"/>
                  <a:pt x="1265" y="341"/>
                  <a:pt x="1265" y="343"/>
                </a:cubicBezTo>
                <a:cubicBezTo>
                  <a:pt x="1266" y="344"/>
                  <a:pt x="1267" y="343"/>
                  <a:pt x="1268" y="341"/>
                </a:cubicBezTo>
                <a:cubicBezTo>
                  <a:pt x="1268" y="340"/>
                  <a:pt x="1269" y="343"/>
                  <a:pt x="1268" y="346"/>
                </a:cubicBezTo>
                <a:cubicBezTo>
                  <a:pt x="1267" y="348"/>
                  <a:pt x="1268" y="351"/>
                  <a:pt x="1270" y="351"/>
                </a:cubicBezTo>
                <a:cubicBezTo>
                  <a:pt x="1271" y="351"/>
                  <a:pt x="1273" y="346"/>
                  <a:pt x="1275" y="344"/>
                </a:cubicBezTo>
                <a:cubicBezTo>
                  <a:pt x="1277" y="341"/>
                  <a:pt x="1274" y="342"/>
                  <a:pt x="1274" y="341"/>
                </a:cubicBezTo>
                <a:cubicBezTo>
                  <a:pt x="1274" y="340"/>
                  <a:pt x="1271" y="340"/>
                  <a:pt x="1271" y="339"/>
                </a:cubicBezTo>
                <a:cubicBezTo>
                  <a:pt x="1271" y="338"/>
                  <a:pt x="1269" y="338"/>
                  <a:pt x="1267" y="340"/>
                </a:cubicBezTo>
                <a:moveTo>
                  <a:pt x="1227" y="392"/>
                </a:moveTo>
                <a:cubicBezTo>
                  <a:pt x="1228" y="391"/>
                  <a:pt x="1233" y="380"/>
                  <a:pt x="1232" y="379"/>
                </a:cubicBezTo>
                <a:cubicBezTo>
                  <a:pt x="1231" y="377"/>
                  <a:pt x="1226" y="379"/>
                  <a:pt x="1224" y="384"/>
                </a:cubicBezTo>
                <a:cubicBezTo>
                  <a:pt x="1223" y="389"/>
                  <a:pt x="1226" y="392"/>
                  <a:pt x="1227" y="392"/>
                </a:cubicBezTo>
                <a:moveTo>
                  <a:pt x="1183" y="407"/>
                </a:moveTo>
                <a:cubicBezTo>
                  <a:pt x="1183" y="405"/>
                  <a:pt x="1185" y="403"/>
                  <a:pt x="1185" y="402"/>
                </a:cubicBezTo>
                <a:cubicBezTo>
                  <a:pt x="1185" y="401"/>
                  <a:pt x="1181" y="401"/>
                  <a:pt x="1180" y="401"/>
                </a:cubicBezTo>
                <a:cubicBezTo>
                  <a:pt x="1178" y="401"/>
                  <a:pt x="1174" y="404"/>
                  <a:pt x="1175" y="407"/>
                </a:cubicBezTo>
                <a:cubicBezTo>
                  <a:pt x="1177" y="411"/>
                  <a:pt x="1183" y="408"/>
                  <a:pt x="1183" y="407"/>
                </a:cubicBezTo>
                <a:moveTo>
                  <a:pt x="1223" y="418"/>
                </a:moveTo>
                <a:cubicBezTo>
                  <a:pt x="1222" y="419"/>
                  <a:pt x="1223" y="424"/>
                  <a:pt x="1224" y="424"/>
                </a:cubicBezTo>
                <a:cubicBezTo>
                  <a:pt x="1225" y="424"/>
                  <a:pt x="1226" y="425"/>
                  <a:pt x="1225" y="427"/>
                </a:cubicBezTo>
                <a:cubicBezTo>
                  <a:pt x="1224" y="429"/>
                  <a:pt x="1227" y="429"/>
                  <a:pt x="1229" y="428"/>
                </a:cubicBezTo>
                <a:cubicBezTo>
                  <a:pt x="1231" y="428"/>
                  <a:pt x="1231" y="428"/>
                  <a:pt x="1231" y="429"/>
                </a:cubicBezTo>
                <a:cubicBezTo>
                  <a:pt x="1232" y="429"/>
                  <a:pt x="1232" y="430"/>
                  <a:pt x="1233" y="430"/>
                </a:cubicBezTo>
                <a:cubicBezTo>
                  <a:pt x="1236" y="429"/>
                  <a:pt x="1239" y="432"/>
                  <a:pt x="1238" y="433"/>
                </a:cubicBezTo>
                <a:cubicBezTo>
                  <a:pt x="1238" y="435"/>
                  <a:pt x="1239" y="438"/>
                  <a:pt x="1240" y="437"/>
                </a:cubicBezTo>
                <a:cubicBezTo>
                  <a:pt x="1241" y="436"/>
                  <a:pt x="1243" y="437"/>
                  <a:pt x="1241" y="439"/>
                </a:cubicBezTo>
                <a:cubicBezTo>
                  <a:pt x="1240" y="441"/>
                  <a:pt x="1243" y="442"/>
                  <a:pt x="1244" y="444"/>
                </a:cubicBezTo>
                <a:cubicBezTo>
                  <a:pt x="1244" y="446"/>
                  <a:pt x="1245" y="445"/>
                  <a:pt x="1245" y="443"/>
                </a:cubicBezTo>
                <a:cubicBezTo>
                  <a:pt x="1245" y="442"/>
                  <a:pt x="1245" y="442"/>
                  <a:pt x="1247" y="441"/>
                </a:cubicBezTo>
                <a:cubicBezTo>
                  <a:pt x="1248" y="440"/>
                  <a:pt x="1247" y="438"/>
                  <a:pt x="1246" y="436"/>
                </a:cubicBezTo>
                <a:cubicBezTo>
                  <a:pt x="1245" y="433"/>
                  <a:pt x="1241" y="434"/>
                  <a:pt x="1241" y="432"/>
                </a:cubicBezTo>
                <a:cubicBezTo>
                  <a:pt x="1241" y="430"/>
                  <a:pt x="1238" y="429"/>
                  <a:pt x="1238" y="428"/>
                </a:cubicBezTo>
                <a:cubicBezTo>
                  <a:pt x="1238" y="427"/>
                  <a:pt x="1234" y="426"/>
                  <a:pt x="1232" y="427"/>
                </a:cubicBezTo>
                <a:cubicBezTo>
                  <a:pt x="1230" y="429"/>
                  <a:pt x="1231" y="425"/>
                  <a:pt x="1230" y="423"/>
                </a:cubicBezTo>
                <a:cubicBezTo>
                  <a:pt x="1228" y="422"/>
                  <a:pt x="1231" y="419"/>
                  <a:pt x="1233" y="417"/>
                </a:cubicBezTo>
                <a:cubicBezTo>
                  <a:pt x="1235" y="415"/>
                  <a:pt x="1232" y="412"/>
                  <a:pt x="1233" y="411"/>
                </a:cubicBezTo>
                <a:cubicBezTo>
                  <a:pt x="1233" y="409"/>
                  <a:pt x="1233" y="409"/>
                  <a:pt x="1232" y="409"/>
                </a:cubicBezTo>
                <a:cubicBezTo>
                  <a:pt x="1231" y="409"/>
                  <a:pt x="1230" y="409"/>
                  <a:pt x="1229" y="409"/>
                </a:cubicBezTo>
                <a:cubicBezTo>
                  <a:pt x="1228" y="408"/>
                  <a:pt x="1227" y="408"/>
                  <a:pt x="1226" y="409"/>
                </a:cubicBezTo>
                <a:cubicBezTo>
                  <a:pt x="1224" y="410"/>
                  <a:pt x="1226" y="418"/>
                  <a:pt x="1225" y="418"/>
                </a:cubicBezTo>
                <a:cubicBezTo>
                  <a:pt x="1224" y="419"/>
                  <a:pt x="1224" y="418"/>
                  <a:pt x="1224" y="418"/>
                </a:cubicBezTo>
                <a:cubicBezTo>
                  <a:pt x="1223" y="418"/>
                  <a:pt x="1223" y="417"/>
                  <a:pt x="1223" y="418"/>
                </a:cubicBezTo>
                <a:moveTo>
                  <a:pt x="1225" y="431"/>
                </a:moveTo>
                <a:cubicBezTo>
                  <a:pt x="1226" y="433"/>
                  <a:pt x="1226" y="436"/>
                  <a:pt x="1229" y="435"/>
                </a:cubicBezTo>
                <a:cubicBezTo>
                  <a:pt x="1232" y="434"/>
                  <a:pt x="1225" y="429"/>
                  <a:pt x="1225" y="431"/>
                </a:cubicBezTo>
                <a:moveTo>
                  <a:pt x="1232" y="437"/>
                </a:moveTo>
                <a:cubicBezTo>
                  <a:pt x="1230" y="438"/>
                  <a:pt x="1231" y="443"/>
                  <a:pt x="1232" y="443"/>
                </a:cubicBezTo>
                <a:cubicBezTo>
                  <a:pt x="1233" y="443"/>
                  <a:pt x="1234" y="443"/>
                  <a:pt x="1235" y="442"/>
                </a:cubicBezTo>
                <a:cubicBezTo>
                  <a:pt x="1235" y="440"/>
                  <a:pt x="1236" y="444"/>
                  <a:pt x="1235" y="445"/>
                </a:cubicBezTo>
                <a:cubicBezTo>
                  <a:pt x="1234" y="446"/>
                  <a:pt x="1234" y="449"/>
                  <a:pt x="1236" y="450"/>
                </a:cubicBezTo>
                <a:cubicBezTo>
                  <a:pt x="1237" y="450"/>
                  <a:pt x="1241" y="444"/>
                  <a:pt x="1240" y="443"/>
                </a:cubicBezTo>
                <a:cubicBezTo>
                  <a:pt x="1240" y="442"/>
                  <a:pt x="1239" y="443"/>
                  <a:pt x="1239" y="443"/>
                </a:cubicBezTo>
                <a:cubicBezTo>
                  <a:pt x="1239" y="443"/>
                  <a:pt x="1238" y="443"/>
                  <a:pt x="1238" y="442"/>
                </a:cubicBezTo>
                <a:cubicBezTo>
                  <a:pt x="1239" y="441"/>
                  <a:pt x="1234" y="437"/>
                  <a:pt x="1232" y="437"/>
                </a:cubicBezTo>
                <a:moveTo>
                  <a:pt x="1217" y="445"/>
                </a:moveTo>
                <a:cubicBezTo>
                  <a:pt x="1216" y="448"/>
                  <a:pt x="1211" y="451"/>
                  <a:pt x="1212" y="452"/>
                </a:cubicBezTo>
                <a:cubicBezTo>
                  <a:pt x="1213" y="454"/>
                  <a:pt x="1217" y="447"/>
                  <a:pt x="1220" y="445"/>
                </a:cubicBezTo>
                <a:cubicBezTo>
                  <a:pt x="1222" y="444"/>
                  <a:pt x="1222" y="442"/>
                  <a:pt x="1221" y="441"/>
                </a:cubicBezTo>
                <a:cubicBezTo>
                  <a:pt x="1220" y="439"/>
                  <a:pt x="1219" y="443"/>
                  <a:pt x="1217" y="445"/>
                </a:cubicBezTo>
                <a:moveTo>
                  <a:pt x="1243" y="446"/>
                </a:moveTo>
                <a:cubicBezTo>
                  <a:pt x="1242" y="445"/>
                  <a:pt x="1239" y="447"/>
                  <a:pt x="1240" y="448"/>
                </a:cubicBezTo>
                <a:cubicBezTo>
                  <a:pt x="1240" y="449"/>
                  <a:pt x="1244" y="447"/>
                  <a:pt x="1243" y="446"/>
                </a:cubicBezTo>
                <a:moveTo>
                  <a:pt x="1247" y="448"/>
                </a:moveTo>
                <a:cubicBezTo>
                  <a:pt x="1248" y="450"/>
                  <a:pt x="1245" y="448"/>
                  <a:pt x="1245" y="450"/>
                </a:cubicBezTo>
                <a:cubicBezTo>
                  <a:pt x="1244" y="452"/>
                  <a:pt x="1242" y="451"/>
                  <a:pt x="1242" y="452"/>
                </a:cubicBezTo>
                <a:cubicBezTo>
                  <a:pt x="1242" y="454"/>
                  <a:pt x="1240" y="452"/>
                  <a:pt x="1238" y="451"/>
                </a:cubicBezTo>
                <a:cubicBezTo>
                  <a:pt x="1237" y="450"/>
                  <a:pt x="1235" y="454"/>
                  <a:pt x="1233" y="454"/>
                </a:cubicBezTo>
                <a:cubicBezTo>
                  <a:pt x="1232" y="455"/>
                  <a:pt x="1231" y="459"/>
                  <a:pt x="1232" y="458"/>
                </a:cubicBezTo>
                <a:cubicBezTo>
                  <a:pt x="1233" y="458"/>
                  <a:pt x="1234" y="456"/>
                  <a:pt x="1236" y="456"/>
                </a:cubicBezTo>
                <a:cubicBezTo>
                  <a:pt x="1236" y="457"/>
                  <a:pt x="1237" y="456"/>
                  <a:pt x="1237" y="456"/>
                </a:cubicBezTo>
                <a:cubicBezTo>
                  <a:pt x="1237" y="456"/>
                  <a:pt x="1238" y="455"/>
                  <a:pt x="1239" y="455"/>
                </a:cubicBezTo>
                <a:cubicBezTo>
                  <a:pt x="1241" y="456"/>
                  <a:pt x="1239" y="462"/>
                  <a:pt x="1242" y="463"/>
                </a:cubicBezTo>
                <a:cubicBezTo>
                  <a:pt x="1245" y="463"/>
                  <a:pt x="1245" y="465"/>
                  <a:pt x="1247" y="465"/>
                </a:cubicBezTo>
                <a:cubicBezTo>
                  <a:pt x="1248" y="465"/>
                  <a:pt x="1246" y="461"/>
                  <a:pt x="1247" y="459"/>
                </a:cubicBezTo>
                <a:cubicBezTo>
                  <a:pt x="1247" y="458"/>
                  <a:pt x="1250" y="459"/>
                  <a:pt x="1251" y="458"/>
                </a:cubicBezTo>
                <a:cubicBezTo>
                  <a:pt x="1253" y="456"/>
                  <a:pt x="1250" y="451"/>
                  <a:pt x="1250" y="448"/>
                </a:cubicBezTo>
                <a:cubicBezTo>
                  <a:pt x="1250" y="445"/>
                  <a:pt x="1246" y="446"/>
                  <a:pt x="1247" y="448"/>
                </a:cubicBezTo>
                <a:moveTo>
                  <a:pt x="1126" y="482"/>
                </a:moveTo>
                <a:cubicBezTo>
                  <a:pt x="1126" y="483"/>
                  <a:pt x="1127" y="487"/>
                  <a:pt x="1128" y="486"/>
                </a:cubicBezTo>
                <a:cubicBezTo>
                  <a:pt x="1130" y="484"/>
                  <a:pt x="1126" y="481"/>
                  <a:pt x="1126" y="482"/>
                </a:cubicBezTo>
                <a:moveTo>
                  <a:pt x="1132" y="493"/>
                </a:moveTo>
                <a:cubicBezTo>
                  <a:pt x="1132" y="494"/>
                  <a:pt x="1133" y="496"/>
                  <a:pt x="1134" y="495"/>
                </a:cubicBezTo>
                <a:cubicBezTo>
                  <a:pt x="1135" y="495"/>
                  <a:pt x="1133" y="491"/>
                  <a:pt x="1132" y="493"/>
                </a:cubicBezTo>
                <a:moveTo>
                  <a:pt x="1163" y="507"/>
                </a:moveTo>
                <a:cubicBezTo>
                  <a:pt x="1163" y="505"/>
                  <a:pt x="1164" y="503"/>
                  <a:pt x="1164" y="503"/>
                </a:cubicBezTo>
                <a:cubicBezTo>
                  <a:pt x="1164" y="502"/>
                  <a:pt x="1164" y="501"/>
                  <a:pt x="1166" y="502"/>
                </a:cubicBezTo>
                <a:cubicBezTo>
                  <a:pt x="1167" y="502"/>
                  <a:pt x="1167" y="499"/>
                  <a:pt x="1166" y="499"/>
                </a:cubicBezTo>
                <a:cubicBezTo>
                  <a:pt x="1165" y="499"/>
                  <a:pt x="1164" y="496"/>
                  <a:pt x="1162" y="496"/>
                </a:cubicBezTo>
                <a:cubicBezTo>
                  <a:pt x="1160" y="496"/>
                  <a:pt x="1160" y="497"/>
                  <a:pt x="1162" y="497"/>
                </a:cubicBezTo>
                <a:cubicBezTo>
                  <a:pt x="1163" y="498"/>
                  <a:pt x="1164" y="499"/>
                  <a:pt x="1163" y="499"/>
                </a:cubicBezTo>
                <a:cubicBezTo>
                  <a:pt x="1163" y="500"/>
                  <a:pt x="1163" y="500"/>
                  <a:pt x="1162" y="499"/>
                </a:cubicBezTo>
                <a:cubicBezTo>
                  <a:pt x="1162" y="499"/>
                  <a:pt x="1161" y="499"/>
                  <a:pt x="1161" y="499"/>
                </a:cubicBezTo>
                <a:cubicBezTo>
                  <a:pt x="1159" y="499"/>
                  <a:pt x="1160" y="497"/>
                  <a:pt x="1158" y="496"/>
                </a:cubicBezTo>
                <a:cubicBezTo>
                  <a:pt x="1156" y="496"/>
                  <a:pt x="1156" y="493"/>
                  <a:pt x="1154" y="493"/>
                </a:cubicBezTo>
                <a:cubicBezTo>
                  <a:pt x="1152" y="493"/>
                  <a:pt x="1152" y="491"/>
                  <a:pt x="1153" y="490"/>
                </a:cubicBezTo>
                <a:cubicBezTo>
                  <a:pt x="1155" y="488"/>
                  <a:pt x="1151" y="487"/>
                  <a:pt x="1151" y="486"/>
                </a:cubicBezTo>
                <a:cubicBezTo>
                  <a:pt x="1151" y="484"/>
                  <a:pt x="1149" y="485"/>
                  <a:pt x="1149" y="484"/>
                </a:cubicBezTo>
                <a:cubicBezTo>
                  <a:pt x="1149" y="483"/>
                  <a:pt x="1148" y="483"/>
                  <a:pt x="1147" y="482"/>
                </a:cubicBezTo>
                <a:cubicBezTo>
                  <a:pt x="1146" y="481"/>
                  <a:pt x="1146" y="481"/>
                  <a:pt x="1145" y="481"/>
                </a:cubicBezTo>
                <a:cubicBezTo>
                  <a:pt x="1145" y="481"/>
                  <a:pt x="1145" y="481"/>
                  <a:pt x="1144" y="480"/>
                </a:cubicBezTo>
                <a:cubicBezTo>
                  <a:pt x="1143" y="479"/>
                  <a:pt x="1142" y="479"/>
                  <a:pt x="1141" y="479"/>
                </a:cubicBezTo>
                <a:cubicBezTo>
                  <a:pt x="1140" y="479"/>
                  <a:pt x="1138" y="477"/>
                  <a:pt x="1137" y="475"/>
                </a:cubicBezTo>
                <a:cubicBezTo>
                  <a:pt x="1137" y="474"/>
                  <a:pt x="1131" y="471"/>
                  <a:pt x="1130" y="469"/>
                </a:cubicBezTo>
                <a:cubicBezTo>
                  <a:pt x="1129" y="467"/>
                  <a:pt x="1127" y="466"/>
                  <a:pt x="1124" y="466"/>
                </a:cubicBezTo>
                <a:cubicBezTo>
                  <a:pt x="1123" y="466"/>
                  <a:pt x="1122" y="466"/>
                  <a:pt x="1121" y="465"/>
                </a:cubicBezTo>
                <a:cubicBezTo>
                  <a:pt x="1120" y="464"/>
                  <a:pt x="1119" y="464"/>
                  <a:pt x="1118" y="465"/>
                </a:cubicBezTo>
                <a:cubicBezTo>
                  <a:pt x="1117" y="467"/>
                  <a:pt x="1122" y="471"/>
                  <a:pt x="1124" y="473"/>
                </a:cubicBezTo>
                <a:cubicBezTo>
                  <a:pt x="1126" y="474"/>
                  <a:pt x="1128" y="478"/>
                  <a:pt x="1130" y="479"/>
                </a:cubicBezTo>
                <a:cubicBezTo>
                  <a:pt x="1133" y="479"/>
                  <a:pt x="1133" y="487"/>
                  <a:pt x="1135" y="487"/>
                </a:cubicBezTo>
                <a:cubicBezTo>
                  <a:pt x="1137" y="488"/>
                  <a:pt x="1141" y="494"/>
                  <a:pt x="1141" y="497"/>
                </a:cubicBezTo>
                <a:cubicBezTo>
                  <a:pt x="1142" y="500"/>
                  <a:pt x="1146" y="502"/>
                  <a:pt x="1147" y="504"/>
                </a:cubicBezTo>
                <a:cubicBezTo>
                  <a:pt x="1149" y="507"/>
                  <a:pt x="1154" y="510"/>
                  <a:pt x="1155" y="511"/>
                </a:cubicBezTo>
                <a:cubicBezTo>
                  <a:pt x="1156" y="512"/>
                  <a:pt x="1157" y="514"/>
                  <a:pt x="1157" y="513"/>
                </a:cubicBezTo>
                <a:cubicBezTo>
                  <a:pt x="1158" y="512"/>
                  <a:pt x="1160" y="513"/>
                  <a:pt x="1162" y="513"/>
                </a:cubicBezTo>
                <a:cubicBezTo>
                  <a:pt x="1163" y="513"/>
                  <a:pt x="1163" y="509"/>
                  <a:pt x="1163" y="507"/>
                </a:cubicBezTo>
                <a:moveTo>
                  <a:pt x="1175" y="486"/>
                </a:moveTo>
                <a:cubicBezTo>
                  <a:pt x="1177" y="487"/>
                  <a:pt x="1177" y="490"/>
                  <a:pt x="1178" y="492"/>
                </a:cubicBezTo>
                <a:cubicBezTo>
                  <a:pt x="1179" y="493"/>
                  <a:pt x="1181" y="493"/>
                  <a:pt x="1181" y="496"/>
                </a:cubicBezTo>
                <a:cubicBezTo>
                  <a:pt x="1181" y="498"/>
                  <a:pt x="1184" y="503"/>
                  <a:pt x="1185" y="501"/>
                </a:cubicBezTo>
                <a:cubicBezTo>
                  <a:pt x="1187" y="500"/>
                  <a:pt x="1188" y="502"/>
                  <a:pt x="1189" y="503"/>
                </a:cubicBezTo>
                <a:cubicBezTo>
                  <a:pt x="1189" y="504"/>
                  <a:pt x="1190" y="503"/>
                  <a:pt x="1192" y="503"/>
                </a:cubicBezTo>
                <a:cubicBezTo>
                  <a:pt x="1193" y="503"/>
                  <a:pt x="1194" y="502"/>
                  <a:pt x="1194" y="502"/>
                </a:cubicBezTo>
                <a:cubicBezTo>
                  <a:pt x="1196" y="503"/>
                  <a:pt x="1199" y="503"/>
                  <a:pt x="1200" y="505"/>
                </a:cubicBezTo>
                <a:cubicBezTo>
                  <a:pt x="1200" y="506"/>
                  <a:pt x="1203" y="505"/>
                  <a:pt x="1206" y="504"/>
                </a:cubicBezTo>
                <a:cubicBezTo>
                  <a:pt x="1208" y="503"/>
                  <a:pt x="1207" y="496"/>
                  <a:pt x="1209" y="495"/>
                </a:cubicBezTo>
                <a:cubicBezTo>
                  <a:pt x="1211" y="493"/>
                  <a:pt x="1212" y="491"/>
                  <a:pt x="1212" y="488"/>
                </a:cubicBezTo>
                <a:cubicBezTo>
                  <a:pt x="1211" y="485"/>
                  <a:pt x="1217" y="485"/>
                  <a:pt x="1218" y="484"/>
                </a:cubicBezTo>
                <a:cubicBezTo>
                  <a:pt x="1219" y="483"/>
                  <a:pt x="1217" y="482"/>
                  <a:pt x="1215" y="481"/>
                </a:cubicBezTo>
                <a:cubicBezTo>
                  <a:pt x="1214" y="480"/>
                  <a:pt x="1215" y="479"/>
                  <a:pt x="1214" y="478"/>
                </a:cubicBezTo>
                <a:cubicBezTo>
                  <a:pt x="1213" y="477"/>
                  <a:pt x="1211" y="474"/>
                  <a:pt x="1212" y="474"/>
                </a:cubicBezTo>
                <a:cubicBezTo>
                  <a:pt x="1214" y="474"/>
                  <a:pt x="1211" y="471"/>
                  <a:pt x="1213" y="471"/>
                </a:cubicBezTo>
                <a:cubicBezTo>
                  <a:pt x="1214" y="470"/>
                  <a:pt x="1217" y="469"/>
                  <a:pt x="1216" y="468"/>
                </a:cubicBezTo>
                <a:cubicBezTo>
                  <a:pt x="1215" y="467"/>
                  <a:pt x="1219" y="468"/>
                  <a:pt x="1220" y="466"/>
                </a:cubicBezTo>
                <a:cubicBezTo>
                  <a:pt x="1220" y="465"/>
                  <a:pt x="1218" y="463"/>
                  <a:pt x="1217" y="464"/>
                </a:cubicBezTo>
                <a:cubicBezTo>
                  <a:pt x="1216" y="464"/>
                  <a:pt x="1213" y="464"/>
                  <a:pt x="1213" y="463"/>
                </a:cubicBezTo>
                <a:cubicBezTo>
                  <a:pt x="1213" y="462"/>
                  <a:pt x="1211" y="459"/>
                  <a:pt x="1209" y="459"/>
                </a:cubicBezTo>
                <a:cubicBezTo>
                  <a:pt x="1208" y="459"/>
                  <a:pt x="1206" y="462"/>
                  <a:pt x="1206" y="464"/>
                </a:cubicBezTo>
                <a:cubicBezTo>
                  <a:pt x="1206" y="465"/>
                  <a:pt x="1203" y="465"/>
                  <a:pt x="1204" y="467"/>
                </a:cubicBezTo>
                <a:cubicBezTo>
                  <a:pt x="1204" y="468"/>
                  <a:pt x="1201" y="468"/>
                  <a:pt x="1201" y="469"/>
                </a:cubicBezTo>
                <a:cubicBezTo>
                  <a:pt x="1201" y="470"/>
                  <a:pt x="1199" y="468"/>
                  <a:pt x="1198" y="468"/>
                </a:cubicBezTo>
                <a:cubicBezTo>
                  <a:pt x="1197" y="468"/>
                  <a:pt x="1194" y="472"/>
                  <a:pt x="1194" y="474"/>
                </a:cubicBezTo>
                <a:cubicBezTo>
                  <a:pt x="1193" y="476"/>
                  <a:pt x="1191" y="476"/>
                  <a:pt x="1188" y="476"/>
                </a:cubicBezTo>
                <a:cubicBezTo>
                  <a:pt x="1184" y="476"/>
                  <a:pt x="1186" y="480"/>
                  <a:pt x="1185" y="481"/>
                </a:cubicBezTo>
                <a:cubicBezTo>
                  <a:pt x="1184" y="482"/>
                  <a:pt x="1183" y="482"/>
                  <a:pt x="1181" y="481"/>
                </a:cubicBezTo>
                <a:cubicBezTo>
                  <a:pt x="1180" y="480"/>
                  <a:pt x="1179" y="480"/>
                  <a:pt x="1178" y="480"/>
                </a:cubicBezTo>
                <a:cubicBezTo>
                  <a:pt x="1176" y="480"/>
                  <a:pt x="1174" y="484"/>
                  <a:pt x="1175" y="486"/>
                </a:cubicBezTo>
                <a:moveTo>
                  <a:pt x="1173" y="501"/>
                </a:moveTo>
                <a:cubicBezTo>
                  <a:pt x="1173" y="500"/>
                  <a:pt x="1170" y="500"/>
                  <a:pt x="1171" y="502"/>
                </a:cubicBezTo>
                <a:cubicBezTo>
                  <a:pt x="1172" y="503"/>
                  <a:pt x="1173" y="502"/>
                  <a:pt x="1173" y="501"/>
                </a:cubicBezTo>
                <a:moveTo>
                  <a:pt x="1199" y="525"/>
                </a:moveTo>
                <a:cubicBezTo>
                  <a:pt x="1199" y="524"/>
                  <a:pt x="1200" y="525"/>
                  <a:pt x="1201" y="525"/>
                </a:cubicBezTo>
                <a:cubicBezTo>
                  <a:pt x="1201" y="526"/>
                  <a:pt x="1203" y="526"/>
                  <a:pt x="1204" y="525"/>
                </a:cubicBezTo>
                <a:cubicBezTo>
                  <a:pt x="1206" y="523"/>
                  <a:pt x="1200" y="524"/>
                  <a:pt x="1200" y="522"/>
                </a:cubicBezTo>
                <a:cubicBezTo>
                  <a:pt x="1200" y="522"/>
                  <a:pt x="1198" y="522"/>
                  <a:pt x="1196" y="522"/>
                </a:cubicBezTo>
                <a:cubicBezTo>
                  <a:pt x="1195" y="522"/>
                  <a:pt x="1193" y="522"/>
                  <a:pt x="1192" y="521"/>
                </a:cubicBezTo>
                <a:cubicBezTo>
                  <a:pt x="1190" y="520"/>
                  <a:pt x="1195" y="519"/>
                  <a:pt x="1196" y="518"/>
                </a:cubicBezTo>
                <a:cubicBezTo>
                  <a:pt x="1198" y="517"/>
                  <a:pt x="1195" y="517"/>
                  <a:pt x="1191" y="518"/>
                </a:cubicBezTo>
                <a:cubicBezTo>
                  <a:pt x="1190" y="519"/>
                  <a:pt x="1187" y="518"/>
                  <a:pt x="1186" y="518"/>
                </a:cubicBezTo>
                <a:cubicBezTo>
                  <a:pt x="1184" y="517"/>
                  <a:pt x="1183" y="516"/>
                  <a:pt x="1183" y="517"/>
                </a:cubicBezTo>
                <a:cubicBezTo>
                  <a:pt x="1183" y="519"/>
                  <a:pt x="1175" y="516"/>
                  <a:pt x="1174" y="515"/>
                </a:cubicBezTo>
                <a:cubicBezTo>
                  <a:pt x="1172" y="514"/>
                  <a:pt x="1165" y="512"/>
                  <a:pt x="1164" y="515"/>
                </a:cubicBezTo>
                <a:cubicBezTo>
                  <a:pt x="1162" y="517"/>
                  <a:pt x="1161" y="515"/>
                  <a:pt x="1162" y="517"/>
                </a:cubicBezTo>
                <a:cubicBezTo>
                  <a:pt x="1162" y="519"/>
                  <a:pt x="1164" y="518"/>
                  <a:pt x="1165" y="518"/>
                </a:cubicBezTo>
                <a:cubicBezTo>
                  <a:pt x="1166" y="518"/>
                  <a:pt x="1165" y="520"/>
                  <a:pt x="1167" y="520"/>
                </a:cubicBezTo>
                <a:cubicBezTo>
                  <a:pt x="1169" y="521"/>
                  <a:pt x="1174" y="522"/>
                  <a:pt x="1175" y="521"/>
                </a:cubicBezTo>
                <a:cubicBezTo>
                  <a:pt x="1175" y="520"/>
                  <a:pt x="1180" y="521"/>
                  <a:pt x="1183" y="523"/>
                </a:cubicBezTo>
                <a:cubicBezTo>
                  <a:pt x="1185" y="525"/>
                  <a:pt x="1191" y="525"/>
                  <a:pt x="1193" y="525"/>
                </a:cubicBezTo>
                <a:cubicBezTo>
                  <a:pt x="1194" y="525"/>
                  <a:pt x="1195" y="525"/>
                  <a:pt x="1196" y="525"/>
                </a:cubicBezTo>
                <a:cubicBezTo>
                  <a:pt x="1197" y="525"/>
                  <a:pt x="1198" y="526"/>
                  <a:pt x="1199" y="525"/>
                </a:cubicBezTo>
                <a:moveTo>
                  <a:pt x="1212" y="524"/>
                </a:moveTo>
                <a:cubicBezTo>
                  <a:pt x="1212" y="525"/>
                  <a:pt x="1210" y="525"/>
                  <a:pt x="1208" y="524"/>
                </a:cubicBezTo>
                <a:cubicBezTo>
                  <a:pt x="1207" y="523"/>
                  <a:pt x="1206" y="525"/>
                  <a:pt x="1206" y="526"/>
                </a:cubicBezTo>
                <a:cubicBezTo>
                  <a:pt x="1207" y="527"/>
                  <a:pt x="1209" y="529"/>
                  <a:pt x="1213" y="527"/>
                </a:cubicBezTo>
                <a:cubicBezTo>
                  <a:pt x="1216" y="526"/>
                  <a:pt x="1218" y="527"/>
                  <a:pt x="1219" y="526"/>
                </a:cubicBezTo>
                <a:cubicBezTo>
                  <a:pt x="1219" y="524"/>
                  <a:pt x="1213" y="522"/>
                  <a:pt x="1212" y="524"/>
                </a:cubicBezTo>
                <a:moveTo>
                  <a:pt x="1238" y="525"/>
                </a:moveTo>
                <a:cubicBezTo>
                  <a:pt x="1240" y="525"/>
                  <a:pt x="1242" y="524"/>
                  <a:pt x="1239" y="524"/>
                </a:cubicBezTo>
                <a:cubicBezTo>
                  <a:pt x="1237" y="524"/>
                  <a:pt x="1236" y="524"/>
                  <a:pt x="1235" y="524"/>
                </a:cubicBezTo>
                <a:cubicBezTo>
                  <a:pt x="1233" y="525"/>
                  <a:pt x="1232" y="525"/>
                  <a:pt x="1230" y="525"/>
                </a:cubicBezTo>
                <a:cubicBezTo>
                  <a:pt x="1226" y="523"/>
                  <a:pt x="1221" y="525"/>
                  <a:pt x="1222" y="526"/>
                </a:cubicBezTo>
                <a:cubicBezTo>
                  <a:pt x="1222" y="527"/>
                  <a:pt x="1225" y="527"/>
                  <a:pt x="1229" y="527"/>
                </a:cubicBezTo>
                <a:cubicBezTo>
                  <a:pt x="1232" y="527"/>
                  <a:pt x="1235" y="525"/>
                  <a:pt x="1238" y="525"/>
                </a:cubicBezTo>
                <a:moveTo>
                  <a:pt x="1222" y="532"/>
                </a:moveTo>
                <a:cubicBezTo>
                  <a:pt x="1223" y="532"/>
                  <a:pt x="1226" y="534"/>
                  <a:pt x="1226" y="532"/>
                </a:cubicBezTo>
                <a:cubicBezTo>
                  <a:pt x="1226" y="530"/>
                  <a:pt x="1218" y="528"/>
                  <a:pt x="1219" y="530"/>
                </a:cubicBezTo>
                <a:cubicBezTo>
                  <a:pt x="1219" y="531"/>
                  <a:pt x="1221" y="531"/>
                  <a:pt x="1222" y="532"/>
                </a:cubicBezTo>
                <a:moveTo>
                  <a:pt x="1239" y="533"/>
                </a:moveTo>
                <a:cubicBezTo>
                  <a:pt x="1241" y="534"/>
                  <a:pt x="1243" y="530"/>
                  <a:pt x="1245" y="529"/>
                </a:cubicBezTo>
                <a:cubicBezTo>
                  <a:pt x="1246" y="527"/>
                  <a:pt x="1254" y="525"/>
                  <a:pt x="1254" y="524"/>
                </a:cubicBezTo>
                <a:cubicBezTo>
                  <a:pt x="1255" y="524"/>
                  <a:pt x="1253" y="524"/>
                  <a:pt x="1251" y="524"/>
                </a:cubicBezTo>
                <a:cubicBezTo>
                  <a:pt x="1250" y="524"/>
                  <a:pt x="1249" y="524"/>
                  <a:pt x="1248" y="524"/>
                </a:cubicBezTo>
                <a:cubicBezTo>
                  <a:pt x="1246" y="524"/>
                  <a:pt x="1245" y="527"/>
                  <a:pt x="1242" y="528"/>
                </a:cubicBezTo>
                <a:cubicBezTo>
                  <a:pt x="1239" y="528"/>
                  <a:pt x="1237" y="532"/>
                  <a:pt x="1239" y="533"/>
                </a:cubicBezTo>
                <a:moveTo>
                  <a:pt x="1221" y="491"/>
                </a:moveTo>
                <a:cubicBezTo>
                  <a:pt x="1220" y="492"/>
                  <a:pt x="1220" y="496"/>
                  <a:pt x="1218" y="499"/>
                </a:cubicBezTo>
                <a:cubicBezTo>
                  <a:pt x="1216" y="503"/>
                  <a:pt x="1219" y="504"/>
                  <a:pt x="1221" y="504"/>
                </a:cubicBezTo>
                <a:cubicBezTo>
                  <a:pt x="1222" y="504"/>
                  <a:pt x="1222" y="507"/>
                  <a:pt x="1222" y="508"/>
                </a:cubicBezTo>
                <a:cubicBezTo>
                  <a:pt x="1221" y="510"/>
                  <a:pt x="1221" y="514"/>
                  <a:pt x="1222" y="513"/>
                </a:cubicBezTo>
                <a:cubicBezTo>
                  <a:pt x="1224" y="512"/>
                  <a:pt x="1226" y="510"/>
                  <a:pt x="1224" y="509"/>
                </a:cubicBezTo>
                <a:cubicBezTo>
                  <a:pt x="1223" y="508"/>
                  <a:pt x="1223" y="503"/>
                  <a:pt x="1224" y="501"/>
                </a:cubicBezTo>
                <a:cubicBezTo>
                  <a:pt x="1224" y="500"/>
                  <a:pt x="1228" y="501"/>
                  <a:pt x="1227" y="503"/>
                </a:cubicBezTo>
                <a:cubicBezTo>
                  <a:pt x="1226" y="505"/>
                  <a:pt x="1229" y="505"/>
                  <a:pt x="1229" y="507"/>
                </a:cubicBezTo>
                <a:cubicBezTo>
                  <a:pt x="1229" y="510"/>
                  <a:pt x="1231" y="508"/>
                  <a:pt x="1233" y="508"/>
                </a:cubicBezTo>
                <a:cubicBezTo>
                  <a:pt x="1235" y="507"/>
                  <a:pt x="1234" y="506"/>
                  <a:pt x="1233" y="504"/>
                </a:cubicBezTo>
                <a:cubicBezTo>
                  <a:pt x="1232" y="503"/>
                  <a:pt x="1234" y="501"/>
                  <a:pt x="1232" y="500"/>
                </a:cubicBezTo>
                <a:cubicBezTo>
                  <a:pt x="1230" y="498"/>
                  <a:pt x="1229" y="496"/>
                  <a:pt x="1231" y="496"/>
                </a:cubicBezTo>
                <a:cubicBezTo>
                  <a:pt x="1232" y="496"/>
                  <a:pt x="1238" y="493"/>
                  <a:pt x="1237" y="491"/>
                </a:cubicBezTo>
                <a:cubicBezTo>
                  <a:pt x="1237" y="490"/>
                  <a:pt x="1229" y="492"/>
                  <a:pt x="1228" y="494"/>
                </a:cubicBezTo>
                <a:cubicBezTo>
                  <a:pt x="1228" y="496"/>
                  <a:pt x="1223" y="494"/>
                  <a:pt x="1223" y="490"/>
                </a:cubicBezTo>
                <a:cubicBezTo>
                  <a:pt x="1224" y="486"/>
                  <a:pt x="1234" y="485"/>
                  <a:pt x="1237" y="487"/>
                </a:cubicBezTo>
                <a:cubicBezTo>
                  <a:pt x="1240" y="488"/>
                  <a:pt x="1244" y="484"/>
                  <a:pt x="1245" y="482"/>
                </a:cubicBezTo>
                <a:cubicBezTo>
                  <a:pt x="1246" y="480"/>
                  <a:pt x="1242" y="483"/>
                  <a:pt x="1240" y="484"/>
                </a:cubicBezTo>
                <a:cubicBezTo>
                  <a:pt x="1238" y="485"/>
                  <a:pt x="1232" y="484"/>
                  <a:pt x="1229" y="483"/>
                </a:cubicBezTo>
                <a:cubicBezTo>
                  <a:pt x="1227" y="482"/>
                  <a:pt x="1227" y="485"/>
                  <a:pt x="1224" y="485"/>
                </a:cubicBezTo>
                <a:cubicBezTo>
                  <a:pt x="1222" y="485"/>
                  <a:pt x="1222" y="491"/>
                  <a:pt x="1221" y="491"/>
                </a:cubicBezTo>
                <a:moveTo>
                  <a:pt x="1249" y="503"/>
                </a:moveTo>
                <a:cubicBezTo>
                  <a:pt x="1249" y="505"/>
                  <a:pt x="1253" y="506"/>
                  <a:pt x="1254" y="504"/>
                </a:cubicBezTo>
                <a:cubicBezTo>
                  <a:pt x="1255" y="502"/>
                  <a:pt x="1248" y="500"/>
                  <a:pt x="1249" y="503"/>
                </a:cubicBezTo>
                <a:moveTo>
                  <a:pt x="1257" y="502"/>
                </a:moveTo>
                <a:cubicBezTo>
                  <a:pt x="1258" y="504"/>
                  <a:pt x="1261" y="503"/>
                  <a:pt x="1263" y="503"/>
                </a:cubicBezTo>
                <a:cubicBezTo>
                  <a:pt x="1266" y="503"/>
                  <a:pt x="1267" y="505"/>
                  <a:pt x="1269" y="505"/>
                </a:cubicBezTo>
                <a:cubicBezTo>
                  <a:pt x="1270" y="505"/>
                  <a:pt x="1269" y="502"/>
                  <a:pt x="1266" y="501"/>
                </a:cubicBezTo>
                <a:cubicBezTo>
                  <a:pt x="1263" y="500"/>
                  <a:pt x="1257" y="501"/>
                  <a:pt x="1257" y="502"/>
                </a:cubicBezTo>
                <a:moveTo>
                  <a:pt x="1258" y="483"/>
                </a:moveTo>
                <a:cubicBezTo>
                  <a:pt x="1258" y="482"/>
                  <a:pt x="1257" y="478"/>
                  <a:pt x="1255" y="481"/>
                </a:cubicBezTo>
                <a:cubicBezTo>
                  <a:pt x="1253" y="484"/>
                  <a:pt x="1256" y="491"/>
                  <a:pt x="1257" y="490"/>
                </a:cubicBezTo>
                <a:cubicBezTo>
                  <a:pt x="1259" y="490"/>
                  <a:pt x="1256" y="487"/>
                  <a:pt x="1259" y="487"/>
                </a:cubicBezTo>
                <a:cubicBezTo>
                  <a:pt x="1262" y="487"/>
                  <a:pt x="1261" y="485"/>
                  <a:pt x="1261" y="484"/>
                </a:cubicBezTo>
                <a:cubicBezTo>
                  <a:pt x="1261" y="483"/>
                  <a:pt x="1260" y="483"/>
                  <a:pt x="1259" y="483"/>
                </a:cubicBezTo>
                <a:cubicBezTo>
                  <a:pt x="1259" y="483"/>
                  <a:pt x="1258" y="483"/>
                  <a:pt x="1258" y="483"/>
                </a:cubicBezTo>
                <a:moveTo>
                  <a:pt x="1340" y="518"/>
                </a:moveTo>
                <a:cubicBezTo>
                  <a:pt x="1343" y="518"/>
                  <a:pt x="1343" y="516"/>
                  <a:pt x="1341" y="515"/>
                </a:cubicBezTo>
                <a:cubicBezTo>
                  <a:pt x="1339" y="513"/>
                  <a:pt x="1333" y="513"/>
                  <a:pt x="1333" y="510"/>
                </a:cubicBezTo>
                <a:cubicBezTo>
                  <a:pt x="1333" y="508"/>
                  <a:pt x="1321" y="502"/>
                  <a:pt x="1316" y="501"/>
                </a:cubicBezTo>
                <a:cubicBezTo>
                  <a:pt x="1311" y="500"/>
                  <a:pt x="1300" y="495"/>
                  <a:pt x="1298" y="495"/>
                </a:cubicBezTo>
                <a:cubicBezTo>
                  <a:pt x="1297" y="495"/>
                  <a:pt x="1296" y="498"/>
                  <a:pt x="1295" y="498"/>
                </a:cubicBezTo>
                <a:cubicBezTo>
                  <a:pt x="1293" y="498"/>
                  <a:pt x="1291" y="502"/>
                  <a:pt x="1288" y="503"/>
                </a:cubicBezTo>
                <a:cubicBezTo>
                  <a:pt x="1285" y="504"/>
                  <a:pt x="1285" y="494"/>
                  <a:pt x="1283" y="492"/>
                </a:cubicBezTo>
                <a:cubicBezTo>
                  <a:pt x="1282" y="490"/>
                  <a:pt x="1274" y="489"/>
                  <a:pt x="1274" y="491"/>
                </a:cubicBezTo>
                <a:cubicBezTo>
                  <a:pt x="1273" y="493"/>
                  <a:pt x="1270" y="492"/>
                  <a:pt x="1270" y="494"/>
                </a:cubicBezTo>
                <a:cubicBezTo>
                  <a:pt x="1270" y="495"/>
                  <a:pt x="1271" y="495"/>
                  <a:pt x="1272" y="495"/>
                </a:cubicBezTo>
                <a:cubicBezTo>
                  <a:pt x="1274" y="495"/>
                  <a:pt x="1274" y="496"/>
                  <a:pt x="1275" y="498"/>
                </a:cubicBezTo>
                <a:cubicBezTo>
                  <a:pt x="1275" y="499"/>
                  <a:pt x="1280" y="498"/>
                  <a:pt x="1281" y="498"/>
                </a:cubicBezTo>
                <a:cubicBezTo>
                  <a:pt x="1282" y="498"/>
                  <a:pt x="1282" y="498"/>
                  <a:pt x="1282" y="499"/>
                </a:cubicBezTo>
                <a:cubicBezTo>
                  <a:pt x="1283" y="499"/>
                  <a:pt x="1282" y="500"/>
                  <a:pt x="1281" y="499"/>
                </a:cubicBezTo>
                <a:cubicBezTo>
                  <a:pt x="1280" y="499"/>
                  <a:pt x="1279" y="499"/>
                  <a:pt x="1279" y="500"/>
                </a:cubicBezTo>
                <a:cubicBezTo>
                  <a:pt x="1278" y="500"/>
                  <a:pt x="1278" y="500"/>
                  <a:pt x="1277" y="500"/>
                </a:cubicBezTo>
                <a:cubicBezTo>
                  <a:pt x="1276" y="500"/>
                  <a:pt x="1274" y="500"/>
                  <a:pt x="1275" y="501"/>
                </a:cubicBezTo>
                <a:cubicBezTo>
                  <a:pt x="1276" y="502"/>
                  <a:pt x="1277" y="502"/>
                  <a:pt x="1277" y="504"/>
                </a:cubicBezTo>
                <a:cubicBezTo>
                  <a:pt x="1277" y="506"/>
                  <a:pt x="1280" y="506"/>
                  <a:pt x="1280" y="504"/>
                </a:cubicBezTo>
                <a:cubicBezTo>
                  <a:pt x="1280" y="503"/>
                  <a:pt x="1282" y="505"/>
                  <a:pt x="1285" y="506"/>
                </a:cubicBezTo>
                <a:cubicBezTo>
                  <a:pt x="1288" y="506"/>
                  <a:pt x="1286" y="508"/>
                  <a:pt x="1288" y="508"/>
                </a:cubicBezTo>
                <a:cubicBezTo>
                  <a:pt x="1291" y="508"/>
                  <a:pt x="1298" y="510"/>
                  <a:pt x="1300" y="512"/>
                </a:cubicBezTo>
                <a:cubicBezTo>
                  <a:pt x="1303" y="514"/>
                  <a:pt x="1301" y="515"/>
                  <a:pt x="1303" y="517"/>
                </a:cubicBezTo>
                <a:cubicBezTo>
                  <a:pt x="1304" y="519"/>
                  <a:pt x="1305" y="521"/>
                  <a:pt x="1303" y="521"/>
                </a:cubicBezTo>
                <a:cubicBezTo>
                  <a:pt x="1300" y="521"/>
                  <a:pt x="1298" y="523"/>
                  <a:pt x="1299" y="524"/>
                </a:cubicBezTo>
                <a:cubicBezTo>
                  <a:pt x="1299" y="525"/>
                  <a:pt x="1307" y="523"/>
                  <a:pt x="1308" y="523"/>
                </a:cubicBezTo>
                <a:cubicBezTo>
                  <a:pt x="1310" y="523"/>
                  <a:pt x="1312" y="528"/>
                  <a:pt x="1317" y="528"/>
                </a:cubicBezTo>
                <a:cubicBezTo>
                  <a:pt x="1323" y="529"/>
                  <a:pt x="1322" y="526"/>
                  <a:pt x="1323" y="526"/>
                </a:cubicBezTo>
                <a:cubicBezTo>
                  <a:pt x="1324" y="526"/>
                  <a:pt x="1324" y="524"/>
                  <a:pt x="1325" y="522"/>
                </a:cubicBezTo>
                <a:cubicBezTo>
                  <a:pt x="1326" y="521"/>
                  <a:pt x="1331" y="522"/>
                  <a:pt x="1334" y="524"/>
                </a:cubicBezTo>
                <a:cubicBezTo>
                  <a:pt x="1337" y="527"/>
                  <a:pt x="1340" y="533"/>
                  <a:pt x="1343" y="533"/>
                </a:cubicBezTo>
                <a:cubicBezTo>
                  <a:pt x="1345" y="532"/>
                  <a:pt x="1347" y="533"/>
                  <a:pt x="1348" y="533"/>
                </a:cubicBezTo>
                <a:cubicBezTo>
                  <a:pt x="1350" y="534"/>
                  <a:pt x="1351" y="534"/>
                  <a:pt x="1352" y="534"/>
                </a:cubicBezTo>
                <a:cubicBezTo>
                  <a:pt x="1355" y="534"/>
                  <a:pt x="1353" y="532"/>
                  <a:pt x="1352" y="532"/>
                </a:cubicBezTo>
                <a:cubicBezTo>
                  <a:pt x="1351" y="531"/>
                  <a:pt x="1349" y="530"/>
                  <a:pt x="1349" y="529"/>
                </a:cubicBezTo>
                <a:cubicBezTo>
                  <a:pt x="1349" y="528"/>
                  <a:pt x="1346" y="528"/>
                  <a:pt x="1344" y="527"/>
                </a:cubicBezTo>
                <a:cubicBezTo>
                  <a:pt x="1343" y="526"/>
                  <a:pt x="1343" y="522"/>
                  <a:pt x="1341" y="521"/>
                </a:cubicBezTo>
                <a:cubicBezTo>
                  <a:pt x="1339" y="520"/>
                  <a:pt x="1338" y="518"/>
                  <a:pt x="1340" y="518"/>
                </a:cubicBezTo>
                <a:moveTo>
                  <a:pt x="1359" y="509"/>
                </a:moveTo>
                <a:cubicBezTo>
                  <a:pt x="1359" y="510"/>
                  <a:pt x="1357" y="511"/>
                  <a:pt x="1354" y="512"/>
                </a:cubicBezTo>
                <a:cubicBezTo>
                  <a:pt x="1352" y="513"/>
                  <a:pt x="1350" y="513"/>
                  <a:pt x="1348" y="512"/>
                </a:cubicBezTo>
                <a:cubicBezTo>
                  <a:pt x="1346" y="512"/>
                  <a:pt x="1345" y="512"/>
                  <a:pt x="1345" y="513"/>
                </a:cubicBezTo>
                <a:cubicBezTo>
                  <a:pt x="1344" y="514"/>
                  <a:pt x="1348" y="516"/>
                  <a:pt x="1352" y="516"/>
                </a:cubicBezTo>
                <a:cubicBezTo>
                  <a:pt x="1355" y="516"/>
                  <a:pt x="1360" y="512"/>
                  <a:pt x="1360" y="511"/>
                </a:cubicBezTo>
                <a:cubicBezTo>
                  <a:pt x="1360" y="510"/>
                  <a:pt x="1362" y="509"/>
                  <a:pt x="1362" y="508"/>
                </a:cubicBezTo>
                <a:cubicBezTo>
                  <a:pt x="1361" y="507"/>
                  <a:pt x="1359" y="508"/>
                  <a:pt x="1359" y="509"/>
                </a:cubicBezTo>
                <a:moveTo>
                  <a:pt x="1362" y="505"/>
                </a:moveTo>
                <a:cubicBezTo>
                  <a:pt x="1364" y="507"/>
                  <a:pt x="1363" y="509"/>
                  <a:pt x="1364" y="509"/>
                </a:cubicBezTo>
                <a:cubicBezTo>
                  <a:pt x="1367" y="508"/>
                  <a:pt x="1365" y="506"/>
                  <a:pt x="1363" y="505"/>
                </a:cubicBezTo>
                <a:cubicBezTo>
                  <a:pt x="1361" y="503"/>
                  <a:pt x="1359" y="502"/>
                  <a:pt x="1362" y="505"/>
                </a:cubicBezTo>
                <a:moveTo>
                  <a:pt x="1372" y="512"/>
                </a:moveTo>
                <a:cubicBezTo>
                  <a:pt x="1372" y="513"/>
                  <a:pt x="1376" y="519"/>
                  <a:pt x="1377" y="519"/>
                </a:cubicBezTo>
                <a:cubicBezTo>
                  <a:pt x="1380" y="517"/>
                  <a:pt x="1372" y="511"/>
                  <a:pt x="1372" y="512"/>
                </a:cubicBezTo>
                <a:moveTo>
                  <a:pt x="1059" y="447"/>
                </a:moveTo>
                <a:cubicBezTo>
                  <a:pt x="1057" y="447"/>
                  <a:pt x="1058" y="449"/>
                  <a:pt x="1057" y="451"/>
                </a:cubicBezTo>
                <a:cubicBezTo>
                  <a:pt x="1056" y="452"/>
                  <a:pt x="1057" y="454"/>
                  <a:pt x="1057" y="456"/>
                </a:cubicBezTo>
                <a:cubicBezTo>
                  <a:pt x="1057" y="459"/>
                  <a:pt x="1057" y="461"/>
                  <a:pt x="1059" y="463"/>
                </a:cubicBezTo>
                <a:cubicBezTo>
                  <a:pt x="1061" y="464"/>
                  <a:pt x="1065" y="460"/>
                  <a:pt x="1066" y="457"/>
                </a:cubicBezTo>
                <a:cubicBezTo>
                  <a:pt x="1066" y="453"/>
                  <a:pt x="1060" y="447"/>
                  <a:pt x="1059" y="447"/>
                </a:cubicBezTo>
                <a:moveTo>
                  <a:pt x="925" y="539"/>
                </a:moveTo>
                <a:cubicBezTo>
                  <a:pt x="925" y="537"/>
                  <a:pt x="924" y="540"/>
                  <a:pt x="924" y="541"/>
                </a:cubicBezTo>
                <a:cubicBezTo>
                  <a:pt x="923" y="541"/>
                  <a:pt x="923" y="543"/>
                  <a:pt x="923" y="544"/>
                </a:cubicBezTo>
                <a:cubicBezTo>
                  <a:pt x="923" y="545"/>
                  <a:pt x="921" y="546"/>
                  <a:pt x="920" y="546"/>
                </a:cubicBezTo>
                <a:cubicBezTo>
                  <a:pt x="919" y="545"/>
                  <a:pt x="918" y="546"/>
                  <a:pt x="918" y="547"/>
                </a:cubicBezTo>
                <a:cubicBezTo>
                  <a:pt x="919" y="549"/>
                  <a:pt x="918" y="549"/>
                  <a:pt x="918" y="550"/>
                </a:cubicBezTo>
                <a:cubicBezTo>
                  <a:pt x="919" y="551"/>
                  <a:pt x="917" y="552"/>
                  <a:pt x="915" y="552"/>
                </a:cubicBezTo>
                <a:cubicBezTo>
                  <a:pt x="913" y="552"/>
                  <a:pt x="911" y="556"/>
                  <a:pt x="909" y="555"/>
                </a:cubicBezTo>
                <a:cubicBezTo>
                  <a:pt x="908" y="555"/>
                  <a:pt x="907" y="555"/>
                  <a:pt x="906" y="556"/>
                </a:cubicBezTo>
                <a:cubicBezTo>
                  <a:pt x="905" y="556"/>
                  <a:pt x="905" y="556"/>
                  <a:pt x="904" y="556"/>
                </a:cubicBezTo>
                <a:cubicBezTo>
                  <a:pt x="902" y="556"/>
                  <a:pt x="903" y="560"/>
                  <a:pt x="902" y="562"/>
                </a:cubicBezTo>
                <a:cubicBezTo>
                  <a:pt x="901" y="564"/>
                  <a:pt x="901" y="567"/>
                  <a:pt x="903" y="570"/>
                </a:cubicBezTo>
                <a:cubicBezTo>
                  <a:pt x="904" y="572"/>
                  <a:pt x="905" y="575"/>
                  <a:pt x="902" y="578"/>
                </a:cubicBezTo>
                <a:cubicBezTo>
                  <a:pt x="899" y="582"/>
                  <a:pt x="899" y="586"/>
                  <a:pt x="900" y="588"/>
                </a:cubicBezTo>
                <a:cubicBezTo>
                  <a:pt x="901" y="591"/>
                  <a:pt x="901" y="595"/>
                  <a:pt x="903" y="596"/>
                </a:cubicBezTo>
                <a:cubicBezTo>
                  <a:pt x="904" y="598"/>
                  <a:pt x="909" y="600"/>
                  <a:pt x="910" y="598"/>
                </a:cubicBezTo>
                <a:cubicBezTo>
                  <a:pt x="912" y="597"/>
                  <a:pt x="913" y="599"/>
                  <a:pt x="915" y="597"/>
                </a:cubicBezTo>
                <a:cubicBezTo>
                  <a:pt x="916" y="595"/>
                  <a:pt x="919" y="585"/>
                  <a:pt x="921" y="579"/>
                </a:cubicBezTo>
                <a:cubicBezTo>
                  <a:pt x="923" y="572"/>
                  <a:pt x="926" y="564"/>
                  <a:pt x="925" y="562"/>
                </a:cubicBezTo>
                <a:cubicBezTo>
                  <a:pt x="925" y="561"/>
                  <a:pt x="927" y="559"/>
                  <a:pt x="926" y="558"/>
                </a:cubicBezTo>
                <a:cubicBezTo>
                  <a:pt x="925" y="556"/>
                  <a:pt x="926" y="553"/>
                  <a:pt x="927" y="555"/>
                </a:cubicBezTo>
                <a:cubicBezTo>
                  <a:pt x="928" y="556"/>
                  <a:pt x="929" y="556"/>
                  <a:pt x="930" y="554"/>
                </a:cubicBezTo>
                <a:cubicBezTo>
                  <a:pt x="930" y="552"/>
                  <a:pt x="928" y="549"/>
                  <a:pt x="928" y="546"/>
                </a:cubicBezTo>
                <a:cubicBezTo>
                  <a:pt x="928" y="543"/>
                  <a:pt x="926" y="541"/>
                  <a:pt x="925" y="539"/>
                </a:cubicBezTo>
                <a:moveTo>
                  <a:pt x="480" y="247"/>
                </a:moveTo>
                <a:cubicBezTo>
                  <a:pt x="482" y="246"/>
                  <a:pt x="480" y="244"/>
                  <a:pt x="478" y="245"/>
                </a:cubicBezTo>
                <a:cubicBezTo>
                  <a:pt x="476" y="246"/>
                  <a:pt x="471" y="253"/>
                  <a:pt x="471" y="255"/>
                </a:cubicBezTo>
                <a:cubicBezTo>
                  <a:pt x="471" y="257"/>
                  <a:pt x="471" y="259"/>
                  <a:pt x="469" y="259"/>
                </a:cubicBezTo>
                <a:cubicBezTo>
                  <a:pt x="467" y="259"/>
                  <a:pt x="465" y="260"/>
                  <a:pt x="467" y="261"/>
                </a:cubicBezTo>
                <a:cubicBezTo>
                  <a:pt x="468" y="262"/>
                  <a:pt x="463" y="265"/>
                  <a:pt x="466" y="266"/>
                </a:cubicBezTo>
                <a:cubicBezTo>
                  <a:pt x="467" y="267"/>
                  <a:pt x="468" y="267"/>
                  <a:pt x="469" y="266"/>
                </a:cubicBezTo>
                <a:cubicBezTo>
                  <a:pt x="470" y="266"/>
                  <a:pt x="471" y="266"/>
                  <a:pt x="472" y="266"/>
                </a:cubicBezTo>
                <a:cubicBezTo>
                  <a:pt x="474" y="267"/>
                  <a:pt x="476" y="267"/>
                  <a:pt x="478" y="265"/>
                </a:cubicBezTo>
                <a:cubicBezTo>
                  <a:pt x="479" y="264"/>
                  <a:pt x="480" y="265"/>
                  <a:pt x="480" y="266"/>
                </a:cubicBezTo>
                <a:cubicBezTo>
                  <a:pt x="481" y="266"/>
                  <a:pt x="481" y="266"/>
                  <a:pt x="482" y="266"/>
                </a:cubicBezTo>
                <a:cubicBezTo>
                  <a:pt x="484" y="266"/>
                  <a:pt x="481" y="268"/>
                  <a:pt x="481" y="269"/>
                </a:cubicBezTo>
                <a:cubicBezTo>
                  <a:pt x="481" y="271"/>
                  <a:pt x="483" y="269"/>
                  <a:pt x="485" y="268"/>
                </a:cubicBezTo>
                <a:cubicBezTo>
                  <a:pt x="486" y="267"/>
                  <a:pt x="488" y="268"/>
                  <a:pt x="487" y="269"/>
                </a:cubicBezTo>
                <a:cubicBezTo>
                  <a:pt x="487" y="270"/>
                  <a:pt x="491" y="272"/>
                  <a:pt x="493" y="270"/>
                </a:cubicBezTo>
                <a:cubicBezTo>
                  <a:pt x="494" y="268"/>
                  <a:pt x="491" y="264"/>
                  <a:pt x="491" y="266"/>
                </a:cubicBezTo>
                <a:cubicBezTo>
                  <a:pt x="490" y="267"/>
                  <a:pt x="489" y="265"/>
                  <a:pt x="490" y="264"/>
                </a:cubicBezTo>
                <a:cubicBezTo>
                  <a:pt x="492" y="262"/>
                  <a:pt x="490" y="262"/>
                  <a:pt x="489" y="263"/>
                </a:cubicBezTo>
                <a:cubicBezTo>
                  <a:pt x="487" y="263"/>
                  <a:pt x="488" y="259"/>
                  <a:pt x="489" y="258"/>
                </a:cubicBezTo>
                <a:cubicBezTo>
                  <a:pt x="490" y="258"/>
                  <a:pt x="486" y="256"/>
                  <a:pt x="486" y="257"/>
                </a:cubicBezTo>
                <a:cubicBezTo>
                  <a:pt x="486" y="259"/>
                  <a:pt x="482" y="258"/>
                  <a:pt x="482" y="257"/>
                </a:cubicBezTo>
                <a:cubicBezTo>
                  <a:pt x="481" y="255"/>
                  <a:pt x="479" y="255"/>
                  <a:pt x="480" y="254"/>
                </a:cubicBezTo>
                <a:cubicBezTo>
                  <a:pt x="481" y="253"/>
                  <a:pt x="477" y="253"/>
                  <a:pt x="477" y="254"/>
                </a:cubicBezTo>
                <a:cubicBezTo>
                  <a:pt x="476" y="256"/>
                  <a:pt x="475" y="253"/>
                  <a:pt x="477" y="251"/>
                </a:cubicBezTo>
                <a:cubicBezTo>
                  <a:pt x="479" y="249"/>
                  <a:pt x="478" y="248"/>
                  <a:pt x="480" y="247"/>
                </a:cubicBezTo>
                <a:moveTo>
                  <a:pt x="944" y="434"/>
                </a:moveTo>
                <a:cubicBezTo>
                  <a:pt x="945" y="436"/>
                  <a:pt x="948" y="434"/>
                  <a:pt x="948" y="434"/>
                </a:cubicBezTo>
                <a:cubicBezTo>
                  <a:pt x="948" y="433"/>
                  <a:pt x="942" y="433"/>
                  <a:pt x="944" y="434"/>
                </a:cubicBezTo>
                <a:moveTo>
                  <a:pt x="53" y="401"/>
                </a:moveTo>
                <a:cubicBezTo>
                  <a:pt x="51" y="401"/>
                  <a:pt x="52" y="407"/>
                  <a:pt x="53" y="406"/>
                </a:cubicBezTo>
                <a:cubicBezTo>
                  <a:pt x="54" y="405"/>
                  <a:pt x="56" y="405"/>
                  <a:pt x="56" y="404"/>
                </a:cubicBezTo>
                <a:cubicBezTo>
                  <a:pt x="57" y="403"/>
                  <a:pt x="55" y="400"/>
                  <a:pt x="53" y="401"/>
                </a:cubicBezTo>
                <a:moveTo>
                  <a:pt x="50" y="397"/>
                </a:moveTo>
                <a:cubicBezTo>
                  <a:pt x="49" y="397"/>
                  <a:pt x="49" y="400"/>
                  <a:pt x="50" y="399"/>
                </a:cubicBezTo>
                <a:cubicBezTo>
                  <a:pt x="52" y="398"/>
                  <a:pt x="51" y="397"/>
                  <a:pt x="50" y="397"/>
                </a:cubicBezTo>
                <a:moveTo>
                  <a:pt x="35" y="392"/>
                </a:moveTo>
                <a:cubicBezTo>
                  <a:pt x="36" y="394"/>
                  <a:pt x="37" y="393"/>
                  <a:pt x="38" y="392"/>
                </a:cubicBezTo>
                <a:cubicBezTo>
                  <a:pt x="38" y="391"/>
                  <a:pt x="34" y="391"/>
                  <a:pt x="35" y="392"/>
                </a:cubicBezTo>
                <a:moveTo>
                  <a:pt x="42" y="395"/>
                </a:moveTo>
                <a:cubicBezTo>
                  <a:pt x="43" y="397"/>
                  <a:pt x="44" y="397"/>
                  <a:pt x="45" y="396"/>
                </a:cubicBezTo>
                <a:cubicBezTo>
                  <a:pt x="45" y="394"/>
                  <a:pt x="41" y="394"/>
                  <a:pt x="42" y="395"/>
                </a:cubicBezTo>
                <a:moveTo>
                  <a:pt x="556" y="746"/>
                </a:moveTo>
                <a:cubicBezTo>
                  <a:pt x="556" y="747"/>
                  <a:pt x="558" y="747"/>
                  <a:pt x="560" y="748"/>
                </a:cubicBezTo>
                <a:cubicBezTo>
                  <a:pt x="561" y="749"/>
                  <a:pt x="563" y="752"/>
                  <a:pt x="565" y="750"/>
                </a:cubicBezTo>
                <a:cubicBezTo>
                  <a:pt x="566" y="747"/>
                  <a:pt x="556" y="745"/>
                  <a:pt x="556" y="746"/>
                </a:cubicBezTo>
                <a:moveTo>
                  <a:pt x="1010" y="716"/>
                </a:moveTo>
                <a:cubicBezTo>
                  <a:pt x="1010" y="715"/>
                  <a:pt x="1005" y="719"/>
                  <a:pt x="1009" y="721"/>
                </a:cubicBezTo>
                <a:cubicBezTo>
                  <a:pt x="1009" y="721"/>
                  <a:pt x="1010" y="721"/>
                  <a:pt x="1011" y="721"/>
                </a:cubicBezTo>
                <a:cubicBezTo>
                  <a:pt x="1011" y="720"/>
                  <a:pt x="1012" y="720"/>
                  <a:pt x="1012" y="721"/>
                </a:cubicBezTo>
                <a:cubicBezTo>
                  <a:pt x="1013" y="722"/>
                  <a:pt x="1015" y="721"/>
                  <a:pt x="1016" y="719"/>
                </a:cubicBezTo>
                <a:cubicBezTo>
                  <a:pt x="1016" y="717"/>
                  <a:pt x="1011" y="717"/>
                  <a:pt x="1010" y="716"/>
                </a:cubicBezTo>
                <a:moveTo>
                  <a:pt x="1380" y="518"/>
                </a:moveTo>
                <a:cubicBezTo>
                  <a:pt x="1380" y="518"/>
                  <a:pt x="1383" y="521"/>
                  <a:pt x="1383" y="521"/>
                </a:cubicBezTo>
                <a:cubicBezTo>
                  <a:pt x="1384" y="520"/>
                  <a:pt x="1380" y="517"/>
                  <a:pt x="1380" y="518"/>
                </a:cubicBezTo>
                <a:moveTo>
                  <a:pt x="1394" y="525"/>
                </a:moveTo>
                <a:cubicBezTo>
                  <a:pt x="1395" y="524"/>
                  <a:pt x="1388" y="521"/>
                  <a:pt x="1388" y="522"/>
                </a:cubicBezTo>
                <a:cubicBezTo>
                  <a:pt x="1388" y="523"/>
                  <a:pt x="1393" y="526"/>
                  <a:pt x="1394" y="525"/>
                </a:cubicBezTo>
                <a:moveTo>
                  <a:pt x="1393" y="529"/>
                </a:moveTo>
                <a:cubicBezTo>
                  <a:pt x="1394" y="531"/>
                  <a:pt x="1396" y="532"/>
                  <a:pt x="1398" y="532"/>
                </a:cubicBezTo>
                <a:cubicBezTo>
                  <a:pt x="1399" y="531"/>
                  <a:pt x="1393" y="527"/>
                  <a:pt x="1393" y="529"/>
                </a:cubicBezTo>
                <a:moveTo>
                  <a:pt x="1401" y="533"/>
                </a:moveTo>
                <a:cubicBezTo>
                  <a:pt x="1401" y="534"/>
                  <a:pt x="1404" y="536"/>
                  <a:pt x="1405" y="535"/>
                </a:cubicBezTo>
                <a:cubicBezTo>
                  <a:pt x="1406" y="534"/>
                  <a:pt x="1401" y="533"/>
                  <a:pt x="1401" y="533"/>
                </a:cubicBezTo>
                <a:moveTo>
                  <a:pt x="1398" y="525"/>
                </a:moveTo>
                <a:cubicBezTo>
                  <a:pt x="1397" y="527"/>
                  <a:pt x="1401" y="531"/>
                  <a:pt x="1401" y="531"/>
                </a:cubicBezTo>
                <a:cubicBezTo>
                  <a:pt x="1401" y="531"/>
                  <a:pt x="1401" y="529"/>
                  <a:pt x="1400" y="528"/>
                </a:cubicBezTo>
                <a:cubicBezTo>
                  <a:pt x="1399" y="526"/>
                  <a:pt x="1398" y="524"/>
                  <a:pt x="1398" y="525"/>
                </a:cubicBezTo>
                <a:moveTo>
                  <a:pt x="1366" y="612"/>
                </a:moveTo>
                <a:cubicBezTo>
                  <a:pt x="1367" y="611"/>
                  <a:pt x="1366" y="608"/>
                  <a:pt x="1365" y="609"/>
                </a:cubicBezTo>
                <a:cubicBezTo>
                  <a:pt x="1365" y="609"/>
                  <a:pt x="1365" y="604"/>
                  <a:pt x="1365" y="602"/>
                </a:cubicBezTo>
                <a:cubicBezTo>
                  <a:pt x="1365" y="599"/>
                  <a:pt x="1365" y="600"/>
                  <a:pt x="1364" y="601"/>
                </a:cubicBezTo>
                <a:cubicBezTo>
                  <a:pt x="1363" y="602"/>
                  <a:pt x="1361" y="598"/>
                  <a:pt x="1361" y="597"/>
                </a:cubicBezTo>
                <a:cubicBezTo>
                  <a:pt x="1361" y="597"/>
                  <a:pt x="1359" y="594"/>
                  <a:pt x="1358" y="594"/>
                </a:cubicBezTo>
                <a:cubicBezTo>
                  <a:pt x="1357" y="594"/>
                  <a:pt x="1357" y="594"/>
                  <a:pt x="1357" y="593"/>
                </a:cubicBezTo>
                <a:cubicBezTo>
                  <a:pt x="1357" y="593"/>
                  <a:pt x="1357" y="592"/>
                  <a:pt x="1356" y="592"/>
                </a:cubicBezTo>
                <a:cubicBezTo>
                  <a:pt x="1354" y="593"/>
                  <a:pt x="1354" y="590"/>
                  <a:pt x="1354" y="588"/>
                </a:cubicBezTo>
                <a:cubicBezTo>
                  <a:pt x="1354" y="587"/>
                  <a:pt x="1354" y="587"/>
                  <a:pt x="1354" y="587"/>
                </a:cubicBezTo>
                <a:cubicBezTo>
                  <a:pt x="1353" y="587"/>
                  <a:pt x="1353" y="587"/>
                  <a:pt x="1353" y="586"/>
                </a:cubicBezTo>
                <a:cubicBezTo>
                  <a:pt x="1352" y="586"/>
                  <a:pt x="1351" y="586"/>
                  <a:pt x="1350" y="587"/>
                </a:cubicBezTo>
                <a:cubicBezTo>
                  <a:pt x="1349" y="587"/>
                  <a:pt x="1349" y="585"/>
                  <a:pt x="1349" y="584"/>
                </a:cubicBezTo>
                <a:cubicBezTo>
                  <a:pt x="1349" y="583"/>
                  <a:pt x="1349" y="582"/>
                  <a:pt x="1348" y="581"/>
                </a:cubicBezTo>
                <a:cubicBezTo>
                  <a:pt x="1346" y="580"/>
                  <a:pt x="1346" y="579"/>
                  <a:pt x="1346" y="578"/>
                </a:cubicBezTo>
                <a:cubicBezTo>
                  <a:pt x="1346" y="576"/>
                  <a:pt x="1338" y="572"/>
                  <a:pt x="1336" y="572"/>
                </a:cubicBezTo>
                <a:cubicBezTo>
                  <a:pt x="1335" y="571"/>
                  <a:pt x="1336" y="570"/>
                  <a:pt x="1335" y="569"/>
                </a:cubicBezTo>
                <a:cubicBezTo>
                  <a:pt x="1335" y="568"/>
                  <a:pt x="1334" y="566"/>
                  <a:pt x="1334" y="564"/>
                </a:cubicBezTo>
                <a:cubicBezTo>
                  <a:pt x="1334" y="562"/>
                  <a:pt x="1332" y="561"/>
                  <a:pt x="1332" y="559"/>
                </a:cubicBezTo>
                <a:cubicBezTo>
                  <a:pt x="1332" y="558"/>
                  <a:pt x="1331" y="556"/>
                  <a:pt x="1331" y="554"/>
                </a:cubicBezTo>
                <a:cubicBezTo>
                  <a:pt x="1331" y="552"/>
                  <a:pt x="1328" y="552"/>
                  <a:pt x="1328" y="551"/>
                </a:cubicBezTo>
                <a:cubicBezTo>
                  <a:pt x="1328" y="550"/>
                  <a:pt x="1327" y="551"/>
                  <a:pt x="1325" y="551"/>
                </a:cubicBezTo>
                <a:cubicBezTo>
                  <a:pt x="1323" y="551"/>
                  <a:pt x="1323" y="549"/>
                  <a:pt x="1324" y="547"/>
                </a:cubicBezTo>
                <a:cubicBezTo>
                  <a:pt x="1324" y="544"/>
                  <a:pt x="1323" y="541"/>
                  <a:pt x="1322" y="540"/>
                </a:cubicBezTo>
                <a:cubicBezTo>
                  <a:pt x="1320" y="539"/>
                  <a:pt x="1320" y="535"/>
                  <a:pt x="1320" y="535"/>
                </a:cubicBezTo>
                <a:cubicBezTo>
                  <a:pt x="1319" y="534"/>
                  <a:pt x="1317" y="536"/>
                  <a:pt x="1317" y="538"/>
                </a:cubicBezTo>
                <a:cubicBezTo>
                  <a:pt x="1317" y="539"/>
                  <a:pt x="1317" y="540"/>
                  <a:pt x="1316" y="541"/>
                </a:cubicBezTo>
                <a:cubicBezTo>
                  <a:pt x="1315" y="542"/>
                  <a:pt x="1316" y="545"/>
                  <a:pt x="1315" y="546"/>
                </a:cubicBezTo>
                <a:cubicBezTo>
                  <a:pt x="1314" y="547"/>
                  <a:pt x="1315" y="551"/>
                  <a:pt x="1315" y="553"/>
                </a:cubicBezTo>
                <a:cubicBezTo>
                  <a:pt x="1315" y="556"/>
                  <a:pt x="1315" y="558"/>
                  <a:pt x="1314" y="560"/>
                </a:cubicBezTo>
                <a:cubicBezTo>
                  <a:pt x="1312" y="561"/>
                  <a:pt x="1312" y="564"/>
                  <a:pt x="1310" y="565"/>
                </a:cubicBezTo>
                <a:cubicBezTo>
                  <a:pt x="1308" y="566"/>
                  <a:pt x="1305" y="564"/>
                  <a:pt x="1305" y="563"/>
                </a:cubicBezTo>
                <a:cubicBezTo>
                  <a:pt x="1305" y="561"/>
                  <a:pt x="1302" y="561"/>
                  <a:pt x="1301" y="561"/>
                </a:cubicBezTo>
                <a:cubicBezTo>
                  <a:pt x="1300" y="561"/>
                  <a:pt x="1299" y="559"/>
                  <a:pt x="1297" y="558"/>
                </a:cubicBezTo>
                <a:cubicBezTo>
                  <a:pt x="1296" y="557"/>
                  <a:pt x="1295" y="557"/>
                  <a:pt x="1294" y="557"/>
                </a:cubicBezTo>
                <a:cubicBezTo>
                  <a:pt x="1294" y="557"/>
                  <a:pt x="1293" y="557"/>
                  <a:pt x="1293" y="556"/>
                </a:cubicBezTo>
                <a:cubicBezTo>
                  <a:pt x="1292" y="554"/>
                  <a:pt x="1291" y="554"/>
                  <a:pt x="1290" y="553"/>
                </a:cubicBezTo>
                <a:cubicBezTo>
                  <a:pt x="1288" y="552"/>
                  <a:pt x="1289" y="552"/>
                  <a:pt x="1290" y="551"/>
                </a:cubicBezTo>
                <a:cubicBezTo>
                  <a:pt x="1292" y="550"/>
                  <a:pt x="1291" y="548"/>
                  <a:pt x="1291" y="547"/>
                </a:cubicBezTo>
                <a:cubicBezTo>
                  <a:pt x="1290" y="546"/>
                  <a:pt x="1291" y="546"/>
                  <a:pt x="1293" y="545"/>
                </a:cubicBezTo>
                <a:cubicBezTo>
                  <a:pt x="1295" y="544"/>
                  <a:pt x="1293" y="543"/>
                  <a:pt x="1295" y="542"/>
                </a:cubicBezTo>
                <a:cubicBezTo>
                  <a:pt x="1296" y="542"/>
                  <a:pt x="1295" y="541"/>
                  <a:pt x="1294" y="540"/>
                </a:cubicBezTo>
                <a:cubicBezTo>
                  <a:pt x="1292" y="540"/>
                  <a:pt x="1293" y="542"/>
                  <a:pt x="1292" y="542"/>
                </a:cubicBezTo>
                <a:cubicBezTo>
                  <a:pt x="1292" y="542"/>
                  <a:pt x="1292" y="542"/>
                  <a:pt x="1291" y="541"/>
                </a:cubicBezTo>
                <a:cubicBezTo>
                  <a:pt x="1291" y="540"/>
                  <a:pt x="1291" y="540"/>
                  <a:pt x="1291" y="540"/>
                </a:cubicBezTo>
                <a:cubicBezTo>
                  <a:pt x="1290" y="540"/>
                  <a:pt x="1288" y="542"/>
                  <a:pt x="1287" y="541"/>
                </a:cubicBezTo>
                <a:cubicBezTo>
                  <a:pt x="1286" y="540"/>
                  <a:pt x="1281" y="539"/>
                  <a:pt x="1279" y="539"/>
                </a:cubicBezTo>
                <a:cubicBezTo>
                  <a:pt x="1277" y="538"/>
                  <a:pt x="1276" y="536"/>
                  <a:pt x="1275" y="536"/>
                </a:cubicBezTo>
                <a:cubicBezTo>
                  <a:pt x="1274" y="537"/>
                  <a:pt x="1275" y="537"/>
                  <a:pt x="1277" y="539"/>
                </a:cubicBezTo>
                <a:cubicBezTo>
                  <a:pt x="1278" y="540"/>
                  <a:pt x="1272" y="541"/>
                  <a:pt x="1270" y="541"/>
                </a:cubicBezTo>
                <a:cubicBezTo>
                  <a:pt x="1269" y="541"/>
                  <a:pt x="1269" y="541"/>
                  <a:pt x="1270" y="541"/>
                </a:cubicBezTo>
                <a:cubicBezTo>
                  <a:pt x="1270" y="542"/>
                  <a:pt x="1270" y="542"/>
                  <a:pt x="1269" y="542"/>
                </a:cubicBezTo>
                <a:cubicBezTo>
                  <a:pt x="1267" y="542"/>
                  <a:pt x="1267" y="545"/>
                  <a:pt x="1266" y="546"/>
                </a:cubicBezTo>
                <a:cubicBezTo>
                  <a:pt x="1265" y="547"/>
                  <a:pt x="1266" y="548"/>
                  <a:pt x="1264" y="549"/>
                </a:cubicBezTo>
                <a:cubicBezTo>
                  <a:pt x="1263" y="550"/>
                  <a:pt x="1263" y="551"/>
                  <a:pt x="1264" y="553"/>
                </a:cubicBezTo>
                <a:cubicBezTo>
                  <a:pt x="1266" y="554"/>
                  <a:pt x="1264" y="555"/>
                  <a:pt x="1262" y="553"/>
                </a:cubicBezTo>
                <a:cubicBezTo>
                  <a:pt x="1261" y="552"/>
                  <a:pt x="1259" y="552"/>
                  <a:pt x="1260" y="553"/>
                </a:cubicBezTo>
                <a:cubicBezTo>
                  <a:pt x="1260" y="555"/>
                  <a:pt x="1258" y="554"/>
                  <a:pt x="1258" y="552"/>
                </a:cubicBezTo>
                <a:cubicBezTo>
                  <a:pt x="1258" y="551"/>
                  <a:pt x="1256" y="551"/>
                  <a:pt x="1256" y="550"/>
                </a:cubicBezTo>
                <a:cubicBezTo>
                  <a:pt x="1255" y="549"/>
                  <a:pt x="1253" y="548"/>
                  <a:pt x="1252" y="548"/>
                </a:cubicBezTo>
                <a:cubicBezTo>
                  <a:pt x="1251" y="548"/>
                  <a:pt x="1251" y="549"/>
                  <a:pt x="1250" y="549"/>
                </a:cubicBezTo>
                <a:cubicBezTo>
                  <a:pt x="1249" y="549"/>
                  <a:pt x="1248" y="550"/>
                  <a:pt x="1248" y="551"/>
                </a:cubicBezTo>
                <a:cubicBezTo>
                  <a:pt x="1249" y="552"/>
                  <a:pt x="1248" y="552"/>
                  <a:pt x="1247" y="551"/>
                </a:cubicBezTo>
                <a:cubicBezTo>
                  <a:pt x="1246" y="551"/>
                  <a:pt x="1246" y="551"/>
                  <a:pt x="1245" y="551"/>
                </a:cubicBezTo>
                <a:cubicBezTo>
                  <a:pt x="1244" y="551"/>
                  <a:pt x="1245" y="553"/>
                  <a:pt x="1244" y="553"/>
                </a:cubicBezTo>
                <a:cubicBezTo>
                  <a:pt x="1244" y="553"/>
                  <a:pt x="1244" y="555"/>
                  <a:pt x="1242" y="555"/>
                </a:cubicBezTo>
                <a:cubicBezTo>
                  <a:pt x="1241" y="555"/>
                  <a:pt x="1241" y="557"/>
                  <a:pt x="1242" y="559"/>
                </a:cubicBezTo>
                <a:cubicBezTo>
                  <a:pt x="1242" y="560"/>
                  <a:pt x="1241" y="559"/>
                  <a:pt x="1240" y="559"/>
                </a:cubicBezTo>
                <a:cubicBezTo>
                  <a:pt x="1240" y="559"/>
                  <a:pt x="1239" y="558"/>
                  <a:pt x="1238" y="558"/>
                </a:cubicBezTo>
                <a:cubicBezTo>
                  <a:pt x="1237" y="559"/>
                  <a:pt x="1239" y="560"/>
                  <a:pt x="1239" y="562"/>
                </a:cubicBezTo>
                <a:cubicBezTo>
                  <a:pt x="1239" y="563"/>
                  <a:pt x="1238" y="563"/>
                  <a:pt x="1238" y="564"/>
                </a:cubicBezTo>
                <a:cubicBezTo>
                  <a:pt x="1237" y="564"/>
                  <a:pt x="1236" y="562"/>
                  <a:pt x="1236" y="561"/>
                </a:cubicBezTo>
                <a:cubicBezTo>
                  <a:pt x="1236" y="559"/>
                  <a:pt x="1235" y="560"/>
                  <a:pt x="1233" y="562"/>
                </a:cubicBezTo>
                <a:cubicBezTo>
                  <a:pt x="1231" y="564"/>
                  <a:pt x="1233" y="567"/>
                  <a:pt x="1233" y="567"/>
                </a:cubicBezTo>
                <a:cubicBezTo>
                  <a:pt x="1232" y="568"/>
                  <a:pt x="1228" y="571"/>
                  <a:pt x="1227" y="573"/>
                </a:cubicBezTo>
                <a:cubicBezTo>
                  <a:pt x="1225" y="576"/>
                  <a:pt x="1220" y="574"/>
                  <a:pt x="1219" y="575"/>
                </a:cubicBezTo>
                <a:cubicBezTo>
                  <a:pt x="1218" y="576"/>
                  <a:pt x="1216" y="576"/>
                  <a:pt x="1215" y="577"/>
                </a:cubicBezTo>
                <a:cubicBezTo>
                  <a:pt x="1214" y="578"/>
                  <a:pt x="1211" y="580"/>
                  <a:pt x="1211" y="578"/>
                </a:cubicBezTo>
                <a:cubicBezTo>
                  <a:pt x="1211" y="577"/>
                  <a:pt x="1207" y="578"/>
                  <a:pt x="1206" y="580"/>
                </a:cubicBezTo>
                <a:cubicBezTo>
                  <a:pt x="1204" y="581"/>
                  <a:pt x="1202" y="583"/>
                  <a:pt x="1201" y="583"/>
                </a:cubicBezTo>
                <a:cubicBezTo>
                  <a:pt x="1199" y="583"/>
                  <a:pt x="1199" y="585"/>
                  <a:pt x="1198" y="586"/>
                </a:cubicBezTo>
                <a:cubicBezTo>
                  <a:pt x="1198" y="586"/>
                  <a:pt x="1198" y="584"/>
                  <a:pt x="1198" y="583"/>
                </a:cubicBezTo>
                <a:cubicBezTo>
                  <a:pt x="1198" y="582"/>
                  <a:pt x="1196" y="584"/>
                  <a:pt x="1196" y="586"/>
                </a:cubicBezTo>
                <a:cubicBezTo>
                  <a:pt x="1195" y="588"/>
                  <a:pt x="1197" y="589"/>
                  <a:pt x="1196" y="591"/>
                </a:cubicBezTo>
                <a:cubicBezTo>
                  <a:pt x="1194" y="593"/>
                  <a:pt x="1193" y="595"/>
                  <a:pt x="1195" y="598"/>
                </a:cubicBezTo>
                <a:cubicBezTo>
                  <a:pt x="1197" y="600"/>
                  <a:pt x="1198" y="602"/>
                  <a:pt x="1197" y="603"/>
                </a:cubicBezTo>
                <a:cubicBezTo>
                  <a:pt x="1197" y="604"/>
                  <a:pt x="1197" y="603"/>
                  <a:pt x="1196" y="602"/>
                </a:cubicBezTo>
                <a:cubicBezTo>
                  <a:pt x="1196" y="602"/>
                  <a:pt x="1195" y="601"/>
                  <a:pt x="1195" y="601"/>
                </a:cubicBezTo>
                <a:cubicBezTo>
                  <a:pt x="1194" y="602"/>
                  <a:pt x="1197" y="603"/>
                  <a:pt x="1196" y="604"/>
                </a:cubicBezTo>
                <a:cubicBezTo>
                  <a:pt x="1196" y="605"/>
                  <a:pt x="1195" y="604"/>
                  <a:pt x="1195" y="603"/>
                </a:cubicBezTo>
                <a:cubicBezTo>
                  <a:pt x="1194" y="602"/>
                  <a:pt x="1193" y="602"/>
                  <a:pt x="1193" y="602"/>
                </a:cubicBezTo>
                <a:cubicBezTo>
                  <a:pt x="1193" y="603"/>
                  <a:pt x="1197" y="609"/>
                  <a:pt x="1197" y="612"/>
                </a:cubicBezTo>
                <a:cubicBezTo>
                  <a:pt x="1198" y="614"/>
                  <a:pt x="1201" y="616"/>
                  <a:pt x="1201" y="620"/>
                </a:cubicBezTo>
                <a:cubicBezTo>
                  <a:pt x="1201" y="623"/>
                  <a:pt x="1204" y="628"/>
                  <a:pt x="1205" y="629"/>
                </a:cubicBezTo>
                <a:cubicBezTo>
                  <a:pt x="1205" y="630"/>
                  <a:pt x="1204" y="632"/>
                  <a:pt x="1204" y="635"/>
                </a:cubicBezTo>
                <a:cubicBezTo>
                  <a:pt x="1204" y="638"/>
                  <a:pt x="1203" y="638"/>
                  <a:pt x="1201" y="638"/>
                </a:cubicBezTo>
                <a:cubicBezTo>
                  <a:pt x="1200" y="638"/>
                  <a:pt x="1201" y="641"/>
                  <a:pt x="1203" y="641"/>
                </a:cubicBezTo>
                <a:cubicBezTo>
                  <a:pt x="1204" y="641"/>
                  <a:pt x="1204" y="643"/>
                  <a:pt x="1206" y="644"/>
                </a:cubicBezTo>
                <a:cubicBezTo>
                  <a:pt x="1208" y="645"/>
                  <a:pt x="1212" y="645"/>
                  <a:pt x="1214" y="645"/>
                </a:cubicBezTo>
                <a:cubicBezTo>
                  <a:pt x="1216" y="645"/>
                  <a:pt x="1216" y="642"/>
                  <a:pt x="1218" y="642"/>
                </a:cubicBezTo>
                <a:cubicBezTo>
                  <a:pt x="1220" y="642"/>
                  <a:pt x="1220" y="642"/>
                  <a:pt x="1221" y="640"/>
                </a:cubicBezTo>
                <a:cubicBezTo>
                  <a:pt x="1222" y="639"/>
                  <a:pt x="1227" y="639"/>
                  <a:pt x="1232" y="640"/>
                </a:cubicBezTo>
                <a:cubicBezTo>
                  <a:pt x="1237" y="640"/>
                  <a:pt x="1239" y="638"/>
                  <a:pt x="1240" y="636"/>
                </a:cubicBezTo>
                <a:cubicBezTo>
                  <a:pt x="1241" y="635"/>
                  <a:pt x="1244" y="634"/>
                  <a:pt x="1246" y="633"/>
                </a:cubicBezTo>
                <a:cubicBezTo>
                  <a:pt x="1247" y="632"/>
                  <a:pt x="1248" y="632"/>
                  <a:pt x="1252" y="632"/>
                </a:cubicBezTo>
                <a:cubicBezTo>
                  <a:pt x="1256" y="632"/>
                  <a:pt x="1259" y="630"/>
                  <a:pt x="1261" y="629"/>
                </a:cubicBezTo>
                <a:cubicBezTo>
                  <a:pt x="1264" y="628"/>
                  <a:pt x="1268" y="629"/>
                  <a:pt x="1270" y="628"/>
                </a:cubicBezTo>
                <a:cubicBezTo>
                  <a:pt x="1272" y="628"/>
                  <a:pt x="1272" y="628"/>
                  <a:pt x="1273" y="629"/>
                </a:cubicBezTo>
                <a:cubicBezTo>
                  <a:pt x="1274" y="630"/>
                  <a:pt x="1274" y="631"/>
                  <a:pt x="1276" y="631"/>
                </a:cubicBezTo>
                <a:cubicBezTo>
                  <a:pt x="1277" y="630"/>
                  <a:pt x="1278" y="631"/>
                  <a:pt x="1279" y="631"/>
                </a:cubicBezTo>
                <a:cubicBezTo>
                  <a:pt x="1279" y="631"/>
                  <a:pt x="1280" y="631"/>
                  <a:pt x="1281" y="631"/>
                </a:cubicBezTo>
                <a:cubicBezTo>
                  <a:pt x="1282" y="631"/>
                  <a:pt x="1282" y="632"/>
                  <a:pt x="1283" y="632"/>
                </a:cubicBezTo>
                <a:cubicBezTo>
                  <a:pt x="1284" y="633"/>
                  <a:pt x="1284" y="634"/>
                  <a:pt x="1283" y="635"/>
                </a:cubicBezTo>
                <a:cubicBezTo>
                  <a:pt x="1282" y="636"/>
                  <a:pt x="1285" y="636"/>
                  <a:pt x="1287" y="639"/>
                </a:cubicBezTo>
                <a:cubicBezTo>
                  <a:pt x="1289" y="641"/>
                  <a:pt x="1287" y="641"/>
                  <a:pt x="1288" y="643"/>
                </a:cubicBezTo>
                <a:cubicBezTo>
                  <a:pt x="1289" y="645"/>
                  <a:pt x="1290" y="645"/>
                  <a:pt x="1292" y="642"/>
                </a:cubicBezTo>
                <a:cubicBezTo>
                  <a:pt x="1293" y="639"/>
                  <a:pt x="1296" y="641"/>
                  <a:pt x="1296" y="639"/>
                </a:cubicBezTo>
                <a:cubicBezTo>
                  <a:pt x="1296" y="637"/>
                  <a:pt x="1298" y="634"/>
                  <a:pt x="1299" y="635"/>
                </a:cubicBezTo>
                <a:cubicBezTo>
                  <a:pt x="1301" y="636"/>
                  <a:pt x="1298" y="637"/>
                  <a:pt x="1298" y="641"/>
                </a:cubicBezTo>
                <a:cubicBezTo>
                  <a:pt x="1297" y="646"/>
                  <a:pt x="1295" y="643"/>
                  <a:pt x="1295" y="644"/>
                </a:cubicBezTo>
                <a:cubicBezTo>
                  <a:pt x="1295" y="646"/>
                  <a:pt x="1299" y="646"/>
                  <a:pt x="1299" y="644"/>
                </a:cubicBezTo>
                <a:cubicBezTo>
                  <a:pt x="1299" y="642"/>
                  <a:pt x="1300" y="641"/>
                  <a:pt x="1301" y="643"/>
                </a:cubicBezTo>
                <a:cubicBezTo>
                  <a:pt x="1303" y="645"/>
                  <a:pt x="1300" y="647"/>
                  <a:pt x="1301" y="648"/>
                </a:cubicBezTo>
                <a:cubicBezTo>
                  <a:pt x="1301" y="648"/>
                  <a:pt x="1302" y="648"/>
                  <a:pt x="1302" y="648"/>
                </a:cubicBezTo>
                <a:cubicBezTo>
                  <a:pt x="1303" y="648"/>
                  <a:pt x="1303" y="647"/>
                  <a:pt x="1304" y="647"/>
                </a:cubicBezTo>
                <a:cubicBezTo>
                  <a:pt x="1305" y="648"/>
                  <a:pt x="1308" y="651"/>
                  <a:pt x="1307" y="653"/>
                </a:cubicBezTo>
                <a:cubicBezTo>
                  <a:pt x="1307" y="655"/>
                  <a:pt x="1306" y="657"/>
                  <a:pt x="1310" y="659"/>
                </a:cubicBezTo>
                <a:cubicBezTo>
                  <a:pt x="1313" y="660"/>
                  <a:pt x="1312" y="661"/>
                  <a:pt x="1314" y="661"/>
                </a:cubicBezTo>
                <a:cubicBezTo>
                  <a:pt x="1316" y="661"/>
                  <a:pt x="1321" y="662"/>
                  <a:pt x="1323" y="664"/>
                </a:cubicBezTo>
                <a:cubicBezTo>
                  <a:pt x="1324" y="665"/>
                  <a:pt x="1327" y="663"/>
                  <a:pt x="1328" y="660"/>
                </a:cubicBezTo>
                <a:cubicBezTo>
                  <a:pt x="1329" y="658"/>
                  <a:pt x="1331" y="660"/>
                  <a:pt x="1330" y="661"/>
                </a:cubicBezTo>
                <a:cubicBezTo>
                  <a:pt x="1328" y="662"/>
                  <a:pt x="1330" y="664"/>
                  <a:pt x="1330" y="662"/>
                </a:cubicBezTo>
                <a:cubicBezTo>
                  <a:pt x="1331" y="661"/>
                  <a:pt x="1331" y="660"/>
                  <a:pt x="1332" y="662"/>
                </a:cubicBezTo>
                <a:cubicBezTo>
                  <a:pt x="1332" y="663"/>
                  <a:pt x="1334" y="663"/>
                  <a:pt x="1334" y="664"/>
                </a:cubicBezTo>
                <a:cubicBezTo>
                  <a:pt x="1335" y="665"/>
                  <a:pt x="1336" y="666"/>
                  <a:pt x="1336" y="665"/>
                </a:cubicBezTo>
                <a:cubicBezTo>
                  <a:pt x="1336" y="664"/>
                  <a:pt x="1336" y="663"/>
                  <a:pt x="1338" y="663"/>
                </a:cubicBezTo>
                <a:cubicBezTo>
                  <a:pt x="1339" y="662"/>
                  <a:pt x="1340" y="661"/>
                  <a:pt x="1342" y="660"/>
                </a:cubicBezTo>
                <a:cubicBezTo>
                  <a:pt x="1343" y="659"/>
                  <a:pt x="1350" y="658"/>
                  <a:pt x="1351" y="658"/>
                </a:cubicBezTo>
                <a:cubicBezTo>
                  <a:pt x="1351" y="658"/>
                  <a:pt x="1352" y="653"/>
                  <a:pt x="1352" y="650"/>
                </a:cubicBezTo>
                <a:cubicBezTo>
                  <a:pt x="1352" y="647"/>
                  <a:pt x="1355" y="646"/>
                  <a:pt x="1355" y="643"/>
                </a:cubicBezTo>
                <a:cubicBezTo>
                  <a:pt x="1356" y="640"/>
                  <a:pt x="1359" y="634"/>
                  <a:pt x="1360" y="634"/>
                </a:cubicBezTo>
                <a:cubicBezTo>
                  <a:pt x="1361" y="634"/>
                  <a:pt x="1362" y="633"/>
                  <a:pt x="1362" y="631"/>
                </a:cubicBezTo>
                <a:cubicBezTo>
                  <a:pt x="1362" y="629"/>
                  <a:pt x="1365" y="627"/>
                  <a:pt x="1365" y="625"/>
                </a:cubicBezTo>
                <a:cubicBezTo>
                  <a:pt x="1365" y="623"/>
                  <a:pt x="1366" y="621"/>
                  <a:pt x="1366" y="620"/>
                </a:cubicBezTo>
                <a:cubicBezTo>
                  <a:pt x="1365" y="619"/>
                  <a:pt x="1365" y="617"/>
                  <a:pt x="1366" y="616"/>
                </a:cubicBezTo>
                <a:cubicBezTo>
                  <a:pt x="1367" y="614"/>
                  <a:pt x="1365" y="612"/>
                  <a:pt x="1366" y="612"/>
                </a:cubicBezTo>
                <a:moveTo>
                  <a:pt x="1266" y="539"/>
                </a:moveTo>
                <a:cubicBezTo>
                  <a:pt x="1267" y="540"/>
                  <a:pt x="1272" y="539"/>
                  <a:pt x="1272" y="538"/>
                </a:cubicBezTo>
                <a:cubicBezTo>
                  <a:pt x="1272" y="537"/>
                  <a:pt x="1265" y="538"/>
                  <a:pt x="1266" y="539"/>
                </a:cubicBezTo>
                <a:moveTo>
                  <a:pt x="1293" y="650"/>
                </a:moveTo>
                <a:cubicBezTo>
                  <a:pt x="1294" y="651"/>
                  <a:pt x="1298" y="650"/>
                  <a:pt x="1298" y="649"/>
                </a:cubicBezTo>
                <a:cubicBezTo>
                  <a:pt x="1299" y="648"/>
                  <a:pt x="1292" y="649"/>
                  <a:pt x="1293" y="650"/>
                </a:cubicBezTo>
                <a:moveTo>
                  <a:pt x="1336" y="676"/>
                </a:moveTo>
                <a:cubicBezTo>
                  <a:pt x="1334" y="676"/>
                  <a:pt x="1333" y="675"/>
                  <a:pt x="1331" y="675"/>
                </a:cubicBezTo>
                <a:cubicBezTo>
                  <a:pt x="1330" y="674"/>
                  <a:pt x="1329" y="674"/>
                  <a:pt x="1328" y="674"/>
                </a:cubicBezTo>
                <a:cubicBezTo>
                  <a:pt x="1327" y="674"/>
                  <a:pt x="1332" y="680"/>
                  <a:pt x="1330" y="682"/>
                </a:cubicBezTo>
                <a:cubicBezTo>
                  <a:pt x="1329" y="684"/>
                  <a:pt x="1334" y="688"/>
                  <a:pt x="1336" y="689"/>
                </a:cubicBezTo>
                <a:cubicBezTo>
                  <a:pt x="1337" y="689"/>
                  <a:pt x="1337" y="688"/>
                  <a:pt x="1337" y="688"/>
                </a:cubicBezTo>
                <a:cubicBezTo>
                  <a:pt x="1338" y="687"/>
                  <a:pt x="1338" y="687"/>
                  <a:pt x="1338" y="687"/>
                </a:cubicBezTo>
                <a:cubicBezTo>
                  <a:pt x="1340" y="687"/>
                  <a:pt x="1339" y="686"/>
                  <a:pt x="1339" y="685"/>
                </a:cubicBezTo>
                <a:cubicBezTo>
                  <a:pt x="1339" y="684"/>
                  <a:pt x="1340" y="685"/>
                  <a:pt x="1340" y="685"/>
                </a:cubicBezTo>
                <a:cubicBezTo>
                  <a:pt x="1341" y="685"/>
                  <a:pt x="1341" y="686"/>
                  <a:pt x="1342" y="685"/>
                </a:cubicBezTo>
                <a:cubicBezTo>
                  <a:pt x="1343" y="685"/>
                  <a:pt x="1341" y="681"/>
                  <a:pt x="1343" y="681"/>
                </a:cubicBezTo>
                <a:cubicBezTo>
                  <a:pt x="1344" y="681"/>
                  <a:pt x="1343" y="676"/>
                  <a:pt x="1343" y="674"/>
                </a:cubicBezTo>
                <a:cubicBezTo>
                  <a:pt x="1342" y="673"/>
                  <a:pt x="1338" y="675"/>
                  <a:pt x="1336" y="676"/>
                </a:cubicBezTo>
                <a:moveTo>
                  <a:pt x="1454" y="675"/>
                </a:moveTo>
                <a:cubicBezTo>
                  <a:pt x="1453" y="674"/>
                  <a:pt x="1452" y="675"/>
                  <a:pt x="1451" y="676"/>
                </a:cubicBezTo>
                <a:cubicBezTo>
                  <a:pt x="1450" y="676"/>
                  <a:pt x="1449" y="676"/>
                  <a:pt x="1449" y="675"/>
                </a:cubicBezTo>
                <a:cubicBezTo>
                  <a:pt x="1448" y="674"/>
                  <a:pt x="1447" y="673"/>
                  <a:pt x="1446" y="674"/>
                </a:cubicBezTo>
                <a:cubicBezTo>
                  <a:pt x="1445" y="676"/>
                  <a:pt x="1446" y="676"/>
                  <a:pt x="1444" y="678"/>
                </a:cubicBezTo>
                <a:cubicBezTo>
                  <a:pt x="1442" y="680"/>
                  <a:pt x="1443" y="680"/>
                  <a:pt x="1441" y="684"/>
                </a:cubicBezTo>
                <a:cubicBezTo>
                  <a:pt x="1438" y="688"/>
                  <a:pt x="1430" y="690"/>
                  <a:pt x="1429" y="692"/>
                </a:cubicBezTo>
                <a:cubicBezTo>
                  <a:pt x="1428" y="694"/>
                  <a:pt x="1424" y="695"/>
                  <a:pt x="1424" y="697"/>
                </a:cubicBezTo>
                <a:cubicBezTo>
                  <a:pt x="1424" y="698"/>
                  <a:pt x="1421" y="699"/>
                  <a:pt x="1423" y="701"/>
                </a:cubicBezTo>
                <a:cubicBezTo>
                  <a:pt x="1424" y="703"/>
                  <a:pt x="1425" y="702"/>
                  <a:pt x="1427" y="703"/>
                </a:cubicBezTo>
                <a:cubicBezTo>
                  <a:pt x="1428" y="704"/>
                  <a:pt x="1429" y="703"/>
                  <a:pt x="1430" y="704"/>
                </a:cubicBezTo>
                <a:cubicBezTo>
                  <a:pt x="1430" y="705"/>
                  <a:pt x="1434" y="705"/>
                  <a:pt x="1437" y="702"/>
                </a:cubicBezTo>
                <a:cubicBezTo>
                  <a:pt x="1440" y="700"/>
                  <a:pt x="1439" y="698"/>
                  <a:pt x="1440" y="697"/>
                </a:cubicBezTo>
                <a:cubicBezTo>
                  <a:pt x="1441" y="697"/>
                  <a:pt x="1442" y="694"/>
                  <a:pt x="1442" y="693"/>
                </a:cubicBezTo>
                <a:cubicBezTo>
                  <a:pt x="1443" y="692"/>
                  <a:pt x="1444" y="690"/>
                  <a:pt x="1447" y="690"/>
                </a:cubicBezTo>
                <a:cubicBezTo>
                  <a:pt x="1450" y="690"/>
                  <a:pt x="1449" y="689"/>
                  <a:pt x="1448" y="688"/>
                </a:cubicBezTo>
                <a:cubicBezTo>
                  <a:pt x="1448" y="686"/>
                  <a:pt x="1451" y="686"/>
                  <a:pt x="1451" y="684"/>
                </a:cubicBezTo>
                <a:cubicBezTo>
                  <a:pt x="1451" y="682"/>
                  <a:pt x="1455" y="680"/>
                  <a:pt x="1455" y="678"/>
                </a:cubicBezTo>
                <a:cubicBezTo>
                  <a:pt x="1454" y="677"/>
                  <a:pt x="1455" y="676"/>
                  <a:pt x="1454" y="675"/>
                </a:cubicBezTo>
                <a:moveTo>
                  <a:pt x="1427" y="707"/>
                </a:moveTo>
                <a:cubicBezTo>
                  <a:pt x="1427" y="708"/>
                  <a:pt x="1430" y="707"/>
                  <a:pt x="1428" y="705"/>
                </a:cubicBezTo>
                <a:cubicBezTo>
                  <a:pt x="1427" y="704"/>
                  <a:pt x="1425" y="707"/>
                  <a:pt x="1427" y="707"/>
                </a:cubicBezTo>
                <a:moveTo>
                  <a:pt x="1469" y="660"/>
                </a:moveTo>
                <a:cubicBezTo>
                  <a:pt x="1469" y="661"/>
                  <a:pt x="1467" y="659"/>
                  <a:pt x="1465" y="659"/>
                </a:cubicBezTo>
                <a:cubicBezTo>
                  <a:pt x="1464" y="659"/>
                  <a:pt x="1463" y="658"/>
                  <a:pt x="1463" y="657"/>
                </a:cubicBezTo>
                <a:cubicBezTo>
                  <a:pt x="1463" y="655"/>
                  <a:pt x="1462" y="653"/>
                  <a:pt x="1461" y="653"/>
                </a:cubicBezTo>
                <a:cubicBezTo>
                  <a:pt x="1459" y="654"/>
                  <a:pt x="1461" y="655"/>
                  <a:pt x="1461" y="656"/>
                </a:cubicBezTo>
                <a:cubicBezTo>
                  <a:pt x="1460" y="657"/>
                  <a:pt x="1460" y="655"/>
                  <a:pt x="1459" y="655"/>
                </a:cubicBezTo>
                <a:cubicBezTo>
                  <a:pt x="1458" y="655"/>
                  <a:pt x="1457" y="654"/>
                  <a:pt x="1457" y="652"/>
                </a:cubicBezTo>
                <a:cubicBezTo>
                  <a:pt x="1457" y="650"/>
                  <a:pt x="1456" y="650"/>
                  <a:pt x="1456" y="648"/>
                </a:cubicBezTo>
                <a:cubicBezTo>
                  <a:pt x="1456" y="646"/>
                  <a:pt x="1452" y="644"/>
                  <a:pt x="1451" y="644"/>
                </a:cubicBezTo>
                <a:cubicBezTo>
                  <a:pt x="1449" y="644"/>
                  <a:pt x="1451" y="648"/>
                  <a:pt x="1452" y="649"/>
                </a:cubicBezTo>
                <a:cubicBezTo>
                  <a:pt x="1453" y="650"/>
                  <a:pt x="1455" y="651"/>
                  <a:pt x="1455" y="652"/>
                </a:cubicBezTo>
                <a:cubicBezTo>
                  <a:pt x="1455" y="653"/>
                  <a:pt x="1456" y="655"/>
                  <a:pt x="1457" y="655"/>
                </a:cubicBezTo>
                <a:cubicBezTo>
                  <a:pt x="1458" y="656"/>
                  <a:pt x="1457" y="659"/>
                  <a:pt x="1457" y="662"/>
                </a:cubicBezTo>
                <a:cubicBezTo>
                  <a:pt x="1457" y="664"/>
                  <a:pt x="1455" y="664"/>
                  <a:pt x="1453" y="665"/>
                </a:cubicBezTo>
                <a:cubicBezTo>
                  <a:pt x="1452" y="667"/>
                  <a:pt x="1457" y="669"/>
                  <a:pt x="1459" y="670"/>
                </a:cubicBezTo>
                <a:cubicBezTo>
                  <a:pt x="1461" y="672"/>
                  <a:pt x="1457" y="676"/>
                  <a:pt x="1458" y="677"/>
                </a:cubicBezTo>
                <a:cubicBezTo>
                  <a:pt x="1458" y="678"/>
                  <a:pt x="1459" y="678"/>
                  <a:pt x="1461" y="678"/>
                </a:cubicBezTo>
                <a:cubicBezTo>
                  <a:pt x="1464" y="677"/>
                  <a:pt x="1465" y="673"/>
                  <a:pt x="1466" y="671"/>
                </a:cubicBezTo>
                <a:cubicBezTo>
                  <a:pt x="1468" y="670"/>
                  <a:pt x="1467" y="668"/>
                  <a:pt x="1467" y="667"/>
                </a:cubicBezTo>
                <a:cubicBezTo>
                  <a:pt x="1468" y="666"/>
                  <a:pt x="1469" y="666"/>
                  <a:pt x="1470" y="666"/>
                </a:cubicBezTo>
                <a:cubicBezTo>
                  <a:pt x="1471" y="666"/>
                  <a:pt x="1471" y="663"/>
                  <a:pt x="1472" y="663"/>
                </a:cubicBezTo>
                <a:cubicBezTo>
                  <a:pt x="1473" y="663"/>
                  <a:pt x="1473" y="662"/>
                  <a:pt x="1473" y="660"/>
                </a:cubicBezTo>
                <a:cubicBezTo>
                  <a:pt x="1474" y="658"/>
                  <a:pt x="1470" y="658"/>
                  <a:pt x="1469" y="660"/>
                </a:cubicBezTo>
                <a:moveTo>
                  <a:pt x="1469" y="567"/>
                </a:moveTo>
                <a:cubicBezTo>
                  <a:pt x="1471" y="569"/>
                  <a:pt x="1474" y="569"/>
                  <a:pt x="1474" y="566"/>
                </a:cubicBezTo>
                <a:cubicBezTo>
                  <a:pt x="1474" y="563"/>
                  <a:pt x="1468" y="566"/>
                  <a:pt x="1469" y="567"/>
                </a:cubicBezTo>
                <a:moveTo>
                  <a:pt x="1475" y="562"/>
                </a:moveTo>
                <a:cubicBezTo>
                  <a:pt x="1476" y="563"/>
                  <a:pt x="1479" y="562"/>
                  <a:pt x="1479" y="560"/>
                </a:cubicBezTo>
                <a:cubicBezTo>
                  <a:pt x="1479" y="558"/>
                  <a:pt x="1473" y="562"/>
                  <a:pt x="1475" y="562"/>
                </a:cubicBezTo>
                <a:moveTo>
                  <a:pt x="150" y="231"/>
                </a:moveTo>
                <a:cubicBezTo>
                  <a:pt x="147" y="233"/>
                  <a:pt x="155" y="242"/>
                  <a:pt x="157" y="240"/>
                </a:cubicBezTo>
                <a:cubicBezTo>
                  <a:pt x="158" y="240"/>
                  <a:pt x="155" y="236"/>
                  <a:pt x="155" y="234"/>
                </a:cubicBezTo>
                <a:cubicBezTo>
                  <a:pt x="155" y="232"/>
                  <a:pt x="154" y="229"/>
                  <a:pt x="150" y="231"/>
                </a:cubicBezTo>
                <a:moveTo>
                  <a:pt x="565" y="510"/>
                </a:moveTo>
                <a:cubicBezTo>
                  <a:pt x="563" y="510"/>
                  <a:pt x="559" y="509"/>
                  <a:pt x="554" y="504"/>
                </a:cubicBezTo>
                <a:cubicBezTo>
                  <a:pt x="550" y="499"/>
                  <a:pt x="545" y="500"/>
                  <a:pt x="542" y="500"/>
                </a:cubicBezTo>
                <a:cubicBezTo>
                  <a:pt x="539" y="501"/>
                  <a:pt x="536" y="499"/>
                  <a:pt x="534" y="498"/>
                </a:cubicBezTo>
                <a:cubicBezTo>
                  <a:pt x="532" y="498"/>
                  <a:pt x="530" y="501"/>
                  <a:pt x="528" y="501"/>
                </a:cubicBezTo>
                <a:cubicBezTo>
                  <a:pt x="527" y="502"/>
                  <a:pt x="529" y="499"/>
                  <a:pt x="529" y="497"/>
                </a:cubicBezTo>
                <a:cubicBezTo>
                  <a:pt x="529" y="495"/>
                  <a:pt x="523" y="493"/>
                  <a:pt x="519" y="491"/>
                </a:cubicBezTo>
                <a:cubicBezTo>
                  <a:pt x="515" y="489"/>
                  <a:pt x="513" y="490"/>
                  <a:pt x="513" y="493"/>
                </a:cubicBezTo>
                <a:cubicBezTo>
                  <a:pt x="513" y="494"/>
                  <a:pt x="512" y="494"/>
                  <a:pt x="512" y="494"/>
                </a:cubicBezTo>
                <a:cubicBezTo>
                  <a:pt x="511" y="494"/>
                  <a:pt x="510" y="494"/>
                  <a:pt x="510" y="495"/>
                </a:cubicBezTo>
                <a:cubicBezTo>
                  <a:pt x="508" y="498"/>
                  <a:pt x="506" y="496"/>
                  <a:pt x="508" y="495"/>
                </a:cubicBezTo>
                <a:cubicBezTo>
                  <a:pt x="509" y="494"/>
                  <a:pt x="511" y="492"/>
                  <a:pt x="511" y="490"/>
                </a:cubicBezTo>
                <a:cubicBezTo>
                  <a:pt x="512" y="488"/>
                  <a:pt x="505" y="487"/>
                  <a:pt x="503" y="488"/>
                </a:cubicBezTo>
                <a:cubicBezTo>
                  <a:pt x="500" y="489"/>
                  <a:pt x="502" y="492"/>
                  <a:pt x="500" y="491"/>
                </a:cubicBezTo>
                <a:cubicBezTo>
                  <a:pt x="498" y="490"/>
                  <a:pt x="500" y="488"/>
                  <a:pt x="501" y="488"/>
                </a:cubicBezTo>
                <a:cubicBezTo>
                  <a:pt x="503" y="488"/>
                  <a:pt x="504" y="485"/>
                  <a:pt x="505" y="483"/>
                </a:cubicBezTo>
                <a:cubicBezTo>
                  <a:pt x="506" y="480"/>
                  <a:pt x="503" y="480"/>
                  <a:pt x="502" y="478"/>
                </a:cubicBezTo>
                <a:cubicBezTo>
                  <a:pt x="500" y="476"/>
                  <a:pt x="500" y="471"/>
                  <a:pt x="499" y="470"/>
                </a:cubicBezTo>
                <a:cubicBezTo>
                  <a:pt x="497" y="469"/>
                  <a:pt x="494" y="465"/>
                  <a:pt x="491" y="464"/>
                </a:cubicBezTo>
                <a:cubicBezTo>
                  <a:pt x="489" y="464"/>
                  <a:pt x="486" y="462"/>
                  <a:pt x="484" y="462"/>
                </a:cubicBezTo>
                <a:cubicBezTo>
                  <a:pt x="481" y="462"/>
                  <a:pt x="479" y="463"/>
                  <a:pt x="478" y="462"/>
                </a:cubicBezTo>
                <a:cubicBezTo>
                  <a:pt x="477" y="461"/>
                  <a:pt x="476" y="461"/>
                  <a:pt x="475" y="462"/>
                </a:cubicBezTo>
                <a:cubicBezTo>
                  <a:pt x="474" y="463"/>
                  <a:pt x="472" y="459"/>
                  <a:pt x="471" y="459"/>
                </a:cubicBezTo>
                <a:cubicBezTo>
                  <a:pt x="470" y="459"/>
                  <a:pt x="468" y="458"/>
                  <a:pt x="468" y="456"/>
                </a:cubicBezTo>
                <a:cubicBezTo>
                  <a:pt x="469" y="454"/>
                  <a:pt x="466" y="454"/>
                  <a:pt x="464" y="452"/>
                </a:cubicBezTo>
                <a:cubicBezTo>
                  <a:pt x="463" y="451"/>
                  <a:pt x="458" y="451"/>
                  <a:pt x="457" y="451"/>
                </a:cubicBezTo>
                <a:cubicBezTo>
                  <a:pt x="455" y="451"/>
                  <a:pt x="458" y="449"/>
                  <a:pt x="458" y="447"/>
                </a:cubicBezTo>
                <a:cubicBezTo>
                  <a:pt x="458" y="446"/>
                  <a:pt x="453" y="445"/>
                  <a:pt x="451" y="445"/>
                </a:cubicBezTo>
                <a:cubicBezTo>
                  <a:pt x="450" y="445"/>
                  <a:pt x="450" y="443"/>
                  <a:pt x="452" y="443"/>
                </a:cubicBezTo>
                <a:cubicBezTo>
                  <a:pt x="454" y="443"/>
                  <a:pt x="451" y="441"/>
                  <a:pt x="448" y="442"/>
                </a:cubicBezTo>
                <a:cubicBezTo>
                  <a:pt x="446" y="442"/>
                  <a:pt x="442" y="443"/>
                  <a:pt x="440" y="445"/>
                </a:cubicBezTo>
                <a:cubicBezTo>
                  <a:pt x="439" y="445"/>
                  <a:pt x="438" y="444"/>
                  <a:pt x="436" y="443"/>
                </a:cubicBezTo>
                <a:cubicBezTo>
                  <a:pt x="435" y="443"/>
                  <a:pt x="433" y="442"/>
                  <a:pt x="432" y="442"/>
                </a:cubicBezTo>
                <a:cubicBezTo>
                  <a:pt x="430" y="443"/>
                  <a:pt x="426" y="443"/>
                  <a:pt x="427" y="441"/>
                </a:cubicBezTo>
                <a:cubicBezTo>
                  <a:pt x="427" y="439"/>
                  <a:pt x="426" y="438"/>
                  <a:pt x="423" y="438"/>
                </a:cubicBezTo>
                <a:cubicBezTo>
                  <a:pt x="421" y="438"/>
                  <a:pt x="421" y="436"/>
                  <a:pt x="420" y="436"/>
                </a:cubicBezTo>
                <a:cubicBezTo>
                  <a:pt x="418" y="436"/>
                  <a:pt x="420" y="438"/>
                  <a:pt x="418" y="438"/>
                </a:cubicBezTo>
                <a:cubicBezTo>
                  <a:pt x="417" y="439"/>
                  <a:pt x="413" y="440"/>
                  <a:pt x="413" y="442"/>
                </a:cubicBezTo>
                <a:cubicBezTo>
                  <a:pt x="412" y="443"/>
                  <a:pt x="415" y="446"/>
                  <a:pt x="414" y="448"/>
                </a:cubicBezTo>
                <a:cubicBezTo>
                  <a:pt x="413" y="450"/>
                  <a:pt x="410" y="448"/>
                  <a:pt x="410" y="446"/>
                </a:cubicBezTo>
                <a:cubicBezTo>
                  <a:pt x="409" y="445"/>
                  <a:pt x="412" y="442"/>
                  <a:pt x="411" y="441"/>
                </a:cubicBezTo>
                <a:cubicBezTo>
                  <a:pt x="411" y="440"/>
                  <a:pt x="410" y="437"/>
                  <a:pt x="412" y="437"/>
                </a:cubicBezTo>
                <a:cubicBezTo>
                  <a:pt x="414" y="437"/>
                  <a:pt x="415" y="435"/>
                  <a:pt x="413" y="434"/>
                </a:cubicBezTo>
                <a:cubicBezTo>
                  <a:pt x="411" y="433"/>
                  <a:pt x="410" y="436"/>
                  <a:pt x="408" y="437"/>
                </a:cubicBezTo>
                <a:cubicBezTo>
                  <a:pt x="406" y="437"/>
                  <a:pt x="406" y="438"/>
                  <a:pt x="405" y="439"/>
                </a:cubicBezTo>
                <a:cubicBezTo>
                  <a:pt x="403" y="439"/>
                  <a:pt x="401" y="439"/>
                  <a:pt x="401" y="440"/>
                </a:cubicBezTo>
                <a:cubicBezTo>
                  <a:pt x="401" y="441"/>
                  <a:pt x="400" y="440"/>
                  <a:pt x="399" y="440"/>
                </a:cubicBezTo>
                <a:cubicBezTo>
                  <a:pt x="398" y="439"/>
                  <a:pt x="395" y="442"/>
                  <a:pt x="395" y="443"/>
                </a:cubicBezTo>
                <a:cubicBezTo>
                  <a:pt x="395" y="445"/>
                  <a:pt x="395" y="446"/>
                  <a:pt x="393" y="447"/>
                </a:cubicBezTo>
                <a:cubicBezTo>
                  <a:pt x="391" y="449"/>
                  <a:pt x="390" y="451"/>
                  <a:pt x="389" y="452"/>
                </a:cubicBezTo>
                <a:cubicBezTo>
                  <a:pt x="388" y="454"/>
                  <a:pt x="387" y="452"/>
                  <a:pt x="385" y="449"/>
                </a:cubicBezTo>
                <a:cubicBezTo>
                  <a:pt x="384" y="447"/>
                  <a:pt x="381" y="447"/>
                  <a:pt x="379" y="446"/>
                </a:cubicBezTo>
                <a:cubicBezTo>
                  <a:pt x="378" y="446"/>
                  <a:pt x="376" y="447"/>
                  <a:pt x="373" y="449"/>
                </a:cubicBezTo>
                <a:cubicBezTo>
                  <a:pt x="371" y="451"/>
                  <a:pt x="369" y="450"/>
                  <a:pt x="367" y="449"/>
                </a:cubicBezTo>
                <a:cubicBezTo>
                  <a:pt x="365" y="447"/>
                  <a:pt x="360" y="442"/>
                  <a:pt x="360" y="440"/>
                </a:cubicBezTo>
                <a:cubicBezTo>
                  <a:pt x="359" y="439"/>
                  <a:pt x="360" y="437"/>
                  <a:pt x="361" y="435"/>
                </a:cubicBezTo>
                <a:cubicBezTo>
                  <a:pt x="361" y="433"/>
                  <a:pt x="360" y="429"/>
                  <a:pt x="361" y="428"/>
                </a:cubicBezTo>
                <a:cubicBezTo>
                  <a:pt x="362" y="427"/>
                  <a:pt x="362" y="426"/>
                  <a:pt x="362" y="423"/>
                </a:cubicBezTo>
                <a:cubicBezTo>
                  <a:pt x="363" y="421"/>
                  <a:pt x="360" y="422"/>
                  <a:pt x="358" y="420"/>
                </a:cubicBezTo>
                <a:cubicBezTo>
                  <a:pt x="355" y="417"/>
                  <a:pt x="351" y="418"/>
                  <a:pt x="348" y="419"/>
                </a:cubicBezTo>
                <a:cubicBezTo>
                  <a:pt x="347" y="420"/>
                  <a:pt x="346" y="420"/>
                  <a:pt x="345" y="419"/>
                </a:cubicBezTo>
                <a:cubicBezTo>
                  <a:pt x="344" y="419"/>
                  <a:pt x="342" y="419"/>
                  <a:pt x="341" y="420"/>
                </a:cubicBezTo>
                <a:cubicBezTo>
                  <a:pt x="338" y="421"/>
                  <a:pt x="338" y="418"/>
                  <a:pt x="340" y="417"/>
                </a:cubicBezTo>
                <a:cubicBezTo>
                  <a:pt x="342" y="415"/>
                  <a:pt x="339" y="410"/>
                  <a:pt x="341" y="410"/>
                </a:cubicBezTo>
                <a:cubicBezTo>
                  <a:pt x="343" y="409"/>
                  <a:pt x="344" y="406"/>
                  <a:pt x="344" y="403"/>
                </a:cubicBezTo>
                <a:cubicBezTo>
                  <a:pt x="344" y="401"/>
                  <a:pt x="344" y="400"/>
                  <a:pt x="345" y="399"/>
                </a:cubicBezTo>
                <a:cubicBezTo>
                  <a:pt x="346" y="397"/>
                  <a:pt x="348" y="397"/>
                  <a:pt x="347" y="395"/>
                </a:cubicBezTo>
                <a:cubicBezTo>
                  <a:pt x="347" y="394"/>
                  <a:pt x="346" y="394"/>
                  <a:pt x="345" y="394"/>
                </a:cubicBezTo>
                <a:cubicBezTo>
                  <a:pt x="345" y="394"/>
                  <a:pt x="344" y="394"/>
                  <a:pt x="344" y="394"/>
                </a:cubicBezTo>
                <a:cubicBezTo>
                  <a:pt x="342" y="393"/>
                  <a:pt x="341" y="394"/>
                  <a:pt x="337" y="394"/>
                </a:cubicBezTo>
                <a:cubicBezTo>
                  <a:pt x="333" y="395"/>
                  <a:pt x="331" y="397"/>
                  <a:pt x="331" y="399"/>
                </a:cubicBezTo>
                <a:cubicBezTo>
                  <a:pt x="332" y="402"/>
                  <a:pt x="330" y="401"/>
                  <a:pt x="330" y="403"/>
                </a:cubicBezTo>
                <a:cubicBezTo>
                  <a:pt x="330" y="405"/>
                  <a:pt x="327" y="406"/>
                  <a:pt x="327" y="407"/>
                </a:cubicBezTo>
                <a:cubicBezTo>
                  <a:pt x="327" y="408"/>
                  <a:pt x="325" y="407"/>
                  <a:pt x="324" y="407"/>
                </a:cubicBezTo>
                <a:cubicBezTo>
                  <a:pt x="323" y="406"/>
                  <a:pt x="315" y="408"/>
                  <a:pt x="314" y="409"/>
                </a:cubicBezTo>
                <a:cubicBezTo>
                  <a:pt x="314" y="409"/>
                  <a:pt x="313" y="408"/>
                  <a:pt x="312" y="408"/>
                </a:cubicBezTo>
                <a:cubicBezTo>
                  <a:pt x="311" y="407"/>
                  <a:pt x="310" y="406"/>
                  <a:pt x="309" y="406"/>
                </a:cubicBezTo>
                <a:cubicBezTo>
                  <a:pt x="308" y="407"/>
                  <a:pt x="307" y="404"/>
                  <a:pt x="307" y="402"/>
                </a:cubicBezTo>
                <a:cubicBezTo>
                  <a:pt x="307" y="400"/>
                  <a:pt x="304" y="398"/>
                  <a:pt x="302" y="397"/>
                </a:cubicBezTo>
                <a:cubicBezTo>
                  <a:pt x="301" y="395"/>
                  <a:pt x="301" y="391"/>
                  <a:pt x="301" y="388"/>
                </a:cubicBezTo>
                <a:cubicBezTo>
                  <a:pt x="301" y="386"/>
                  <a:pt x="300" y="381"/>
                  <a:pt x="302" y="376"/>
                </a:cubicBezTo>
                <a:cubicBezTo>
                  <a:pt x="304" y="371"/>
                  <a:pt x="299" y="371"/>
                  <a:pt x="301" y="369"/>
                </a:cubicBezTo>
                <a:cubicBezTo>
                  <a:pt x="304" y="367"/>
                  <a:pt x="301" y="366"/>
                  <a:pt x="302" y="365"/>
                </a:cubicBezTo>
                <a:cubicBezTo>
                  <a:pt x="303" y="364"/>
                  <a:pt x="305" y="364"/>
                  <a:pt x="305" y="362"/>
                </a:cubicBezTo>
                <a:cubicBezTo>
                  <a:pt x="305" y="361"/>
                  <a:pt x="306" y="361"/>
                  <a:pt x="308" y="362"/>
                </a:cubicBezTo>
                <a:cubicBezTo>
                  <a:pt x="310" y="362"/>
                  <a:pt x="312" y="359"/>
                  <a:pt x="312" y="358"/>
                </a:cubicBezTo>
                <a:cubicBezTo>
                  <a:pt x="312" y="357"/>
                  <a:pt x="312" y="357"/>
                  <a:pt x="314" y="357"/>
                </a:cubicBezTo>
                <a:cubicBezTo>
                  <a:pt x="315" y="357"/>
                  <a:pt x="315" y="357"/>
                  <a:pt x="316" y="356"/>
                </a:cubicBezTo>
                <a:cubicBezTo>
                  <a:pt x="316" y="356"/>
                  <a:pt x="316" y="355"/>
                  <a:pt x="317" y="355"/>
                </a:cubicBezTo>
                <a:cubicBezTo>
                  <a:pt x="318" y="356"/>
                  <a:pt x="319" y="357"/>
                  <a:pt x="319" y="356"/>
                </a:cubicBezTo>
                <a:cubicBezTo>
                  <a:pt x="319" y="355"/>
                  <a:pt x="320" y="355"/>
                  <a:pt x="321" y="356"/>
                </a:cubicBezTo>
                <a:cubicBezTo>
                  <a:pt x="322" y="357"/>
                  <a:pt x="324" y="358"/>
                  <a:pt x="325" y="356"/>
                </a:cubicBezTo>
                <a:cubicBezTo>
                  <a:pt x="325" y="355"/>
                  <a:pt x="326" y="356"/>
                  <a:pt x="327" y="358"/>
                </a:cubicBezTo>
                <a:cubicBezTo>
                  <a:pt x="328" y="359"/>
                  <a:pt x="329" y="359"/>
                  <a:pt x="330" y="359"/>
                </a:cubicBezTo>
                <a:cubicBezTo>
                  <a:pt x="330" y="359"/>
                  <a:pt x="331" y="359"/>
                  <a:pt x="331" y="359"/>
                </a:cubicBezTo>
                <a:cubicBezTo>
                  <a:pt x="333" y="359"/>
                  <a:pt x="333" y="358"/>
                  <a:pt x="333" y="357"/>
                </a:cubicBezTo>
                <a:cubicBezTo>
                  <a:pt x="333" y="356"/>
                  <a:pt x="335" y="360"/>
                  <a:pt x="337" y="360"/>
                </a:cubicBezTo>
                <a:cubicBezTo>
                  <a:pt x="338" y="360"/>
                  <a:pt x="337" y="359"/>
                  <a:pt x="336" y="358"/>
                </a:cubicBezTo>
                <a:cubicBezTo>
                  <a:pt x="334" y="357"/>
                  <a:pt x="336" y="356"/>
                  <a:pt x="335" y="355"/>
                </a:cubicBezTo>
                <a:cubicBezTo>
                  <a:pt x="334" y="354"/>
                  <a:pt x="336" y="353"/>
                  <a:pt x="339" y="353"/>
                </a:cubicBezTo>
                <a:cubicBezTo>
                  <a:pt x="341" y="353"/>
                  <a:pt x="341" y="354"/>
                  <a:pt x="342" y="353"/>
                </a:cubicBezTo>
                <a:cubicBezTo>
                  <a:pt x="342" y="351"/>
                  <a:pt x="343" y="353"/>
                  <a:pt x="343" y="354"/>
                </a:cubicBezTo>
                <a:cubicBezTo>
                  <a:pt x="343" y="355"/>
                  <a:pt x="347" y="353"/>
                  <a:pt x="349" y="353"/>
                </a:cubicBezTo>
                <a:cubicBezTo>
                  <a:pt x="351" y="353"/>
                  <a:pt x="353" y="355"/>
                  <a:pt x="353" y="356"/>
                </a:cubicBezTo>
                <a:cubicBezTo>
                  <a:pt x="353" y="357"/>
                  <a:pt x="354" y="358"/>
                  <a:pt x="356" y="356"/>
                </a:cubicBezTo>
                <a:cubicBezTo>
                  <a:pt x="357" y="355"/>
                  <a:pt x="358" y="354"/>
                  <a:pt x="360" y="355"/>
                </a:cubicBezTo>
                <a:cubicBezTo>
                  <a:pt x="361" y="356"/>
                  <a:pt x="362" y="358"/>
                  <a:pt x="364" y="360"/>
                </a:cubicBezTo>
                <a:cubicBezTo>
                  <a:pt x="366" y="361"/>
                  <a:pt x="363" y="363"/>
                  <a:pt x="364" y="365"/>
                </a:cubicBezTo>
                <a:cubicBezTo>
                  <a:pt x="365" y="366"/>
                  <a:pt x="364" y="368"/>
                  <a:pt x="366" y="369"/>
                </a:cubicBezTo>
                <a:cubicBezTo>
                  <a:pt x="368" y="370"/>
                  <a:pt x="366" y="373"/>
                  <a:pt x="368" y="373"/>
                </a:cubicBezTo>
                <a:cubicBezTo>
                  <a:pt x="369" y="374"/>
                  <a:pt x="370" y="376"/>
                  <a:pt x="370" y="377"/>
                </a:cubicBezTo>
                <a:cubicBezTo>
                  <a:pt x="371" y="378"/>
                  <a:pt x="373" y="379"/>
                  <a:pt x="374" y="378"/>
                </a:cubicBezTo>
                <a:cubicBezTo>
                  <a:pt x="374" y="376"/>
                  <a:pt x="375" y="374"/>
                  <a:pt x="376" y="373"/>
                </a:cubicBezTo>
                <a:cubicBezTo>
                  <a:pt x="376" y="371"/>
                  <a:pt x="374" y="366"/>
                  <a:pt x="373" y="364"/>
                </a:cubicBezTo>
                <a:cubicBezTo>
                  <a:pt x="372" y="362"/>
                  <a:pt x="373" y="362"/>
                  <a:pt x="372" y="360"/>
                </a:cubicBezTo>
                <a:cubicBezTo>
                  <a:pt x="370" y="358"/>
                  <a:pt x="369" y="354"/>
                  <a:pt x="370" y="352"/>
                </a:cubicBezTo>
                <a:cubicBezTo>
                  <a:pt x="370" y="349"/>
                  <a:pt x="373" y="344"/>
                  <a:pt x="375" y="343"/>
                </a:cubicBezTo>
                <a:cubicBezTo>
                  <a:pt x="376" y="341"/>
                  <a:pt x="378" y="342"/>
                  <a:pt x="378" y="341"/>
                </a:cubicBezTo>
                <a:cubicBezTo>
                  <a:pt x="379" y="339"/>
                  <a:pt x="381" y="337"/>
                  <a:pt x="382" y="337"/>
                </a:cubicBezTo>
                <a:cubicBezTo>
                  <a:pt x="383" y="337"/>
                  <a:pt x="384" y="337"/>
                  <a:pt x="384" y="336"/>
                </a:cubicBezTo>
                <a:cubicBezTo>
                  <a:pt x="385" y="335"/>
                  <a:pt x="386" y="334"/>
                  <a:pt x="389" y="333"/>
                </a:cubicBezTo>
                <a:cubicBezTo>
                  <a:pt x="391" y="333"/>
                  <a:pt x="390" y="331"/>
                  <a:pt x="389" y="330"/>
                </a:cubicBezTo>
                <a:cubicBezTo>
                  <a:pt x="389" y="329"/>
                  <a:pt x="390" y="328"/>
                  <a:pt x="390" y="329"/>
                </a:cubicBezTo>
                <a:cubicBezTo>
                  <a:pt x="391" y="330"/>
                  <a:pt x="392" y="330"/>
                  <a:pt x="393" y="329"/>
                </a:cubicBezTo>
                <a:cubicBezTo>
                  <a:pt x="394" y="328"/>
                  <a:pt x="396" y="327"/>
                  <a:pt x="394" y="326"/>
                </a:cubicBezTo>
                <a:cubicBezTo>
                  <a:pt x="392" y="326"/>
                  <a:pt x="392" y="326"/>
                  <a:pt x="393" y="325"/>
                </a:cubicBezTo>
                <a:cubicBezTo>
                  <a:pt x="394" y="325"/>
                  <a:pt x="393" y="322"/>
                  <a:pt x="391" y="322"/>
                </a:cubicBezTo>
                <a:cubicBezTo>
                  <a:pt x="390" y="322"/>
                  <a:pt x="390" y="321"/>
                  <a:pt x="391" y="320"/>
                </a:cubicBezTo>
                <a:cubicBezTo>
                  <a:pt x="392" y="319"/>
                  <a:pt x="390" y="317"/>
                  <a:pt x="389" y="316"/>
                </a:cubicBezTo>
                <a:cubicBezTo>
                  <a:pt x="387" y="316"/>
                  <a:pt x="389" y="315"/>
                  <a:pt x="390" y="315"/>
                </a:cubicBezTo>
                <a:cubicBezTo>
                  <a:pt x="391" y="315"/>
                  <a:pt x="390" y="310"/>
                  <a:pt x="391" y="309"/>
                </a:cubicBezTo>
                <a:cubicBezTo>
                  <a:pt x="391" y="308"/>
                  <a:pt x="393" y="308"/>
                  <a:pt x="392" y="309"/>
                </a:cubicBezTo>
                <a:cubicBezTo>
                  <a:pt x="392" y="310"/>
                  <a:pt x="391" y="312"/>
                  <a:pt x="392" y="314"/>
                </a:cubicBezTo>
                <a:cubicBezTo>
                  <a:pt x="393" y="315"/>
                  <a:pt x="394" y="316"/>
                  <a:pt x="393" y="319"/>
                </a:cubicBezTo>
                <a:cubicBezTo>
                  <a:pt x="393" y="321"/>
                  <a:pt x="394" y="320"/>
                  <a:pt x="395" y="317"/>
                </a:cubicBezTo>
                <a:cubicBezTo>
                  <a:pt x="396" y="315"/>
                  <a:pt x="397" y="312"/>
                  <a:pt x="396" y="312"/>
                </a:cubicBezTo>
                <a:cubicBezTo>
                  <a:pt x="395" y="312"/>
                  <a:pt x="395" y="309"/>
                  <a:pt x="396" y="310"/>
                </a:cubicBezTo>
                <a:cubicBezTo>
                  <a:pt x="397" y="311"/>
                  <a:pt x="397" y="312"/>
                  <a:pt x="399" y="310"/>
                </a:cubicBezTo>
                <a:cubicBezTo>
                  <a:pt x="400" y="308"/>
                  <a:pt x="402" y="305"/>
                  <a:pt x="401" y="305"/>
                </a:cubicBezTo>
                <a:cubicBezTo>
                  <a:pt x="400" y="304"/>
                  <a:pt x="402" y="303"/>
                  <a:pt x="403" y="303"/>
                </a:cubicBezTo>
                <a:cubicBezTo>
                  <a:pt x="405" y="303"/>
                  <a:pt x="409" y="302"/>
                  <a:pt x="410" y="302"/>
                </a:cubicBezTo>
                <a:cubicBezTo>
                  <a:pt x="410" y="301"/>
                  <a:pt x="408" y="301"/>
                  <a:pt x="406" y="301"/>
                </a:cubicBezTo>
                <a:cubicBezTo>
                  <a:pt x="405" y="302"/>
                  <a:pt x="403" y="302"/>
                  <a:pt x="403" y="302"/>
                </a:cubicBezTo>
                <a:cubicBezTo>
                  <a:pt x="403" y="300"/>
                  <a:pt x="408" y="299"/>
                  <a:pt x="410" y="299"/>
                </a:cubicBezTo>
                <a:cubicBezTo>
                  <a:pt x="412" y="299"/>
                  <a:pt x="411" y="296"/>
                  <a:pt x="412" y="298"/>
                </a:cubicBezTo>
                <a:cubicBezTo>
                  <a:pt x="413" y="299"/>
                  <a:pt x="415" y="299"/>
                  <a:pt x="416" y="298"/>
                </a:cubicBezTo>
                <a:cubicBezTo>
                  <a:pt x="417" y="297"/>
                  <a:pt x="416" y="295"/>
                  <a:pt x="415" y="295"/>
                </a:cubicBezTo>
                <a:cubicBezTo>
                  <a:pt x="413" y="294"/>
                  <a:pt x="416" y="293"/>
                  <a:pt x="415" y="292"/>
                </a:cubicBezTo>
                <a:cubicBezTo>
                  <a:pt x="415" y="292"/>
                  <a:pt x="416" y="288"/>
                  <a:pt x="418" y="288"/>
                </a:cubicBezTo>
                <a:cubicBezTo>
                  <a:pt x="420" y="287"/>
                  <a:pt x="419" y="286"/>
                  <a:pt x="420" y="286"/>
                </a:cubicBezTo>
                <a:cubicBezTo>
                  <a:pt x="422" y="286"/>
                  <a:pt x="422" y="284"/>
                  <a:pt x="423" y="283"/>
                </a:cubicBezTo>
                <a:cubicBezTo>
                  <a:pt x="424" y="283"/>
                  <a:pt x="425" y="283"/>
                  <a:pt x="426" y="283"/>
                </a:cubicBezTo>
                <a:cubicBezTo>
                  <a:pt x="427" y="284"/>
                  <a:pt x="428" y="284"/>
                  <a:pt x="429" y="283"/>
                </a:cubicBezTo>
                <a:cubicBezTo>
                  <a:pt x="431" y="281"/>
                  <a:pt x="435" y="279"/>
                  <a:pt x="436" y="279"/>
                </a:cubicBezTo>
                <a:cubicBezTo>
                  <a:pt x="438" y="279"/>
                  <a:pt x="441" y="277"/>
                  <a:pt x="441" y="276"/>
                </a:cubicBezTo>
                <a:cubicBezTo>
                  <a:pt x="442" y="274"/>
                  <a:pt x="443" y="277"/>
                  <a:pt x="442" y="277"/>
                </a:cubicBezTo>
                <a:cubicBezTo>
                  <a:pt x="440" y="278"/>
                  <a:pt x="443" y="279"/>
                  <a:pt x="445" y="279"/>
                </a:cubicBezTo>
                <a:cubicBezTo>
                  <a:pt x="447" y="279"/>
                  <a:pt x="446" y="279"/>
                  <a:pt x="446" y="279"/>
                </a:cubicBezTo>
                <a:cubicBezTo>
                  <a:pt x="445" y="279"/>
                  <a:pt x="443" y="280"/>
                  <a:pt x="442" y="280"/>
                </a:cubicBezTo>
                <a:cubicBezTo>
                  <a:pt x="440" y="280"/>
                  <a:pt x="439" y="280"/>
                  <a:pt x="437" y="282"/>
                </a:cubicBezTo>
                <a:cubicBezTo>
                  <a:pt x="434" y="285"/>
                  <a:pt x="435" y="286"/>
                  <a:pt x="436" y="287"/>
                </a:cubicBezTo>
                <a:cubicBezTo>
                  <a:pt x="438" y="289"/>
                  <a:pt x="440" y="288"/>
                  <a:pt x="442" y="286"/>
                </a:cubicBezTo>
                <a:cubicBezTo>
                  <a:pt x="444" y="284"/>
                  <a:pt x="444" y="283"/>
                  <a:pt x="446" y="283"/>
                </a:cubicBezTo>
                <a:cubicBezTo>
                  <a:pt x="448" y="283"/>
                  <a:pt x="453" y="281"/>
                  <a:pt x="456" y="280"/>
                </a:cubicBezTo>
                <a:cubicBezTo>
                  <a:pt x="458" y="279"/>
                  <a:pt x="457" y="279"/>
                  <a:pt x="457" y="278"/>
                </a:cubicBezTo>
                <a:cubicBezTo>
                  <a:pt x="457" y="277"/>
                  <a:pt x="461" y="277"/>
                  <a:pt x="462" y="276"/>
                </a:cubicBezTo>
                <a:cubicBezTo>
                  <a:pt x="464" y="275"/>
                  <a:pt x="462" y="274"/>
                  <a:pt x="461" y="274"/>
                </a:cubicBezTo>
                <a:cubicBezTo>
                  <a:pt x="459" y="274"/>
                  <a:pt x="460" y="272"/>
                  <a:pt x="461" y="271"/>
                </a:cubicBezTo>
                <a:cubicBezTo>
                  <a:pt x="461" y="270"/>
                  <a:pt x="458" y="272"/>
                  <a:pt x="458" y="273"/>
                </a:cubicBezTo>
                <a:cubicBezTo>
                  <a:pt x="458" y="274"/>
                  <a:pt x="455" y="275"/>
                  <a:pt x="455" y="275"/>
                </a:cubicBezTo>
                <a:cubicBezTo>
                  <a:pt x="455" y="278"/>
                  <a:pt x="455" y="276"/>
                  <a:pt x="454" y="277"/>
                </a:cubicBezTo>
                <a:cubicBezTo>
                  <a:pt x="452" y="278"/>
                  <a:pt x="446" y="277"/>
                  <a:pt x="446" y="276"/>
                </a:cubicBezTo>
                <a:cubicBezTo>
                  <a:pt x="446" y="274"/>
                  <a:pt x="442" y="274"/>
                  <a:pt x="442" y="272"/>
                </a:cubicBezTo>
                <a:cubicBezTo>
                  <a:pt x="441" y="270"/>
                  <a:pt x="439" y="270"/>
                  <a:pt x="441" y="268"/>
                </a:cubicBezTo>
                <a:cubicBezTo>
                  <a:pt x="443" y="266"/>
                  <a:pt x="441" y="265"/>
                  <a:pt x="439" y="266"/>
                </a:cubicBezTo>
                <a:cubicBezTo>
                  <a:pt x="437" y="268"/>
                  <a:pt x="437" y="265"/>
                  <a:pt x="439" y="265"/>
                </a:cubicBezTo>
                <a:cubicBezTo>
                  <a:pt x="441" y="264"/>
                  <a:pt x="445" y="263"/>
                  <a:pt x="443" y="259"/>
                </a:cubicBezTo>
                <a:cubicBezTo>
                  <a:pt x="441" y="255"/>
                  <a:pt x="428" y="260"/>
                  <a:pt x="424" y="262"/>
                </a:cubicBezTo>
                <a:cubicBezTo>
                  <a:pt x="421" y="264"/>
                  <a:pt x="417" y="270"/>
                  <a:pt x="415" y="270"/>
                </a:cubicBezTo>
                <a:cubicBezTo>
                  <a:pt x="413" y="270"/>
                  <a:pt x="418" y="267"/>
                  <a:pt x="419" y="266"/>
                </a:cubicBezTo>
                <a:cubicBezTo>
                  <a:pt x="420" y="264"/>
                  <a:pt x="419" y="263"/>
                  <a:pt x="420" y="264"/>
                </a:cubicBezTo>
                <a:cubicBezTo>
                  <a:pt x="421" y="264"/>
                  <a:pt x="424" y="260"/>
                  <a:pt x="426" y="258"/>
                </a:cubicBezTo>
                <a:cubicBezTo>
                  <a:pt x="427" y="257"/>
                  <a:pt x="428" y="257"/>
                  <a:pt x="429" y="257"/>
                </a:cubicBezTo>
                <a:cubicBezTo>
                  <a:pt x="430" y="257"/>
                  <a:pt x="430" y="257"/>
                  <a:pt x="430" y="257"/>
                </a:cubicBezTo>
                <a:cubicBezTo>
                  <a:pt x="431" y="256"/>
                  <a:pt x="432" y="255"/>
                  <a:pt x="433" y="253"/>
                </a:cubicBezTo>
                <a:cubicBezTo>
                  <a:pt x="435" y="251"/>
                  <a:pt x="458" y="252"/>
                  <a:pt x="460" y="252"/>
                </a:cubicBezTo>
                <a:cubicBezTo>
                  <a:pt x="462" y="252"/>
                  <a:pt x="466" y="249"/>
                  <a:pt x="468" y="247"/>
                </a:cubicBezTo>
                <a:cubicBezTo>
                  <a:pt x="469" y="245"/>
                  <a:pt x="470" y="245"/>
                  <a:pt x="473" y="245"/>
                </a:cubicBezTo>
                <a:cubicBezTo>
                  <a:pt x="476" y="245"/>
                  <a:pt x="478" y="243"/>
                  <a:pt x="479" y="242"/>
                </a:cubicBezTo>
                <a:cubicBezTo>
                  <a:pt x="481" y="241"/>
                  <a:pt x="480" y="240"/>
                  <a:pt x="479" y="240"/>
                </a:cubicBezTo>
                <a:cubicBezTo>
                  <a:pt x="478" y="240"/>
                  <a:pt x="476" y="239"/>
                  <a:pt x="478" y="239"/>
                </a:cubicBezTo>
                <a:cubicBezTo>
                  <a:pt x="479" y="239"/>
                  <a:pt x="480" y="238"/>
                  <a:pt x="480" y="236"/>
                </a:cubicBezTo>
                <a:cubicBezTo>
                  <a:pt x="481" y="234"/>
                  <a:pt x="480" y="235"/>
                  <a:pt x="478" y="233"/>
                </a:cubicBezTo>
                <a:cubicBezTo>
                  <a:pt x="477" y="231"/>
                  <a:pt x="476" y="232"/>
                  <a:pt x="475" y="233"/>
                </a:cubicBezTo>
                <a:cubicBezTo>
                  <a:pt x="475" y="233"/>
                  <a:pt x="474" y="234"/>
                  <a:pt x="474" y="233"/>
                </a:cubicBezTo>
                <a:cubicBezTo>
                  <a:pt x="472" y="233"/>
                  <a:pt x="475" y="231"/>
                  <a:pt x="473" y="230"/>
                </a:cubicBezTo>
                <a:cubicBezTo>
                  <a:pt x="472" y="229"/>
                  <a:pt x="469" y="230"/>
                  <a:pt x="467" y="232"/>
                </a:cubicBezTo>
                <a:cubicBezTo>
                  <a:pt x="466" y="233"/>
                  <a:pt x="465" y="233"/>
                  <a:pt x="465" y="233"/>
                </a:cubicBezTo>
                <a:cubicBezTo>
                  <a:pt x="464" y="233"/>
                  <a:pt x="464" y="232"/>
                  <a:pt x="463" y="233"/>
                </a:cubicBezTo>
                <a:cubicBezTo>
                  <a:pt x="461" y="235"/>
                  <a:pt x="461" y="232"/>
                  <a:pt x="462" y="232"/>
                </a:cubicBezTo>
                <a:cubicBezTo>
                  <a:pt x="463" y="231"/>
                  <a:pt x="463" y="232"/>
                  <a:pt x="464" y="231"/>
                </a:cubicBezTo>
                <a:cubicBezTo>
                  <a:pt x="465" y="230"/>
                  <a:pt x="466" y="231"/>
                  <a:pt x="468" y="229"/>
                </a:cubicBezTo>
                <a:cubicBezTo>
                  <a:pt x="470" y="228"/>
                  <a:pt x="472" y="229"/>
                  <a:pt x="473" y="228"/>
                </a:cubicBezTo>
                <a:cubicBezTo>
                  <a:pt x="473" y="226"/>
                  <a:pt x="472" y="225"/>
                  <a:pt x="470" y="226"/>
                </a:cubicBezTo>
                <a:cubicBezTo>
                  <a:pt x="469" y="226"/>
                  <a:pt x="468" y="225"/>
                  <a:pt x="467" y="225"/>
                </a:cubicBezTo>
                <a:cubicBezTo>
                  <a:pt x="466" y="224"/>
                  <a:pt x="465" y="223"/>
                  <a:pt x="465" y="224"/>
                </a:cubicBezTo>
                <a:cubicBezTo>
                  <a:pt x="464" y="224"/>
                  <a:pt x="464" y="224"/>
                  <a:pt x="463" y="223"/>
                </a:cubicBezTo>
                <a:cubicBezTo>
                  <a:pt x="463" y="223"/>
                  <a:pt x="463" y="223"/>
                  <a:pt x="462" y="223"/>
                </a:cubicBezTo>
                <a:cubicBezTo>
                  <a:pt x="461" y="224"/>
                  <a:pt x="460" y="223"/>
                  <a:pt x="459" y="221"/>
                </a:cubicBezTo>
                <a:cubicBezTo>
                  <a:pt x="458" y="219"/>
                  <a:pt x="454" y="216"/>
                  <a:pt x="452" y="216"/>
                </a:cubicBezTo>
                <a:cubicBezTo>
                  <a:pt x="450" y="215"/>
                  <a:pt x="451" y="214"/>
                  <a:pt x="452" y="215"/>
                </a:cubicBezTo>
                <a:cubicBezTo>
                  <a:pt x="454" y="215"/>
                  <a:pt x="455" y="214"/>
                  <a:pt x="456" y="213"/>
                </a:cubicBezTo>
                <a:cubicBezTo>
                  <a:pt x="456" y="212"/>
                  <a:pt x="455" y="211"/>
                  <a:pt x="454" y="211"/>
                </a:cubicBezTo>
                <a:cubicBezTo>
                  <a:pt x="453" y="211"/>
                  <a:pt x="453" y="209"/>
                  <a:pt x="454" y="208"/>
                </a:cubicBezTo>
                <a:cubicBezTo>
                  <a:pt x="454" y="208"/>
                  <a:pt x="451" y="206"/>
                  <a:pt x="451" y="205"/>
                </a:cubicBezTo>
                <a:cubicBezTo>
                  <a:pt x="451" y="204"/>
                  <a:pt x="449" y="204"/>
                  <a:pt x="449" y="203"/>
                </a:cubicBezTo>
                <a:cubicBezTo>
                  <a:pt x="449" y="202"/>
                  <a:pt x="448" y="201"/>
                  <a:pt x="448" y="200"/>
                </a:cubicBezTo>
                <a:cubicBezTo>
                  <a:pt x="448" y="199"/>
                  <a:pt x="445" y="196"/>
                  <a:pt x="445" y="195"/>
                </a:cubicBezTo>
                <a:cubicBezTo>
                  <a:pt x="445" y="194"/>
                  <a:pt x="443" y="193"/>
                  <a:pt x="443" y="191"/>
                </a:cubicBezTo>
                <a:cubicBezTo>
                  <a:pt x="442" y="190"/>
                  <a:pt x="441" y="190"/>
                  <a:pt x="441" y="193"/>
                </a:cubicBezTo>
                <a:cubicBezTo>
                  <a:pt x="440" y="195"/>
                  <a:pt x="438" y="195"/>
                  <a:pt x="439" y="195"/>
                </a:cubicBezTo>
                <a:cubicBezTo>
                  <a:pt x="440" y="197"/>
                  <a:pt x="439" y="197"/>
                  <a:pt x="438" y="198"/>
                </a:cubicBezTo>
                <a:cubicBezTo>
                  <a:pt x="437" y="199"/>
                  <a:pt x="439" y="200"/>
                  <a:pt x="437" y="200"/>
                </a:cubicBezTo>
                <a:cubicBezTo>
                  <a:pt x="436" y="200"/>
                  <a:pt x="437" y="203"/>
                  <a:pt x="436" y="202"/>
                </a:cubicBezTo>
                <a:cubicBezTo>
                  <a:pt x="435" y="201"/>
                  <a:pt x="433" y="201"/>
                  <a:pt x="433" y="202"/>
                </a:cubicBezTo>
                <a:cubicBezTo>
                  <a:pt x="433" y="204"/>
                  <a:pt x="430" y="205"/>
                  <a:pt x="429" y="205"/>
                </a:cubicBezTo>
                <a:cubicBezTo>
                  <a:pt x="428" y="205"/>
                  <a:pt x="428" y="202"/>
                  <a:pt x="427" y="203"/>
                </a:cubicBezTo>
                <a:cubicBezTo>
                  <a:pt x="426" y="203"/>
                  <a:pt x="426" y="203"/>
                  <a:pt x="426" y="202"/>
                </a:cubicBezTo>
                <a:cubicBezTo>
                  <a:pt x="425" y="201"/>
                  <a:pt x="425" y="201"/>
                  <a:pt x="424" y="201"/>
                </a:cubicBezTo>
                <a:cubicBezTo>
                  <a:pt x="423" y="201"/>
                  <a:pt x="422" y="201"/>
                  <a:pt x="422" y="199"/>
                </a:cubicBezTo>
                <a:cubicBezTo>
                  <a:pt x="423" y="198"/>
                  <a:pt x="419" y="197"/>
                  <a:pt x="420" y="196"/>
                </a:cubicBezTo>
                <a:cubicBezTo>
                  <a:pt x="421" y="196"/>
                  <a:pt x="420" y="194"/>
                  <a:pt x="420" y="192"/>
                </a:cubicBezTo>
                <a:cubicBezTo>
                  <a:pt x="420" y="189"/>
                  <a:pt x="421" y="189"/>
                  <a:pt x="421" y="188"/>
                </a:cubicBezTo>
                <a:cubicBezTo>
                  <a:pt x="421" y="187"/>
                  <a:pt x="420" y="187"/>
                  <a:pt x="419" y="188"/>
                </a:cubicBezTo>
                <a:cubicBezTo>
                  <a:pt x="418" y="188"/>
                  <a:pt x="418" y="188"/>
                  <a:pt x="418" y="187"/>
                </a:cubicBezTo>
                <a:cubicBezTo>
                  <a:pt x="417" y="187"/>
                  <a:pt x="417" y="187"/>
                  <a:pt x="417" y="187"/>
                </a:cubicBezTo>
                <a:cubicBezTo>
                  <a:pt x="415" y="187"/>
                  <a:pt x="412" y="187"/>
                  <a:pt x="412" y="185"/>
                </a:cubicBezTo>
                <a:cubicBezTo>
                  <a:pt x="411" y="183"/>
                  <a:pt x="410" y="184"/>
                  <a:pt x="410" y="183"/>
                </a:cubicBezTo>
                <a:cubicBezTo>
                  <a:pt x="409" y="181"/>
                  <a:pt x="408" y="182"/>
                  <a:pt x="408" y="181"/>
                </a:cubicBezTo>
                <a:cubicBezTo>
                  <a:pt x="408" y="180"/>
                  <a:pt x="407" y="180"/>
                  <a:pt x="406" y="179"/>
                </a:cubicBezTo>
                <a:cubicBezTo>
                  <a:pt x="405" y="179"/>
                  <a:pt x="404" y="178"/>
                  <a:pt x="403" y="178"/>
                </a:cubicBezTo>
                <a:cubicBezTo>
                  <a:pt x="401" y="178"/>
                  <a:pt x="399" y="179"/>
                  <a:pt x="399" y="179"/>
                </a:cubicBezTo>
                <a:cubicBezTo>
                  <a:pt x="398" y="180"/>
                  <a:pt x="397" y="179"/>
                  <a:pt x="397" y="179"/>
                </a:cubicBezTo>
                <a:cubicBezTo>
                  <a:pt x="396" y="179"/>
                  <a:pt x="395" y="178"/>
                  <a:pt x="395" y="179"/>
                </a:cubicBezTo>
                <a:cubicBezTo>
                  <a:pt x="394" y="179"/>
                  <a:pt x="394" y="178"/>
                  <a:pt x="391" y="178"/>
                </a:cubicBezTo>
                <a:cubicBezTo>
                  <a:pt x="389" y="177"/>
                  <a:pt x="386" y="177"/>
                  <a:pt x="386" y="178"/>
                </a:cubicBezTo>
                <a:cubicBezTo>
                  <a:pt x="385" y="178"/>
                  <a:pt x="384" y="179"/>
                  <a:pt x="384" y="181"/>
                </a:cubicBezTo>
                <a:cubicBezTo>
                  <a:pt x="384" y="183"/>
                  <a:pt x="386" y="182"/>
                  <a:pt x="387" y="184"/>
                </a:cubicBezTo>
                <a:cubicBezTo>
                  <a:pt x="387" y="185"/>
                  <a:pt x="386" y="184"/>
                  <a:pt x="386" y="186"/>
                </a:cubicBezTo>
                <a:cubicBezTo>
                  <a:pt x="385" y="187"/>
                  <a:pt x="384" y="187"/>
                  <a:pt x="384" y="188"/>
                </a:cubicBezTo>
                <a:cubicBezTo>
                  <a:pt x="384" y="189"/>
                  <a:pt x="385" y="188"/>
                  <a:pt x="386" y="190"/>
                </a:cubicBezTo>
                <a:cubicBezTo>
                  <a:pt x="386" y="192"/>
                  <a:pt x="387" y="192"/>
                  <a:pt x="387" y="194"/>
                </a:cubicBezTo>
                <a:cubicBezTo>
                  <a:pt x="387" y="196"/>
                  <a:pt x="386" y="196"/>
                  <a:pt x="386" y="196"/>
                </a:cubicBezTo>
                <a:cubicBezTo>
                  <a:pt x="385" y="196"/>
                  <a:pt x="386" y="197"/>
                  <a:pt x="384" y="199"/>
                </a:cubicBezTo>
                <a:cubicBezTo>
                  <a:pt x="383" y="200"/>
                  <a:pt x="382" y="202"/>
                  <a:pt x="383" y="203"/>
                </a:cubicBezTo>
                <a:cubicBezTo>
                  <a:pt x="384" y="204"/>
                  <a:pt x="388" y="205"/>
                  <a:pt x="389" y="208"/>
                </a:cubicBezTo>
                <a:cubicBezTo>
                  <a:pt x="391" y="211"/>
                  <a:pt x="391" y="215"/>
                  <a:pt x="390" y="217"/>
                </a:cubicBezTo>
                <a:cubicBezTo>
                  <a:pt x="390" y="220"/>
                  <a:pt x="387" y="221"/>
                  <a:pt x="384" y="223"/>
                </a:cubicBezTo>
                <a:cubicBezTo>
                  <a:pt x="382" y="226"/>
                  <a:pt x="379" y="225"/>
                  <a:pt x="378" y="225"/>
                </a:cubicBezTo>
                <a:cubicBezTo>
                  <a:pt x="377" y="226"/>
                  <a:pt x="378" y="228"/>
                  <a:pt x="379" y="230"/>
                </a:cubicBezTo>
                <a:cubicBezTo>
                  <a:pt x="381" y="231"/>
                  <a:pt x="380" y="232"/>
                  <a:pt x="381" y="234"/>
                </a:cubicBezTo>
                <a:cubicBezTo>
                  <a:pt x="381" y="236"/>
                  <a:pt x="381" y="237"/>
                  <a:pt x="382" y="239"/>
                </a:cubicBezTo>
                <a:cubicBezTo>
                  <a:pt x="383" y="241"/>
                  <a:pt x="382" y="241"/>
                  <a:pt x="381" y="242"/>
                </a:cubicBezTo>
                <a:cubicBezTo>
                  <a:pt x="379" y="244"/>
                  <a:pt x="381" y="243"/>
                  <a:pt x="381" y="245"/>
                </a:cubicBezTo>
                <a:cubicBezTo>
                  <a:pt x="382" y="246"/>
                  <a:pt x="381" y="245"/>
                  <a:pt x="380" y="244"/>
                </a:cubicBezTo>
                <a:cubicBezTo>
                  <a:pt x="378" y="244"/>
                  <a:pt x="377" y="246"/>
                  <a:pt x="377" y="247"/>
                </a:cubicBezTo>
                <a:cubicBezTo>
                  <a:pt x="377" y="248"/>
                  <a:pt x="376" y="247"/>
                  <a:pt x="375" y="247"/>
                </a:cubicBezTo>
                <a:cubicBezTo>
                  <a:pt x="375" y="246"/>
                  <a:pt x="374" y="246"/>
                  <a:pt x="374" y="246"/>
                </a:cubicBezTo>
                <a:cubicBezTo>
                  <a:pt x="373" y="246"/>
                  <a:pt x="374" y="244"/>
                  <a:pt x="372" y="243"/>
                </a:cubicBezTo>
                <a:cubicBezTo>
                  <a:pt x="370" y="242"/>
                  <a:pt x="369" y="241"/>
                  <a:pt x="369" y="240"/>
                </a:cubicBezTo>
                <a:cubicBezTo>
                  <a:pt x="369" y="239"/>
                  <a:pt x="366" y="238"/>
                  <a:pt x="366" y="236"/>
                </a:cubicBezTo>
                <a:cubicBezTo>
                  <a:pt x="366" y="235"/>
                  <a:pt x="367" y="231"/>
                  <a:pt x="366" y="230"/>
                </a:cubicBezTo>
                <a:cubicBezTo>
                  <a:pt x="365" y="229"/>
                  <a:pt x="366" y="227"/>
                  <a:pt x="366" y="226"/>
                </a:cubicBezTo>
                <a:cubicBezTo>
                  <a:pt x="367" y="225"/>
                  <a:pt x="366" y="224"/>
                  <a:pt x="364" y="224"/>
                </a:cubicBezTo>
                <a:cubicBezTo>
                  <a:pt x="362" y="224"/>
                  <a:pt x="360" y="223"/>
                  <a:pt x="358" y="223"/>
                </a:cubicBezTo>
                <a:cubicBezTo>
                  <a:pt x="355" y="223"/>
                  <a:pt x="354" y="223"/>
                  <a:pt x="353" y="222"/>
                </a:cubicBezTo>
                <a:cubicBezTo>
                  <a:pt x="352" y="222"/>
                  <a:pt x="350" y="220"/>
                  <a:pt x="347" y="220"/>
                </a:cubicBezTo>
                <a:cubicBezTo>
                  <a:pt x="344" y="219"/>
                  <a:pt x="343" y="217"/>
                  <a:pt x="343" y="216"/>
                </a:cubicBezTo>
                <a:cubicBezTo>
                  <a:pt x="343" y="216"/>
                  <a:pt x="340" y="215"/>
                  <a:pt x="339" y="214"/>
                </a:cubicBezTo>
                <a:cubicBezTo>
                  <a:pt x="338" y="213"/>
                  <a:pt x="336" y="213"/>
                  <a:pt x="334" y="213"/>
                </a:cubicBezTo>
                <a:cubicBezTo>
                  <a:pt x="334" y="213"/>
                  <a:pt x="333" y="212"/>
                  <a:pt x="332" y="212"/>
                </a:cubicBezTo>
                <a:cubicBezTo>
                  <a:pt x="331" y="211"/>
                  <a:pt x="330" y="211"/>
                  <a:pt x="329" y="211"/>
                </a:cubicBezTo>
                <a:cubicBezTo>
                  <a:pt x="327" y="211"/>
                  <a:pt x="323" y="213"/>
                  <a:pt x="322" y="213"/>
                </a:cubicBezTo>
                <a:cubicBezTo>
                  <a:pt x="322" y="213"/>
                  <a:pt x="323" y="211"/>
                  <a:pt x="323" y="211"/>
                </a:cubicBezTo>
                <a:cubicBezTo>
                  <a:pt x="323" y="210"/>
                  <a:pt x="322" y="207"/>
                  <a:pt x="321" y="205"/>
                </a:cubicBezTo>
                <a:cubicBezTo>
                  <a:pt x="321" y="203"/>
                  <a:pt x="320" y="201"/>
                  <a:pt x="318" y="202"/>
                </a:cubicBezTo>
                <a:cubicBezTo>
                  <a:pt x="316" y="202"/>
                  <a:pt x="314" y="201"/>
                  <a:pt x="313" y="200"/>
                </a:cubicBezTo>
                <a:cubicBezTo>
                  <a:pt x="313" y="200"/>
                  <a:pt x="313" y="195"/>
                  <a:pt x="313" y="192"/>
                </a:cubicBezTo>
                <a:cubicBezTo>
                  <a:pt x="314" y="190"/>
                  <a:pt x="316" y="187"/>
                  <a:pt x="316" y="185"/>
                </a:cubicBezTo>
                <a:cubicBezTo>
                  <a:pt x="316" y="184"/>
                  <a:pt x="318" y="183"/>
                  <a:pt x="319" y="183"/>
                </a:cubicBezTo>
                <a:cubicBezTo>
                  <a:pt x="320" y="182"/>
                  <a:pt x="319" y="180"/>
                  <a:pt x="321" y="180"/>
                </a:cubicBezTo>
                <a:cubicBezTo>
                  <a:pt x="322" y="179"/>
                  <a:pt x="322" y="179"/>
                  <a:pt x="323" y="178"/>
                </a:cubicBezTo>
                <a:cubicBezTo>
                  <a:pt x="323" y="177"/>
                  <a:pt x="324" y="177"/>
                  <a:pt x="324" y="176"/>
                </a:cubicBezTo>
                <a:cubicBezTo>
                  <a:pt x="323" y="175"/>
                  <a:pt x="323" y="175"/>
                  <a:pt x="326" y="175"/>
                </a:cubicBezTo>
                <a:cubicBezTo>
                  <a:pt x="328" y="175"/>
                  <a:pt x="331" y="174"/>
                  <a:pt x="330" y="172"/>
                </a:cubicBezTo>
                <a:cubicBezTo>
                  <a:pt x="330" y="170"/>
                  <a:pt x="324" y="172"/>
                  <a:pt x="324" y="170"/>
                </a:cubicBezTo>
                <a:cubicBezTo>
                  <a:pt x="324" y="168"/>
                  <a:pt x="317" y="168"/>
                  <a:pt x="318" y="167"/>
                </a:cubicBezTo>
                <a:cubicBezTo>
                  <a:pt x="318" y="166"/>
                  <a:pt x="325" y="168"/>
                  <a:pt x="327" y="169"/>
                </a:cubicBezTo>
                <a:cubicBezTo>
                  <a:pt x="330" y="170"/>
                  <a:pt x="330" y="169"/>
                  <a:pt x="332" y="169"/>
                </a:cubicBezTo>
                <a:cubicBezTo>
                  <a:pt x="334" y="169"/>
                  <a:pt x="333" y="167"/>
                  <a:pt x="333" y="166"/>
                </a:cubicBezTo>
                <a:cubicBezTo>
                  <a:pt x="334" y="165"/>
                  <a:pt x="335" y="166"/>
                  <a:pt x="336" y="166"/>
                </a:cubicBezTo>
                <a:cubicBezTo>
                  <a:pt x="337" y="167"/>
                  <a:pt x="339" y="167"/>
                  <a:pt x="340" y="167"/>
                </a:cubicBezTo>
                <a:cubicBezTo>
                  <a:pt x="342" y="166"/>
                  <a:pt x="344" y="162"/>
                  <a:pt x="346" y="161"/>
                </a:cubicBezTo>
                <a:cubicBezTo>
                  <a:pt x="347" y="159"/>
                  <a:pt x="346" y="158"/>
                  <a:pt x="342" y="158"/>
                </a:cubicBezTo>
                <a:cubicBezTo>
                  <a:pt x="339" y="159"/>
                  <a:pt x="337" y="157"/>
                  <a:pt x="335" y="156"/>
                </a:cubicBezTo>
                <a:cubicBezTo>
                  <a:pt x="333" y="155"/>
                  <a:pt x="333" y="153"/>
                  <a:pt x="335" y="154"/>
                </a:cubicBezTo>
                <a:cubicBezTo>
                  <a:pt x="337" y="154"/>
                  <a:pt x="342" y="158"/>
                  <a:pt x="344" y="158"/>
                </a:cubicBezTo>
                <a:cubicBezTo>
                  <a:pt x="346" y="158"/>
                  <a:pt x="349" y="154"/>
                  <a:pt x="350" y="153"/>
                </a:cubicBezTo>
                <a:cubicBezTo>
                  <a:pt x="352" y="152"/>
                  <a:pt x="349" y="152"/>
                  <a:pt x="348" y="151"/>
                </a:cubicBezTo>
                <a:cubicBezTo>
                  <a:pt x="347" y="150"/>
                  <a:pt x="350" y="149"/>
                  <a:pt x="351" y="149"/>
                </a:cubicBezTo>
                <a:cubicBezTo>
                  <a:pt x="353" y="149"/>
                  <a:pt x="353" y="151"/>
                  <a:pt x="354" y="151"/>
                </a:cubicBezTo>
                <a:cubicBezTo>
                  <a:pt x="354" y="152"/>
                  <a:pt x="357" y="151"/>
                  <a:pt x="358" y="151"/>
                </a:cubicBezTo>
                <a:cubicBezTo>
                  <a:pt x="360" y="151"/>
                  <a:pt x="358" y="149"/>
                  <a:pt x="356" y="148"/>
                </a:cubicBezTo>
                <a:cubicBezTo>
                  <a:pt x="354" y="147"/>
                  <a:pt x="356" y="145"/>
                  <a:pt x="357" y="147"/>
                </a:cubicBezTo>
                <a:cubicBezTo>
                  <a:pt x="357" y="148"/>
                  <a:pt x="359" y="148"/>
                  <a:pt x="360" y="149"/>
                </a:cubicBezTo>
                <a:cubicBezTo>
                  <a:pt x="361" y="151"/>
                  <a:pt x="361" y="150"/>
                  <a:pt x="363" y="149"/>
                </a:cubicBezTo>
                <a:cubicBezTo>
                  <a:pt x="365" y="149"/>
                  <a:pt x="366" y="148"/>
                  <a:pt x="367" y="146"/>
                </a:cubicBezTo>
                <a:cubicBezTo>
                  <a:pt x="368" y="145"/>
                  <a:pt x="368" y="147"/>
                  <a:pt x="370" y="145"/>
                </a:cubicBezTo>
                <a:cubicBezTo>
                  <a:pt x="371" y="143"/>
                  <a:pt x="369" y="141"/>
                  <a:pt x="368" y="140"/>
                </a:cubicBezTo>
                <a:cubicBezTo>
                  <a:pt x="366" y="139"/>
                  <a:pt x="368" y="138"/>
                  <a:pt x="366" y="137"/>
                </a:cubicBezTo>
                <a:cubicBezTo>
                  <a:pt x="365" y="136"/>
                  <a:pt x="364" y="135"/>
                  <a:pt x="366" y="135"/>
                </a:cubicBezTo>
                <a:cubicBezTo>
                  <a:pt x="368" y="136"/>
                  <a:pt x="370" y="135"/>
                  <a:pt x="370" y="134"/>
                </a:cubicBezTo>
                <a:cubicBezTo>
                  <a:pt x="371" y="133"/>
                  <a:pt x="368" y="132"/>
                  <a:pt x="369" y="131"/>
                </a:cubicBezTo>
                <a:cubicBezTo>
                  <a:pt x="371" y="130"/>
                  <a:pt x="370" y="129"/>
                  <a:pt x="368" y="129"/>
                </a:cubicBezTo>
                <a:cubicBezTo>
                  <a:pt x="366" y="129"/>
                  <a:pt x="365" y="129"/>
                  <a:pt x="365" y="127"/>
                </a:cubicBezTo>
                <a:cubicBezTo>
                  <a:pt x="365" y="126"/>
                  <a:pt x="362" y="127"/>
                  <a:pt x="360" y="126"/>
                </a:cubicBezTo>
                <a:cubicBezTo>
                  <a:pt x="358" y="125"/>
                  <a:pt x="354" y="125"/>
                  <a:pt x="353" y="125"/>
                </a:cubicBezTo>
                <a:cubicBezTo>
                  <a:pt x="352" y="125"/>
                  <a:pt x="352" y="129"/>
                  <a:pt x="354" y="129"/>
                </a:cubicBezTo>
                <a:cubicBezTo>
                  <a:pt x="355" y="129"/>
                  <a:pt x="356" y="131"/>
                  <a:pt x="355" y="131"/>
                </a:cubicBezTo>
                <a:cubicBezTo>
                  <a:pt x="354" y="132"/>
                  <a:pt x="355" y="133"/>
                  <a:pt x="354" y="133"/>
                </a:cubicBezTo>
                <a:cubicBezTo>
                  <a:pt x="353" y="133"/>
                  <a:pt x="352" y="133"/>
                  <a:pt x="351" y="135"/>
                </a:cubicBezTo>
                <a:cubicBezTo>
                  <a:pt x="351" y="138"/>
                  <a:pt x="351" y="139"/>
                  <a:pt x="349" y="139"/>
                </a:cubicBezTo>
                <a:cubicBezTo>
                  <a:pt x="348" y="140"/>
                  <a:pt x="348" y="139"/>
                  <a:pt x="348" y="138"/>
                </a:cubicBezTo>
                <a:cubicBezTo>
                  <a:pt x="348" y="137"/>
                  <a:pt x="348" y="137"/>
                  <a:pt x="347" y="137"/>
                </a:cubicBezTo>
                <a:cubicBezTo>
                  <a:pt x="346" y="137"/>
                  <a:pt x="346" y="140"/>
                  <a:pt x="347" y="140"/>
                </a:cubicBezTo>
                <a:cubicBezTo>
                  <a:pt x="348" y="140"/>
                  <a:pt x="348" y="141"/>
                  <a:pt x="348" y="143"/>
                </a:cubicBezTo>
                <a:cubicBezTo>
                  <a:pt x="349" y="144"/>
                  <a:pt x="346" y="143"/>
                  <a:pt x="345" y="145"/>
                </a:cubicBezTo>
                <a:cubicBezTo>
                  <a:pt x="345" y="147"/>
                  <a:pt x="344" y="144"/>
                  <a:pt x="343" y="143"/>
                </a:cubicBezTo>
                <a:cubicBezTo>
                  <a:pt x="342" y="142"/>
                  <a:pt x="340" y="140"/>
                  <a:pt x="340" y="139"/>
                </a:cubicBezTo>
                <a:cubicBezTo>
                  <a:pt x="340" y="137"/>
                  <a:pt x="341" y="137"/>
                  <a:pt x="342" y="137"/>
                </a:cubicBezTo>
                <a:cubicBezTo>
                  <a:pt x="343" y="136"/>
                  <a:pt x="342" y="136"/>
                  <a:pt x="342" y="134"/>
                </a:cubicBezTo>
                <a:cubicBezTo>
                  <a:pt x="342" y="132"/>
                  <a:pt x="341" y="133"/>
                  <a:pt x="339" y="131"/>
                </a:cubicBezTo>
                <a:cubicBezTo>
                  <a:pt x="338" y="129"/>
                  <a:pt x="336" y="129"/>
                  <a:pt x="335" y="130"/>
                </a:cubicBezTo>
                <a:cubicBezTo>
                  <a:pt x="334" y="131"/>
                  <a:pt x="335" y="132"/>
                  <a:pt x="334" y="133"/>
                </a:cubicBezTo>
                <a:cubicBezTo>
                  <a:pt x="332" y="134"/>
                  <a:pt x="333" y="136"/>
                  <a:pt x="332" y="136"/>
                </a:cubicBezTo>
                <a:cubicBezTo>
                  <a:pt x="331" y="137"/>
                  <a:pt x="331" y="132"/>
                  <a:pt x="330" y="131"/>
                </a:cubicBezTo>
                <a:cubicBezTo>
                  <a:pt x="329" y="131"/>
                  <a:pt x="329" y="130"/>
                  <a:pt x="331" y="129"/>
                </a:cubicBezTo>
                <a:cubicBezTo>
                  <a:pt x="332" y="129"/>
                  <a:pt x="333" y="128"/>
                  <a:pt x="332" y="128"/>
                </a:cubicBezTo>
                <a:cubicBezTo>
                  <a:pt x="331" y="128"/>
                  <a:pt x="329" y="126"/>
                  <a:pt x="328" y="126"/>
                </a:cubicBezTo>
                <a:cubicBezTo>
                  <a:pt x="327" y="126"/>
                  <a:pt x="327" y="126"/>
                  <a:pt x="326" y="127"/>
                </a:cubicBezTo>
                <a:cubicBezTo>
                  <a:pt x="326" y="127"/>
                  <a:pt x="325" y="127"/>
                  <a:pt x="324" y="127"/>
                </a:cubicBezTo>
                <a:cubicBezTo>
                  <a:pt x="324" y="126"/>
                  <a:pt x="325" y="124"/>
                  <a:pt x="325" y="123"/>
                </a:cubicBezTo>
                <a:cubicBezTo>
                  <a:pt x="325" y="123"/>
                  <a:pt x="325" y="123"/>
                  <a:pt x="326" y="123"/>
                </a:cubicBezTo>
                <a:cubicBezTo>
                  <a:pt x="326" y="123"/>
                  <a:pt x="327" y="123"/>
                  <a:pt x="327" y="122"/>
                </a:cubicBezTo>
                <a:cubicBezTo>
                  <a:pt x="328" y="121"/>
                  <a:pt x="324" y="121"/>
                  <a:pt x="324" y="120"/>
                </a:cubicBezTo>
                <a:cubicBezTo>
                  <a:pt x="324" y="118"/>
                  <a:pt x="322" y="118"/>
                  <a:pt x="321" y="117"/>
                </a:cubicBezTo>
                <a:cubicBezTo>
                  <a:pt x="320" y="117"/>
                  <a:pt x="321" y="115"/>
                  <a:pt x="321" y="114"/>
                </a:cubicBezTo>
                <a:cubicBezTo>
                  <a:pt x="320" y="113"/>
                  <a:pt x="317" y="110"/>
                  <a:pt x="315" y="110"/>
                </a:cubicBezTo>
                <a:cubicBezTo>
                  <a:pt x="315" y="110"/>
                  <a:pt x="314" y="109"/>
                  <a:pt x="314" y="109"/>
                </a:cubicBezTo>
                <a:cubicBezTo>
                  <a:pt x="314" y="108"/>
                  <a:pt x="314" y="108"/>
                  <a:pt x="314" y="108"/>
                </a:cubicBezTo>
                <a:cubicBezTo>
                  <a:pt x="315" y="108"/>
                  <a:pt x="316" y="108"/>
                  <a:pt x="318" y="106"/>
                </a:cubicBezTo>
                <a:cubicBezTo>
                  <a:pt x="319" y="104"/>
                  <a:pt x="319" y="103"/>
                  <a:pt x="318" y="103"/>
                </a:cubicBezTo>
                <a:cubicBezTo>
                  <a:pt x="317" y="103"/>
                  <a:pt x="316" y="102"/>
                  <a:pt x="318" y="102"/>
                </a:cubicBezTo>
                <a:cubicBezTo>
                  <a:pt x="320" y="102"/>
                  <a:pt x="324" y="103"/>
                  <a:pt x="325" y="102"/>
                </a:cubicBezTo>
                <a:cubicBezTo>
                  <a:pt x="326" y="101"/>
                  <a:pt x="330" y="96"/>
                  <a:pt x="331" y="94"/>
                </a:cubicBezTo>
                <a:cubicBezTo>
                  <a:pt x="333" y="92"/>
                  <a:pt x="330" y="92"/>
                  <a:pt x="327" y="92"/>
                </a:cubicBezTo>
                <a:cubicBezTo>
                  <a:pt x="323" y="92"/>
                  <a:pt x="323" y="91"/>
                  <a:pt x="320" y="90"/>
                </a:cubicBezTo>
                <a:cubicBezTo>
                  <a:pt x="317" y="90"/>
                  <a:pt x="312" y="91"/>
                  <a:pt x="311" y="92"/>
                </a:cubicBezTo>
                <a:cubicBezTo>
                  <a:pt x="310" y="93"/>
                  <a:pt x="312" y="93"/>
                  <a:pt x="312" y="94"/>
                </a:cubicBezTo>
                <a:cubicBezTo>
                  <a:pt x="312" y="95"/>
                  <a:pt x="311" y="95"/>
                  <a:pt x="311" y="94"/>
                </a:cubicBezTo>
                <a:cubicBezTo>
                  <a:pt x="310" y="94"/>
                  <a:pt x="310" y="94"/>
                  <a:pt x="309" y="94"/>
                </a:cubicBezTo>
                <a:cubicBezTo>
                  <a:pt x="309" y="94"/>
                  <a:pt x="310" y="96"/>
                  <a:pt x="309" y="99"/>
                </a:cubicBezTo>
                <a:cubicBezTo>
                  <a:pt x="309" y="102"/>
                  <a:pt x="310" y="102"/>
                  <a:pt x="311" y="104"/>
                </a:cubicBezTo>
                <a:cubicBezTo>
                  <a:pt x="312" y="105"/>
                  <a:pt x="312" y="107"/>
                  <a:pt x="312" y="109"/>
                </a:cubicBezTo>
                <a:cubicBezTo>
                  <a:pt x="312" y="111"/>
                  <a:pt x="310" y="111"/>
                  <a:pt x="309" y="111"/>
                </a:cubicBezTo>
                <a:cubicBezTo>
                  <a:pt x="308" y="111"/>
                  <a:pt x="311" y="112"/>
                  <a:pt x="310" y="114"/>
                </a:cubicBezTo>
                <a:cubicBezTo>
                  <a:pt x="310" y="114"/>
                  <a:pt x="309" y="114"/>
                  <a:pt x="309" y="114"/>
                </a:cubicBezTo>
                <a:cubicBezTo>
                  <a:pt x="308" y="113"/>
                  <a:pt x="307" y="113"/>
                  <a:pt x="307" y="113"/>
                </a:cubicBezTo>
                <a:cubicBezTo>
                  <a:pt x="306" y="114"/>
                  <a:pt x="305" y="117"/>
                  <a:pt x="306" y="118"/>
                </a:cubicBezTo>
                <a:cubicBezTo>
                  <a:pt x="307" y="119"/>
                  <a:pt x="308" y="119"/>
                  <a:pt x="307" y="120"/>
                </a:cubicBezTo>
                <a:cubicBezTo>
                  <a:pt x="306" y="121"/>
                  <a:pt x="305" y="123"/>
                  <a:pt x="307" y="125"/>
                </a:cubicBezTo>
                <a:cubicBezTo>
                  <a:pt x="309" y="126"/>
                  <a:pt x="313" y="126"/>
                  <a:pt x="316" y="128"/>
                </a:cubicBezTo>
                <a:cubicBezTo>
                  <a:pt x="318" y="129"/>
                  <a:pt x="315" y="128"/>
                  <a:pt x="316" y="130"/>
                </a:cubicBezTo>
                <a:cubicBezTo>
                  <a:pt x="316" y="131"/>
                  <a:pt x="314" y="132"/>
                  <a:pt x="314" y="133"/>
                </a:cubicBezTo>
                <a:cubicBezTo>
                  <a:pt x="314" y="134"/>
                  <a:pt x="315" y="134"/>
                  <a:pt x="316" y="132"/>
                </a:cubicBezTo>
                <a:cubicBezTo>
                  <a:pt x="317" y="130"/>
                  <a:pt x="318" y="132"/>
                  <a:pt x="318" y="134"/>
                </a:cubicBezTo>
                <a:cubicBezTo>
                  <a:pt x="318" y="136"/>
                  <a:pt x="316" y="135"/>
                  <a:pt x="315" y="137"/>
                </a:cubicBezTo>
                <a:cubicBezTo>
                  <a:pt x="314" y="138"/>
                  <a:pt x="313" y="139"/>
                  <a:pt x="311" y="138"/>
                </a:cubicBezTo>
                <a:cubicBezTo>
                  <a:pt x="309" y="138"/>
                  <a:pt x="310" y="141"/>
                  <a:pt x="311" y="142"/>
                </a:cubicBezTo>
                <a:cubicBezTo>
                  <a:pt x="312" y="144"/>
                  <a:pt x="311" y="145"/>
                  <a:pt x="309" y="144"/>
                </a:cubicBezTo>
                <a:cubicBezTo>
                  <a:pt x="307" y="144"/>
                  <a:pt x="306" y="142"/>
                  <a:pt x="307" y="141"/>
                </a:cubicBezTo>
                <a:cubicBezTo>
                  <a:pt x="308" y="139"/>
                  <a:pt x="308" y="137"/>
                  <a:pt x="307" y="137"/>
                </a:cubicBezTo>
                <a:cubicBezTo>
                  <a:pt x="306" y="137"/>
                  <a:pt x="303" y="137"/>
                  <a:pt x="302" y="136"/>
                </a:cubicBezTo>
                <a:cubicBezTo>
                  <a:pt x="301" y="135"/>
                  <a:pt x="303" y="135"/>
                  <a:pt x="305" y="135"/>
                </a:cubicBezTo>
                <a:cubicBezTo>
                  <a:pt x="308" y="136"/>
                  <a:pt x="306" y="134"/>
                  <a:pt x="308" y="134"/>
                </a:cubicBezTo>
                <a:cubicBezTo>
                  <a:pt x="310" y="134"/>
                  <a:pt x="311" y="135"/>
                  <a:pt x="313" y="133"/>
                </a:cubicBezTo>
                <a:cubicBezTo>
                  <a:pt x="314" y="132"/>
                  <a:pt x="311" y="129"/>
                  <a:pt x="310" y="130"/>
                </a:cubicBezTo>
                <a:cubicBezTo>
                  <a:pt x="309" y="130"/>
                  <a:pt x="307" y="131"/>
                  <a:pt x="307" y="129"/>
                </a:cubicBezTo>
                <a:cubicBezTo>
                  <a:pt x="307" y="129"/>
                  <a:pt x="308" y="129"/>
                  <a:pt x="309" y="129"/>
                </a:cubicBezTo>
                <a:cubicBezTo>
                  <a:pt x="309" y="129"/>
                  <a:pt x="310" y="129"/>
                  <a:pt x="310" y="129"/>
                </a:cubicBezTo>
                <a:cubicBezTo>
                  <a:pt x="311" y="128"/>
                  <a:pt x="310" y="127"/>
                  <a:pt x="308" y="127"/>
                </a:cubicBezTo>
                <a:cubicBezTo>
                  <a:pt x="306" y="128"/>
                  <a:pt x="305" y="128"/>
                  <a:pt x="303" y="126"/>
                </a:cubicBezTo>
                <a:cubicBezTo>
                  <a:pt x="302" y="125"/>
                  <a:pt x="299" y="124"/>
                  <a:pt x="298" y="127"/>
                </a:cubicBezTo>
                <a:cubicBezTo>
                  <a:pt x="297" y="131"/>
                  <a:pt x="295" y="129"/>
                  <a:pt x="294" y="130"/>
                </a:cubicBezTo>
                <a:cubicBezTo>
                  <a:pt x="293" y="131"/>
                  <a:pt x="295" y="132"/>
                  <a:pt x="298" y="132"/>
                </a:cubicBezTo>
                <a:cubicBezTo>
                  <a:pt x="300" y="132"/>
                  <a:pt x="302" y="135"/>
                  <a:pt x="301" y="135"/>
                </a:cubicBezTo>
                <a:cubicBezTo>
                  <a:pt x="300" y="135"/>
                  <a:pt x="300" y="137"/>
                  <a:pt x="299" y="136"/>
                </a:cubicBezTo>
                <a:cubicBezTo>
                  <a:pt x="297" y="135"/>
                  <a:pt x="296" y="136"/>
                  <a:pt x="297" y="137"/>
                </a:cubicBezTo>
                <a:cubicBezTo>
                  <a:pt x="298" y="138"/>
                  <a:pt x="297" y="139"/>
                  <a:pt x="297" y="140"/>
                </a:cubicBezTo>
                <a:cubicBezTo>
                  <a:pt x="297" y="141"/>
                  <a:pt x="295" y="140"/>
                  <a:pt x="293" y="140"/>
                </a:cubicBezTo>
                <a:cubicBezTo>
                  <a:pt x="291" y="140"/>
                  <a:pt x="287" y="140"/>
                  <a:pt x="285" y="141"/>
                </a:cubicBezTo>
                <a:cubicBezTo>
                  <a:pt x="282" y="141"/>
                  <a:pt x="279" y="140"/>
                  <a:pt x="278" y="139"/>
                </a:cubicBezTo>
                <a:cubicBezTo>
                  <a:pt x="277" y="138"/>
                  <a:pt x="275" y="138"/>
                  <a:pt x="273" y="138"/>
                </a:cubicBezTo>
                <a:cubicBezTo>
                  <a:pt x="271" y="138"/>
                  <a:pt x="272" y="136"/>
                  <a:pt x="270" y="136"/>
                </a:cubicBezTo>
                <a:cubicBezTo>
                  <a:pt x="267" y="136"/>
                  <a:pt x="268" y="134"/>
                  <a:pt x="267" y="133"/>
                </a:cubicBezTo>
                <a:cubicBezTo>
                  <a:pt x="267" y="132"/>
                  <a:pt x="262" y="132"/>
                  <a:pt x="260" y="133"/>
                </a:cubicBezTo>
                <a:cubicBezTo>
                  <a:pt x="259" y="134"/>
                  <a:pt x="255" y="134"/>
                  <a:pt x="254" y="136"/>
                </a:cubicBezTo>
                <a:cubicBezTo>
                  <a:pt x="253" y="138"/>
                  <a:pt x="255" y="138"/>
                  <a:pt x="256" y="138"/>
                </a:cubicBezTo>
                <a:cubicBezTo>
                  <a:pt x="258" y="138"/>
                  <a:pt x="257" y="136"/>
                  <a:pt x="260" y="136"/>
                </a:cubicBezTo>
                <a:cubicBezTo>
                  <a:pt x="261" y="137"/>
                  <a:pt x="262" y="136"/>
                  <a:pt x="263" y="135"/>
                </a:cubicBezTo>
                <a:cubicBezTo>
                  <a:pt x="264" y="135"/>
                  <a:pt x="265" y="134"/>
                  <a:pt x="266" y="135"/>
                </a:cubicBezTo>
                <a:cubicBezTo>
                  <a:pt x="267" y="136"/>
                  <a:pt x="261" y="138"/>
                  <a:pt x="259" y="138"/>
                </a:cubicBezTo>
                <a:cubicBezTo>
                  <a:pt x="256" y="139"/>
                  <a:pt x="257" y="141"/>
                  <a:pt x="259" y="144"/>
                </a:cubicBezTo>
                <a:cubicBezTo>
                  <a:pt x="262" y="148"/>
                  <a:pt x="258" y="146"/>
                  <a:pt x="258" y="147"/>
                </a:cubicBezTo>
                <a:cubicBezTo>
                  <a:pt x="258" y="149"/>
                  <a:pt x="254" y="147"/>
                  <a:pt x="256" y="146"/>
                </a:cubicBezTo>
                <a:cubicBezTo>
                  <a:pt x="257" y="146"/>
                  <a:pt x="256" y="144"/>
                  <a:pt x="255" y="143"/>
                </a:cubicBezTo>
                <a:cubicBezTo>
                  <a:pt x="254" y="142"/>
                  <a:pt x="253" y="143"/>
                  <a:pt x="253" y="142"/>
                </a:cubicBezTo>
                <a:cubicBezTo>
                  <a:pt x="253" y="141"/>
                  <a:pt x="253" y="141"/>
                  <a:pt x="252" y="141"/>
                </a:cubicBezTo>
                <a:cubicBezTo>
                  <a:pt x="251" y="141"/>
                  <a:pt x="251" y="141"/>
                  <a:pt x="250" y="141"/>
                </a:cubicBezTo>
                <a:cubicBezTo>
                  <a:pt x="249" y="140"/>
                  <a:pt x="248" y="139"/>
                  <a:pt x="246" y="140"/>
                </a:cubicBezTo>
                <a:cubicBezTo>
                  <a:pt x="245" y="141"/>
                  <a:pt x="242" y="140"/>
                  <a:pt x="239" y="141"/>
                </a:cubicBezTo>
                <a:cubicBezTo>
                  <a:pt x="235" y="142"/>
                  <a:pt x="227" y="142"/>
                  <a:pt x="226" y="140"/>
                </a:cubicBezTo>
                <a:cubicBezTo>
                  <a:pt x="225" y="139"/>
                  <a:pt x="229" y="137"/>
                  <a:pt x="231" y="137"/>
                </a:cubicBezTo>
                <a:cubicBezTo>
                  <a:pt x="232" y="137"/>
                  <a:pt x="231" y="135"/>
                  <a:pt x="229" y="134"/>
                </a:cubicBezTo>
                <a:cubicBezTo>
                  <a:pt x="227" y="132"/>
                  <a:pt x="222" y="131"/>
                  <a:pt x="222" y="132"/>
                </a:cubicBezTo>
                <a:cubicBezTo>
                  <a:pt x="222" y="133"/>
                  <a:pt x="220" y="132"/>
                  <a:pt x="216" y="131"/>
                </a:cubicBezTo>
                <a:cubicBezTo>
                  <a:pt x="213" y="131"/>
                  <a:pt x="212" y="130"/>
                  <a:pt x="210" y="129"/>
                </a:cubicBezTo>
                <a:cubicBezTo>
                  <a:pt x="208" y="129"/>
                  <a:pt x="204" y="129"/>
                  <a:pt x="202" y="127"/>
                </a:cubicBezTo>
                <a:cubicBezTo>
                  <a:pt x="199" y="125"/>
                  <a:pt x="193" y="125"/>
                  <a:pt x="192" y="127"/>
                </a:cubicBezTo>
                <a:cubicBezTo>
                  <a:pt x="191" y="129"/>
                  <a:pt x="189" y="129"/>
                  <a:pt x="187" y="129"/>
                </a:cubicBezTo>
                <a:cubicBezTo>
                  <a:pt x="185" y="129"/>
                  <a:pt x="188" y="126"/>
                  <a:pt x="187" y="126"/>
                </a:cubicBezTo>
                <a:cubicBezTo>
                  <a:pt x="186" y="126"/>
                  <a:pt x="187" y="123"/>
                  <a:pt x="186" y="123"/>
                </a:cubicBezTo>
                <a:cubicBezTo>
                  <a:pt x="185" y="123"/>
                  <a:pt x="184" y="124"/>
                  <a:pt x="183" y="126"/>
                </a:cubicBezTo>
                <a:cubicBezTo>
                  <a:pt x="183" y="127"/>
                  <a:pt x="182" y="129"/>
                  <a:pt x="180" y="129"/>
                </a:cubicBezTo>
                <a:cubicBezTo>
                  <a:pt x="177" y="129"/>
                  <a:pt x="176" y="122"/>
                  <a:pt x="174" y="120"/>
                </a:cubicBezTo>
                <a:cubicBezTo>
                  <a:pt x="171" y="119"/>
                  <a:pt x="169" y="119"/>
                  <a:pt x="171" y="121"/>
                </a:cubicBezTo>
                <a:cubicBezTo>
                  <a:pt x="173" y="124"/>
                  <a:pt x="169" y="122"/>
                  <a:pt x="170" y="124"/>
                </a:cubicBezTo>
                <a:cubicBezTo>
                  <a:pt x="170" y="125"/>
                  <a:pt x="166" y="127"/>
                  <a:pt x="167" y="126"/>
                </a:cubicBezTo>
                <a:cubicBezTo>
                  <a:pt x="167" y="125"/>
                  <a:pt x="165" y="124"/>
                  <a:pt x="162" y="127"/>
                </a:cubicBezTo>
                <a:cubicBezTo>
                  <a:pt x="160" y="130"/>
                  <a:pt x="159" y="129"/>
                  <a:pt x="158" y="128"/>
                </a:cubicBezTo>
                <a:cubicBezTo>
                  <a:pt x="158" y="127"/>
                  <a:pt x="152" y="131"/>
                  <a:pt x="152" y="132"/>
                </a:cubicBezTo>
                <a:cubicBezTo>
                  <a:pt x="152" y="133"/>
                  <a:pt x="151" y="134"/>
                  <a:pt x="149" y="134"/>
                </a:cubicBezTo>
                <a:cubicBezTo>
                  <a:pt x="147" y="134"/>
                  <a:pt x="149" y="132"/>
                  <a:pt x="150" y="131"/>
                </a:cubicBezTo>
                <a:cubicBezTo>
                  <a:pt x="152" y="131"/>
                  <a:pt x="156" y="127"/>
                  <a:pt x="158" y="127"/>
                </a:cubicBezTo>
                <a:cubicBezTo>
                  <a:pt x="160" y="126"/>
                  <a:pt x="165" y="124"/>
                  <a:pt x="165" y="123"/>
                </a:cubicBezTo>
                <a:cubicBezTo>
                  <a:pt x="165" y="123"/>
                  <a:pt x="164" y="123"/>
                  <a:pt x="163" y="123"/>
                </a:cubicBezTo>
                <a:cubicBezTo>
                  <a:pt x="162" y="123"/>
                  <a:pt x="162" y="123"/>
                  <a:pt x="161" y="123"/>
                </a:cubicBezTo>
                <a:cubicBezTo>
                  <a:pt x="160" y="123"/>
                  <a:pt x="157" y="124"/>
                  <a:pt x="155" y="126"/>
                </a:cubicBezTo>
                <a:cubicBezTo>
                  <a:pt x="152" y="127"/>
                  <a:pt x="149" y="126"/>
                  <a:pt x="150" y="128"/>
                </a:cubicBezTo>
                <a:cubicBezTo>
                  <a:pt x="150" y="129"/>
                  <a:pt x="149" y="128"/>
                  <a:pt x="149" y="128"/>
                </a:cubicBezTo>
                <a:cubicBezTo>
                  <a:pt x="148" y="128"/>
                  <a:pt x="147" y="128"/>
                  <a:pt x="147" y="129"/>
                </a:cubicBezTo>
                <a:cubicBezTo>
                  <a:pt x="146" y="130"/>
                  <a:pt x="145" y="129"/>
                  <a:pt x="146" y="128"/>
                </a:cubicBezTo>
                <a:cubicBezTo>
                  <a:pt x="147" y="127"/>
                  <a:pt x="144" y="126"/>
                  <a:pt x="144" y="127"/>
                </a:cubicBezTo>
                <a:cubicBezTo>
                  <a:pt x="144" y="128"/>
                  <a:pt x="143" y="129"/>
                  <a:pt x="141" y="129"/>
                </a:cubicBezTo>
                <a:cubicBezTo>
                  <a:pt x="139" y="129"/>
                  <a:pt x="136" y="130"/>
                  <a:pt x="138" y="131"/>
                </a:cubicBezTo>
                <a:cubicBezTo>
                  <a:pt x="139" y="132"/>
                  <a:pt x="140" y="133"/>
                  <a:pt x="139" y="134"/>
                </a:cubicBezTo>
                <a:cubicBezTo>
                  <a:pt x="139" y="134"/>
                  <a:pt x="138" y="134"/>
                  <a:pt x="137" y="133"/>
                </a:cubicBezTo>
                <a:cubicBezTo>
                  <a:pt x="136" y="132"/>
                  <a:pt x="135" y="132"/>
                  <a:pt x="133" y="132"/>
                </a:cubicBezTo>
                <a:cubicBezTo>
                  <a:pt x="130" y="132"/>
                  <a:pt x="123" y="128"/>
                  <a:pt x="123" y="127"/>
                </a:cubicBezTo>
                <a:cubicBezTo>
                  <a:pt x="123" y="126"/>
                  <a:pt x="116" y="127"/>
                  <a:pt x="113" y="126"/>
                </a:cubicBezTo>
                <a:cubicBezTo>
                  <a:pt x="111" y="125"/>
                  <a:pt x="107" y="123"/>
                  <a:pt x="104" y="124"/>
                </a:cubicBezTo>
                <a:cubicBezTo>
                  <a:pt x="102" y="124"/>
                  <a:pt x="98" y="125"/>
                  <a:pt x="96" y="124"/>
                </a:cubicBezTo>
                <a:cubicBezTo>
                  <a:pt x="95" y="123"/>
                  <a:pt x="93" y="123"/>
                  <a:pt x="90" y="123"/>
                </a:cubicBezTo>
                <a:cubicBezTo>
                  <a:pt x="87" y="124"/>
                  <a:pt x="85" y="122"/>
                  <a:pt x="81" y="121"/>
                </a:cubicBezTo>
                <a:cubicBezTo>
                  <a:pt x="77" y="120"/>
                  <a:pt x="71" y="121"/>
                  <a:pt x="70" y="121"/>
                </a:cubicBezTo>
                <a:cubicBezTo>
                  <a:pt x="69" y="122"/>
                  <a:pt x="69" y="121"/>
                  <a:pt x="69" y="121"/>
                </a:cubicBezTo>
                <a:cubicBezTo>
                  <a:pt x="68" y="120"/>
                  <a:pt x="68" y="120"/>
                  <a:pt x="67" y="120"/>
                </a:cubicBezTo>
                <a:cubicBezTo>
                  <a:pt x="65" y="120"/>
                  <a:pt x="67" y="119"/>
                  <a:pt x="66" y="118"/>
                </a:cubicBezTo>
                <a:cubicBezTo>
                  <a:pt x="65" y="117"/>
                  <a:pt x="60" y="118"/>
                  <a:pt x="58" y="118"/>
                </a:cubicBezTo>
                <a:cubicBezTo>
                  <a:pt x="57" y="118"/>
                  <a:pt x="56" y="117"/>
                  <a:pt x="56" y="116"/>
                </a:cubicBezTo>
                <a:cubicBezTo>
                  <a:pt x="56" y="116"/>
                  <a:pt x="55" y="116"/>
                  <a:pt x="54" y="117"/>
                </a:cubicBezTo>
                <a:cubicBezTo>
                  <a:pt x="54" y="118"/>
                  <a:pt x="52" y="118"/>
                  <a:pt x="51" y="118"/>
                </a:cubicBezTo>
                <a:cubicBezTo>
                  <a:pt x="50" y="117"/>
                  <a:pt x="53" y="116"/>
                  <a:pt x="53" y="116"/>
                </a:cubicBezTo>
                <a:cubicBezTo>
                  <a:pt x="53" y="115"/>
                  <a:pt x="50" y="114"/>
                  <a:pt x="49" y="114"/>
                </a:cubicBezTo>
                <a:cubicBezTo>
                  <a:pt x="48" y="114"/>
                  <a:pt x="47" y="115"/>
                  <a:pt x="45" y="117"/>
                </a:cubicBezTo>
                <a:cubicBezTo>
                  <a:pt x="43" y="119"/>
                  <a:pt x="40" y="118"/>
                  <a:pt x="38" y="118"/>
                </a:cubicBezTo>
                <a:cubicBezTo>
                  <a:pt x="36" y="118"/>
                  <a:pt x="34" y="118"/>
                  <a:pt x="34" y="119"/>
                </a:cubicBezTo>
                <a:cubicBezTo>
                  <a:pt x="34" y="120"/>
                  <a:pt x="36" y="120"/>
                  <a:pt x="35" y="122"/>
                </a:cubicBezTo>
                <a:cubicBezTo>
                  <a:pt x="34" y="122"/>
                  <a:pt x="34" y="122"/>
                  <a:pt x="34" y="121"/>
                </a:cubicBezTo>
                <a:cubicBezTo>
                  <a:pt x="33" y="121"/>
                  <a:pt x="33" y="121"/>
                  <a:pt x="32" y="121"/>
                </a:cubicBezTo>
                <a:cubicBezTo>
                  <a:pt x="31" y="123"/>
                  <a:pt x="27" y="123"/>
                  <a:pt x="26" y="122"/>
                </a:cubicBezTo>
                <a:cubicBezTo>
                  <a:pt x="25" y="122"/>
                  <a:pt x="22" y="126"/>
                  <a:pt x="21" y="127"/>
                </a:cubicBezTo>
                <a:cubicBezTo>
                  <a:pt x="20" y="127"/>
                  <a:pt x="22" y="128"/>
                  <a:pt x="19" y="131"/>
                </a:cubicBezTo>
                <a:cubicBezTo>
                  <a:pt x="16" y="134"/>
                  <a:pt x="10" y="133"/>
                  <a:pt x="8" y="133"/>
                </a:cubicBezTo>
                <a:cubicBezTo>
                  <a:pt x="7" y="133"/>
                  <a:pt x="8" y="135"/>
                  <a:pt x="7" y="136"/>
                </a:cubicBezTo>
                <a:cubicBezTo>
                  <a:pt x="6" y="137"/>
                  <a:pt x="8" y="138"/>
                  <a:pt x="12" y="139"/>
                </a:cubicBezTo>
                <a:cubicBezTo>
                  <a:pt x="16" y="140"/>
                  <a:pt x="18" y="145"/>
                  <a:pt x="19" y="146"/>
                </a:cubicBezTo>
                <a:cubicBezTo>
                  <a:pt x="19" y="147"/>
                  <a:pt x="21" y="147"/>
                  <a:pt x="23" y="147"/>
                </a:cubicBezTo>
                <a:cubicBezTo>
                  <a:pt x="24" y="146"/>
                  <a:pt x="25" y="146"/>
                  <a:pt x="26" y="146"/>
                </a:cubicBezTo>
                <a:cubicBezTo>
                  <a:pt x="28" y="147"/>
                  <a:pt x="26" y="149"/>
                  <a:pt x="27" y="150"/>
                </a:cubicBezTo>
                <a:cubicBezTo>
                  <a:pt x="28" y="150"/>
                  <a:pt x="29" y="150"/>
                  <a:pt x="30" y="150"/>
                </a:cubicBezTo>
                <a:cubicBezTo>
                  <a:pt x="31" y="150"/>
                  <a:pt x="32" y="150"/>
                  <a:pt x="32" y="151"/>
                </a:cubicBezTo>
                <a:cubicBezTo>
                  <a:pt x="32" y="152"/>
                  <a:pt x="29" y="151"/>
                  <a:pt x="27" y="152"/>
                </a:cubicBezTo>
                <a:cubicBezTo>
                  <a:pt x="25" y="154"/>
                  <a:pt x="24" y="155"/>
                  <a:pt x="23" y="153"/>
                </a:cubicBezTo>
                <a:cubicBezTo>
                  <a:pt x="22" y="152"/>
                  <a:pt x="19" y="153"/>
                  <a:pt x="18" y="153"/>
                </a:cubicBezTo>
                <a:cubicBezTo>
                  <a:pt x="16" y="153"/>
                  <a:pt x="18" y="151"/>
                  <a:pt x="18" y="150"/>
                </a:cubicBezTo>
                <a:cubicBezTo>
                  <a:pt x="18" y="149"/>
                  <a:pt x="16" y="149"/>
                  <a:pt x="13" y="151"/>
                </a:cubicBezTo>
                <a:cubicBezTo>
                  <a:pt x="9" y="152"/>
                  <a:pt x="11" y="152"/>
                  <a:pt x="10" y="153"/>
                </a:cubicBezTo>
                <a:cubicBezTo>
                  <a:pt x="10" y="154"/>
                  <a:pt x="10" y="154"/>
                  <a:pt x="9" y="153"/>
                </a:cubicBezTo>
                <a:cubicBezTo>
                  <a:pt x="8" y="153"/>
                  <a:pt x="7" y="153"/>
                  <a:pt x="6" y="153"/>
                </a:cubicBezTo>
                <a:cubicBezTo>
                  <a:pt x="5" y="155"/>
                  <a:pt x="1" y="156"/>
                  <a:pt x="1" y="157"/>
                </a:cubicBezTo>
                <a:cubicBezTo>
                  <a:pt x="0" y="158"/>
                  <a:pt x="5" y="159"/>
                  <a:pt x="7" y="159"/>
                </a:cubicBezTo>
                <a:cubicBezTo>
                  <a:pt x="9" y="160"/>
                  <a:pt x="5" y="161"/>
                  <a:pt x="6" y="161"/>
                </a:cubicBezTo>
                <a:cubicBezTo>
                  <a:pt x="8" y="162"/>
                  <a:pt x="7" y="163"/>
                  <a:pt x="9" y="164"/>
                </a:cubicBezTo>
                <a:cubicBezTo>
                  <a:pt x="12" y="166"/>
                  <a:pt x="17" y="164"/>
                  <a:pt x="18" y="164"/>
                </a:cubicBezTo>
                <a:cubicBezTo>
                  <a:pt x="20" y="164"/>
                  <a:pt x="21" y="166"/>
                  <a:pt x="22" y="165"/>
                </a:cubicBezTo>
                <a:cubicBezTo>
                  <a:pt x="23" y="164"/>
                  <a:pt x="28" y="160"/>
                  <a:pt x="30" y="162"/>
                </a:cubicBezTo>
                <a:cubicBezTo>
                  <a:pt x="32" y="164"/>
                  <a:pt x="27" y="164"/>
                  <a:pt x="29" y="165"/>
                </a:cubicBezTo>
                <a:cubicBezTo>
                  <a:pt x="30" y="166"/>
                  <a:pt x="31" y="169"/>
                  <a:pt x="29" y="171"/>
                </a:cubicBezTo>
                <a:cubicBezTo>
                  <a:pt x="27" y="172"/>
                  <a:pt x="25" y="171"/>
                  <a:pt x="24" y="171"/>
                </a:cubicBezTo>
                <a:cubicBezTo>
                  <a:pt x="23" y="171"/>
                  <a:pt x="23" y="173"/>
                  <a:pt x="22" y="175"/>
                </a:cubicBezTo>
                <a:cubicBezTo>
                  <a:pt x="20" y="176"/>
                  <a:pt x="18" y="173"/>
                  <a:pt x="16" y="173"/>
                </a:cubicBezTo>
                <a:cubicBezTo>
                  <a:pt x="14" y="173"/>
                  <a:pt x="14" y="176"/>
                  <a:pt x="14" y="178"/>
                </a:cubicBezTo>
                <a:cubicBezTo>
                  <a:pt x="15" y="179"/>
                  <a:pt x="11" y="177"/>
                  <a:pt x="10" y="181"/>
                </a:cubicBezTo>
                <a:cubicBezTo>
                  <a:pt x="9" y="184"/>
                  <a:pt x="6" y="181"/>
                  <a:pt x="8" y="184"/>
                </a:cubicBezTo>
                <a:cubicBezTo>
                  <a:pt x="11" y="188"/>
                  <a:pt x="10" y="186"/>
                  <a:pt x="12" y="187"/>
                </a:cubicBezTo>
                <a:cubicBezTo>
                  <a:pt x="14" y="188"/>
                  <a:pt x="10" y="191"/>
                  <a:pt x="12" y="191"/>
                </a:cubicBezTo>
                <a:cubicBezTo>
                  <a:pt x="14" y="191"/>
                  <a:pt x="16" y="195"/>
                  <a:pt x="17" y="196"/>
                </a:cubicBezTo>
                <a:cubicBezTo>
                  <a:pt x="18" y="197"/>
                  <a:pt x="20" y="195"/>
                  <a:pt x="22" y="195"/>
                </a:cubicBezTo>
                <a:cubicBezTo>
                  <a:pt x="24" y="195"/>
                  <a:pt x="23" y="192"/>
                  <a:pt x="24" y="193"/>
                </a:cubicBezTo>
                <a:cubicBezTo>
                  <a:pt x="25" y="194"/>
                  <a:pt x="27" y="197"/>
                  <a:pt x="26" y="198"/>
                </a:cubicBezTo>
                <a:cubicBezTo>
                  <a:pt x="25" y="199"/>
                  <a:pt x="26" y="201"/>
                  <a:pt x="26" y="202"/>
                </a:cubicBezTo>
                <a:cubicBezTo>
                  <a:pt x="25" y="204"/>
                  <a:pt x="30" y="203"/>
                  <a:pt x="30" y="202"/>
                </a:cubicBezTo>
                <a:cubicBezTo>
                  <a:pt x="31" y="201"/>
                  <a:pt x="34" y="200"/>
                  <a:pt x="36" y="202"/>
                </a:cubicBezTo>
                <a:cubicBezTo>
                  <a:pt x="38" y="205"/>
                  <a:pt x="39" y="205"/>
                  <a:pt x="39" y="203"/>
                </a:cubicBezTo>
                <a:cubicBezTo>
                  <a:pt x="39" y="202"/>
                  <a:pt x="40" y="200"/>
                  <a:pt x="40" y="201"/>
                </a:cubicBezTo>
                <a:cubicBezTo>
                  <a:pt x="41" y="202"/>
                  <a:pt x="42" y="203"/>
                  <a:pt x="45" y="202"/>
                </a:cubicBezTo>
                <a:cubicBezTo>
                  <a:pt x="48" y="200"/>
                  <a:pt x="47" y="202"/>
                  <a:pt x="45" y="203"/>
                </a:cubicBezTo>
                <a:cubicBezTo>
                  <a:pt x="43" y="206"/>
                  <a:pt x="45" y="210"/>
                  <a:pt x="44" y="210"/>
                </a:cubicBezTo>
                <a:cubicBezTo>
                  <a:pt x="42" y="211"/>
                  <a:pt x="41" y="215"/>
                  <a:pt x="39" y="215"/>
                </a:cubicBezTo>
                <a:cubicBezTo>
                  <a:pt x="36" y="215"/>
                  <a:pt x="32" y="220"/>
                  <a:pt x="31" y="220"/>
                </a:cubicBezTo>
                <a:cubicBezTo>
                  <a:pt x="31" y="221"/>
                  <a:pt x="30" y="221"/>
                  <a:pt x="29" y="220"/>
                </a:cubicBezTo>
                <a:cubicBezTo>
                  <a:pt x="27" y="220"/>
                  <a:pt x="25" y="220"/>
                  <a:pt x="25" y="221"/>
                </a:cubicBezTo>
                <a:cubicBezTo>
                  <a:pt x="24" y="223"/>
                  <a:pt x="21" y="225"/>
                  <a:pt x="22" y="226"/>
                </a:cubicBezTo>
                <a:cubicBezTo>
                  <a:pt x="22" y="226"/>
                  <a:pt x="27" y="224"/>
                  <a:pt x="27" y="223"/>
                </a:cubicBezTo>
                <a:cubicBezTo>
                  <a:pt x="27" y="222"/>
                  <a:pt x="27" y="222"/>
                  <a:pt x="28" y="223"/>
                </a:cubicBezTo>
                <a:cubicBezTo>
                  <a:pt x="29" y="224"/>
                  <a:pt x="31" y="223"/>
                  <a:pt x="32" y="222"/>
                </a:cubicBezTo>
                <a:cubicBezTo>
                  <a:pt x="33" y="221"/>
                  <a:pt x="34" y="221"/>
                  <a:pt x="35" y="221"/>
                </a:cubicBezTo>
                <a:cubicBezTo>
                  <a:pt x="36" y="221"/>
                  <a:pt x="36" y="220"/>
                  <a:pt x="39" y="220"/>
                </a:cubicBezTo>
                <a:cubicBezTo>
                  <a:pt x="41" y="219"/>
                  <a:pt x="41" y="219"/>
                  <a:pt x="41" y="217"/>
                </a:cubicBezTo>
                <a:cubicBezTo>
                  <a:pt x="42" y="216"/>
                  <a:pt x="48" y="213"/>
                  <a:pt x="49" y="213"/>
                </a:cubicBezTo>
                <a:cubicBezTo>
                  <a:pt x="50" y="213"/>
                  <a:pt x="49" y="211"/>
                  <a:pt x="51" y="211"/>
                </a:cubicBezTo>
                <a:cubicBezTo>
                  <a:pt x="52" y="211"/>
                  <a:pt x="54" y="209"/>
                  <a:pt x="55" y="208"/>
                </a:cubicBezTo>
                <a:cubicBezTo>
                  <a:pt x="57" y="206"/>
                  <a:pt x="57" y="207"/>
                  <a:pt x="58" y="207"/>
                </a:cubicBezTo>
                <a:cubicBezTo>
                  <a:pt x="60" y="206"/>
                  <a:pt x="59" y="204"/>
                  <a:pt x="60" y="203"/>
                </a:cubicBezTo>
                <a:cubicBezTo>
                  <a:pt x="61" y="203"/>
                  <a:pt x="62" y="202"/>
                  <a:pt x="62" y="201"/>
                </a:cubicBezTo>
                <a:cubicBezTo>
                  <a:pt x="62" y="200"/>
                  <a:pt x="59" y="200"/>
                  <a:pt x="59" y="200"/>
                </a:cubicBezTo>
                <a:cubicBezTo>
                  <a:pt x="58" y="199"/>
                  <a:pt x="61" y="196"/>
                  <a:pt x="62" y="197"/>
                </a:cubicBezTo>
                <a:cubicBezTo>
                  <a:pt x="63" y="197"/>
                  <a:pt x="65" y="195"/>
                  <a:pt x="65" y="194"/>
                </a:cubicBezTo>
                <a:cubicBezTo>
                  <a:pt x="65" y="192"/>
                  <a:pt x="67" y="192"/>
                  <a:pt x="68" y="191"/>
                </a:cubicBezTo>
                <a:cubicBezTo>
                  <a:pt x="69" y="190"/>
                  <a:pt x="69" y="188"/>
                  <a:pt x="70" y="188"/>
                </a:cubicBezTo>
                <a:cubicBezTo>
                  <a:pt x="71" y="188"/>
                  <a:pt x="72" y="187"/>
                  <a:pt x="74" y="186"/>
                </a:cubicBezTo>
                <a:cubicBezTo>
                  <a:pt x="75" y="185"/>
                  <a:pt x="74" y="187"/>
                  <a:pt x="76" y="187"/>
                </a:cubicBezTo>
                <a:cubicBezTo>
                  <a:pt x="79" y="187"/>
                  <a:pt x="78" y="189"/>
                  <a:pt x="76" y="188"/>
                </a:cubicBezTo>
                <a:cubicBezTo>
                  <a:pt x="74" y="188"/>
                  <a:pt x="74" y="188"/>
                  <a:pt x="72" y="189"/>
                </a:cubicBezTo>
                <a:cubicBezTo>
                  <a:pt x="70" y="191"/>
                  <a:pt x="72" y="191"/>
                  <a:pt x="70" y="193"/>
                </a:cubicBezTo>
                <a:cubicBezTo>
                  <a:pt x="69" y="195"/>
                  <a:pt x="69" y="196"/>
                  <a:pt x="71" y="196"/>
                </a:cubicBezTo>
                <a:cubicBezTo>
                  <a:pt x="72" y="196"/>
                  <a:pt x="71" y="198"/>
                  <a:pt x="69" y="198"/>
                </a:cubicBezTo>
                <a:cubicBezTo>
                  <a:pt x="67" y="199"/>
                  <a:pt x="69" y="200"/>
                  <a:pt x="71" y="200"/>
                </a:cubicBezTo>
                <a:cubicBezTo>
                  <a:pt x="73" y="200"/>
                  <a:pt x="76" y="196"/>
                  <a:pt x="79" y="195"/>
                </a:cubicBezTo>
                <a:cubicBezTo>
                  <a:pt x="81" y="194"/>
                  <a:pt x="83" y="194"/>
                  <a:pt x="84" y="194"/>
                </a:cubicBezTo>
                <a:cubicBezTo>
                  <a:pt x="84" y="195"/>
                  <a:pt x="85" y="195"/>
                  <a:pt x="85" y="195"/>
                </a:cubicBezTo>
                <a:cubicBezTo>
                  <a:pt x="86" y="194"/>
                  <a:pt x="84" y="193"/>
                  <a:pt x="85" y="192"/>
                </a:cubicBezTo>
                <a:cubicBezTo>
                  <a:pt x="86" y="192"/>
                  <a:pt x="84" y="192"/>
                  <a:pt x="83" y="190"/>
                </a:cubicBezTo>
                <a:cubicBezTo>
                  <a:pt x="83" y="188"/>
                  <a:pt x="84" y="189"/>
                  <a:pt x="85" y="188"/>
                </a:cubicBezTo>
                <a:cubicBezTo>
                  <a:pt x="85" y="186"/>
                  <a:pt x="86" y="187"/>
                  <a:pt x="87" y="188"/>
                </a:cubicBezTo>
                <a:cubicBezTo>
                  <a:pt x="88" y="188"/>
                  <a:pt x="88" y="188"/>
                  <a:pt x="88" y="188"/>
                </a:cubicBezTo>
                <a:cubicBezTo>
                  <a:pt x="89" y="188"/>
                  <a:pt x="90" y="188"/>
                  <a:pt x="90" y="189"/>
                </a:cubicBezTo>
                <a:cubicBezTo>
                  <a:pt x="91" y="190"/>
                  <a:pt x="91" y="190"/>
                  <a:pt x="92" y="189"/>
                </a:cubicBezTo>
                <a:cubicBezTo>
                  <a:pt x="92" y="189"/>
                  <a:pt x="93" y="189"/>
                  <a:pt x="94" y="190"/>
                </a:cubicBezTo>
                <a:cubicBezTo>
                  <a:pt x="95" y="191"/>
                  <a:pt x="93" y="191"/>
                  <a:pt x="92" y="191"/>
                </a:cubicBezTo>
                <a:cubicBezTo>
                  <a:pt x="90" y="191"/>
                  <a:pt x="91" y="194"/>
                  <a:pt x="92" y="192"/>
                </a:cubicBezTo>
                <a:cubicBezTo>
                  <a:pt x="93" y="191"/>
                  <a:pt x="94" y="191"/>
                  <a:pt x="96" y="192"/>
                </a:cubicBezTo>
                <a:cubicBezTo>
                  <a:pt x="97" y="193"/>
                  <a:pt x="97" y="192"/>
                  <a:pt x="98" y="191"/>
                </a:cubicBezTo>
                <a:cubicBezTo>
                  <a:pt x="99" y="190"/>
                  <a:pt x="99" y="192"/>
                  <a:pt x="99" y="192"/>
                </a:cubicBezTo>
                <a:cubicBezTo>
                  <a:pt x="99" y="193"/>
                  <a:pt x="101" y="193"/>
                  <a:pt x="104" y="194"/>
                </a:cubicBezTo>
                <a:cubicBezTo>
                  <a:pt x="107" y="194"/>
                  <a:pt x="112" y="194"/>
                  <a:pt x="113" y="194"/>
                </a:cubicBezTo>
                <a:cubicBezTo>
                  <a:pt x="114" y="193"/>
                  <a:pt x="114" y="195"/>
                  <a:pt x="117" y="196"/>
                </a:cubicBezTo>
                <a:cubicBezTo>
                  <a:pt x="118" y="196"/>
                  <a:pt x="119" y="196"/>
                  <a:pt x="120" y="195"/>
                </a:cubicBezTo>
                <a:cubicBezTo>
                  <a:pt x="121" y="194"/>
                  <a:pt x="121" y="194"/>
                  <a:pt x="122" y="194"/>
                </a:cubicBezTo>
                <a:cubicBezTo>
                  <a:pt x="124" y="196"/>
                  <a:pt x="122" y="196"/>
                  <a:pt x="121" y="197"/>
                </a:cubicBezTo>
                <a:cubicBezTo>
                  <a:pt x="120" y="198"/>
                  <a:pt x="122" y="198"/>
                  <a:pt x="123" y="198"/>
                </a:cubicBezTo>
                <a:cubicBezTo>
                  <a:pt x="124" y="199"/>
                  <a:pt x="127" y="200"/>
                  <a:pt x="128" y="201"/>
                </a:cubicBezTo>
                <a:cubicBezTo>
                  <a:pt x="129" y="202"/>
                  <a:pt x="130" y="203"/>
                  <a:pt x="133" y="205"/>
                </a:cubicBezTo>
                <a:cubicBezTo>
                  <a:pt x="135" y="206"/>
                  <a:pt x="135" y="205"/>
                  <a:pt x="135" y="204"/>
                </a:cubicBezTo>
                <a:cubicBezTo>
                  <a:pt x="135" y="203"/>
                  <a:pt x="134" y="202"/>
                  <a:pt x="136" y="203"/>
                </a:cubicBezTo>
                <a:cubicBezTo>
                  <a:pt x="138" y="205"/>
                  <a:pt x="137" y="203"/>
                  <a:pt x="139" y="205"/>
                </a:cubicBezTo>
                <a:cubicBezTo>
                  <a:pt x="141" y="206"/>
                  <a:pt x="140" y="204"/>
                  <a:pt x="139" y="201"/>
                </a:cubicBezTo>
                <a:cubicBezTo>
                  <a:pt x="139" y="198"/>
                  <a:pt x="140" y="200"/>
                  <a:pt x="141" y="202"/>
                </a:cubicBezTo>
                <a:cubicBezTo>
                  <a:pt x="142" y="203"/>
                  <a:pt x="142" y="205"/>
                  <a:pt x="141" y="207"/>
                </a:cubicBezTo>
                <a:cubicBezTo>
                  <a:pt x="141" y="209"/>
                  <a:pt x="138" y="207"/>
                  <a:pt x="138" y="206"/>
                </a:cubicBezTo>
                <a:cubicBezTo>
                  <a:pt x="139" y="205"/>
                  <a:pt x="135" y="206"/>
                  <a:pt x="135" y="207"/>
                </a:cubicBezTo>
                <a:cubicBezTo>
                  <a:pt x="135" y="208"/>
                  <a:pt x="137" y="211"/>
                  <a:pt x="139" y="211"/>
                </a:cubicBezTo>
                <a:cubicBezTo>
                  <a:pt x="140" y="212"/>
                  <a:pt x="139" y="214"/>
                  <a:pt x="140" y="214"/>
                </a:cubicBezTo>
                <a:cubicBezTo>
                  <a:pt x="141" y="215"/>
                  <a:pt x="141" y="217"/>
                  <a:pt x="142" y="217"/>
                </a:cubicBezTo>
                <a:cubicBezTo>
                  <a:pt x="143" y="216"/>
                  <a:pt x="143" y="213"/>
                  <a:pt x="142" y="212"/>
                </a:cubicBezTo>
                <a:cubicBezTo>
                  <a:pt x="141" y="211"/>
                  <a:pt x="141" y="209"/>
                  <a:pt x="142" y="209"/>
                </a:cubicBezTo>
                <a:cubicBezTo>
                  <a:pt x="144" y="210"/>
                  <a:pt x="142" y="212"/>
                  <a:pt x="143" y="212"/>
                </a:cubicBezTo>
                <a:cubicBezTo>
                  <a:pt x="144" y="213"/>
                  <a:pt x="144" y="212"/>
                  <a:pt x="146" y="211"/>
                </a:cubicBezTo>
                <a:cubicBezTo>
                  <a:pt x="147" y="210"/>
                  <a:pt x="145" y="208"/>
                  <a:pt x="145" y="207"/>
                </a:cubicBezTo>
                <a:cubicBezTo>
                  <a:pt x="146" y="206"/>
                  <a:pt x="147" y="208"/>
                  <a:pt x="148" y="210"/>
                </a:cubicBezTo>
                <a:cubicBezTo>
                  <a:pt x="149" y="212"/>
                  <a:pt x="147" y="212"/>
                  <a:pt x="147" y="213"/>
                </a:cubicBezTo>
                <a:cubicBezTo>
                  <a:pt x="147" y="214"/>
                  <a:pt x="145" y="213"/>
                  <a:pt x="144" y="214"/>
                </a:cubicBezTo>
                <a:cubicBezTo>
                  <a:pt x="144" y="214"/>
                  <a:pt x="144" y="218"/>
                  <a:pt x="145" y="218"/>
                </a:cubicBezTo>
                <a:cubicBezTo>
                  <a:pt x="145" y="218"/>
                  <a:pt x="145" y="218"/>
                  <a:pt x="146" y="217"/>
                </a:cubicBezTo>
                <a:cubicBezTo>
                  <a:pt x="146" y="216"/>
                  <a:pt x="146" y="216"/>
                  <a:pt x="146" y="217"/>
                </a:cubicBezTo>
                <a:cubicBezTo>
                  <a:pt x="147" y="217"/>
                  <a:pt x="147" y="217"/>
                  <a:pt x="148" y="216"/>
                </a:cubicBezTo>
                <a:cubicBezTo>
                  <a:pt x="148" y="216"/>
                  <a:pt x="149" y="215"/>
                  <a:pt x="149" y="216"/>
                </a:cubicBezTo>
                <a:cubicBezTo>
                  <a:pt x="150" y="218"/>
                  <a:pt x="152" y="219"/>
                  <a:pt x="153" y="219"/>
                </a:cubicBezTo>
                <a:cubicBezTo>
                  <a:pt x="154" y="219"/>
                  <a:pt x="152" y="217"/>
                  <a:pt x="151" y="217"/>
                </a:cubicBezTo>
                <a:cubicBezTo>
                  <a:pt x="150" y="217"/>
                  <a:pt x="150" y="215"/>
                  <a:pt x="151" y="215"/>
                </a:cubicBezTo>
                <a:cubicBezTo>
                  <a:pt x="152" y="214"/>
                  <a:pt x="155" y="218"/>
                  <a:pt x="154" y="219"/>
                </a:cubicBezTo>
                <a:cubicBezTo>
                  <a:pt x="154" y="220"/>
                  <a:pt x="153" y="220"/>
                  <a:pt x="152" y="221"/>
                </a:cubicBezTo>
                <a:cubicBezTo>
                  <a:pt x="152" y="222"/>
                  <a:pt x="151" y="221"/>
                  <a:pt x="150" y="220"/>
                </a:cubicBezTo>
                <a:cubicBezTo>
                  <a:pt x="150" y="220"/>
                  <a:pt x="149" y="219"/>
                  <a:pt x="149" y="219"/>
                </a:cubicBezTo>
                <a:cubicBezTo>
                  <a:pt x="147" y="219"/>
                  <a:pt x="149" y="221"/>
                  <a:pt x="149" y="222"/>
                </a:cubicBezTo>
                <a:cubicBezTo>
                  <a:pt x="150" y="224"/>
                  <a:pt x="148" y="226"/>
                  <a:pt x="149" y="227"/>
                </a:cubicBezTo>
                <a:cubicBezTo>
                  <a:pt x="151" y="228"/>
                  <a:pt x="150" y="226"/>
                  <a:pt x="151" y="225"/>
                </a:cubicBezTo>
                <a:cubicBezTo>
                  <a:pt x="151" y="224"/>
                  <a:pt x="152" y="225"/>
                  <a:pt x="153" y="226"/>
                </a:cubicBezTo>
                <a:cubicBezTo>
                  <a:pt x="154" y="227"/>
                  <a:pt x="154" y="224"/>
                  <a:pt x="154" y="224"/>
                </a:cubicBezTo>
                <a:cubicBezTo>
                  <a:pt x="154" y="223"/>
                  <a:pt x="155" y="223"/>
                  <a:pt x="156" y="224"/>
                </a:cubicBezTo>
                <a:cubicBezTo>
                  <a:pt x="157" y="225"/>
                  <a:pt x="157" y="225"/>
                  <a:pt x="157" y="224"/>
                </a:cubicBezTo>
                <a:cubicBezTo>
                  <a:pt x="157" y="224"/>
                  <a:pt x="158" y="223"/>
                  <a:pt x="158" y="223"/>
                </a:cubicBezTo>
                <a:cubicBezTo>
                  <a:pt x="159" y="224"/>
                  <a:pt x="158" y="225"/>
                  <a:pt x="158" y="226"/>
                </a:cubicBezTo>
                <a:cubicBezTo>
                  <a:pt x="158" y="227"/>
                  <a:pt x="159" y="227"/>
                  <a:pt x="159" y="226"/>
                </a:cubicBezTo>
                <a:cubicBezTo>
                  <a:pt x="160" y="226"/>
                  <a:pt x="160" y="226"/>
                  <a:pt x="160" y="227"/>
                </a:cubicBezTo>
                <a:cubicBezTo>
                  <a:pt x="160" y="228"/>
                  <a:pt x="161" y="228"/>
                  <a:pt x="162" y="229"/>
                </a:cubicBezTo>
                <a:cubicBezTo>
                  <a:pt x="163" y="230"/>
                  <a:pt x="160" y="230"/>
                  <a:pt x="161" y="231"/>
                </a:cubicBezTo>
                <a:cubicBezTo>
                  <a:pt x="162" y="232"/>
                  <a:pt x="161" y="233"/>
                  <a:pt x="162" y="234"/>
                </a:cubicBezTo>
                <a:cubicBezTo>
                  <a:pt x="163" y="235"/>
                  <a:pt x="164" y="235"/>
                  <a:pt x="165" y="234"/>
                </a:cubicBezTo>
                <a:cubicBezTo>
                  <a:pt x="166" y="233"/>
                  <a:pt x="167" y="235"/>
                  <a:pt x="166" y="237"/>
                </a:cubicBezTo>
                <a:cubicBezTo>
                  <a:pt x="165" y="238"/>
                  <a:pt x="167" y="239"/>
                  <a:pt x="168" y="238"/>
                </a:cubicBezTo>
                <a:cubicBezTo>
                  <a:pt x="169" y="237"/>
                  <a:pt x="171" y="240"/>
                  <a:pt x="172" y="240"/>
                </a:cubicBezTo>
                <a:cubicBezTo>
                  <a:pt x="172" y="241"/>
                  <a:pt x="173" y="242"/>
                  <a:pt x="172" y="242"/>
                </a:cubicBezTo>
                <a:cubicBezTo>
                  <a:pt x="170" y="242"/>
                  <a:pt x="171" y="244"/>
                  <a:pt x="172" y="245"/>
                </a:cubicBezTo>
                <a:cubicBezTo>
                  <a:pt x="173" y="245"/>
                  <a:pt x="173" y="246"/>
                  <a:pt x="173" y="247"/>
                </a:cubicBezTo>
                <a:cubicBezTo>
                  <a:pt x="173" y="248"/>
                  <a:pt x="176" y="249"/>
                  <a:pt x="177" y="249"/>
                </a:cubicBezTo>
                <a:cubicBezTo>
                  <a:pt x="178" y="248"/>
                  <a:pt x="179" y="249"/>
                  <a:pt x="180" y="250"/>
                </a:cubicBezTo>
                <a:cubicBezTo>
                  <a:pt x="181" y="251"/>
                  <a:pt x="183" y="252"/>
                  <a:pt x="184" y="251"/>
                </a:cubicBezTo>
                <a:cubicBezTo>
                  <a:pt x="185" y="251"/>
                  <a:pt x="185" y="253"/>
                  <a:pt x="185" y="254"/>
                </a:cubicBezTo>
                <a:cubicBezTo>
                  <a:pt x="185" y="255"/>
                  <a:pt x="187" y="255"/>
                  <a:pt x="189" y="254"/>
                </a:cubicBezTo>
                <a:cubicBezTo>
                  <a:pt x="189" y="254"/>
                  <a:pt x="189" y="255"/>
                  <a:pt x="190" y="255"/>
                </a:cubicBezTo>
                <a:cubicBezTo>
                  <a:pt x="190" y="255"/>
                  <a:pt x="191" y="256"/>
                  <a:pt x="191" y="256"/>
                </a:cubicBezTo>
                <a:cubicBezTo>
                  <a:pt x="193" y="255"/>
                  <a:pt x="193" y="259"/>
                  <a:pt x="195" y="260"/>
                </a:cubicBezTo>
                <a:cubicBezTo>
                  <a:pt x="196" y="262"/>
                  <a:pt x="195" y="263"/>
                  <a:pt x="195" y="265"/>
                </a:cubicBezTo>
                <a:cubicBezTo>
                  <a:pt x="196" y="266"/>
                  <a:pt x="196" y="269"/>
                  <a:pt x="194" y="269"/>
                </a:cubicBezTo>
                <a:cubicBezTo>
                  <a:pt x="193" y="269"/>
                  <a:pt x="193" y="267"/>
                  <a:pt x="194" y="267"/>
                </a:cubicBezTo>
                <a:cubicBezTo>
                  <a:pt x="195" y="266"/>
                  <a:pt x="194" y="264"/>
                  <a:pt x="193" y="264"/>
                </a:cubicBezTo>
                <a:cubicBezTo>
                  <a:pt x="192" y="264"/>
                  <a:pt x="192" y="262"/>
                  <a:pt x="193" y="261"/>
                </a:cubicBezTo>
                <a:cubicBezTo>
                  <a:pt x="193" y="260"/>
                  <a:pt x="191" y="260"/>
                  <a:pt x="190" y="259"/>
                </a:cubicBezTo>
                <a:cubicBezTo>
                  <a:pt x="189" y="258"/>
                  <a:pt x="186" y="258"/>
                  <a:pt x="185" y="257"/>
                </a:cubicBezTo>
                <a:cubicBezTo>
                  <a:pt x="185" y="256"/>
                  <a:pt x="182" y="251"/>
                  <a:pt x="180" y="251"/>
                </a:cubicBezTo>
                <a:cubicBezTo>
                  <a:pt x="179" y="251"/>
                  <a:pt x="176" y="252"/>
                  <a:pt x="175" y="250"/>
                </a:cubicBezTo>
                <a:cubicBezTo>
                  <a:pt x="173" y="249"/>
                  <a:pt x="171" y="249"/>
                  <a:pt x="170" y="249"/>
                </a:cubicBezTo>
                <a:cubicBezTo>
                  <a:pt x="169" y="250"/>
                  <a:pt x="172" y="250"/>
                  <a:pt x="171" y="251"/>
                </a:cubicBezTo>
                <a:cubicBezTo>
                  <a:pt x="171" y="252"/>
                  <a:pt x="172" y="253"/>
                  <a:pt x="173" y="253"/>
                </a:cubicBezTo>
                <a:cubicBezTo>
                  <a:pt x="175" y="253"/>
                  <a:pt x="175" y="255"/>
                  <a:pt x="176" y="255"/>
                </a:cubicBezTo>
                <a:cubicBezTo>
                  <a:pt x="177" y="255"/>
                  <a:pt x="178" y="257"/>
                  <a:pt x="179" y="257"/>
                </a:cubicBezTo>
                <a:cubicBezTo>
                  <a:pt x="181" y="257"/>
                  <a:pt x="181" y="258"/>
                  <a:pt x="181" y="259"/>
                </a:cubicBezTo>
                <a:cubicBezTo>
                  <a:pt x="182" y="260"/>
                  <a:pt x="184" y="259"/>
                  <a:pt x="184" y="260"/>
                </a:cubicBezTo>
                <a:cubicBezTo>
                  <a:pt x="184" y="261"/>
                  <a:pt x="185" y="262"/>
                  <a:pt x="186" y="263"/>
                </a:cubicBezTo>
                <a:cubicBezTo>
                  <a:pt x="186" y="264"/>
                  <a:pt x="186" y="267"/>
                  <a:pt x="188" y="269"/>
                </a:cubicBezTo>
                <a:cubicBezTo>
                  <a:pt x="189" y="271"/>
                  <a:pt x="188" y="272"/>
                  <a:pt x="190" y="273"/>
                </a:cubicBezTo>
                <a:cubicBezTo>
                  <a:pt x="191" y="273"/>
                  <a:pt x="191" y="274"/>
                  <a:pt x="190" y="274"/>
                </a:cubicBezTo>
                <a:cubicBezTo>
                  <a:pt x="188" y="274"/>
                  <a:pt x="189" y="275"/>
                  <a:pt x="189" y="278"/>
                </a:cubicBezTo>
                <a:cubicBezTo>
                  <a:pt x="188" y="281"/>
                  <a:pt x="188" y="286"/>
                  <a:pt x="188" y="288"/>
                </a:cubicBezTo>
                <a:cubicBezTo>
                  <a:pt x="188" y="290"/>
                  <a:pt x="186" y="293"/>
                  <a:pt x="187" y="295"/>
                </a:cubicBezTo>
                <a:cubicBezTo>
                  <a:pt x="188" y="297"/>
                  <a:pt x="189" y="299"/>
                  <a:pt x="188" y="302"/>
                </a:cubicBezTo>
                <a:cubicBezTo>
                  <a:pt x="188" y="304"/>
                  <a:pt x="188" y="305"/>
                  <a:pt x="189" y="307"/>
                </a:cubicBezTo>
                <a:cubicBezTo>
                  <a:pt x="190" y="309"/>
                  <a:pt x="189" y="312"/>
                  <a:pt x="190" y="313"/>
                </a:cubicBezTo>
                <a:cubicBezTo>
                  <a:pt x="191" y="313"/>
                  <a:pt x="192" y="315"/>
                  <a:pt x="193" y="316"/>
                </a:cubicBezTo>
                <a:cubicBezTo>
                  <a:pt x="194" y="318"/>
                  <a:pt x="195" y="317"/>
                  <a:pt x="196" y="319"/>
                </a:cubicBezTo>
                <a:cubicBezTo>
                  <a:pt x="196" y="321"/>
                  <a:pt x="196" y="321"/>
                  <a:pt x="197" y="321"/>
                </a:cubicBezTo>
                <a:cubicBezTo>
                  <a:pt x="199" y="322"/>
                  <a:pt x="198" y="324"/>
                  <a:pt x="198" y="325"/>
                </a:cubicBezTo>
                <a:cubicBezTo>
                  <a:pt x="198" y="326"/>
                  <a:pt x="200" y="327"/>
                  <a:pt x="202" y="330"/>
                </a:cubicBezTo>
                <a:cubicBezTo>
                  <a:pt x="205" y="332"/>
                  <a:pt x="203" y="334"/>
                  <a:pt x="204" y="334"/>
                </a:cubicBezTo>
                <a:cubicBezTo>
                  <a:pt x="206" y="334"/>
                  <a:pt x="208" y="335"/>
                  <a:pt x="210" y="336"/>
                </a:cubicBezTo>
                <a:cubicBezTo>
                  <a:pt x="211" y="336"/>
                  <a:pt x="212" y="336"/>
                  <a:pt x="212" y="336"/>
                </a:cubicBezTo>
                <a:cubicBezTo>
                  <a:pt x="213" y="336"/>
                  <a:pt x="213" y="336"/>
                  <a:pt x="213" y="336"/>
                </a:cubicBezTo>
                <a:cubicBezTo>
                  <a:pt x="215" y="337"/>
                  <a:pt x="217" y="339"/>
                  <a:pt x="217" y="341"/>
                </a:cubicBezTo>
                <a:cubicBezTo>
                  <a:pt x="218" y="343"/>
                  <a:pt x="218" y="345"/>
                  <a:pt x="220" y="347"/>
                </a:cubicBezTo>
                <a:cubicBezTo>
                  <a:pt x="222" y="350"/>
                  <a:pt x="224" y="354"/>
                  <a:pt x="224" y="356"/>
                </a:cubicBezTo>
                <a:cubicBezTo>
                  <a:pt x="224" y="357"/>
                  <a:pt x="227" y="358"/>
                  <a:pt x="229" y="360"/>
                </a:cubicBezTo>
                <a:cubicBezTo>
                  <a:pt x="232" y="361"/>
                  <a:pt x="232" y="365"/>
                  <a:pt x="231" y="366"/>
                </a:cubicBezTo>
                <a:cubicBezTo>
                  <a:pt x="231" y="366"/>
                  <a:pt x="230" y="366"/>
                  <a:pt x="230" y="366"/>
                </a:cubicBezTo>
                <a:cubicBezTo>
                  <a:pt x="229" y="366"/>
                  <a:pt x="228" y="365"/>
                  <a:pt x="228" y="366"/>
                </a:cubicBezTo>
                <a:cubicBezTo>
                  <a:pt x="228" y="367"/>
                  <a:pt x="232" y="370"/>
                  <a:pt x="233" y="370"/>
                </a:cubicBezTo>
                <a:cubicBezTo>
                  <a:pt x="235" y="370"/>
                  <a:pt x="236" y="371"/>
                  <a:pt x="238" y="373"/>
                </a:cubicBezTo>
                <a:cubicBezTo>
                  <a:pt x="240" y="375"/>
                  <a:pt x="240" y="377"/>
                  <a:pt x="239" y="378"/>
                </a:cubicBezTo>
                <a:cubicBezTo>
                  <a:pt x="238" y="379"/>
                  <a:pt x="241" y="380"/>
                  <a:pt x="244" y="382"/>
                </a:cubicBezTo>
                <a:cubicBezTo>
                  <a:pt x="247" y="384"/>
                  <a:pt x="248" y="387"/>
                  <a:pt x="248" y="388"/>
                </a:cubicBezTo>
                <a:cubicBezTo>
                  <a:pt x="249" y="389"/>
                  <a:pt x="250" y="388"/>
                  <a:pt x="251" y="386"/>
                </a:cubicBezTo>
                <a:cubicBezTo>
                  <a:pt x="251" y="385"/>
                  <a:pt x="250" y="385"/>
                  <a:pt x="250" y="383"/>
                </a:cubicBezTo>
                <a:cubicBezTo>
                  <a:pt x="250" y="381"/>
                  <a:pt x="247" y="382"/>
                  <a:pt x="246" y="381"/>
                </a:cubicBezTo>
                <a:cubicBezTo>
                  <a:pt x="245" y="381"/>
                  <a:pt x="246" y="379"/>
                  <a:pt x="245" y="378"/>
                </a:cubicBezTo>
                <a:cubicBezTo>
                  <a:pt x="244" y="377"/>
                  <a:pt x="243" y="374"/>
                  <a:pt x="242" y="372"/>
                </a:cubicBezTo>
                <a:cubicBezTo>
                  <a:pt x="242" y="370"/>
                  <a:pt x="239" y="368"/>
                  <a:pt x="238" y="365"/>
                </a:cubicBezTo>
                <a:cubicBezTo>
                  <a:pt x="236" y="363"/>
                  <a:pt x="235" y="361"/>
                  <a:pt x="234" y="361"/>
                </a:cubicBezTo>
                <a:cubicBezTo>
                  <a:pt x="233" y="360"/>
                  <a:pt x="235" y="359"/>
                  <a:pt x="235" y="358"/>
                </a:cubicBezTo>
                <a:cubicBezTo>
                  <a:pt x="234" y="358"/>
                  <a:pt x="233" y="358"/>
                  <a:pt x="231" y="357"/>
                </a:cubicBezTo>
                <a:cubicBezTo>
                  <a:pt x="230" y="356"/>
                  <a:pt x="229" y="355"/>
                  <a:pt x="229" y="354"/>
                </a:cubicBezTo>
                <a:cubicBezTo>
                  <a:pt x="229" y="352"/>
                  <a:pt x="228" y="349"/>
                  <a:pt x="228" y="347"/>
                </a:cubicBezTo>
                <a:cubicBezTo>
                  <a:pt x="227" y="346"/>
                  <a:pt x="229" y="346"/>
                  <a:pt x="229" y="347"/>
                </a:cubicBezTo>
                <a:cubicBezTo>
                  <a:pt x="230" y="347"/>
                  <a:pt x="230" y="348"/>
                  <a:pt x="231" y="348"/>
                </a:cubicBezTo>
                <a:cubicBezTo>
                  <a:pt x="231" y="347"/>
                  <a:pt x="232" y="348"/>
                  <a:pt x="233" y="349"/>
                </a:cubicBezTo>
                <a:cubicBezTo>
                  <a:pt x="233" y="349"/>
                  <a:pt x="234" y="349"/>
                  <a:pt x="234" y="349"/>
                </a:cubicBezTo>
                <a:cubicBezTo>
                  <a:pt x="235" y="349"/>
                  <a:pt x="235" y="349"/>
                  <a:pt x="236" y="349"/>
                </a:cubicBezTo>
                <a:cubicBezTo>
                  <a:pt x="236" y="350"/>
                  <a:pt x="234" y="350"/>
                  <a:pt x="236" y="355"/>
                </a:cubicBezTo>
                <a:cubicBezTo>
                  <a:pt x="239" y="359"/>
                  <a:pt x="237" y="356"/>
                  <a:pt x="237" y="359"/>
                </a:cubicBezTo>
                <a:cubicBezTo>
                  <a:pt x="237" y="362"/>
                  <a:pt x="239" y="361"/>
                  <a:pt x="239" y="360"/>
                </a:cubicBezTo>
                <a:cubicBezTo>
                  <a:pt x="240" y="360"/>
                  <a:pt x="241" y="361"/>
                  <a:pt x="242" y="363"/>
                </a:cubicBezTo>
                <a:cubicBezTo>
                  <a:pt x="243" y="364"/>
                  <a:pt x="246" y="365"/>
                  <a:pt x="246" y="365"/>
                </a:cubicBezTo>
                <a:cubicBezTo>
                  <a:pt x="246" y="366"/>
                  <a:pt x="246" y="368"/>
                  <a:pt x="248" y="368"/>
                </a:cubicBezTo>
                <a:cubicBezTo>
                  <a:pt x="249" y="368"/>
                  <a:pt x="250" y="370"/>
                  <a:pt x="251" y="370"/>
                </a:cubicBezTo>
                <a:cubicBezTo>
                  <a:pt x="252" y="371"/>
                  <a:pt x="252" y="372"/>
                  <a:pt x="251" y="373"/>
                </a:cubicBezTo>
                <a:cubicBezTo>
                  <a:pt x="251" y="374"/>
                  <a:pt x="251" y="375"/>
                  <a:pt x="254" y="376"/>
                </a:cubicBezTo>
                <a:cubicBezTo>
                  <a:pt x="257" y="377"/>
                  <a:pt x="255" y="378"/>
                  <a:pt x="258" y="379"/>
                </a:cubicBezTo>
                <a:cubicBezTo>
                  <a:pt x="260" y="381"/>
                  <a:pt x="265" y="388"/>
                  <a:pt x="267" y="390"/>
                </a:cubicBezTo>
                <a:cubicBezTo>
                  <a:pt x="268" y="391"/>
                  <a:pt x="268" y="393"/>
                  <a:pt x="269" y="394"/>
                </a:cubicBezTo>
                <a:cubicBezTo>
                  <a:pt x="269" y="396"/>
                  <a:pt x="268" y="396"/>
                  <a:pt x="269" y="397"/>
                </a:cubicBezTo>
                <a:cubicBezTo>
                  <a:pt x="269" y="399"/>
                  <a:pt x="267" y="398"/>
                  <a:pt x="267" y="399"/>
                </a:cubicBezTo>
                <a:cubicBezTo>
                  <a:pt x="267" y="400"/>
                  <a:pt x="269" y="404"/>
                  <a:pt x="271" y="404"/>
                </a:cubicBezTo>
                <a:cubicBezTo>
                  <a:pt x="273" y="404"/>
                  <a:pt x="275" y="407"/>
                  <a:pt x="277" y="408"/>
                </a:cubicBezTo>
                <a:cubicBezTo>
                  <a:pt x="278" y="410"/>
                  <a:pt x="281" y="409"/>
                  <a:pt x="284" y="410"/>
                </a:cubicBezTo>
                <a:cubicBezTo>
                  <a:pt x="286" y="411"/>
                  <a:pt x="288" y="414"/>
                  <a:pt x="292" y="415"/>
                </a:cubicBezTo>
                <a:cubicBezTo>
                  <a:pt x="296" y="416"/>
                  <a:pt x="299" y="417"/>
                  <a:pt x="302" y="419"/>
                </a:cubicBezTo>
                <a:cubicBezTo>
                  <a:pt x="304" y="420"/>
                  <a:pt x="307" y="420"/>
                  <a:pt x="310" y="418"/>
                </a:cubicBezTo>
                <a:cubicBezTo>
                  <a:pt x="313" y="417"/>
                  <a:pt x="316" y="419"/>
                  <a:pt x="318" y="419"/>
                </a:cubicBezTo>
                <a:cubicBezTo>
                  <a:pt x="320" y="420"/>
                  <a:pt x="325" y="426"/>
                  <a:pt x="327" y="427"/>
                </a:cubicBezTo>
                <a:cubicBezTo>
                  <a:pt x="328" y="428"/>
                  <a:pt x="329" y="427"/>
                  <a:pt x="330" y="427"/>
                </a:cubicBezTo>
                <a:cubicBezTo>
                  <a:pt x="331" y="427"/>
                  <a:pt x="332" y="427"/>
                  <a:pt x="333" y="428"/>
                </a:cubicBezTo>
                <a:cubicBezTo>
                  <a:pt x="334" y="429"/>
                  <a:pt x="340" y="431"/>
                  <a:pt x="341" y="431"/>
                </a:cubicBezTo>
                <a:cubicBezTo>
                  <a:pt x="343" y="431"/>
                  <a:pt x="343" y="429"/>
                  <a:pt x="344" y="430"/>
                </a:cubicBezTo>
                <a:cubicBezTo>
                  <a:pt x="345" y="431"/>
                  <a:pt x="344" y="433"/>
                  <a:pt x="345" y="434"/>
                </a:cubicBezTo>
                <a:cubicBezTo>
                  <a:pt x="347" y="434"/>
                  <a:pt x="349" y="438"/>
                  <a:pt x="350" y="439"/>
                </a:cubicBezTo>
                <a:cubicBezTo>
                  <a:pt x="352" y="439"/>
                  <a:pt x="352" y="441"/>
                  <a:pt x="351" y="442"/>
                </a:cubicBezTo>
                <a:cubicBezTo>
                  <a:pt x="350" y="442"/>
                  <a:pt x="350" y="445"/>
                  <a:pt x="352" y="446"/>
                </a:cubicBezTo>
                <a:cubicBezTo>
                  <a:pt x="355" y="446"/>
                  <a:pt x="354" y="445"/>
                  <a:pt x="355" y="445"/>
                </a:cubicBezTo>
                <a:cubicBezTo>
                  <a:pt x="356" y="445"/>
                  <a:pt x="356" y="447"/>
                  <a:pt x="357" y="447"/>
                </a:cubicBezTo>
                <a:cubicBezTo>
                  <a:pt x="358" y="447"/>
                  <a:pt x="360" y="448"/>
                  <a:pt x="360" y="449"/>
                </a:cubicBezTo>
                <a:cubicBezTo>
                  <a:pt x="360" y="451"/>
                  <a:pt x="361" y="452"/>
                  <a:pt x="362" y="452"/>
                </a:cubicBezTo>
                <a:cubicBezTo>
                  <a:pt x="364" y="452"/>
                  <a:pt x="367" y="452"/>
                  <a:pt x="369" y="454"/>
                </a:cubicBezTo>
                <a:cubicBezTo>
                  <a:pt x="370" y="456"/>
                  <a:pt x="371" y="455"/>
                  <a:pt x="372" y="456"/>
                </a:cubicBezTo>
                <a:cubicBezTo>
                  <a:pt x="373" y="458"/>
                  <a:pt x="375" y="456"/>
                  <a:pt x="375" y="455"/>
                </a:cubicBezTo>
                <a:cubicBezTo>
                  <a:pt x="376" y="454"/>
                  <a:pt x="374" y="454"/>
                  <a:pt x="374" y="453"/>
                </a:cubicBezTo>
                <a:cubicBezTo>
                  <a:pt x="374" y="452"/>
                  <a:pt x="376" y="452"/>
                  <a:pt x="376" y="451"/>
                </a:cubicBezTo>
                <a:cubicBezTo>
                  <a:pt x="377" y="449"/>
                  <a:pt x="380" y="449"/>
                  <a:pt x="381" y="449"/>
                </a:cubicBezTo>
                <a:cubicBezTo>
                  <a:pt x="382" y="450"/>
                  <a:pt x="383" y="451"/>
                  <a:pt x="382" y="452"/>
                </a:cubicBezTo>
                <a:cubicBezTo>
                  <a:pt x="381" y="454"/>
                  <a:pt x="385" y="457"/>
                  <a:pt x="386" y="458"/>
                </a:cubicBezTo>
                <a:cubicBezTo>
                  <a:pt x="387" y="459"/>
                  <a:pt x="386" y="461"/>
                  <a:pt x="387" y="461"/>
                </a:cubicBezTo>
                <a:cubicBezTo>
                  <a:pt x="387" y="462"/>
                  <a:pt x="388" y="463"/>
                  <a:pt x="387" y="464"/>
                </a:cubicBezTo>
                <a:cubicBezTo>
                  <a:pt x="386" y="464"/>
                  <a:pt x="387" y="469"/>
                  <a:pt x="388" y="470"/>
                </a:cubicBezTo>
                <a:cubicBezTo>
                  <a:pt x="388" y="471"/>
                  <a:pt x="388" y="472"/>
                  <a:pt x="387" y="474"/>
                </a:cubicBezTo>
                <a:cubicBezTo>
                  <a:pt x="386" y="476"/>
                  <a:pt x="385" y="477"/>
                  <a:pt x="383" y="477"/>
                </a:cubicBezTo>
                <a:cubicBezTo>
                  <a:pt x="381" y="477"/>
                  <a:pt x="382" y="479"/>
                  <a:pt x="381" y="479"/>
                </a:cubicBezTo>
                <a:cubicBezTo>
                  <a:pt x="380" y="479"/>
                  <a:pt x="380" y="481"/>
                  <a:pt x="380" y="482"/>
                </a:cubicBezTo>
                <a:cubicBezTo>
                  <a:pt x="380" y="483"/>
                  <a:pt x="379" y="483"/>
                  <a:pt x="377" y="483"/>
                </a:cubicBezTo>
                <a:cubicBezTo>
                  <a:pt x="376" y="483"/>
                  <a:pt x="376" y="485"/>
                  <a:pt x="376" y="486"/>
                </a:cubicBezTo>
                <a:cubicBezTo>
                  <a:pt x="376" y="488"/>
                  <a:pt x="374" y="488"/>
                  <a:pt x="374" y="489"/>
                </a:cubicBezTo>
                <a:cubicBezTo>
                  <a:pt x="373" y="490"/>
                  <a:pt x="374" y="491"/>
                  <a:pt x="373" y="491"/>
                </a:cubicBezTo>
                <a:cubicBezTo>
                  <a:pt x="371" y="492"/>
                  <a:pt x="371" y="493"/>
                  <a:pt x="372" y="494"/>
                </a:cubicBezTo>
                <a:cubicBezTo>
                  <a:pt x="373" y="495"/>
                  <a:pt x="372" y="496"/>
                  <a:pt x="372" y="497"/>
                </a:cubicBezTo>
                <a:cubicBezTo>
                  <a:pt x="371" y="498"/>
                  <a:pt x="373" y="498"/>
                  <a:pt x="374" y="499"/>
                </a:cubicBezTo>
                <a:cubicBezTo>
                  <a:pt x="375" y="500"/>
                  <a:pt x="375" y="500"/>
                  <a:pt x="375" y="499"/>
                </a:cubicBezTo>
                <a:cubicBezTo>
                  <a:pt x="376" y="499"/>
                  <a:pt x="376" y="499"/>
                  <a:pt x="376" y="500"/>
                </a:cubicBezTo>
                <a:cubicBezTo>
                  <a:pt x="377" y="501"/>
                  <a:pt x="376" y="502"/>
                  <a:pt x="374" y="502"/>
                </a:cubicBezTo>
                <a:cubicBezTo>
                  <a:pt x="373" y="502"/>
                  <a:pt x="371" y="504"/>
                  <a:pt x="370" y="506"/>
                </a:cubicBezTo>
                <a:cubicBezTo>
                  <a:pt x="370" y="508"/>
                  <a:pt x="372" y="511"/>
                  <a:pt x="372" y="512"/>
                </a:cubicBezTo>
                <a:cubicBezTo>
                  <a:pt x="372" y="513"/>
                  <a:pt x="371" y="512"/>
                  <a:pt x="371" y="513"/>
                </a:cubicBezTo>
                <a:cubicBezTo>
                  <a:pt x="370" y="514"/>
                  <a:pt x="374" y="516"/>
                  <a:pt x="375" y="517"/>
                </a:cubicBezTo>
                <a:cubicBezTo>
                  <a:pt x="377" y="518"/>
                  <a:pt x="378" y="521"/>
                  <a:pt x="379" y="523"/>
                </a:cubicBezTo>
                <a:cubicBezTo>
                  <a:pt x="381" y="524"/>
                  <a:pt x="381" y="525"/>
                  <a:pt x="382" y="529"/>
                </a:cubicBezTo>
                <a:cubicBezTo>
                  <a:pt x="384" y="533"/>
                  <a:pt x="387" y="539"/>
                  <a:pt x="389" y="542"/>
                </a:cubicBezTo>
                <a:cubicBezTo>
                  <a:pt x="391" y="544"/>
                  <a:pt x="392" y="546"/>
                  <a:pt x="392" y="547"/>
                </a:cubicBezTo>
                <a:cubicBezTo>
                  <a:pt x="391" y="548"/>
                  <a:pt x="392" y="550"/>
                  <a:pt x="393" y="551"/>
                </a:cubicBezTo>
                <a:cubicBezTo>
                  <a:pt x="395" y="552"/>
                  <a:pt x="396" y="554"/>
                  <a:pt x="400" y="556"/>
                </a:cubicBezTo>
                <a:cubicBezTo>
                  <a:pt x="404" y="558"/>
                  <a:pt x="411" y="561"/>
                  <a:pt x="412" y="563"/>
                </a:cubicBezTo>
                <a:cubicBezTo>
                  <a:pt x="413" y="565"/>
                  <a:pt x="417" y="567"/>
                  <a:pt x="417" y="567"/>
                </a:cubicBezTo>
                <a:cubicBezTo>
                  <a:pt x="418" y="567"/>
                  <a:pt x="417" y="570"/>
                  <a:pt x="418" y="572"/>
                </a:cubicBezTo>
                <a:cubicBezTo>
                  <a:pt x="418" y="573"/>
                  <a:pt x="418" y="580"/>
                  <a:pt x="418" y="583"/>
                </a:cubicBezTo>
                <a:cubicBezTo>
                  <a:pt x="417" y="585"/>
                  <a:pt x="417" y="587"/>
                  <a:pt x="416" y="589"/>
                </a:cubicBezTo>
                <a:cubicBezTo>
                  <a:pt x="416" y="591"/>
                  <a:pt x="417" y="591"/>
                  <a:pt x="417" y="591"/>
                </a:cubicBezTo>
                <a:cubicBezTo>
                  <a:pt x="416" y="592"/>
                  <a:pt x="416" y="594"/>
                  <a:pt x="416" y="597"/>
                </a:cubicBezTo>
                <a:cubicBezTo>
                  <a:pt x="416" y="600"/>
                  <a:pt x="414" y="605"/>
                  <a:pt x="414" y="607"/>
                </a:cubicBezTo>
                <a:cubicBezTo>
                  <a:pt x="414" y="608"/>
                  <a:pt x="413" y="609"/>
                  <a:pt x="413" y="611"/>
                </a:cubicBezTo>
                <a:cubicBezTo>
                  <a:pt x="413" y="613"/>
                  <a:pt x="412" y="614"/>
                  <a:pt x="411" y="615"/>
                </a:cubicBezTo>
                <a:cubicBezTo>
                  <a:pt x="410" y="616"/>
                  <a:pt x="413" y="618"/>
                  <a:pt x="413" y="620"/>
                </a:cubicBezTo>
                <a:cubicBezTo>
                  <a:pt x="413" y="621"/>
                  <a:pt x="411" y="622"/>
                  <a:pt x="411" y="625"/>
                </a:cubicBezTo>
                <a:cubicBezTo>
                  <a:pt x="412" y="628"/>
                  <a:pt x="411" y="633"/>
                  <a:pt x="411" y="634"/>
                </a:cubicBezTo>
                <a:cubicBezTo>
                  <a:pt x="411" y="635"/>
                  <a:pt x="410" y="635"/>
                  <a:pt x="410" y="637"/>
                </a:cubicBezTo>
                <a:cubicBezTo>
                  <a:pt x="411" y="639"/>
                  <a:pt x="409" y="639"/>
                  <a:pt x="409" y="642"/>
                </a:cubicBezTo>
                <a:cubicBezTo>
                  <a:pt x="409" y="645"/>
                  <a:pt x="406" y="649"/>
                  <a:pt x="406" y="651"/>
                </a:cubicBezTo>
                <a:cubicBezTo>
                  <a:pt x="405" y="653"/>
                  <a:pt x="405" y="654"/>
                  <a:pt x="404" y="654"/>
                </a:cubicBezTo>
                <a:cubicBezTo>
                  <a:pt x="402" y="654"/>
                  <a:pt x="402" y="656"/>
                  <a:pt x="403" y="658"/>
                </a:cubicBezTo>
                <a:cubicBezTo>
                  <a:pt x="404" y="659"/>
                  <a:pt x="402" y="661"/>
                  <a:pt x="404" y="663"/>
                </a:cubicBezTo>
                <a:cubicBezTo>
                  <a:pt x="405" y="665"/>
                  <a:pt x="404" y="665"/>
                  <a:pt x="404" y="667"/>
                </a:cubicBezTo>
                <a:cubicBezTo>
                  <a:pt x="403" y="669"/>
                  <a:pt x="402" y="669"/>
                  <a:pt x="402" y="671"/>
                </a:cubicBezTo>
                <a:cubicBezTo>
                  <a:pt x="402" y="673"/>
                  <a:pt x="401" y="674"/>
                  <a:pt x="402" y="676"/>
                </a:cubicBezTo>
                <a:cubicBezTo>
                  <a:pt x="403" y="678"/>
                  <a:pt x="402" y="678"/>
                  <a:pt x="402" y="678"/>
                </a:cubicBezTo>
                <a:cubicBezTo>
                  <a:pt x="401" y="678"/>
                  <a:pt x="400" y="680"/>
                  <a:pt x="400" y="683"/>
                </a:cubicBezTo>
                <a:cubicBezTo>
                  <a:pt x="399" y="686"/>
                  <a:pt x="399" y="686"/>
                  <a:pt x="402" y="686"/>
                </a:cubicBezTo>
                <a:cubicBezTo>
                  <a:pt x="404" y="686"/>
                  <a:pt x="402" y="678"/>
                  <a:pt x="404" y="678"/>
                </a:cubicBezTo>
                <a:cubicBezTo>
                  <a:pt x="405" y="678"/>
                  <a:pt x="404" y="677"/>
                  <a:pt x="405" y="677"/>
                </a:cubicBezTo>
                <a:cubicBezTo>
                  <a:pt x="407" y="676"/>
                  <a:pt x="405" y="678"/>
                  <a:pt x="406" y="678"/>
                </a:cubicBezTo>
                <a:cubicBezTo>
                  <a:pt x="407" y="678"/>
                  <a:pt x="408" y="679"/>
                  <a:pt x="407" y="680"/>
                </a:cubicBezTo>
                <a:cubicBezTo>
                  <a:pt x="405" y="681"/>
                  <a:pt x="407" y="683"/>
                  <a:pt x="406" y="684"/>
                </a:cubicBezTo>
                <a:cubicBezTo>
                  <a:pt x="406" y="685"/>
                  <a:pt x="405" y="686"/>
                  <a:pt x="405" y="687"/>
                </a:cubicBezTo>
                <a:cubicBezTo>
                  <a:pt x="406" y="688"/>
                  <a:pt x="405" y="688"/>
                  <a:pt x="404" y="690"/>
                </a:cubicBezTo>
                <a:cubicBezTo>
                  <a:pt x="404" y="691"/>
                  <a:pt x="405" y="691"/>
                  <a:pt x="405" y="692"/>
                </a:cubicBezTo>
                <a:cubicBezTo>
                  <a:pt x="404" y="692"/>
                  <a:pt x="405" y="693"/>
                  <a:pt x="405" y="694"/>
                </a:cubicBezTo>
                <a:cubicBezTo>
                  <a:pt x="404" y="694"/>
                  <a:pt x="404" y="695"/>
                  <a:pt x="405" y="696"/>
                </a:cubicBezTo>
                <a:cubicBezTo>
                  <a:pt x="405" y="697"/>
                  <a:pt x="403" y="697"/>
                  <a:pt x="403" y="697"/>
                </a:cubicBezTo>
                <a:cubicBezTo>
                  <a:pt x="402" y="698"/>
                  <a:pt x="403" y="699"/>
                  <a:pt x="403" y="700"/>
                </a:cubicBezTo>
                <a:cubicBezTo>
                  <a:pt x="402" y="701"/>
                  <a:pt x="401" y="700"/>
                  <a:pt x="400" y="699"/>
                </a:cubicBezTo>
                <a:cubicBezTo>
                  <a:pt x="400" y="699"/>
                  <a:pt x="401" y="697"/>
                  <a:pt x="402" y="696"/>
                </a:cubicBezTo>
                <a:cubicBezTo>
                  <a:pt x="403" y="695"/>
                  <a:pt x="401" y="693"/>
                  <a:pt x="400" y="693"/>
                </a:cubicBezTo>
                <a:cubicBezTo>
                  <a:pt x="398" y="694"/>
                  <a:pt x="401" y="695"/>
                  <a:pt x="401" y="697"/>
                </a:cubicBezTo>
                <a:cubicBezTo>
                  <a:pt x="401" y="697"/>
                  <a:pt x="401" y="697"/>
                  <a:pt x="400" y="697"/>
                </a:cubicBezTo>
                <a:cubicBezTo>
                  <a:pt x="400" y="697"/>
                  <a:pt x="399" y="697"/>
                  <a:pt x="399" y="698"/>
                </a:cubicBezTo>
                <a:cubicBezTo>
                  <a:pt x="399" y="699"/>
                  <a:pt x="397" y="698"/>
                  <a:pt x="397" y="699"/>
                </a:cubicBezTo>
                <a:cubicBezTo>
                  <a:pt x="396" y="700"/>
                  <a:pt x="398" y="701"/>
                  <a:pt x="397" y="701"/>
                </a:cubicBezTo>
                <a:cubicBezTo>
                  <a:pt x="396" y="702"/>
                  <a:pt x="394" y="703"/>
                  <a:pt x="394" y="704"/>
                </a:cubicBezTo>
                <a:cubicBezTo>
                  <a:pt x="394" y="705"/>
                  <a:pt x="395" y="705"/>
                  <a:pt x="395" y="704"/>
                </a:cubicBezTo>
                <a:cubicBezTo>
                  <a:pt x="395" y="703"/>
                  <a:pt x="397" y="703"/>
                  <a:pt x="397" y="704"/>
                </a:cubicBezTo>
                <a:cubicBezTo>
                  <a:pt x="397" y="705"/>
                  <a:pt x="398" y="705"/>
                  <a:pt x="398" y="705"/>
                </a:cubicBezTo>
                <a:cubicBezTo>
                  <a:pt x="399" y="704"/>
                  <a:pt x="399" y="704"/>
                  <a:pt x="400" y="704"/>
                </a:cubicBezTo>
                <a:cubicBezTo>
                  <a:pt x="401" y="705"/>
                  <a:pt x="401" y="707"/>
                  <a:pt x="400" y="707"/>
                </a:cubicBezTo>
                <a:cubicBezTo>
                  <a:pt x="399" y="707"/>
                  <a:pt x="398" y="708"/>
                  <a:pt x="399" y="709"/>
                </a:cubicBezTo>
                <a:cubicBezTo>
                  <a:pt x="399" y="710"/>
                  <a:pt x="400" y="710"/>
                  <a:pt x="401" y="710"/>
                </a:cubicBezTo>
                <a:cubicBezTo>
                  <a:pt x="401" y="710"/>
                  <a:pt x="402" y="709"/>
                  <a:pt x="403" y="710"/>
                </a:cubicBezTo>
                <a:cubicBezTo>
                  <a:pt x="404" y="710"/>
                  <a:pt x="403" y="712"/>
                  <a:pt x="403" y="711"/>
                </a:cubicBezTo>
                <a:cubicBezTo>
                  <a:pt x="402" y="711"/>
                  <a:pt x="400" y="710"/>
                  <a:pt x="400" y="711"/>
                </a:cubicBezTo>
                <a:cubicBezTo>
                  <a:pt x="399" y="712"/>
                  <a:pt x="398" y="711"/>
                  <a:pt x="397" y="711"/>
                </a:cubicBezTo>
                <a:cubicBezTo>
                  <a:pt x="396" y="710"/>
                  <a:pt x="393" y="712"/>
                  <a:pt x="394" y="713"/>
                </a:cubicBezTo>
                <a:cubicBezTo>
                  <a:pt x="395" y="714"/>
                  <a:pt x="395" y="715"/>
                  <a:pt x="396" y="715"/>
                </a:cubicBezTo>
                <a:cubicBezTo>
                  <a:pt x="397" y="715"/>
                  <a:pt x="398" y="715"/>
                  <a:pt x="398" y="714"/>
                </a:cubicBezTo>
                <a:cubicBezTo>
                  <a:pt x="399" y="713"/>
                  <a:pt x="400" y="712"/>
                  <a:pt x="400" y="714"/>
                </a:cubicBezTo>
                <a:cubicBezTo>
                  <a:pt x="400" y="716"/>
                  <a:pt x="398" y="715"/>
                  <a:pt x="398" y="716"/>
                </a:cubicBezTo>
                <a:cubicBezTo>
                  <a:pt x="397" y="717"/>
                  <a:pt x="397" y="717"/>
                  <a:pt x="395" y="718"/>
                </a:cubicBezTo>
                <a:cubicBezTo>
                  <a:pt x="394" y="719"/>
                  <a:pt x="395" y="721"/>
                  <a:pt x="396" y="720"/>
                </a:cubicBezTo>
                <a:cubicBezTo>
                  <a:pt x="397" y="720"/>
                  <a:pt x="396" y="721"/>
                  <a:pt x="397" y="721"/>
                </a:cubicBezTo>
                <a:cubicBezTo>
                  <a:pt x="399" y="722"/>
                  <a:pt x="399" y="721"/>
                  <a:pt x="399" y="720"/>
                </a:cubicBezTo>
                <a:cubicBezTo>
                  <a:pt x="399" y="719"/>
                  <a:pt x="399" y="717"/>
                  <a:pt x="401" y="718"/>
                </a:cubicBezTo>
                <a:cubicBezTo>
                  <a:pt x="402" y="719"/>
                  <a:pt x="400" y="720"/>
                  <a:pt x="400" y="721"/>
                </a:cubicBezTo>
                <a:cubicBezTo>
                  <a:pt x="400" y="722"/>
                  <a:pt x="399" y="723"/>
                  <a:pt x="399" y="724"/>
                </a:cubicBezTo>
                <a:cubicBezTo>
                  <a:pt x="399" y="725"/>
                  <a:pt x="398" y="724"/>
                  <a:pt x="398" y="726"/>
                </a:cubicBezTo>
                <a:cubicBezTo>
                  <a:pt x="398" y="727"/>
                  <a:pt x="396" y="726"/>
                  <a:pt x="397" y="727"/>
                </a:cubicBezTo>
                <a:cubicBezTo>
                  <a:pt x="398" y="727"/>
                  <a:pt x="396" y="728"/>
                  <a:pt x="397" y="729"/>
                </a:cubicBezTo>
                <a:cubicBezTo>
                  <a:pt x="397" y="730"/>
                  <a:pt x="397" y="729"/>
                  <a:pt x="398" y="729"/>
                </a:cubicBezTo>
                <a:cubicBezTo>
                  <a:pt x="398" y="729"/>
                  <a:pt x="398" y="728"/>
                  <a:pt x="399" y="729"/>
                </a:cubicBezTo>
                <a:cubicBezTo>
                  <a:pt x="400" y="729"/>
                  <a:pt x="400" y="729"/>
                  <a:pt x="401" y="729"/>
                </a:cubicBezTo>
                <a:cubicBezTo>
                  <a:pt x="402" y="728"/>
                  <a:pt x="403" y="730"/>
                  <a:pt x="402" y="730"/>
                </a:cubicBezTo>
                <a:cubicBezTo>
                  <a:pt x="401" y="730"/>
                  <a:pt x="399" y="732"/>
                  <a:pt x="400" y="732"/>
                </a:cubicBezTo>
                <a:cubicBezTo>
                  <a:pt x="400" y="732"/>
                  <a:pt x="401" y="732"/>
                  <a:pt x="401" y="732"/>
                </a:cubicBezTo>
                <a:cubicBezTo>
                  <a:pt x="402" y="732"/>
                  <a:pt x="402" y="732"/>
                  <a:pt x="403" y="732"/>
                </a:cubicBezTo>
                <a:cubicBezTo>
                  <a:pt x="403" y="734"/>
                  <a:pt x="404" y="733"/>
                  <a:pt x="404" y="732"/>
                </a:cubicBezTo>
                <a:cubicBezTo>
                  <a:pt x="404" y="731"/>
                  <a:pt x="406" y="732"/>
                  <a:pt x="407" y="733"/>
                </a:cubicBezTo>
                <a:cubicBezTo>
                  <a:pt x="407" y="734"/>
                  <a:pt x="404" y="735"/>
                  <a:pt x="403" y="734"/>
                </a:cubicBezTo>
                <a:cubicBezTo>
                  <a:pt x="402" y="734"/>
                  <a:pt x="401" y="736"/>
                  <a:pt x="402" y="737"/>
                </a:cubicBezTo>
                <a:cubicBezTo>
                  <a:pt x="403" y="738"/>
                  <a:pt x="404" y="737"/>
                  <a:pt x="405" y="736"/>
                </a:cubicBezTo>
                <a:cubicBezTo>
                  <a:pt x="406" y="735"/>
                  <a:pt x="411" y="735"/>
                  <a:pt x="411" y="736"/>
                </a:cubicBezTo>
                <a:cubicBezTo>
                  <a:pt x="412" y="737"/>
                  <a:pt x="411" y="737"/>
                  <a:pt x="410" y="737"/>
                </a:cubicBezTo>
                <a:cubicBezTo>
                  <a:pt x="409" y="737"/>
                  <a:pt x="409" y="737"/>
                  <a:pt x="409" y="737"/>
                </a:cubicBezTo>
                <a:cubicBezTo>
                  <a:pt x="408" y="738"/>
                  <a:pt x="406" y="738"/>
                  <a:pt x="406" y="738"/>
                </a:cubicBezTo>
                <a:cubicBezTo>
                  <a:pt x="406" y="737"/>
                  <a:pt x="404" y="738"/>
                  <a:pt x="404" y="739"/>
                </a:cubicBezTo>
                <a:cubicBezTo>
                  <a:pt x="404" y="740"/>
                  <a:pt x="402" y="740"/>
                  <a:pt x="404" y="741"/>
                </a:cubicBezTo>
                <a:cubicBezTo>
                  <a:pt x="405" y="741"/>
                  <a:pt x="405" y="740"/>
                  <a:pt x="405" y="740"/>
                </a:cubicBezTo>
                <a:cubicBezTo>
                  <a:pt x="406" y="739"/>
                  <a:pt x="406" y="739"/>
                  <a:pt x="408" y="739"/>
                </a:cubicBezTo>
                <a:cubicBezTo>
                  <a:pt x="409" y="739"/>
                  <a:pt x="410" y="739"/>
                  <a:pt x="410" y="738"/>
                </a:cubicBezTo>
                <a:cubicBezTo>
                  <a:pt x="411" y="738"/>
                  <a:pt x="412" y="737"/>
                  <a:pt x="412" y="738"/>
                </a:cubicBezTo>
                <a:cubicBezTo>
                  <a:pt x="413" y="740"/>
                  <a:pt x="410" y="741"/>
                  <a:pt x="409" y="740"/>
                </a:cubicBezTo>
                <a:cubicBezTo>
                  <a:pt x="408" y="739"/>
                  <a:pt x="407" y="741"/>
                  <a:pt x="407" y="742"/>
                </a:cubicBezTo>
                <a:cubicBezTo>
                  <a:pt x="407" y="743"/>
                  <a:pt x="404" y="742"/>
                  <a:pt x="403" y="741"/>
                </a:cubicBezTo>
                <a:cubicBezTo>
                  <a:pt x="401" y="741"/>
                  <a:pt x="402" y="743"/>
                  <a:pt x="403" y="744"/>
                </a:cubicBezTo>
                <a:cubicBezTo>
                  <a:pt x="404" y="745"/>
                  <a:pt x="404" y="745"/>
                  <a:pt x="405" y="745"/>
                </a:cubicBezTo>
                <a:cubicBezTo>
                  <a:pt x="405" y="745"/>
                  <a:pt x="406" y="745"/>
                  <a:pt x="407" y="745"/>
                </a:cubicBezTo>
                <a:cubicBezTo>
                  <a:pt x="408" y="746"/>
                  <a:pt x="408" y="747"/>
                  <a:pt x="409" y="746"/>
                </a:cubicBezTo>
                <a:cubicBezTo>
                  <a:pt x="411" y="745"/>
                  <a:pt x="409" y="745"/>
                  <a:pt x="409" y="745"/>
                </a:cubicBezTo>
                <a:cubicBezTo>
                  <a:pt x="408" y="744"/>
                  <a:pt x="409" y="743"/>
                  <a:pt x="410" y="744"/>
                </a:cubicBezTo>
                <a:cubicBezTo>
                  <a:pt x="412" y="744"/>
                  <a:pt x="414" y="743"/>
                  <a:pt x="414" y="741"/>
                </a:cubicBezTo>
                <a:cubicBezTo>
                  <a:pt x="413" y="738"/>
                  <a:pt x="415" y="737"/>
                  <a:pt x="417" y="737"/>
                </a:cubicBezTo>
                <a:cubicBezTo>
                  <a:pt x="420" y="736"/>
                  <a:pt x="418" y="738"/>
                  <a:pt x="417" y="739"/>
                </a:cubicBezTo>
                <a:cubicBezTo>
                  <a:pt x="415" y="739"/>
                  <a:pt x="415" y="740"/>
                  <a:pt x="416" y="741"/>
                </a:cubicBezTo>
                <a:cubicBezTo>
                  <a:pt x="417" y="742"/>
                  <a:pt x="418" y="742"/>
                  <a:pt x="418" y="741"/>
                </a:cubicBezTo>
                <a:cubicBezTo>
                  <a:pt x="419" y="741"/>
                  <a:pt x="420" y="741"/>
                  <a:pt x="420" y="741"/>
                </a:cubicBezTo>
                <a:cubicBezTo>
                  <a:pt x="421" y="742"/>
                  <a:pt x="418" y="742"/>
                  <a:pt x="418" y="743"/>
                </a:cubicBezTo>
                <a:cubicBezTo>
                  <a:pt x="417" y="744"/>
                  <a:pt x="419" y="745"/>
                  <a:pt x="418" y="746"/>
                </a:cubicBezTo>
                <a:cubicBezTo>
                  <a:pt x="416" y="747"/>
                  <a:pt x="417" y="743"/>
                  <a:pt x="416" y="743"/>
                </a:cubicBezTo>
                <a:cubicBezTo>
                  <a:pt x="415" y="742"/>
                  <a:pt x="414" y="743"/>
                  <a:pt x="415" y="745"/>
                </a:cubicBezTo>
                <a:cubicBezTo>
                  <a:pt x="416" y="747"/>
                  <a:pt x="414" y="746"/>
                  <a:pt x="413" y="745"/>
                </a:cubicBezTo>
                <a:cubicBezTo>
                  <a:pt x="412" y="744"/>
                  <a:pt x="411" y="745"/>
                  <a:pt x="412" y="746"/>
                </a:cubicBezTo>
                <a:cubicBezTo>
                  <a:pt x="413" y="747"/>
                  <a:pt x="410" y="746"/>
                  <a:pt x="410" y="748"/>
                </a:cubicBezTo>
                <a:cubicBezTo>
                  <a:pt x="410" y="749"/>
                  <a:pt x="410" y="749"/>
                  <a:pt x="411" y="749"/>
                </a:cubicBezTo>
                <a:cubicBezTo>
                  <a:pt x="412" y="748"/>
                  <a:pt x="412" y="748"/>
                  <a:pt x="413" y="749"/>
                </a:cubicBezTo>
                <a:cubicBezTo>
                  <a:pt x="415" y="749"/>
                  <a:pt x="414" y="751"/>
                  <a:pt x="415" y="752"/>
                </a:cubicBezTo>
                <a:cubicBezTo>
                  <a:pt x="416" y="753"/>
                  <a:pt x="415" y="749"/>
                  <a:pt x="417" y="749"/>
                </a:cubicBezTo>
                <a:cubicBezTo>
                  <a:pt x="418" y="749"/>
                  <a:pt x="417" y="752"/>
                  <a:pt x="420" y="753"/>
                </a:cubicBezTo>
                <a:cubicBezTo>
                  <a:pt x="423" y="754"/>
                  <a:pt x="420" y="752"/>
                  <a:pt x="421" y="751"/>
                </a:cubicBezTo>
                <a:cubicBezTo>
                  <a:pt x="423" y="751"/>
                  <a:pt x="424" y="754"/>
                  <a:pt x="426" y="755"/>
                </a:cubicBezTo>
                <a:cubicBezTo>
                  <a:pt x="427" y="755"/>
                  <a:pt x="426" y="753"/>
                  <a:pt x="425" y="752"/>
                </a:cubicBezTo>
                <a:cubicBezTo>
                  <a:pt x="424" y="751"/>
                  <a:pt x="426" y="751"/>
                  <a:pt x="428" y="752"/>
                </a:cubicBezTo>
                <a:cubicBezTo>
                  <a:pt x="429" y="752"/>
                  <a:pt x="430" y="752"/>
                  <a:pt x="430" y="751"/>
                </a:cubicBezTo>
                <a:cubicBezTo>
                  <a:pt x="430" y="751"/>
                  <a:pt x="431" y="751"/>
                  <a:pt x="431" y="751"/>
                </a:cubicBezTo>
                <a:cubicBezTo>
                  <a:pt x="432" y="751"/>
                  <a:pt x="432" y="752"/>
                  <a:pt x="433" y="751"/>
                </a:cubicBezTo>
                <a:cubicBezTo>
                  <a:pt x="434" y="750"/>
                  <a:pt x="437" y="751"/>
                  <a:pt x="438" y="750"/>
                </a:cubicBezTo>
                <a:cubicBezTo>
                  <a:pt x="440" y="749"/>
                  <a:pt x="438" y="749"/>
                  <a:pt x="435" y="748"/>
                </a:cubicBezTo>
                <a:cubicBezTo>
                  <a:pt x="433" y="748"/>
                  <a:pt x="428" y="744"/>
                  <a:pt x="427" y="743"/>
                </a:cubicBezTo>
                <a:cubicBezTo>
                  <a:pt x="426" y="742"/>
                  <a:pt x="427" y="741"/>
                  <a:pt x="425" y="741"/>
                </a:cubicBezTo>
                <a:cubicBezTo>
                  <a:pt x="423" y="741"/>
                  <a:pt x="424" y="740"/>
                  <a:pt x="425" y="739"/>
                </a:cubicBezTo>
                <a:cubicBezTo>
                  <a:pt x="426" y="739"/>
                  <a:pt x="425" y="737"/>
                  <a:pt x="424" y="737"/>
                </a:cubicBezTo>
                <a:cubicBezTo>
                  <a:pt x="422" y="737"/>
                  <a:pt x="420" y="737"/>
                  <a:pt x="420" y="735"/>
                </a:cubicBezTo>
                <a:cubicBezTo>
                  <a:pt x="420" y="734"/>
                  <a:pt x="422" y="734"/>
                  <a:pt x="423" y="735"/>
                </a:cubicBezTo>
                <a:cubicBezTo>
                  <a:pt x="424" y="735"/>
                  <a:pt x="424" y="735"/>
                  <a:pt x="425" y="735"/>
                </a:cubicBezTo>
                <a:cubicBezTo>
                  <a:pt x="425" y="734"/>
                  <a:pt x="422" y="732"/>
                  <a:pt x="422" y="731"/>
                </a:cubicBezTo>
                <a:cubicBezTo>
                  <a:pt x="422" y="730"/>
                  <a:pt x="422" y="729"/>
                  <a:pt x="422" y="728"/>
                </a:cubicBezTo>
                <a:cubicBezTo>
                  <a:pt x="422" y="727"/>
                  <a:pt x="421" y="725"/>
                  <a:pt x="423" y="724"/>
                </a:cubicBezTo>
                <a:cubicBezTo>
                  <a:pt x="424" y="723"/>
                  <a:pt x="424" y="722"/>
                  <a:pt x="425" y="722"/>
                </a:cubicBezTo>
                <a:cubicBezTo>
                  <a:pt x="426" y="722"/>
                  <a:pt x="428" y="721"/>
                  <a:pt x="428" y="719"/>
                </a:cubicBezTo>
                <a:cubicBezTo>
                  <a:pt x="428" y="717"/>
                  <a:pt x="429" y="716"/>
                  <a:pt x="431" y="715"/>
                </a:cubicBezTo>
                <a:cubicBezTo>
                  <a:pt x="433" y="713"/>
                  <a:pt x="436" y="711"/>
                  <a:pt x="436" y="710"/>
                </a:cubicBezTo>
                <a:cubicBezTo>
                  <a:pt x="435" y="710"/>
                  <a:pt x="436" y="707"/>
                  <a:pt x="436" y="706"/>
                </a:cubicBezTo>
                <a:cubicBezTo>
                  <a:pt x="436" y="705"/>
                  <a:pt x="433" y="705"/>
                  <a:pt x="432" y="705"/>
                </a:cubicBezTo>
                <a:cubicBezTo>
                  <a:pt x="431" y="705"/>
                  <a:pt x="427" y="702"/>
                  <a:pt x="429" y="699"/>
                </a:cubicBezTo>
                <a:cubicBezTo>
                  <a:pt x="431" y="695"/>
                  <a:pt x="435" y="695"/>
                  <a:pt x="436" y="695"/>
                </a:cubicBezTo>
                <a:cubicBezTo>
                  <a:pt x="437" y="695"/>
                  <a:pt x="436" y="693"/>
                  <a:pt x="437" y="692"/>
                </a:cubicBezTo>
                <a:cubicBezTo>
                  <a:pt x="438" y="692"/>
                  <a:pt x="438" y="691"/>
                  <a:pt x="438" y="689"/>
                </a:cubicBezTo>
                <a:cubicBezTo>
                  <a:pt x="438" y="688"/>
                  <a:pt x="438" y="685"/>
                  <a:pt x="440" y="685"/>
                </a:cubicBezTo>
                <a:cubicBezTo>
                  <a:pt x="442" y="685"/>
                  <a:pt x="442" y="684"/>
                  <a:pt x="441" y="684"/>
                </a:cubicBezTo>
                <a:cubicBezTo>
                  <a:pt x="440" y="683"/>
                  <a:pt x="440" y="682"/>
                  <a:pt x="441" y="682"/>
                </a:cubicBezTo>
                <a:cubicBezTo>
                  <a:pt x="443" y="682"/>
                  <a:pt x="442" y="683"/>
                  <a:pt x="444" y="683"/>
                </a:cubicBezTo>
                <a:cubicBezTo>
                  <a:pt x="445" y="683"/>
                  <a:pt x="447" y="681"/>
                  <a:pt x="445" y="680"/>
                </a:cubicBezTo>
                <a:cubicBezTo>
                  <a:pt x="444" y="679"/>
                  <a:pt x="443" y="681"/>
                  <a:pt x="442" y="681"/>
                </a:cubicBezTo>
                <a:cubicBezTo>
                  <a:pt x="442" y="681"/>
                  <a:pt x="441" y="680"/>
                  <a:pt x="440" y="680"/>
                </a:cubicBezTo>
                <a:cubicBezTo>
                  <a:pt x="439" y="680"/>
                  <a:pt x="440" y="677"/>
                  <a:pt x="439" y="677"/>
                </a:cubicBezTo>
                <a:cubicBezTo>
                  <a:pt x="439" y="676"/>
                  <a:pt x="439" y="674"/>
                  <a:pt x="439" y="673"/>
                </a:cubicBezTo>
                <a:cubicBezTo>
                  <a:pt x="440" y="672"/>
                  <a:pt x="443" y="674"/>
                  <a:pt x="446" y="674"/>
                </a:cubicBezTo>
                <a:cubicBezTo>
                  <a:pt x="449" y="675"/>
                  <a:pt x="451" y="673"/>
                  <a:pt x="451" y="672"/>
                </a:cubicBezTo>
                <a:cubicBezTo>
                  <a:pt x="451" y="671"/>
                  <a:pt x="450" y="669"/>
                  <a:pt x="451" y="668"/>
                </a:cubicBezTo>
                <a:cubicBezTo>
                  <a:pt x="453" y="667"/>
                  <a:pt x="452" y="666"/>
                  <a:pt x="451" y="665"/>
                </a:cubicBezTo>
                <a:cubicBezTo>
                  <a:pt x="451" y="663"/>
                  <a:pt x="452" y="662"/>
                  <a:pt x="453" y="663"/>
                </a:cubicBezTo>
                <a:cubicBezTo>
                  <a:pt x="453" y="664"/>
                  <a:pt x="459" y="663"/>
                  <a:pt x="464" y="663"/>
                </a:cubicBezTo>
                <a:cubicBezTo>
                  <a:pt x="468" y="662"/>
                  <a:pt x="471" y="660"/>
                  <a:pt x="472" y="659"/>
                </a:cubicBezTo>
                <a:cubicBezTo>
                  <a:pt x="472" y="657"/>
                  <a:pt x="475" y="654"/>
                  <a:pt x="476" y="653"/>
                </a:cubicBezTo>
                <a:cubicBezTo>
                  <a:pt x="476" y="652"/>
                  <a:pt x="476" y="651"/>
                  <a:pt x="474" y="650"/>
                </a:cubicBezTo>
                <a:cubicBezTo>
                  <a:pt x="472" y="650"/>
                  <a:pt x="472" y="648"/>
                  <a:pt x="473" y="647"/>
                </a:cubicBezTo>
                <a:cubicBezTo>
                  <a:pt x="474" y="645"/>
                  <a:pt x="472" y="644"/>
                  <a:pt x="471" y="644"/>
                </a:cubicBezTo>
                <a:cubicBezTo>
                  <a:pt x="469" y="644"/>
                  <a:pt x="466" y="643"/>
                  <a:pt x="468" y="641"/>
                </a:cubicBezTo>
                <a:cubicBezTo>
                  <a:pt x="469" y="640"/>
                  <a:pt x="469" y="641"/>
                  <a:pt x="469" y="641"/>
                </a:cubicBezTo>
                <a:cubicBezTo>
                  <a:pt x="470" y="641"/>
                  <a:pt x="470" y="642"/>
                  <a:pt x="471" y="642"/>
                </a:cubicBezTo>
                <a:cubicBezTo>
                  <a:pt x="473" y="641"/>
                  <a:pt x="474" y="642"/>
                  <a:pt x="476" y="643"/>
                </a:cubicBezTo>
                <a:cubicBezTo>
                  <a:pt x="478" y="644"/>
                  <a:pt x="478" y="643"/>
                  <a:pt x="478" y="643"/>
                </a:cubicBezTo>
                <a:cubicBezTo>
                  <a:pt x="478" y="643"/>
                  <a:pt x="479" y="643"/>
                  <a:pt x="480" y="643"/>
                </a:cubicBezTo>
                <a:cubicBezTo>
                  <a:pt x="482" y="643"/>
                  <a:pt x="484" y="644"/>
                  <a:pt x="486" y="642"/>
                </a:cubicBezTo>
                <a:cubicBezTo>
                  <a:pt x="488" y="641"/>
                  <a:pt x="489" y="638"/>
                  <a:pt x="491" y="636"/>
                </a:cubicBezTo>
                <a:cubicBezTo>
                  <a:pt x="494" y="634"/>
                  <a:pt x="493" y="633"/>
                  <a:pt x="495" y="631"/>
                </a:cubicBezTo>
                <a:cubicBezTo>
                  <a:pt x="496" y="629"/>
                  <a:pt x="495" y="628"/>
                  <a:pt x="497" y="626"/>
                </a:cubicBezTo>
                <a:cubicBezTo>
                  <a:pt x="499" y="624"/>
                  <a:pt x="496" y="623"/>
                  <a:pt x="499" y="621"/>
                </a:cubicBezTo>
                <a:cubicBezTo>
                  <a:pt x="502" y="620"/>
                  <a:pt x="501" y="622"/>
                  <a:pt x="499" y="625"/>
                </a:cubicBezTo>
                <a:cubicBezTo>
                  <a:pt x="497" y="628"/>
                  <a:pt x="497" y="629"/>
                  <a:pt x="499" y="627"/>
                </a:cubicBezTo>
                <a:cubicBezTo>
                  <a:pt x="502" y="625"/>
                  <a:pt x="503" y="622"/>
                  <a:pt x="505" y="618"/>
                </a:cubicBezTo>
                <a:cubicBezTo>
                  <a:pt x="507" y="615"/>
                  <a:pt x="508" y="614"/>
                  <a:pt x="509" y="614"/>
                </a:cubicBezTo>
                <a:cubicBezTo>
                  <a:pt x="511" y="614"/>
                  <a:pt x="511" y="610"/>
                  <a:pt x="510" y="608"/>
                </a:cubicBezTo>
                <a:cubicBezTo>
                  <a:pt x="510" y="605"/>
                  <a:pt x="509" y="603"/>
                  <a:pt x="510" y="601"/>
                </a:cubicBezTo>
                <a:cubicBezTo>
                  <a:pt x="511" y="600"/>
                  <a:pt x="510" y="598"/>
                  <a:pt x="512" y="598"/>
                </a:cubicBezTo>
                <a:cubicBezTo>
                  <a:pt x="513" y="598"/>
                  <a:pt x="515" y="596"/>
                  <a:pt x="517" y="594"/>
                </a:cubicBezTo>
                <a:cubicBezTo>
                  <a:pt x="519" y="592"/>
                  <a:pt x="521" y="592"/>
                  <a:pt x="523" y="592"/>
                </a:cubicBezTo>
                <a:cubicBezTo>
                  <a:pt x="525" y="592"/>
                  <a:pt x="524" y="591"/>
                  <a:pt x="525" y="590"/>
                </a:cubicBezTo>
                <a:cubicBezTo>
                  <a:pt x="526" y="590"/>
                  <a:pt x="527" y="589"/>
                  <a:pt x="528" y="588"/>
                </a:cubicBezTo>
                <a:cubicBezTo>
                  <a:pt x="529" y="587"/>
                  <a:pt x="533" y="588"/>
                  <a:pt x="535" y="588"/>
                </a:cubicBezTo>
                <a:cubicBezTo>
                  <a:pt x="538" y="588"/>
                  <a:pt x="539" y="588"/>
                  <a:pt x="539" y="587"/>
                </a:cubicBezTo>
                <a:cubicBezTo>
                  <a:pt x="539" y="585"/>
                  <a:pt x="540" y="584"/>
                  <a:pt x="542" y="584"/>
                </a:cubicBezTo>
                <a:cubicBezTo>
                  <a:pt x="543" y="584"/>
                  <a:pt x="543" y="584"/>
                  <a:pt x="543" y="582"/>
                </a:cubicBezTo>
                <a:cubicBezTo>
                  <a:pt x="543" y="580"/>
                  <a:pt x="544" y="579"/>
                  <a:pt x="545" y="578"/>
                </a:cubicBezTo>
                <a:cubicBezTo>
                  <a:pt x="546" y="577"/>
                  <a:pt x="546" y="575"/>
                  <a:pt x="547" y="574"/>
                </a:cubicBezTo>
                <a:cubicBezTo>
                  <a:pt x="547" y="573"/>
                  <a:pt x="548" y="574"/>
                  <a:pt x="548" y="572"/>
                </a:cubicBezTo>
                <a:cubicBezTo>
                  <a:pt x="548" y="570"/>
                  <a:pt x="549" y="568"/>
                  <a:pt x="549" y="567"/>
                </a:cubicBezTo>
                <a:cubicBezTo>
                  <a:pt x="549" y="565"/>
                  <a:pt x="551" y="565"/>
                  <a:pt x="551" y="564"/>
                </a:cubicBezTo>
                <a:cubicBezTo>
                  <a:pt x="552" y="563"/>
                  <a:pt x="551" y="562"/>
                  <a:pt x="552" y="559"/>
                </a:cubicBezTo>
                <a:cubicBezTo>
                  <a:pt x="553" y="556"/>
                  <a:pt x="552" y="554"/>
                  <a:pt x="552" y="551"/>
                </a:cubicBezTo>
                <a:cubicBezTo>
                  <a:pt x="552" y="548"/>
                  <a:pt x="552" y="546"/>
                  <a:pt x="553" y="545"/>
                </a:cubicBezTo>
                <a:cubicBezTo>
                  <a:pt x="554" y="544"/>
                  <a:pt x="553" y="543"/>
                  <a:pt x="552" y="543"/>
                </a:cubicBezTo>
                <a:cubicBezTo>
                  <a:pt x="552" y="543"/>
                  <a:pt x="552" y="542"/>
                  <a:pt x="553" y="542"/>
                </a:cubicBezTo>
                <a:cubicBezTo>
                  <a:pt x="554" y="542"/>
                  <a:pt x="555" y="543"/>
                  <a:pt x="556" y="543"/>
                </a:cubicBezTo>
                <a:cubicBezTo>
                  <a:pt x="557" y="542"/>
                  <a:pt x="558" y="539"/>
                  <a:pt x="559" y="536"/>
                </a:cubicBezTo>
                <a:cubicBezTo>
                  <a:pt x="560" y="533"/>
                  <a:pt x="562" y="533"/>
                  <a:pt x="563" y="533"/>
                </a:cubicBezTo>
                <a:cubicBezTo>
                  <a:pt x="565" y="532"/>
                  <a:pt x="567" y="529"/>
                  <a:pt x="569" y="524"/>
                </a:cubicBezTo>
                <a:cubicBezTo>
                  <a:pt x="571" y="520"/>
                  <a:pt x="569" y="515"/>
                  <a:pt x="568" y="512"/>
                </a:cubicBezTo>
                <a:cubicBezTo>
                  <a:pt x="568" y="509"/>
                  <a:pt x="566" y="510"/>
                  <a:pt x="565" y="510"/>
                </a:cubicBezTo>
                <a:moveTo>
                  <a:pt x="386" y="285"/>
                </a:moveTo>
                <a:cubicBezTo>
                  <a:pt x="387" y="286"/>
                  <a:pt x="388" y="285"/>
                  <a:pt x="389" y="285"/>
                </a:cubicBezTo>
                <a:cubicBezTo>
                  <a:pt x="390" y="285"/>
                  <a:pt x="391" y="284"/>
                  <a:pt x="392" y="285"/>
                </a:cubicBezTo>
                <a:cubicBezTo>
                  <a:pt x="393" y="288"/>
                  <a:pt x="388" y="289"/>
                  <a:pt x="384" y="289"/>
                </a:cubicBezTo>
                <a:cubicBezTo>
                  <a:pt x="379" y="290"/>
                  <a:pt x="378" y="291"/>
                  <a:pt x="377" y="289"/>
                </a:cubicBezTo>
                <a:cubicBezTo>
                  <a:pt x="376" y="287"/>
                  <a:pt x="383" y="285"/>
                  <a:pt x="386" y="285"/>
                </a:cubicBezTo>
                <a:moveTo>
                  <a:pt x="379" y="292"/>
                </a:moveTo>
                <a:cubicBezTo>
                  <a:pt x="380" y="293"/>
                  <a:pt x="373" y="297"/>
                  <a:pt x="369" y="298"/>
                </a:cubicBezTo>
                <a:cubicBezTo>
                  <a:pt x="366" y="300"/>
                  <a:pt x="361" y="299"/>
                  <a:pt x="361" y="297"/>
                </a:cubicBezTo>
                <a:cubicBezTo>
                  <a:pt x="361" y="294"/>
                  <a:pt x="364" y="294"/>
                  <a:pt x="364" y="296"/>
                </a:cubicBezTo>
                <a:cubicBezTo>
                  <a:pt x="365" y="296"/>
                  <a:pt x="366" y="295"/>
                  <a:pt x="367" y="294"/>
                </a:cubicBezTo>
                <a:cubicBezTo>
                  <a:pt x="369" y="293"/>
                  <a:pt x="370" y="292"/>
                  <a:pt x="371" y="292"/>
                </a:cubicBezTo>
                <a:cubicBezTo>
                  <a:pt x="374" y="293"/>
                  <a:pt x="375" y="294"/>
                  <a:pt x="377" y="293"/>
                </a:cubicBezTo>
                <a:cubicBezTo>
                  <a:pt x="379" y="292"/>
                  <a:pt x="379" y="291"/>
                  <a:pt x="379" y="292"/>
                </a:cubicBezTo>
                <a:moveTo>
                  <a:pt x="359" y="274"/>
                </a:moveTo>
                <a:cubicBezTo>
                  <a:pt x="359" y="273"/>
                  <a:pt x="363" y="274"/>
                  <a:pt x="366" y="275"/>
                </a:cubicBezTo>
                <a:cubicBezTo>
                  <a:pt x="367" y="275"/>
                  <a:pt x="368" y="275"/>
                  <a:pt x="369" y="275"/>
                </a:cubicBezTo>
                <a:cubicBezTo>
                  <a:pt x="371" y="275"/>
                  <a:pt x="373" y="275"/>
                  <a:pt x="374" y="277"/>
                </a:cubicBezTo>
                <a:cubicBezTo>
                  <a:pt x="375" y="280"/>
                  <a:pt x="378" y="283"/>
                  <a:pt x="375" y="283"/>
                </a:cubicBezTo>
                <a:cubicBezTo>
                  <a:pt x="374" y="283"/>
                  <a:pt x="373" y="282"/>
                  <a:pt x="372" y="282"/>
                </a:cubicBezTo>
                <a:cubicBezTo>
                  <a:pt x="371" y="281"/>
                  <a:pt x="370" y="280"/>
                  <a:pt x="370" y="281"/>
                </a:cubicBezTo>
                <a:cubicBezTo>
                  <a:pt x="370" y="283"/>
                  <a:pt x="368" y="282"/>
                  <a:pt x="368" y="285"/>
                </a:cubicBezTo>
                <a:cubicBezTo>
                  <a:pt x="368" y="288"/>
                  <a:pt x="366" y="292"/>
                  <a:pt x="365" y="292"/>
                </a:cubicBezTo>
                <a:cubicBezTo>
                  <a:pt x="364" y="292"/>
                  <a:pt x="366" y="287"/>
                  <a:pt x="364" y="286"/>
                </a:cubicBezTo>
                <a:cubicBezTo>
                  <a:pt x="363" y="286"/>
                  <a:pt x="362" y="287"/>
                  <a:pt x="361" y="287"/>
                </a:cubicBezTo>
                <a:cubicBezTo>
                  <a:pt x="360" y="288"/>
                  <a:pt x="359" y="289"/>
                  <a:pt x="359" y="287"/>
                </a:cubicBezTo>
                <a:cubicBezTo>
                  <a:pt x="360" y="285"/>
                  <a:pt x="363" y="283"/>
                  <a:pt x="361" y="279"/>
                </a:cubicBezTo>
                <a:cubicBezTo>
                  <a:pt x="359" y="276"/>
                  <a:pt x="355" y="276"/>
                  <a:pt x="354" y="279"/>
                </a:cubicBezTo>
                <a:cubicBezTo>
                  <a:pt x="353" y="281"/>
                  <a:pt x="351" y="280"/>
                  <a:pt x="350" y="282"/>
                </a:cubicBezTo>
                <a:cubicBezTo>
                  <a:pt x="349" y="284"/>
                  <a:pt x="348" y="288"/>
                  <a:pt x="349" y="291"/>
                </a:cubicBezTo>
                <a:cubicBezTo>
                  <a:pt x="350" y="294"/>
                  <a:pt x="349" y="295"/>
                  <a:pt x="346" y="297"/>
                </a:cubicBezTo>
                <a:cubicBezTo>
                  <a:pt x="343" y="299"/>
                  <a:pt x="341" y="294"/>
                  <a:pt x="343" y="289"/>
                </a:cubicBezTo>
                <a:cubicBezTo>
                  <a:pt x="343" y="285"/>
                  <a:pt x="345" y="282"/>
                  <a:pt x="344" y="282"/>
                </a:cubicBezTo>
                <a:cubicBezTo>
                  <a:pt x="342" y="282"/>
                  <a:pt x="346" y="277"/>
                  <a:pt x="350" y="276"/>
                </a:cubicBezTo>
                <a:cubicBezTo>
                  <a:pt x="354" y="275"/>
                  <a:pt x="359" y="276"/>
                  <a:pt x="359" y="274"/>
                </a:cubicBezTo>
                <a:moveTo>
                  <a:pt x="333" y="265"/>
                </a:moveTo>
                <a:cubicBezTo>
                  <a:pt x="336" y="266"/>
                  <a:pt x="338" y="259"/>
                  <a:pt x="341" y="259"/>
                </a:cubicBezTo>
                <a:cubicBezTo>
                  <a:pt x="343" y="259"/>
                  <a:pt x="350" y="260"/>
                  <a:pt x="350" y="263"/>
                </a:cubicBezTo>
                <a:cubicBezTo>
                  <a:pt x="350" y="266"/>
                  <a:pt x="354" y="263"/>
                  <a:pt x="354" y="266"/>
                </a:cubicBezTo>
                <a:cubicBezTo>
                  <a:pt x="355" y="269"/>
                  <a:pt x="358" y="272"/>
                  <a:pt x="356" y="273"/>
                </a:cubicBezTo>
                <a:cubicBezTo>
                  <a:pt x="355" y="274"/>
                  <a:pt x="355" y="271"/>
                  <a:pt x="352" y="271"/>
                </a:cubicBezTo>
                <a:cubicBezTo>
                  <a:pt x="350" y="271"/>
                  <a:pt x="347" y="274"/>
                  <a:pt x="344" y="273"/>
                </a:cubicBezTo>
                <a:cubicBezTo>
                  <a:pt x="342" y="272"/>
                  <a:pt x="343" y="270"/>
                  <a:pt x="341" y="270"/>
                </a:cubicBezTo>
                <a:cubicBezTo>
                  <a:pt x="339" y="270"/>
                  <a:pt x="343" y="266"/>
                  <a:pt x="340" y="268"/>
                </a:cubicBezTo>
                <a:cubicBezTo>
                  <a:pt x="337" y="270"/>
                  <a:pt x="332" y="274"/>
                  <a:pt x="330" y="272"/>
                </a:cubicBezTo>
                <a:cubicBezTo>
                  <a:pt x="329" y="271"/>
                  <a:pt x="328" y="271"/>
                  <a:pt x="327" y="271"/>
                </a:cubicBezTo>
                <a:cubicBezTo>
                  <a:pt x="326" y="271"/>
                  <a:pt x="325" y="272"/>
                  <a:pt x="325" y="271"/>
                </a:cubicBezTo>
                <a:cubicBezTo>
                  <a:pt x="323" y="269"/>
                  <a:pt x="330" y="265"/>
                  <a:pt x="333" y="265"/>
                </a:cubicBezTo>
                <a:moveTo>
                  <a:pt x="216" y="152"/>
                </a:moveTo>
                <a:cubicBezTo>
                  <a:pt x="213" y="155"/>
                  <a:pt x="212" y="156"/>
                  <a:pt x="210" y="155"/>
                </a:cubicBezTo>
                <a:cubicBezTo>
                  <a:pt x="207" y="155"/>
                  <a:pt x="206" y="156"/>
                  <a:pt x="207" y="157"/>
                </a:cubicBezTo>
                <a:cubicBezTo>
                  <a:pt x="208" y="158"/>
                  <a:pt x="208" y="159"/>
                  <a:pt x="206" y="159"/>
                </a:cubicBezTo>
                <a:cubicBezTo>
                  <a:pt x="203" y="160"/>
                  <a:pt x="201" y="162"/>
                  <a:pt x="200" y="161"/>
                </a:cubicBezTo>
                <a:cubicBezTo>
                  <a:pt x="199" y="161"/>
                  <a:pt x="205" y="157"/>
                  <a:pt x="203" y="156"/>
                </a:cubicBezTo>
                <a:cubicBezTo>
                  <a:pt x="202" y="155"/>
                  <a:pt x="198" y="158"/>
                  <a:pt x="198" y="159"/>
                </a:cubicBezTo>
                <a:cubicBezTo>
                  <a:pt x="198" y="161"/>
                  <a:pt x="196" y="161"/>
                  <a:pt x="194" y="161"/>
                </a:cubicBezTo>
                <a:cubicBezTo>
                  <a:pt x="193" y="161"/>
                  <a:pt x="191" y="159"/>
                  <a:pt x="193" y="159"/>
                </a:cubicBezTo>
                <a:cubicBezTo>
                  <a:pt x="194" y="159"/>
                  <a:pt x="193" y="157"/>
                  <a:pt x="195" y="157"/>
                </a:cubicBezTo>
                <a:cubicBezTo>
                  <a:pt x="197" y="156"/>
                  <a:pt x="195" y="155"/>
                  <a:pt x="195" y="154"/>
                </a:cubicBezTo>
                <a:cubicBezTo>
                  <a:pt x="195" y="154"/>
                  <a:pt x="196" y="154"/>
                  <a:pt x="197" y="154"/>
                </a:cubicBezTo>
                <a:cubicBezTo>
                  <a:pt x="199" y="154"/>
                  <a:pt x="200" y="154"/>
                  <a:pt x="200" y="153"/>
                </a:cubicBezTo>
                <a:cubicBezTo>
                  <a:pt x="200" y="152"/>
                  <a:pt x="196" y="150"/>
                  <a:pt x="195" y="151"/>
                </a:cubicBezTo>
                <a:cubicBezTo>
                  <a:pt x="193" y="152"/>
                  <a:pt x="190" y="154"/>
                  <a:pt x="186" y="153"/>
                </a:cubicBezTo>
                <a:cubicBezTo>
                  <a:pt x="185" y="152"/>
                  <a:pt x="196" y="151"/>
                  <a:pt x="198" y="149"/>
                </a:cubicBezTo>
                <a:cubicBezTo>
                  <a:pt x="199" y="148"/>
                  <a:pt x="207" y="146"/>
                  <a:pt x="208" y="147"/>
                </a:cubicBezTo>
                <a:cubicBezTo>
                  <a:pt x="209" y="149"/>
                  <a:pt x="204" y="150"/>
                  <a:pt x="206" y="151"/>
                </a:cubicBezTo>
                <a:cubicBezTo>
                  <a:pt x="208" y="153"/>
                  <a:pt x="212" y="152"/>
                  <a:pt x="213" y="150"/>
                </a:cubicBezTo>
                <a:cubicBezTo>
                  <a:pt x="214" y="149"/>
                  <a:pt x="218" y="149"/>
                  <a:pt x="216" y="152"/>
                </a:cubicBezTo>
                <a:moveTo>
                  <a:pt x="239" y="182"/>
                </a:moveTo>
                <a:cubicBezTo>
                  <a:pt x="236" y="185"/>
                  <a:pt x="237" y="184"/>
                  <a:pt x="234" y="185"/>
                </a:cubicBezTo>
                <a:cubicBezTo>
                  <a:pt x="232" y="185"/>
                  <a:pt x="234" y="188"/>
                  <a:pt x="231" y="188"/>
                </a:cubicBezTo>
                <a:cubicBezTo>
                  <a:pt x="227" y="188"/>
                  <a:pt x="220" y="188"/>
                  <a:pt x="219" y="187"/>
                </a:cubicBezTo>
                <a:cubicBezTo>
                  <a:pt x="219" y="186"/>
                  <a:pt x="223" y="187"/>
                  <a:pt x="223" y="185"/>
                </a:cubicBezTo>
                <a:cubicBezTo>
                  <a:pt x="224" y="184"/>
                  <a:pt x="225" y="182"/>
                  <a:pt x="227" y="182"/>
                </a:cubicBezTo>
                <a:cubicBezTo>
                  <a:pt x="229" y="182"/>
                  <a:pt x="228" y="179"/>
                  <a:pt x="225" y="178"/>
                </a:cubicBezTo>
                <a:cubicBezTo>
                  <a:pt x="222" y="176"/>
                  <a:pt x="230" y="175"/>
                  <a:pt x="232" y="178"/>
                </a:cubicBezTo>
                <a:cubicBezTo>
                  <a:pt x="233" y="180"/>
                  <a:pt x="236" y="182"/>
                  <a:pt x="238" y="180"/>
                </a:cubicBezTo>
                <a:cubicBezTo>
                  <a:pt x="240" y="179"/>
                  <a:pt x="250" y="174"/>
                  <a:pt x="250" y="176"/>
                </a:cubicBezTo>
                <a:cubicBezTo>
                  <a:pt x="250" y="178"/>
                  <a:pt x="242" y="180"/>
                  <a:pt x="239" y="182"/>
                </a:cubicBezTo>
                <a:moveTo>
                  <a:pt x="295" y="234"/>
                </a:moveTo>
                <a:cubicBezTo>
                  <a:pt x="295" y="231"/>
                  <a:pt x="299" y="230"/>
                  <a:pt x="300" y="232"/>
                </a:cubicBezTo>
                <a:cubicBezTo>
                  <a:pt x="302" y="234"/>
                  <a:pt x="304" y="242"/>
                  <a:pt x="305" y="244"/>
                </a:cubicBezTo>
                <a:cubicBezTo>
                  <a:pt x="307" y="247"/>
                  <a:pt x="307" y="251"/>
                  <a:pt x="305" y="251"/>
                </a:cubicBezTo>
                <a:cubicBezTo>
                  <a:pt x="303" y="251"/>
                  <a:pt x="305" y="245"/>
                  <a:pt x="301" y="243"/>
                </a:cubicBezTo>
                <a:cubicBezTo>
                  <a:pt x="297" y="241"/>
                  <a:pt x="295" y="236"/>
                  <a:pt x="295" y="234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" name="矩形标注 24"/>
          <p:cNvSpPr/>
          <p:nvPr/>
        </p:nvSpPr>
        <p:spPr>
          <a:xfrm>
            <a:off x="8513763" y="1858963"/>
            <a:ext cx="1089025" cy="596900"/>
          </a:xfrm>
          <a:prstGeom prst="wedgeRectCallout">
            <a:avLst>
              <a:gd name="adj1" fmla="val -79389"/>
              <a:gd name="adj2" fmla="val -902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" name="文本框 6"/>
          <p:cNvSpPr txBox="1">
            <a:spLocks noChangeArrowheads="1"/>
          </p:cNvSpPr>
          <p:nvPr/>
        </p:nvSpPr>
        <p:spPr bwMode="auto">
          <a:xfrm>
            <a:off x="8556625" y="1897063"/>
            <a:ext cx="9731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10" name="矩形标注 26"/>
          <p:cNvSpPr/>
          <p:nvPr/>
        </p:nvSpPr>
        <p:spPr>
          <a:xfrm>
            <a:off x="8629650" y="3297238"/>
            <a:ext cx="1728788" cy="596900"/>
          </a:xfrm>
          <a:prstGeom prst="wedgeRectCallout">
            <a:avLst>
              <a:gd name="adj1" fmla="val -66466"/>
              <a:gd name="adj2" fmla="val -902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1" name="文本框 8"/>
          <p:cNvSpPr txBox="1">
            <a:spLocks noChangeArrowheads="1"/>
          </p:cNvSpPr>
          <p:nvPr/>
        </p:nvSpPr>
        <p:spPr bwMode="auto">
          <a:xfrm>
            <a:off x="8686800" y="3333750"/>
            <a:ext cx="16144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2" name="矩形标注 28"/>
          <p:cNvSpPr/>
          <p:nvPr/>
        </p:nvSpPr>
        <p:spPr>
          <a:xfrm>
            <a:off x="6751638" y="2759075"/>
            <a:ext cx="1146175" cy="992188"/>
          </a:xfrm>
          <a:prstGeom prst="wedgeRectCallout">
            <a:avLst>
              <a:gd name="adj1" fmla="val -79389"/>
              <a:gd name="adj2" fmla="val -902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3" name="文本框 10"/>
          <p:cNvSpPr txBox="1">
            <a:spLocks noChangeArrowheads="1"/>
          </p:cNvSpPr>
          <p:nvPr/>
        </p:nvSpPr>
        <p:spPr bwMode="auto">
          <a:xfrm>
            <a:off x="6808788" y="2781300"/>
            <a:ext cx="1030287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endParaRPr lang="en-US" altLang="zh-CN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14" name="矩形标注 30"/>
          <p:cNvSpPr/>
          <p:nvPr/>
        </p:nvSpPr>
        <p:spPr>
          <a:xfrm flipH="1">
            <a:off x="3152775" y="3057525"/>
            <a:ext cx="1270000" cy="768350"/>
          </a:xfrm>
          <a:prstGeom prst="wedgeRectCallout">
            <a:avLst>
              <a:gd name="adj1" fmla="val -79389"/>
              <a:gd name="adj2" fmla="val -902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5" name="文本框 12"/>
          <p:cNvSpPr txBox="1">
            <a:spLocks noChangeArrowheads="1"/>
          </p:cNvSpPr>
          <p:nvPr/>
        </p:nvSpPr>
        <p:spPr bwMode="auto">
          <a:xfrm>
            <a:off x="3182938" y="3025775"/>
            <a:ext cx="121126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endParaRPr lang="en-US" altLang="zh-CN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16" name="矩形标注 32"/>
          <p:cNvSpPr/>
          <p:nvPr/>
        </p:nvSpPr>
        <p:spPr>
          <a:xfrm flipH="1">
            <a:off x="1979613" y="1468438"/>
            <a:ext cx="1268412" cy="768350"/>
          </a:xfrm>
          <a:prstGeom prst="wedgeRectCallout">
            <a:avLst>
              <a:gd name="adj1" fmla="val -79389"/>
              <a:gd name="adj2" fmla="val -902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7" name="文本框 14"/>
          <p:cNvSpPr txBox="1">
            <a:spLocks noChangeArrowheads="1"/>
          </p:cNvSpPr>
          <p:nvPr/>
        </p:nvSpPr>
        <p:spPr bwMode="auto">
          <a:xfrm>
            <a:off x="2008188" y="1436688"/>
            <a:ext cx="121126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endParaRPr lang="en-US" altLang="zh-CN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18" name="矩形 132"/>
          <p:cNvSpPr>
            <a:spLocks noChangeArrowheads="1"/>
          </p:cNvSpPr>
          <p:nvPr/>
        </p:nvSpPr>
        <p:spPr bwMode="auto">
          <a:xfrm>
            <a:off x="1131888" y="4560888"/>
            <a:ext cx="26463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cxnSp>
        <p:nvCxnSpPr>
          <p:cNvPr id="19" name="直接连接符 18"/>
          <p:cNvCxnSpPr/>
          <p:nvPr/>
        </p:nvCxnSpPr>
        <p:spPr>
          <a:xfrm>
            <a:off x="1192213" y="5038725"/>
            <a:ext cx="25257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/>
      <p:bldP spid="10" grpId="0" animBg="1"/>
      <p:bldP spid="11" grpId="0"/>
      <p:bldP spid="12" grpId="0" animBg="1"/>
      <p:bldP spid="13" grpId="0"/>
      <p:bldP spid="14" grpId="0" animBg="1"/>
      <p:bldP spid="15" grpId="0"/>
      <p:bldP spid="16" grpId="0" animBg="1"/>
      <p:bldP spid="17" grpId="0"/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67" y="0"/>
            <a:ext cx="12208934" cy="6857999"/>
          </a:xfrm>
          <a:prstGeom prst="rect">
            <a:avLst/>
          </a:prstGeom>
        </p:spPr>
      </p:pic>
      <p:sp>
        <p:nvSpPr>
          <p:cNvPr id="5" name="自由: 形状 4"/>
          <p:cNvSpPr/>
          <p:nvPr/>
        </p:nvSpPr>
        <p:spPr>
          <a:xfrm>
            <a:off x="0" y="0"/>
            <a:ext cx="12192000" cy="6860934"/>
          </a:xfrm>
          <a:custGeom>
            <a:avLst/>
            <a:gdLst>
              <a:gd name="connsiteX0" fmla="*/ 203593 w 12192000"/>
              <a:gd name="connsiteY0" fmla="*/ 78057 h 6860934"/>
              <a:gd name="connsiteX1" fmla="*/ 78059 w 12192000"/>
              <a:gd name="connsiteY1" fmla="*/ 203591 h 6860934"/>
              <a:gd name="connsiteX2" fmla="*/ 78059 w 12192000"/>
              <a:gd name="connsiteY2" fmla="*/ 6665559 h 6860934"/>
              <a:gd name="connsiteX3" fmla="*/ 203593 w 12192000"/>
              <a:gd name="connsiteY3" fmla="*/ 6791093 h 6860934"/>
              <a:gd name="connsiteX4" fmla="*/ 11984690 w 12192000"/>
              <a:gd name="connsiteY4" fmla="*/ 6791093 h 6860934"/>
              <a:gd name="connsiteX5" fmla="*/ 12110224 w 12192000"/>
              <a:gd name="connsiteY5" fmla="*/ 6665559 h 6860934"/>
              <a:gd name="connsiteX6" fmla="*/ 12110224 w 12192000"/>
              <a:gd name="connsiteY6" fmla="*/ 203591 h 6860934"/>
              <a:gd name="connsiteX7" fmla="*/ 11984690 w 12192000"/>
              <a:gd name="connsiteY7" fmla="*/ 78057 h 6860934"/>
              <a:gd name="connsiteX8" fmla="*/ 0 w 12192000"/>
              <a:gd name="connsiteY8" fmla="*/ 0 h 6860934"/>
              <a:gd name="connsiteX9" fmla="*/ 12192000 w 12192000"/>
              <a:gd name="connsiteY9" fmla="*/ 0 h 6860934"/>
              <a:gd name="connsiteX10" fmla="*/ 12192000 w 12192000"/>
              <a:gd name="connsiteY10" fmla="*/ 6860934 h 6860934"/>
              <a:gd name="connsiteX11" fmla="*/ 0 w 12192000"/>
              <a:gd name="connsiteY11" fmla="*/ 6860934 h 6860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60934">
                <a:moveTo>
                  <a:pt x="203593" y="78057"/>
                </a:moveTo>
                <a:cubicBezTo>
                  <a:pt x="134262" y="78057"/>
                  <a:pt x="78059" y="134260"/>
                  <a:pt x="78059" y="203591"/>
                </a:cubicBezTo>
                <a:lnTo>
                  <a:pt x="78059" y="6665559"/>
                </a:lnTo>
                <a:cubicBezTo>
                  <a:pt x="78059" y="6734890"/>
                  <a:pt x="134262" y="6791093"/>
                  <a:pt x="203593" y="6791093"/>
                </a:cubicBezTo>
                <a:lnTo>
                  <a:pt x="11984690" y="6791093"/>
                </a:lnTo>
                <a:cubicBezTo>
                  <a:pt x="12054021" y="6791093"/>
                  <a:pt x="12110224" y="6734890"/>
                  <a:pt x="12110224" y="6665559"/>
                </a:cubicBezTo>
                <a:lnTo>
                  <a:pt x="12110224" y="203591"/>
                </a:lnTo>
                <a:cubicBezTo>
                  <a:pt x="12110224" y="134260"/>
                  <a:pt x="12054021" y="78057"/>
                  <a:pt x="11984690" y="78057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60934"/>
                </a:lnTo>
                <a:lnTo>
                  <a:pt x="0" y="6860934"/>
                </a:lnTo>
                <a:close/>
              </a:path>
            </a:pathLst>
          </a:custGeom>
          <a:solidFill>
            <a:srgbClr val="2400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5" name="自由: 形状 44"/>
          <p:cNvSpPr/>
          <p:nvPr/>
        </p:nvSpPr>
        <p:spPr bwMode="auto">
          <a:xfrm>
            <a:off x="17463" y="5710238"/>
            <a:ext cx="12192000" cy="1395412"/>
          </a:xfrm>
          <a:custGeom>
            <a:avLst/>
            <a:gdLst>
              <a:gd name="connsiteX0" fmla="*/ 5805716 w 12192000"/>
              <a:gd name="connsiteY0" fmla="*/ 0 h 1395412"/>
              <a:gd name="connsiteX1" fmla="*/ 8229370 w 12192000"/>
              <a:gd name="connsiteY1" fmla="*/ 127291 h 1395412"/>
              <a:gd name="connsiteX2" fmla="*/ 10302839 w 12192000"/>
              <a:gd name="connsiteY2" fmla="*/ 734043 h 1395412"/>
              <a:gd name="connsiteX3" fmla="*/ 12192000 w 12192000"/>
              <a:gd name="connsiteY3" fmla="*/ 1090456 h 1395412"/>
              <a:gd name="connsiteX4" fmla="*/ 12192000 w 12192000"/>
              <a:gd name="connsiteY4" fmla="*/ 1349100 h 1395412"/>
              <a:gd name="connsiteX5" fmla="*/ 12192000 w 12192000"/>
              <a:gd name="connsiteY5" fmla="*/ 1395412 h 1395412"/>
              <a:gd name="connsiteX6" fmla="*/ 0 w 12192000"/>
              <a:gd name="connsiteY6" fmla="*/ 1395412 h 1395412"/>
              <a:gd name="connsiteX7" fmla="*/ 0 w 12192000"/>
              <a:gd name="connsiteY7" fmla="*/ 1238962 h 1395412"/>
              <a:gd name="connsiteX8" fmla="*/ 1916807 w 12192000"/>
              <a:gd name="connsiteY8" fmla="*/ 814660 h 1395412"/>
              <a:gd name="connsiteX9" fmla="*/ 5805716 w 12192000"/>
              <a:gd name="connsiteY9" fmla="*/ 0 h 1395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1395412">
                <a:moveTo>
                  <a:pt x="5805716" y="0"/>
                </a:moveTo>
                <a:cubicBezTo>
                  <a:pt x="7040582" y="0"/>
                  <a:pt x="6635102" y="127291"/>
                  <a:pt x="8229370" y="127291"/>
                </a:cubicBezTo>
                <a:cubicBezTo>
                  <a:pt x="9372082" y="127291"/>
                  <a:pt x="9657760" y="734043"/>
                  <a:pt x="10302839" y="734043"/>
                </a:cubicBezTo>
                <a:cubicBezTo>
                  <a:pt x="11620644" y="734043"/>
                  <a:pt x="12192000" y="1090456"/>
                  <a:pt x="12192000" y="1090456"/>
                </a:cubicBezTo>
                <a:cubicBezTo>
                  <a:pt x="12192000" y="1090456"/>
                  <a:pt x="12192000" y="1090456"/>
                  <a:pt x="12192000" y="1349100"/>
                </a:cubicBezTo>
                <a:lnTo>
                  <a:pt x="12192000" y="1395412"/>
                </a:lnTo>
                <a:lnTo>
                  <a:pt x="0" y="1395412"/>
                </a:lnTo>
                <a:lnTo>
                  <a:pt x="0" y="1238962"/>
                </a:lnTo>
                <a:cubicBezTo>
                  <a:pt x="0" y="1238962"/>
                  <a:pt x="737234" y="814660"/>
                  <a:pt x="1916807" y="814660"/>
                </a:cubicBezTo>
                <a:cubicBezTo>
                  <a:pt x="3594014" y="814660"/>
                  <a:pt x="4561633" y="0"/>
                  <a:pt x="5805716" y="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grpSp>
        <p:nvGrpSpPr>
          <p:cNvPr id="14" name="组合 13"/>
          <p:cNvGrpSpPr/>
          <p:nvPr/>
        </p:nvGrpSpPr>
        <p:grpSpPr>
          <a:xfrm>
            <a:off x="1289843" y="5515525"/>
            <a:ext cx="747713" cy="1285875"/>
            <a:chOff x="454025" y="5688013"/>
            <a:chExt cx="747713" cy="1285875"/>
          </a:xfrm>
        </p:grpSpPr>
        <p:sp>
          <p:nvSpPr>
            <p:cNvPr id="15" name="Freeform 9"/>
            <p:cNvSpPr/>
            <p:nvPr/>
          </p:nvSpPr>
          <p:spPr bwMode="auto">
            <a:xfrm>
              <a:off x="454025" y="6034088"/>
              <a:ext cx="747713" cy="939800"/>
            </a:xfrm>
            <a:custGeom>
              <a:avLst/>
              <a:gdLst>
                <a:gd name="T0" fmla="*/ 135 w 176"/>
                <a:gd name="T1" fmla="*/ 220 h 220"/>
                <a:gd name="T2" fmla="*/ 0 w 176"/>
                <a:gd name="T3" fmla="*/ 186 h 220"/>
                <a:gd name="T4" fmla="*/ 31 w 176"/>
                <a:gd name="T5" fmla="*/ 60 h 220"/>
                <a:gd name="T6" fmla="*/ 115 w 176"/>
                <a:gd name="T7" fmla="*/ 9 h 220"/>
                <a:gd name="T8" fmla="*/ 115 w 176"/>
                <a:gd name="T9" fmla="*/ 9 h 220"/>
                <a:gd name="T10" fmla="*/ 166 w 176"/>
                <a:gd name="T11" fmla="*/ 93 h 220"/>
                <a:gd name="T12" fmla="*/ 135 w 176"/>
                <a:gd name="T13" fmla="*/ 22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6" h="220">
                  <a:moveTo>
                    <a:pt x="135" y="220"/>
                  </a:moveTo>
                  <a:cubicBezTo>
                    <a:pt x="0" y="186"/>
                    <a:pt x="0" y="186"/>
                    <a:pt x="0" y="186"/>
                  </a:cubicBezTo>
                  <a:cubicBezTo>
                    <a:pt x="31" y="60"/>
                    <a:pt x="31" y="60"/>
                    <a:pt x="31" y="60"/>
                  </a:cubicBezTo>
                  <a:cubicBezTo>
                    <a:pt x="40" y="23"/>
                    <a:pt x="78" y="0"/>
                    <a:pt x="115" y="9"/>
                  </a:cubicBezTo>
                  <a:cubicBezTo>
                    <a:pt x="115" y="9"/>
                    <a:pt x="115" y="9"/>
                    <a:pt x="115" y="9"/>
                  </a:cubicBezTo>
                  <a:cubicBezTo>
                    <a:pt x="153" y="18"/>
                    <a:pt x="176" y="56"/>
                    <a:pt x="166" y="93"/>
                  </a:cubicBezTo>
                  <a:lnTo>
                    <a:pt x="135" y="22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Line 10"/>
            <p:cNvSpPr>
              <a:spLocks noChangeShapeType="1"/>
            </p:cNvSpPr>
            <p:nvPr/>
          </p:nvSpPr>
          <p:spPr bwMode="auto">
            <a:xfrm flipH="1">
              <a:off x="849312" y="5688013"/>
              <a:ext cx="190500" cy="773113"/>
            </a:xfrm>
            <a:prstGeom prst="line">
              <a:avLst/>
            </a:prstGeom>
            <a:noFill/>
            <a:ln w="152400" cap="flat">
              <a:solidFill>
                <a:srgbClr val="231F2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Line 11"/>
            <p:cNvSpPr>
              <a:spLocks noChangeShapeType="1"/>
            </p:cNvSpPr>
            <p:nvPr/>
          </p:nvSpPr>
          <p:spPr bwMode="auto">
            <a:xfrm>
              <a:off x="823912" y="5837238"/>
              <a:ext cx="334963" cy="80963"/>
            </a:xfrm>
            <a:prstGeom prst="line">
              <a:avLst/>
            </a:prstGeom>
            <a:noFill/>
            <a:ln w="152400" cap="flat">
              <a:solidFill>
                <a:srgbClr val="231F2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0448551" y="5563149"/>
            <a:ext cx="704850" cy="1238251"/>
            <a:chOff x="4195762" y="5526088"/>
            <a:chExt cx="704850" cy="1238251"/>
          </a:xfrm>
        </p:grpSpPr>
        <p:sp>
          <p:nvSpPr>
            <p:cNvPr id="19" name="Freeform 12"/>
            <p:cNvSpPr/>
            <p:nvPr/>
          </p:nvSpPr>
          <p:spPr bwMode="auto">
            <a:xfrm>
              <a:off x="4195762" y="5867401"/>
              <a:ext cx="704850" cy="896938"/>
            </a:xfrm>
            <a:custGeom>
              <a:avLst/>
              <a:gdLst>
                <a:gd name="T0" fmla="*/ 166 w 166"/>
                <a:gd name="T1" fmla="*/ 181 h 210"/>
                <a:gd name="T2" fmla="*/ 35 w 166"/>
                <a:gd name="T3" fmla="*/ 210 h 210"/>
                <a:gd name="T4" fmla="*/ 8 w 166"/>
                <a:gd name="T5" fmla="*/ 88 h 210"/>
                <a:gd name="T6" fmla="*/ 59 w 166"/>
                <a:gd name="T7" fmla="*/ 8 h 210"/>
                <a:gd name="T8" fmla="*/ 59 w 166"/>
                <a:gd name="T9" fmla="*/ 8 h 210"/>
                <a:gd name="T10" fmla="*/ 139 w 166"/>
                <a:gd name="T11" fmla="*/ 59 h 210"/>
                <a:gd name="T12" fmla="*/ 166 w 166"/>
                <a:gd name="T13" fmla="*/ 181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6" h="210">
                  <a:moveTo>
                    <a:pt x="166" y="181"/>
                  </a:moveTo>
                  <a:cubicBezTo>
                    <a:pt x="35" y="210"/>
                    <a:pt x="35" y="210"/>
                    <a:pt x="35" y="210"/>
                  </a:cubicBezTo>
                  <a:cubicBezTo>
                    <a:pt x="8" y="88"/>
                    <a:pt x="8" y="88"/>
                    <a:pt x="8" y="88"/>
                  </a:cubicBezTo>
                  <a:cubicBezTo>
                    <a:pt x="0" y="52"/>
                    <a:pt x="23" y="16"/>
                    <a:pt x="59" y="8"/>
                  </a:cubicBezTo>
                  <a:cubicBezTo>
                    <a:pt x="59" y="8"/>
                    <a:pt x="59" y="8"/>
                    <a:pt x="59" y="8"/>
                  </a:cubicBezTo>
                  <a:cubicBezTo>
                    <a:pt x="95" y="0"/>
                    <a:pt x="131" y="23"/>
                    <a:pt x="139" y="59"/>
                  </a:cubicBezTo>
                  <a:lnTo>
                    <a:pt x="166" y="18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Line 13"/>
            <p:cNvSpPr>
              <a:spLocks noChangeShapeType="1"/>
            </p:cNvSpPr>
            <p:nvPr/>
          </p:nvSpPr>
          <p:spPr bwMode="auto">
            <a:xfrm>
              <a:off x="4365625" y="5526088"/>
              <a:ext cx="165100" cy="750888"/>
            </a:xfrm>
            <a:prstGeom prst="line">
              <a:avLst/>
            </a:prstGeom>
            <a:noFill/>
            <a:ln w="152400" cap="flat">
              <a:solidFill>
                <a:srgbClr val="231F2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Line 14"/>
            <p:cNvSpPr>
              <a:spLocks noChangeShapeType="1"/>
            </p:cNvSpPr>
            <p:nvPr/>
          </p:nvSpPr>
          <p:spPr bwMode="auto">
            <a:xfrm flipV="1">
              <a:off x="4243387" y="5675313"/>
              <a:ext cx="325438" cy="73025"/>
            </a:xfrm>
            <a:prstGeom prst="line">
              <a:avLst/>
            </a:prstGeom>
            <a:noFill/>
            <a:ln w="152400" cap="flat">
              <a:solidFill>
                <a:srgbClr val="231F2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2" name="Freeform 15"/>
          <p:cNvSpPr/>
          <p:nvPr/>
        </p:nvSpPr>
        <p:spPr bwMode="auto">
          <a:xfrm>
            <a:off x="3295554" y="5621636"/>
            <a:ext cx="534988" cy="727075"/>
          </a:xfrm>
          <a:custGeom>
            <a:avLst/>
            <a:gdLst>
              <a:gd name="T0" fmla="*/ 83 w 337"/>
              <a:gd name="T1" fmla="*/ 458 h 458"/>
              <a:gd name="T2" fmla="*/ 0 w 337"/>
              <a:gd name="T3" fmla="*/ 159 h 458"/>
              <a:gd name="T4" fmla="*/ 83 w 337"/>
              <a:gd name="T5" fmla="*/ 0 h 458"/>
              <a:gd name="T6" fmla="*/ 246 w 337"/>
              <a:gd name="T7" fmla="*/ 0 h 458"/>
              <a:gd name="T8" fmla="*/ 337 w 337"/>
              <a:gd name="T9" fmla="*/ 140 h 458"/>
              <a:gd name="T10" fmla="*/ 284 w 337"/>
              <a:gd name="T11" fmla="*/ 458 h 458"/>
              <a:gd name="T12" fmla="*/ 83 w 337"/>
              <a:gd name="T13" fmla="*/ 458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37" h="458">
                <a:moveTo>
                  <a:pt x="83" y="458"/>
                </a:moveTo>
                <a:lnTo>
                  <a:pt x="0" y="159"/>
                </a:lnTo>
                <a:lnTo>
                  <a:pt x="83" y="0"/>
                </a:lnTo>
                <a:lnTo>
                  <a:pt x="246" y="0"/>
                </a:lnTo>
                <a:lnTo>
                  <a:pt x="337" y="140"/>
                </a:lnTo>
                <a:lnTo>
                  <a:pt x="284" y="458"/>
                </a:lnTo>
                <a:lnTo>
                  <a:pt x="83" y="458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3" name="组合 22"/>
          <p:cNvGrpSpPr/>
          <p:nvPr/>
        </p:nvGrpSpPr>
        <p:grpSpPr>
          <a:xfrm>
            <a:off x="5287555" y="4991033"/>
            <a:ext cx="698500" cy="1149350"/>
            <a:chOff x="2381250" y="5756276"/>
            <a:chExt cx="698500" cy="1149350"/>
          </a:xfrm>
        </p:grpSpPr>
        <p:sp>
          <p:nvSpPr>
            <p:cNvPr id="24" name="Line 16"/>
            <p:cNvSpPr>
              <a:spLocks noChangeShapeType="1"/>
            </p:cNvSpPr>
            <p:nvPr/>
          </p:nvSpPr>
          <p:spPr bwMode="auto">
            <a:xfrm>
              <a:off x="2732087" y="5756276"/>
              <a:ext cx="0" cy="1149350"/>
            </a:xfrm>
            <a:prstGeom prst="line">
              <a:avLst/>
            </a:prstGeom>
            <a:noFill/>
            <a:ln w="152400" cap="flat">
              <a:solidFill>
                <a:srgbClr val="231F2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Line 17"/>
            <p:cNvSpPr>
              <a:spLocks noChangeShapeType="1"/>
            </p:cNvSpPr>
            <p:nvPr/>
          </p:nvSpPr>
          <p:spPr bwMode="auto">
            <a:xfrm>
              <a:off x="2381250" y="6137276"/>
              <a:ext cx="698500" cy="0"/>
            </a:xfrm>
            <a:prstGeom prst="line">
              <a:avLst/>
            </a:prstGeom>
            <a:noFill/>
            <a:ln w="152400" cap="flat">
              <a:solidFill>
                <a:srgbClr val="231F2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Oval 18"/>
            <p:cNvSpPr>
              <a:spLocks noChangeArrowheads="1"/>
            </p:cNvSpPr>
            <p:nvPr/>
          </p:nvSpPr>
          <p:spPr bwMode="auto">
            <a:xfrm>
              <a:off x="2533650" y="5948363"/>
              <a:ext cx="381000" cy="381000"/>
            </a:xfrm>
            <a:prstGeom prst="ellipse">
              <a:avLst/>
            </a:pr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7" name="Freeform 19"/>
          <p:cNvSpPr/>
          <p:nvPr/>
        </p:nvSpPr>
        <p:spPr bwMode="auto">
          <a:xfrm>
            <a:off x="8327758" y="5299374"/>
            <a:ext cx="581025" cy="644525"/>
          </a:xfrm>
          <a:custGeom>
            <a:avLst/>
            <a:gdLst>
              <a:gd name="T0" fmla="*/ 110 w 137"/>
              <a:gd name="T1" fmla="*/ 151 h 151"/>
              <a:gd name="T2" fmla="*/ 26 w 137"/>
              <a:gd name="T3" fmla="*/ 151 h 151"/>
              <a:gd name="T4" fmla="*/ 8 w 137"/>
              <a:gd name="T5" fmla="*/ 75 h 151"/>
              <a:gd name="T6" fmla="*/ 68 w 137"/>
              <a:gd name="T7" fmla="*/ 0 h 151"/>
              <a:gd name="T8" fmla="*/ 68 w 137"/>
              <a:gd name="T9" fmla="*/ 0 h 151"/>
              <a:gd name="T10" fmla="*/ 128 w 137"/>
              <a:gd name="T11" fmla="*/ 75 h 151"/>
              <a:gd name="T12" fmla="*/ 110 w 137"/>
              <a:gd name="T13" fmla="*/ 151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7" h="151">
                <a:moveTo>
                  <a:pt x="110" y="151"/>
                </a:moveTo>
                <a:cubicBezTo>
                  <a:pt x="26" y="151"/>
                  <a:pt x="26" y="151"/>
                  <a:pt x="26" y="151"/>
                </a:cubicBezTo>
                <a:cubicBezTo>
                  <a:pt x="8" y="75"/>
                  <a:pt x="8" y="75"/>
                  <a:pt x="8" y="75"/>
                </a:cubicBezTo>
                <a:cubicBezTo>
                  <a:pt x="0" y="36"/>
                  <a:pt x="29" y="0"/>
                  <a:pt x="68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107" y="0"/>
                  <a:pt x="137" y="36"/>
                  <a:pt x="128" y="75"/>
                </a:cubicBezTo>
                <a:lnTo>
                  <a:pt x="110" y="151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Freeform 20"/>
          <p:cNvSpPr/>
          <p:nvPr/>
        </p:nvSpPr>
        <p:spPr bwMode="auto">
          <a:xfrm rot="20997692">
            <a:off x="-796" y="5858117"/>
            <a:ext cx="2787650" cy="846138"/>
          </a:xfrm>
          <a:custGeom>
            <a:avLst/>
            <a:gdLst>
              <a:gd name="T0" fmla="*/ 1647 w 1756"/>
              <a:gd name="T1" fmla="*/ 533 h 533"/>
              <a:gd name="T2" fmla="*/ 1510 w 1756"/>
              <a:gd name="T3" fmla="*/ 533 h 533"/>
              <a:gd name="T4" fmla="*/ 1374 w 1756"/>
              <a:gd name="T5" fmla="*/ 533 h 533"/>
              <a:gd name="T6" fmla="*/ 1235 w 1756"/>
              <a:gd name="T7" fmla="*/ 533 h 533"/>
              <a:gd name="T8" fmla="*/ 1099 w 1756"/>
              <a:gd name="T9" fmla="*/ 533 h 533"/>
              <a:gd name="T10" fmla="*/ 962 w 1756"/>
              <a:gd name="T11" fmla="*/ 533 h 533"/>
              <a:gd name="T12" fmla="*/ 823 w 1756"/>
              <a:gd name="T13" fmla="*/ 533 h 533"/>
              <a:gd name="T14" fmla="*/ 687 w 1756"/>
              <a:gd name="T15" fmla="*/ 533 h 533"/>
              <a:gd name="T16" fmla="*/ 551 w 1756"/>
              <a:gd name="T17" fmla="*/ 533 h 533"/>
              <a:gd name="T18" fmla="*/ 412 w 1756"/>
              <a:gd name="T19" fmla="*/ 533 h 533"/>
              <a:gd name="T20" fmla="*/ 276 w 1756"/>
              <a:gd name="T21" fmla="*/ 533 h 533"/>
              <a:gd name="T22" fmla="*/ 139 w 1756"/>
              <a:gd name="T23" fmla="*/ 533 h 533"/>
              <a:gd name="T24" fmla="*/ 0 w 1756"/>
              <a:gd name="T25" fmla="*/ 533 h 533"/>
              <a:gd name="T26" fmla="*/ 0 w 1756"/>
              <a:gd name="T27" fmla="*/ 525 h 533"/>
              <a:gd name="T28" fmla="*/ 0 w 1756"/>
              <a:gd name="T29" fmla="*/ 520 h 533"/>
              <a:gd name="T30" fmla="*/ 0 w 1756"/>
              <a:gd name="T31" fmla="*/ 512 h 533"/>
              <a:gd name="T32" fmla="*/ 0 w 1756"/>
              <a:gd name="T33" fmla="*/ 506 h 533"/>
              <a:gd name="T34" fmla="*/ 0 w 1756"/>
              <a:gd name="T35" fmla="*/ 501 h 533"/>
              <a:gd name="T36" fmla="*/ 0 w 1756"/>
              <a:gd name="T37" fmla="*/ 493 h 533"/>
              <a:gd name="T38" fmla="*/ 0 w 1756"/>
              <a:gd name="T39" fmla="*/ 487 h 533"/>
              <a:gd name="T40" fmla="*/ 0 w 1756"/>
              <a:gd name="T41" fmla="*/ 479 h 533"/>
              <a:gd name="T42" fmla="*/ 0 w 1756"/>
              <a:gd name="T43" fmla="*/ 474 h 533"/>
              <a:gd name="T44" fmla="*/ 0 w 1756"/>
              <a:gd name="T45" fmla="*/ 466 h 533"/>
              <a:gd name="T46" fmla="*/ 0 w 1756"/>
              <a:gd name="T47" fmla="*/ 460 h 533"/>
              <a:gd name="T48" fmla="*/ 0 w 1756"/>
              <a:gd name="T49" fmla="*/ 452 h 533"/>
              <a:gd name="T50" fmla="*/ 30 w 1756"/>
              <a:gd name="T51" fmla="*/ 331 h 533"/>
              <a:gd name="T52" fmla="*/ 166 w 1756"/>
              <a:gd name="T53" fmla="*/ 447 h 533"/>
              <a:gd name="T54" fmla="*/ 292 w 1756"/>
              <a:gd name="T55" fmla="*/ 286 h 533"/>
              <a:gd name="T56" fmla="*/ 441 w 1756"/>
              <a:gd name="T57" fmla="*/ 447 h 533"/>
              <a:gd name="T58" fmla="*/ 575 w 1756"/>
              <a:gd name="T59" fmla="*/ 216 h 533"/>
              <a:gd name="T60" fmla="*/ 714 w 1756"/>
              <a:gd name="T61" fmla="*/ 447 h 533"/>
              <a:gd name="T62" fmla="*/ 850 w 1756"/>
              <a:gd name="T63" fmla="*/ 267 h 533"/>
              <a:gd name="T64" fmla="*/ 989 w 1756"/>
              <a:gd name="T65" fmla="*/ 447 h 533"/>
              <a:gd name="T66" fmla="*/ 1123 w 1756"/>
              <a:gd name="T67" fmla="*/ 138 h 533"/>
              <a:gd name="T68" fmla="*/ 1264 w 1756"/>
              <a:gd name="T69" fmla="*/ 447 h 533"/>
              <a:gd name="T70" fmla="*/ 1411 w 1756"/>
              <a:gd name="T71" fmla="*/ 240 h 533"/>
              <a:gd name="T72" fmla="*/ 1537 w 1756"/>
              <a:gd name="T73" fmla="*/ 447 h 533"/>
              <a:gd name="T74" fmla="*/ 1676 w 1756"/>
              <a:gd name="T75" fmla="*/ 267 h 533"/>
              <a:gd name="T76" fmla="*/ 1756 w 1756"/>
              <a:gd name="T77" fmla="*/ 450 h 533"/>
              <a:gd name="T78" fmla="*/ 1756 w 1756"/>
              <a:gd name="T79" fmla="*/ 458 h 533"/>
              <a:gd name="T80" fmla="*/ 1756 w 1756"/>
              <a:gd name="T81" fmla="*/ 463 h 533"/>
              <a:gd name="T82" fmla="*/ 1756 w 1756"/>
              <a:gd name="T83" fmla="*/ 471 h 533"/>
              <a:gd name="T84" fmla="*/ 1756 w 1756"/>
              <a:gd name="T85" fmla="*/ 477 h 533"/>
              <a:gd name="T86" fmla="*/ 1756 w 1756"/>
              <a:gd name="T87" fmla="*/ 485 h 533"/>
              <a:gd name="T88" fmla="*/ 1756 w 1756"/>
              <a:gd name="T89" fmla="*/ 490 h 533"/>
              <a:gd name="T90" fmla="*/ 1756 w 1756"/>
              <a:gd name="T91" fmla="*/ 498 h 533"/>
              <a:gd name="T92" fmla="*/ 1756 w 1756"/>
              <a:gd name="T93" fmla="*/ 504 h 533"/>
              <a:gd name="T94" fmla="*/ 1756 w 1756"/>
              <a:gd name="T95" fmla="*/ 509 h 533"/>
              <a:gd name="T96" fmla="*/ 1756 w 1756"/>
              <a:gd name="T97" fmla="*/ 517 h 533"/>
              <a:gd name="T98" fmla="*/ 1756 w 1756"/>
              <a:gd name="T99" fmla="*/ 522 h 533"/>
              <a:gd name="T100" fmla="*/ 1756 w 1756"/>
              <a:gd name="T101" fmla="*/ 530 h 5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756" h="533">
                <a:moveTo>
                  <a:pt x="1756" y="533"/>
                </a:moveTo>
                <a:lnTo>
                  <a:pt x="1729" y="533"/>
                </a:lnTo>
                <a:lnTo>
                  <a:pt x="1703" y="533"/>
                </a:lnTo>
                <a:lnTo>
                  <a:pt x="1676" y="533"/>
                </a:lnTo>
                <a:lnTo>
                  <a:pt x="1647" y="533"/>
                </a:lnTo>
                <a:lnTo>
                  <a:pt x="1620" y="533"/>
                </a:lnTo>
                <a:lnTo>
                  <a:pt x="1593" y="533"/>
                </a:lnTo>
                <a:lnTo>
                  <a:pt x="1566" y="533"/>
                </a:lnTo>
                <a:lnTo>
                  <a:pt x="1537" y="533"/>
                </a:lnTo>
                <a:lnTo>
                  <a:pt x="1510" y="533"/>
                </a:lnTo>
                <a:lnTo>
                  <a:pt x="1484" y="533"/>
                </a:lnTo>
                <a:lnTo>
                  <a:pt x="1454" y="533"/>
                </a:lnTo>
                <a:lnTo>
                  <a:pt x="1427" y="533"/>
                </a:lnTo>
                <a:lnTo>
                  <a:pt x="1401" y="533"/>
                </a:lnTo>
                <a:lnTo>
                  <a:pt x="1374" y="533"/>
                </a:lnTo>
                <a:lnTo>
                  <a:pt x="1345" y="533"/>
                </a:lnTo>
                <a:lnTo>
                  <a:pt x="1318" y="533"/>
                </a:lnTo>
                <a:lnTo>
                  <a:pt x="1291" y="533"/>
                </a:lnTo>
                <a:lnTo>
                  <a:pt x="1264" y="533"/>
                </a:lnTo>
                <a:lnTo>
                  <a:pt x="1235" y="533"/>
                </a:lnTo>
                <a:lnTo>
                  <a:pt x="1208" y="533"/>
                </a:lnTo>
                <a:lnTo>
                  <a:pt x="1182" y="533"/>
                </a:lnTo>
                <a:lnTo>
                  <a:pt x="1155" y="533"/>
                </a:lnTo>
                <a:lnTo>
                  <a:pt x="1125" y="533"/>
                </a:lnTo>
                <a:lnTo>
                  <a:pt x="1099" y="533"/>
                </a:lnTo>
                <a:lnTo>
                  <a:pt x="1072" y="533"/>
                </a:lnTo>
                <a:lnTo>
                  <a:pt x="1045" y="533"/>
                </a:lnTo>
                <a:lnTo>
                  <a:pt x="1016" y="533"/>
                </a:lnTo>
                <a:lnTo>
                  <a:pt x="989" y="533"/>
                </a:lnTo>
                <a:lnTo>
                  <a:pt x="962" y="533"/>
                </a:lnTo>
                <a:lnTo>
                  <a:pt x="933" y="533"/>
                </a:lnTo>
                <a:lnTo>
                  <a:pt x="906" y="533"/>
                </a:lnTo>
                <a:lnTo>
                  <a:pt x="880" y="533"/>
                </a:lnTo>
                <a:lnTo>
                  <a:pt x="853" y="533"/>
                </a:lnTo>
                <a:lnTo>
                  <a:pt x="823" y="533"/>
                </a:lnTo>
                <a:lnTo>
                  <a:pt x="797" y="533"/>
                </a:lnTo>
                <a:lnTo>
                  <a:pt x="770" y="533"/>
                </a:lnTo>
                <a:lnTo>
                  <a:pt x="743" y="533"/>
                </a:lnTo>
                <a:lnTo>
                  <a:pt x="714" y="533"/>
                </a:lnTo>
                <a:lnTo>
                  <a:pt x="687" y="533"/>
                </a:lnTo>
                <a:lnTo>
                  <a:pt x="660" y="533"/>
                </a:lnTo>
                <a:lnTo>
                  <a:pt x="634" y="533"/>
                </a:lnTo>
                <a:lnTo>
                  <a:pt x="604" y="533"/>
                </a:lnTo>
                <a:lnTo>
                  <a:pt x="578" y="533"/>
                </a:lnTo>
                <a:lnTo>
                  <a:pt x="551" y="533"/>
                </a:lnTo>
                <a:lnTo>
                  <a:pt x="522" y="533"/>
                </a:lnTo>
                <a:lnTo>
                  <a:pt x="495" y="533"/>
                </a:lnTo>
                <a:lnTo>
                  <a:pt x="468" y="533"/>
                </a:lnTo>
                <a:lnTo>
                  <a:pt x="441" y="533"/>
                </a:lnTo>
                <a:lnTo>
                  <a:pt x="412" y="533"/>
                </a:lnTo>
                <a:lnTo>
                  <a:pt x="385" y="533"/>
                </a:lnTo>
                <a:lnTo>
                  <a:pt x="359" y="533"/>
                </a:lnTo>
                <a:lnTo>
                  <a:pt x="332" y="533"/>
                </a:lnTo>
                <a:lnTo>
                  <a:pt x="302" y="533"/>
                </a:lnTo>
                <a:lnTo>
                  <a:pt x="276" y="533"/>
                </a:lnTo>
                <a:lnTo>
                  <a:pt x="249" y="533"/>
                </a:lnTo>
                <a:lnTo>
                  <a:pt x="222" y="533"/>
                </a:lnTo>
                <a:lnTo>
                  <a:pt x="193" y="533"/>
                </a:lnTo>
                <a:lnTo>
                  <a:pt x="166" y="533"/>
                </a:lnTo>
                <a:lnTo>
                  <a:pt x="139" y="533"/>
                </a:lnTo>
                <a:lnTo>
                  <a:pt x="110" y="533"/>
                </a:lnTo>
                <a:lnTo>
                  <a:pt x="83" y="533"/>
                </a:lnTo>
                <a:lnTo>
                  <a:pt x="57" y="533"/>
                </a:lnTo>
                <a:lnTo>
                  <a:pt x="30" y="533"/>
                </a:lnTo>
                <a:lnTo>
                  <a:pt x="0" y="533"/>
                </a:lnTo>
                <a:lnTo>
                  <a:pt x="0" y="530"/>
                </a:lnTo>
                <a:lnTo>
                  <a:pt x="0" y="530"/>
                </a:lnTo>
                <a:lnTo>
                  <a:pt x="0" y="528"/>
                </a:lnTo>
                <a:lnTo>
                  <a:pt x="0" y="528"/>
                </a:lnTo>
                <a:lnTo>
                  <a:pt x="0" y="525"/>
                </a:lnTo>
                <a:lnTo>
                  <a:pt x="0" y="525"/>
                </a:lnTo>
                <a:lnTo>
                  <a:pt x="0" y="522"/>
                </a:lnTo>
                <a:lnTo>
                  <a:pt x="0" y="522"/>
                </a:lnTo>
                <a:lnTo>
                  <a:pt x="0" y="520"/>
                </a:lnTo>
                <a:lnTo>
                  <a:pt x="0" y="520"/>
                </a:lnTo>
                <a:lnTo>
                  <a:pt x="0" y="517"/>
                </a:lnTo>
                <a:lnTo>
                  <a:pt x="0" y="517"/>
                </a:lnTo>
                <a:lnTo>
                  <a:pt x="0" y="514"/>
                </a:lnTo>
                <a:lnTo>
                  <a:pt x="0" y="514"/>
                </a:lnTo>
                <a:lnTo>
                  <a:pt x="0" y="512"/>
                </a:lnTo>
                <a:lnTo>
                  <a:pt x="0" y="512"/>
                </a:lnTo>
                <a:lnTo>
                  <a:pt x="0" y="509"/>
                </a:lnTo>
                <a:lnTo>
                  <a:pt x="0" y="509"/>
                </a:lnTo>
                <a:lnTo>
                  <a:pt x="0" y="506"/>
                </a:lnTo>
                <a:lnTo>
                  <a:pt x="0" y="506"/>
                </a:lnTo>
                <a:lnTo>
                  <a:pt x="0" y="504"/>
                </a:lnTo>
                <a:lnTo>
                  <a:pt x="0" y="504"/>
                </a:lnTo>
                <a:lnTo>
                  <a:pt x="0" y="501"/>
                </a:lnTo>
                <a:lnTo>
                  <a:pt x="0" y="501"/>
                </a:lnTo>
                <a:lnTo>
                  <a:pt x="0" y="501"/>
                </a:lnTo>
                <a:lnTo>
                  <a:pt x="0" y="498"/>
                </a:lnTo>
                <a:lnTo>
                  <a:pt x="0" y="498"/>
                </a:lnTo>
                <a:lnTo>
                  <a:pt x="0" y="495"/>
                </a:lnTo>
                <a:lnTo>
                  <a:pt x="0" y="495"/>
                </a:lnTo>
                <a:lnTo>
                  <a:pt x="0" y="493"/>
                </a:lnTo>
                <a:lnTo>
                  <a:pt x="0" y="493"/>
                </a:lnTo>
                <a:lnTo>
                  <a:pt x="0" y="490"/>
                </a:lnTo>
                <a:lnTo>
                  <a:pt x="0" y="490"/>
                </a:lnTo>
                <a:lnTo>
                  <a:pt x="0" y="487"/>
                </a:lnTo>
                <a:lnTo>
                  <a:pt x="0" y="487"/>
                </a:lnTo>
                <a:lnTo>
                  <a:pt x="0" y="485"/>
                </a:lnTo>
                <a:lnTo>
                  <a:pt x="0" y="485"/>
                </a:lnTo>
                <a:lnTo>
                  <a:pt x="0" y="482"/>
                </a:lnTo>
                <a:lnTo>
                  <a:pt x="0" y="482"/>
                </a:lnTo>
                <a:lnTo>
                  <a:pt x="0" y="479"/>
                </a:lnTo>
                <a:lnTo>
                  <a:pt x="0" y="479"/>
                </a:lnTo>
                <a:lnTo>
                  <a:pt x="0" y="477"/>
                </a:lnTo>
                <a:lnTo>
                  <a:pt x="0" y="477"/>
                </a:lnTo>
                <a:lnTo>
                  <a:pt x="0" y="474"/>
                </a:lnTo>
                <a:lnTo>
                  <a:pt x="0" y="474"/>
                </a:lnTo>
                <a:lnTo>
                  <a:pt x="0" y="471"/>
                </a:lnTo>
                <a:lnTo>
                  <a:pt x="0" y="471"/>
                </a:lnTo>
                <a:lnTo>
                  <a:pt x="0" y="469"/>
                </a:lnTo>
                <a:lnTo>
                  <a:pt x="0" y="469"/>
                </a:lnTo>
                <a:lnTo>
                  <a:pt x="0" y="466"/>
                </a:lnTo>
                <a:lnTo>
                  <a:pt x="0" y="466"/>
                </a:lnTo>
                <a:lnTo>
                  <a:pt x="0" y="463"/>
                </a:lnTo>
                <a:lnTo>
                  <a:pt x="0" y="463"/>
                </a:lnTo>
                <a:lnTo>
                  <a:pt x="0" y="460"/>
                </a:lnTo>
                <a:lnTo>
                  <a:pt x="0" y="460"/>
                </a:lnTo>
                <a:lnTo>
                  <a:pt x="0" y="458"/>
                </a:lnTo>
                <a:lnTo>
                  <a:pt x="0" y="458"/>
                </a:lnTo>
                <a:lnTo>
                  <a:pt x="0" y="455"/>
                </a:lnTo>
                <a:lnTo>
                  <a:pt x="0" y="455"/>
                </a:lnTo>
                <a:lnTo>
                  <a:pt x="0" y="452"/>
                </a:lnTo>
                <a:lnTo>
                  <a:pt x="0" y="452"/>
                </a:lnTo>
                <a:lnTo>
                  <a:pt x="0" y="450"/>
                </a:lnTo>
                <a:lnTo>
                  <a:pt x="0" y="450"/>
                </a:lnTo>
                <a:lnTo>
                  <a:pt x="0" y="447"/>
                </a:lnTo>
                <a:lnTo>
                  <a:pt x="30" y="331"/>
                </a:lnTo>
                <a:lnTo>
                  <a:pt x="57" y="447"/>
                </a:lnTo>
                <a:lnTo>
                  <a:pt x="91" y="245"/>
                </a:lnTo>
                <a:lnTo>
                  <a:pt x="110" y="447"/>
                </a:lnTo>
                <a:lnTo>
                  <a:pt x="161" y="0"/>
                </a:lnTo>
                <a:lnTo>
                  <a:pt x="166" y="447"/>
                </a:lnTo>
                <a:lnTo>
                  <a:pt x="212" y="208"/>
                </a:lnTo>
                <a:lnTo>
                  <a:pt x="222" y="447"/>
                </a:lnTo>
                <a:lnTo>
                  <a:pt x="249" y="73"/>
                </a:lnTo>
                <a:lnTo>
                  <a:pt x="276" y="447"/>
                </a:lnTo>
                <a:lnTo>
                  <a:pt x="292" y="286"/>
                </a:lnTo>
                <a:lnTo>
                  <a:pt x="332" y="447"/>
                </a:lnTo>
                <a:lnTo>
                  <a:pt x="334" y="121"/>
                </a:lnTo>
                <a:lnTo>
                  <a:pt x="385" y="447"/>
                </a:lnTo>
                <a:lnTo>
                  <a:pt x="420" y="245"/>
                </a:lnTo>
                <a:lnTo>
                  <a:pt x="441" y="447"/>
                </a:lnTo>
                <a:lnTo>
                  <a:pt x="522" y="97"/>
                </a:lnTo>
                <a:lnTo>
                  <a:pt x="495" y="447"/>
                </a:lnTo>
                <a:lnTo>
                  <a:pt x="540" y="259"/>
                </a:lnTo>
                <a:lnTo>
                  <a:pt x="551" y="447"/>
                </a:lnTo>
                <a:lnTo>
                  <a:pt x="575" y="216"/>
                </a:lnTo>
                <a:lnTo>
                  <a:pt x="604" y="447"/>
                </a:lnTo>
                <a:lnTo>
                  <a:pt x="615" y="138"/>
                </a:lnTo>
                <a:lnTo>
                  <a:pt x="660" y="447"/>
                </a:lnTo>
                <a:lnTo>
                  <a:pt x="690" y="216"/>
                </a:lnTo>
                <a:lnTo>
                  <a:pt x="714" y="447"/>
                </a:lnTo>
                <a:lnTo>
                  <a:pt x="725" y="138"/>
                </a:lnTo>
                <a:lnTo>
                  <a:pt x="770" y="447"/>
                </a:lnTo>
                <a:lnTo>
                  <a:pt x="794" y="208"/>
                </a:lnTo>
                <a:lnTo>
                  <a:pt x="823" y="447"/>
                </a:lnTo>
                <a:lnTo>
                  <a:pt x="850" y="267"/>
                </a:lnTo>
                <a:lnTo>
                  <a:pt x="880" y="447"/>
                </a:lnTo>
                <a:lnTo>
                  <a:pt x="922" y="92"/>
                </a:lnTo>
                <a:lnTo>
                  <a:pt x="933" y="447"/>
                </a:lnTo>
                <a:lnTo>
                  <a:pt x="965" y="216"/>
                </a:lnTo>
                <a:lnTo>
                  <a:pt x="989" y="447"/>
                </a:lnTo>
                <a:lnTo>
                  <a:pt x="1003" y="183"/>
                </a:lnTo>
                <a:lnTo>
                  <a:pt x="1045" y="447"/>
                </a:lnTo>
                <a:lnTo>
                  <a:pt x="1072" y="245"/>
                </a:lnTo>
                <a:lnTo>
                  <a:pt x="1099" y="447"/>
                </a:lnTo>
                <a:lnTo>
                  <a:pt x="1123" y="138"/>
                </a:lnTo>
                <a:lnTo>
                  <a:pt x="1155" y="447"/>
                </a:lnTo>
                <a:lnTo>
                  <a:pt x="1192" y="267"/>
                </a:lnTo>
                <a:lnTo>
                  <a:pt x="1208" y="447"/>
                </a:lnTo>
                <a:lnTo>
                  <a:pt x="1235" y="323"/>
                </a:lnTo>
                <a:lnTo>
                  <a:pt x="1264" y="447"/>
                </a:lnTo>
                <a:lnTo>
                  <a:pt x="1270" y="208"/>
                </a:lnTo>
                <a:lnTo>
                  <a:pt x="1318" y="447"/>
                </a:lnTo>
                <a:lnTo>
                  <a:pt x="1337" y="275"/>
                </a:lnTo>
                <a:lnTo>
                  <a:pt x="1374" y="447"/>
                </a:lnTo>
                <a:lnTo>
                  <a:pt x="1411" y="240"/>
                </a:lnTo>
                <a:lnTo>
                  <a:pt x="1427" y="447"/>
                </a:lnTo>
                <a:lnTo>
                  <a:pt x="1446" y="267"/>
                </a:lnTo>
                <a:lnTo>
                  <a:pt x="1484" y="447"/>
                </a:lnTo>
                <a:lnTo>
                  <a:pt x="1534" y="267"/>
                </a:lnTo>
                <a:lnTo>
                  <a:pt x="1537" y="447"/>
                </a:lnTo>
                <a:lnTo>
                  <a:pt x="1593" y="138"/>
                </a:lnTo>
                <a:lnTo>
                  <a:pt x="1593" y="447"/>
                </a:lnTo>
                <a:lnTo>
                  <a:pt x="1644" y="226"/>
                </a:lnTo>
                <a:lnTo>
                  <a:pt x="1647" y="447"/>
                </a:lnTo>
                <a:lnTo>
                  <a:pt x="1676" y="267"/>
                </a:lnTo>
                <a:lnTo>
                  <a:pt x="1703" y="447"/>
                </a:lnTo>
                <a:lnTo>
                  <a:pt x="1703" y="138"/>
                </a:lnTo>
                <a:lnTo>
                  <a:pt x="1756" y="447"/>
                </a:lnTo>
                <a:lnTo>
                  <a:pt x="1756" y="450"/>
                </a:lnTo>
                <a:lnTo>
                  <a:pt x="1756" y="450"/>
                </a:lnTo>
                <a:lnTo>
                  <a:pt x="1756" y="452"/>
                </a:lnTo>
                <a:lnTo>
                  <a:pt x="1756" y="452"/>
                </a:lnTo>
                <a:lnTo>
                  <a:pt x="1756" y="455"/>
                </a:lnTo>
                <a:lnTo>
                  <a:pt x="1756" y="455"/>
                </a:lnTo>
                <a:lnTo>
                  <a:pt x="1756" y="458"/>
                </a:lnTo>
                <a:lnTo>
                  <a:pt x="1756" y="458"/>
                </a:lnTo>
                <a:lnTo>
                  <a:pt x="1756" y="460"/>
                </a:lnTo>
                <a:lnTo>
                  <a:pt x="1756" y="460"/>
                </a:lnTo>
                <a:lnTo>
                  <a:pt x="1756" y="463"/>
                </a:lnTo>
                <a:lnTo>
                  <a:pt x="1756" y="463"/>
                </a:lnTo>
                <a:lnTo>
                  <a:pt x="1756" y="466"/>
                </a:lnTo>
                <a:lnTo>
                  <a:pt x="1756" y="466"/>
                </a:lnTo>
                <a:lnTo>
                  <a:pt x="1756" y="469"/>
                </a:lnTo>
                <a:lnTo>
                  <a:pt x="1756" y="469"/>
                </a:lnTo>
                <a:lnTo>
                  <a:pt x="1756" y="471"/>
                </a:lnTo>
                <a:lnTo>
                  <a:pt x="1756" y="471"/>
                </a:lnTo>
                <a:lnTo>
                  <a:pt x="1756" y="474"/>
                </a:lnTo>
                <a:lnTo>
                  <a:pt x="1756" y="474"/>
                </a:lnTo>
                <a:lnTo>
                  <a:pt x="1756" y="477"/>
                </a:lnTo>
                <a:lnTo>
                  <a:pt x="1756" y="477"/>
                </a:lnTo>
                <a:lnTo>
                  <a:pt x="1756" y="479"/>
                </a:lnTo>
                <a:lnTo>
                  <a:pt x="1756" y="479"/>
                </a:lnTo>
                <a:lnTo>
                  <a:pt x="1756" y="482"/>
                </a:lnTo>
                <a:lnTo>
                  <a:pt x="1756" y="482"/>
                </a:lnTo>
                <a:lnTo>
                  <a:pt x="1756" y="485"/>
                </a:lnTo>
                <a:lnTo>
                  <a:pt x="1756" y="485"/>
                </a:lnTo>
                <a:lnTo>
                  <a:pt x="1756" y="487"/>
                </a:lnTo>
                <a:lnTo>
                  <a:pt x="1756" y="487"/>
                </a:lnTo>
                <a:lnTo>
                  <a:pt x="1756" y="490"/>
                </a:lnTo>
                <a:lnTo>
                  <a:pt x="1756" y="490"/>
                </a:lnTo>
                <a:lnTo>
                  <a:pt x="1756" y="493"/>
                </a:lnTo>
                <a:lnTo>
                  <a:pt x="1756" y="493"/>
                </a:lnTo>
                <a:lnTo>
                  <a:pt x="1756" y="495"/>
                </a:lnTo>
                <a:lnTo>
                  <a:pt x="1756" y="495"/>
                </a:lnTo>
                <a:lnTo>
                  <a:pt x="1756" y="498"/>
                </a:lnTo>
                <a:lnTo>
                  <a:pt x="1756" y="498"/>
                </a:lnTo>
                <a:lnTo>
                  <a:pt x="1756" y="501"/>
                </a:lnTo>
                <a:lnTo>
                  <a:pt x="1756" y="501"/>
                </a:lnTo>
                <a:lnTo>
                  <a:pt x="1756" y="501"/>
                </a:lnTo>
                <a:lnTo>
                  <a:pt x="1756" y="504"/>
                </a:lnTo>
                <a:lnTo>
                  <a:pt x="1756" y="504"/>
                </a:lnTo>
                <a:lnTo>
                  <a:pt x="1756" y="506"/>
                </a:lnTo>
                <a:lnTo>
                  <a:pt x="1756" y="506"/>
                </a:lnTo>
                <a:lnTo>
                  <a:pt x="1756" y="509"/>
                </a:lnTo>
                <a:lnTo>
                  <a:pt x="1756" y="509"/>
                </a:lnTo>
                <a:lnTo>
                  <a:pt x="1756" y="512"/>
                </a:lnTo>
                <a:lnTo>
                  <a:pt x="1756" y="512"/>
                </a:lnTo>
                <a:lnTo>
                  <a:pt x="1756" y="514"/>
                </a:lnTo>
                <a:lnTo>
                  <a:pt x="1756" y="514"/>
                </a:lnTo>
                <a:lnTo>
                  <a:pt x="1756" y="517"/>
                </a:lnTo>
                <a:lnTo>
                  <a:pt x="1756" y="517"/>
                </a:lnTo>
                <a:lnTo>
                  <a:pt x="1756" y="520"/>
                </a:lnTo>
                <a:lnTo>
                  <a:pt x="1756" y="520"/>
                </a:lnTo>
                <a:lnTo>
                  <a:pt x="1756" y="522"/>
                </a:lnTo>
                <a:lnTo>
                  <a:pt x="1756" y="522"/>
                </a:lnTo>
                <a:lnTo>
                  <a:pt x="1756" y="525"/>
                </a:lnTo>
                <a:lnTo>
                  <a:pt x="1756" y="525"/>
                </a:lnTo>
                <a:lnTo>
                  <a:pt x="1756" y="528"/>
                </a:lnTo>
                <a:lnTo>
                  <a:pt x="1756" y="528"/>
                </a:lnTo>
                <a:lnTo>
                  <a:pt x="1756" y="530"/>
                </a:lnTo>
                <a:lnTo>
                  <a:pt x="1756" y="530"/>
                </a:lnTo>
                <a:lnTo>
                  <a:pt x="1756" y="533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" name="Freeform 21"/>
          <p:cNvSpPr/>
          <p:nvPr/>
        </p:nvSpPr>
        <p:spPr bwMode="auto">
          <a:xfrm rot="20974171">
            <a:off x="2740817" y="5470767"/>
            <a:ext cx="2786063" cy="850900"/>
          </a:xfrm>
          <a:custGeom>
            <a:avLst/>
            <a:gdLst>
              <a:gd name="T0" fmla="*/ 1646 w 1755"/>
              <a:gd name="T1" fmla="*/ 490 h 536"/>
              <a:gd name="T2" fmla="*/ 1509 w 1755"/>
              <a:gd name="T3" fmla="*/ 493 h 536"/>
              <a:gd name="T4" fmla="*/ 1373 w 1755"/>
              <a:gd name="T5" fmla="*/ 498 h 536"/>
              <a:gd name="T6" fmla="*/ 1234 w 1755"/>
              <a:gd name="T7" fmla="*/ 501 h 536"/>
              <a:gd name="T8" fmla="*/ 1098 w 1755"/>
              <a:gd name="T9" fmla="*/ 506 h 536"/>
              <a:gd name="T10" fmla="*/ 962 w 1755"/>
              <a:gd name="T11" fmla="*/ 509 h 536"/>
              <a:gd name="T12" fmla="*/ 825 w 1755"/>
              <a:gd name="T13" fmla="*/ 512 h 536"/>
              <a:gd name="T14" fmla="*/ 686 w 1755"/>
              <a:gd name="T15" fmla="*/ 517 h 536"/>
              <a:gd name="T16" fmla="*/ 550 w 1755"/>
              <a:gd name="T17" fmla="*/ 520 h 536"/>
              <a:gd name="T18" fmla="*/ 414 w 1755"/>
              <a:gd name="T19" fmla="*/ 525 h 536"/>
              <a:gd name="T20" fmla="*/ 275 w 1755"/>
              <a:gd name="T21" fmla="*/ 528 h 536"/>
              <a:gd name="T22" fmla="*/ 139 w 1755"/>
              <a:gd name="T23" fmla="*/ 530 h 536"/>
              <a:gd name="T24" fmla="*/ 2 w 1755"/>
              <a:gd name="T25" fmla="*/ 536 h 536"/>
              <a:gd name="T26" fmla="*/ 2 w 1755"/>
              <a:gd name="T27" fmla="*/ 528 h 536"/>
              <a:gd name="T28" fmla="*/ 2 w 1755"/>
              <a:gd name="T29" fmla="*/ 522 h 536"/>
              <a:gd name="T30" fmla="*/ 0 w 1755"/>
              <a:gd name="T31" fmla="*/ 517 h 536"/>
              <a:gd name="T32" fmla="*/ 0 w 1755"/>
              <a:gd name="T33" fmla="*/ 509 h 536"/>
              <a:gd name="T34" fmla="*/ 0 w 1755"/>
              <a:gd name="T35" fmla="*/ 504 h 536"/>
              <a:gd name="T36" fmla="*/ 0 w 1755"/>
              <a:gd name="T37" fmla="*/ 496 h 536"/>
              <a:gd name="T38" fmla="*/ 0 w 1755"/>
              <a:gd name="T39" fmla="*/ 490 h 536"/>
              <a:gd name="T40" fmla="*/ 0 w 1755"/>
              <a:gd name="T41" fmla="*/ 482 h 536"/>
              <a:gd name="T42" fmla="*/ 0 w 1755"/>
              <a:gd name="T43" fmla="*/ 477 h 536"/>
              <a:gd name="T44" fmla="*/ 0 w 1755"/>
              <a:gd name="T45" fmla="*/ 469 h 536"/>
              <a:gd name="T46" fmla="*/ 0 w 1755"/>
              <a:gd name="T47" fmla="*/ 463 h 536"/>
              <a:gd name="T48" fmla="*/ 0 w 1755"/>
              <a:gd name="T49" fmla="*/ 455 h 536"/>
              <a:gd name="T50" fmla="*/ 24 w 1755"/>
              <a:gd name="T51" fmla="*/ 334 h 536"/>
              <a:gd name="T52" fmla="*/ 165 w 1755"/>
              <a:gd name="T53" fmla="*/ 447 h 536"/>
              <a:gd name="T54" fmla="*/ 285 w 1755"/>
              <a:gd name="T55" fmla="*/ 280 h 536"/>
              <a:gd name="T56" fmla="*/ 438 w 1755"/>
              <a:gd name="T57" fmla="*/ 439 h 536"/>
              <a:gd name="T58" fmla="*/ 566 w 1755"/>
              <a:gd name="T59" fmla="*/ 202 h 536"/>
              <a:gd name="T60" fmla="*/ 713 w 1755"/>
              <a:gd name="T61" fmla="*/ 431 h 536"/>
              <a:gd name="T62" fmla="*/ 847 w 1755"/>
              <a:gd name="T63" fmla="*/ 205 h 536"/>
              <a:gd name="T64" fmla="*/ 986 w 1755"/>
              <a:gd name="T65" fmla="*/ 423 h 536"/>
              <a:gd name="T66" fmla="*/ 1114 w 1755"/>
              <a:gd name="T67" fmla="*/ 111 h 536"/>
              <a:gd name="T68" fmla="*/ 1261 w 1755"/>
              <a:gd name="T69" fmla="*/ 415 h 536"/>
              <a:gd name="T70" fmla="*/ 1368 w 1755"/>
              <a:gd name="T71" fmla="*/ 148 h 536"/>
              <a:gd name="T72" fmla="*/ 1536 w 1755"/>
              <a:gd name="T73" fmla="*/ 407 h 536"/>
              <a:gd name="T74" fmla="*/ 1667 w 1755"/>
              <a:gd name="T75" fmla="*/ 224 h 536"/>
              <a:gd name="T76" fmla="*/ 1755 w 1755"/>
              <a:gd name="T77" fmla="*/ 404 h 536"/>
              <a:gd name="T78" fmla="*/ 1755 w 1755"/>
              <a:gd name="T79" fmla="*/ 412 h 536"/>
              <a:gd name="T80" fmla="*/ 1755 w 1755"/>
              <a:gd name="T81" fmla="*/ 417 h 536"/>
              <a:gd name="T82" fmla="*/ 1755 w 1755"/>
              <a:gd name="T83" fmla="*/ 426 h 536"/>
              <a:gd name="T84" fmla="*/ 1755 w 1755"/>
              <a:gd name="T85" fmla="*/ 431 h 536"/>
              <a:gd name="T86" fmla="*/ 1755 w 1755"/>
              <a:gd name="T87" fmla="*/ 436 h 536"/>
              <a:gd name="T88" fmla="*/ 1755 w 1755"/>
              <a:gd name="T89" fmla="*/ 444 h 536"/>
              <a:gd name="T90" fmla="*/ 1755 w 1755"/>
              <a:gd name="T91" fmla="*/ 450 h 536"/>
              <a:gd name="T92" fmla="*/ 1755 w 1755"/>
              <a:gd name="T93" fmla="*/ 458 h 536"/>
              <a:gd name="T94" fmla="*/ 1755 w 1755"/>
              <a:gd name="T95" fmla="*/ 463 h 536"/>
              <a:gd name="T96" fmla="*/ 1755 w 1755"/>
              <a:gd name="T97" fmla="*/ 471 h 536"/>
              <a:gd name="T98" fmla="*/ 1755 w 1755"/>
              <a:gd name="T99" fmla="*/ 477 h 536"/>
              <a:gd name="T100" fmla="*/ 1755 w 1755"/>
              <a:gd name="T101" fmla="*/ 485 h 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755" h="536">
                <a:moveTo>
                  <a:pt x="1755" y="487"/>
                </a:moveTo>
                <a:lnTo>
                  <a:pt x="1728" y="487"/>
                </a:lnTo>
                <a:lnTo>
                  <a:pt x="1702" y="487"/>
                </a:lnTo>
                <a:lnTo>
                  <a:pt x="1675" y="490"/>
                </a:lnTo>
                <a:lnTo>
                  <a:pt x="1646" y="490"/>
                </a:lnTo>
                <a:lnTo>
                  <a:pt x="1619" y="490"/>
                </a:lnTo>
                <a:lnTo>
                  <a:pt x="1592" y="490"/>
                </a:lnTo>
                <a:lnTo>
                  <a:pt x="1565" y="493"/>
                </a:lnTo>
                <a:lnTo>
                  <a:pt x="1536" y="493"/>
                </a:lnTo>
                <a:lnTo>
                  <a:pt x="1509" y="493"/>
                </a:lnTo>
                <a:lnTo>
                  <a:pt x="1483" y="496"/>
                </a:lnTo>
                <a:lnTo>
                  <a:pt x="1456" y="496"/>
                </a:lnTo>
                <a:lnTo>
                  <a:pt x="1426" y="496"/>
                </a:lnTo>
                <a:lnTo>
                  <a:pt x="1400" y="496"/>
                </a:lnTo>
                <a:lnTo>
                  <a:pt x="1373" y="498"/>
                </a:lnTo>
                <a:lnTo>
                  <a:pt x="1346" y="498"/>
                </a:lnTo>
                <a:lnTo>
                  <a:pt x="1317" y="498"/>
                </a:lnTo>
                <a:lnTo>
                  <a:pt x="1290" y="501"/>
                </a:lnTo>
                <a:lnTo>
                  <a:pt x="1263" y="501"/>
                </a:lnTo>
                <a:lnTo>
                  <a:pt x="1234" y="501"/>
                </a:lnTo>
                <a:lnTo>
                  <a:pt x="1207" y="501"/>
                </a:lnTo>
                <a:lnTo>
                  <a:pt x="1181" y="504"/>
                </a:lnTo>
                <a:lnTo>
                  <a:pt x="1154" y="504"/>
                </a:lnTo>
                <a:lnTo>
                  <a:pt x="1125" y="504"/>
                </a:lnTo>
                <a:lnTo>
                  <a:pt x="1098" y="506"/>
                </a:lnTo>
                <a:lnTo>
                  <a:pt x="1071" y="506"/>
                </a:lnTo>
                <a:lnTo>
                  <a:pt x="1044" y="506"/>
                </a:lnTo>
                <a:lnTo>
                  <a:pt x="1015" y="506"/>
                </a:lnTo>
                <a:lnTo>
                  <a:pt x="988" y="509"/>
                </a:lnTo>
                <a:lnTo>
                  <a:pt x="962" y="509"/>
                </a:lnTo>
                <a:lnTo>
                  <a:pt x="935" y="509"/>
                </a:lnTo>
                <a:lnTo>
                  <a:pt x="905" y="509"/>
                </a:lnTo>
                <a:lnTo>
                  <a:pt x="879" y="512"/>
                </a:lnTo>
                <a:lnTo>
                  <a:pt x="852" y="512"/>
                </a:lnTo>
                <a:lnTo>
                  <a:pt x="825" y="512"/>
                </a:lnTo>
                <a:lnTo>
                  <a:pt x="796" y="514"/>
                </a:lnTo>
                <a:lnTo>
                  <a:pt x="769" y="514"/>
                </a:lnTo>
                <a:lnTo>
                  <a:pt x="742" y="514"/>
                </a:lnTo>
                <a:lnTo>
                  <a:pt x="713" y="514"/>
                </a:lnTo>
                <a:lnTo>
                  <a:pt x="686" y="517"/>
                </a:lnTo>
                <a:lnTo>
                  <a:pt x="660" y="517"/>
                </a:lnTo>
                <a:lnTo>
                  <a:pt x="633" y="517"/>
                </a:lnTo>
                <a:lnTo>
                  <a:pt x="603" y="520"/>
                </a:lnTo>
                <a:lnTo>
                  <a:pt x="577" y="520"/>
                </a:lnTo>
                <a:lnTo>
                  <a:pt x="550" y="520"/>
                </a:lnTo>
                <a:lnTo>
                  <a:pt x="523" y="520"/>
                </a:lnTo>
                <a:lnTo>
                  <a:pt x="494" y="522"/>
                </a:lnTo>
                <a:lnTo>
                  <a:pt x="467" y="522"/>
                </a:lnTo>
                <a:lnTo>
                  <a:pt x="440" y="522"/>
                </a:lnTo>
                <a:lnTo>
                  <a:pt x="414" y="525"/>
                </a:lnTo>
                <a:lnTo>
                  <a:pt x="384" y="525"/>
                </a:lnTo>
                <a:lnTo>
                  <a:pt x="358" y="525"/>
                </a:lnTo>
                <a:lnTo>
                  <a:pt x="331" y="525"/>
                </a:lnTo>
                <a:lnTo>
                  <a:pt x="304" y="528"/>
                </a:lnTo>
                <a:lnTo>
                  <a:pt x="275" y="528"/>
                </a:lnTo>
                <a:lnTo>
                  <a:pt x="248" y="528"/>
                </a:lnTo>
                <a:lnTo>
                  <a:pt x="221" y="530"/>
                </a:lnTo>
                <a:lnTo>
                  <a:pt x="192" y="530"/>
                </a:lnTo>
                <a:lnTo>
                  <a:pt x="165" y="530"/>
                </a:lnTo>
                <a:lnTo>
                  <a:pt x="139" y="530"/>
                </a:lnTo>
                <a:lnTo>
                  <a:pt x="112" y="533"/>
                </a:lnTo>
                <a:lnTo>
                  <a:pt x="82" y="533"/>
                </a:lnTo>
                <a:lnTo>
                  <a:pt x="56" y="533"/>
                </a:lnTo>
                <a:lnTo>
                  <a:pt x="29" y="536"/>
                </a:lnTo>
                <a:lnTo>
                  <a:pt x="2" y="536"/>
                </a:lnTo>
                <a:lnTo>
                  <a:pt x="2" y="533"/>
                </a:lnTo>
                <a:lnTo>
                  <a:pt x="2" y="533"/>
                </a:lnTo>
                <a:lnTo>
                  <a:pt x="2" y="530"/>
                </a:lnTo>
                <a:lnTo>
                  <a:pt x="2" y="530"/>
                </a:lnTo>
                <a:lnTo>
                  <a:pt x="2" y="528"/>
                </a:lnTo>
                <a:lnTo>
                  <a:pt x="2" y="528"/>
                </a:lnTo>
                <a:lnTo>
                  <a:pt x="2" y="525"/>
                </a:lnTo>
                <a:lnTo>
                  <a:pt x="2" y="525"/>
                </a:lnTo>
                <a:lnTo>
                  <a:pt x="2" y="522"/>
                </a:lnTo>
                <a:lnTo>
                  <a:pt x="2" y="522"/>
                </a:lnTo>
                <a:lnTo>
                  <a:pt x="2" y="520"/>
                </a:lnTo>
                <a:lnTo>
                  <a:pt x="2" y="520"/>
                </a:lnTo>
                <a:lnTo>
                  <a:pt x="2" y="520"/>
                </a:lnTo>
                <a:lnTo>
                  <a:pt x="0" y="517"/>
                </a:lnTo>
                <a:lnTo>
                  <a:pt x="0" y="517"/>
                </a:lnTo>
                <a:lnTo>
                  <a:pt x="0" y="514"/>
                </a:lnTo>
                <a:lnTo>
                  <a:pt x="0" y="514"/>
                </a:lnTo>
                <a:lnTo>
                  <a:pt x="0" y="512"/>
                </a:lnTo>
                <a:lnTo>
                  <a:pt x="0" y="512"/>
                </a:lnTo>
                <a:lnTo>
                  <a:pt x="0" y="509"/>
                </a:lnTo>
                <a:lnTo>
                  <a:pt x="0" y="509"/>
                </a:lnTo>
                <a:lnTo>
                  <a:pt x="0" y="506"/>
                </a:lnTo>
                <a:lnTo>
                  <a:pt x="0" y="506"/>
                </a:lnTo>
                <a:lnTo>
                  <a:pt x="0" y="504"/>
                </a:lnTo>
                <a:lnTo>
                  <a:pt x="0" y="504"/>
                </a:lnTo>
                <a:lnTo>
                  <a:pt x="0" y="501"/>
                </a:lnTo>
                <a:lnTo>
                  <a:pt x="0" y="501"/>
                </a:lnTo>
                <a:lnTo>
                  <a:pt x="0" y="498"/>
                </a:lnTo>
                <a:lnTo>
                  <a:pt x="0" y="498"/>
                </a:lnTo>
                <a:lnTo>
                  <a:pt x="0" y="496"/>
                </a:lnTo>
                <a:lnTo>
                  <a:pt x="0" y="496"/>
                </a:lnTo>
                <a:lnTo>
                  <a:pt x="0" y="493"/>
                </a:lnTo>
                <a:lnTo>
                  <a:pt x="0" y="493"/>
                </a:lnTo>
                <a:lnTo>
                  <a:pt x="0" y="490"/>
                </a:lnTo>
                <a:lnTo>
                  <a:pt x="0" y="490"/>
                </a:lnTo>
                <a:lnTo>
                  <a:pt x="0" y="487"/>
                </a:lnTo>
                <a:lnTo>
                  <a:pt x="0" y="487"/>
                </a:lnTo>
                <a:lnTo>
                  <a:pt x="0" y="485"/>
                </a:lnTo>
                <a:lnTo>
                  <a:pt x="0" y="485"/>
                </a:lnTo>
                <a:lnTo>
                  <a:pt x="0" y="482"/>
                </a:lnTo>
                <a:lnTo>
                  <a:pt x="0" y="482"/>
                </a:lnTo>
                <a:lnTo>
                  <a:pt x="0" y="479"/>
                </a:lnTo>
                <a:lnTo>
                  <a:pt x="0" y="479"/>
                </a:lnTo>
                <a:lnTo>
                  <a:pt x="0" y="477"/>
                </a:lnTo>
                <a:lnTo>
                  <a:pt x="0" y="477"/>
                </a:lnTo>
                <a:lnTo>
                  <a:pt x="0" y="474"/>
                </a:lnTo>
                <a:lnTo>
                  <a:pt x="0" y="474"/>
                </a:lnTo>
                <a:lnTo>
                  <a:pt x="0" y="471"/>
                </a:lnTo>
                <a:lnTo>
                  <a:pt x="0" y="471"/>
                </a:lnTo>
                <a:lnTo>
                  <a:pt x="0" y="469"/>
                </a:lnTo>
                <a:lnTo>
                  <a:pt x="0" y="469"/>
                </a:lnTo>
                <a:lnTo>
                  <a:pt x="0" y="466"/>
                </a:lnTo>
                <a:lnTo>
                  <a:pt x="0" y="466"/>
                </a:lnTo>
                <a:lnTo>
                  <a:pt x="0" y="463"/>
                </a:lnTo>
                <a:lnTo>
                  <a:pt x="0" y="463"/>
                </a:lnTo>
                <a:lnTo>
                  <a:pt x="0" y="461"/>
                </a:lnTo>
                <a:lnTo>
                  <a:pt x="0" y="461"/>
                </a:lnTo>
                <a:lnTo>
                  <a:pt x="0" y="458"/>
                </a:lnTo>
                <a:lnTo>
                  <a:pt x="0" y="458"/>
                </a:lnTo>
                <a:lnTo>
                  <a:pt x="0" y="455"/>
                </a:lnTo>
                <a:lnTo>
                  <a:pt x="0" y="455"/>
                </a:lnTo>
                <a:lnTo>
                  <a:pt x="0" y="452"/>
                </a:lnTo>
                <a:lnTo>
                  <a:pt x="0" y="452"/>
                </a:lnTo>
                <a:lnTo>
                  <a:pt x="0" y="450"/>
                </a:lnTo>
                <a:lnTo>
                  <a:pt x="24" y="334"/>
                </a:lnTo>
                <a:lnTo>
                  <a:pt x="53" y="450"/>
                </a:lnTo>
                <a:lnTo>
                  <a:pt x="82" y="245"/>
                </a:lnTo>
                <a:lnTo>
                  <a:pt x="109" y="447"/>
                </a:lnTo>
                <a:lnTo>
                  <a:pt x="149" y="0"/>
                </a:lnTo>
                <a:lnTo>
                  <a:pt x="165" y="447"/>
                </a:lnTo>
                <a:lnTo>
                  <a:pt x="187" y="261"/>
                </a:lnTo>
                <a:lnTo>
                  <a:pt x="219" y="444"/>
                </a:lnTo>
                <a:lnTo>
                  <a:pt x="243" y="108"/>
                </a:lnTo>
                <a:lnTo>
                  <a:pt x="275" y="444"/>
                </a:lnTo>
                <a:lnTo>
                  <a:pt x="285" y="280"/>
                </a:lnTo>
                <a:lnTo>
                  <a:pt x="328" y="442"/>
                </a:lnTo>
                <a:lnTo>
                  <a:pt x="326" y="178"/>
                </a:lnTo>
                <a:lnTo>
                  <a:pt x="384" y="439"/>
                </a:lnTo>
                <a:lnTo>
                  <a:pt x="414" y="237"/>
                </a:lnTo>
                <a:lnTo>
                  <a:pt x="438" y="439"/>
                </a:lnTo>
                <a:lnTo>
                  <a:pt x="513" y="87"/>
                </a:lnTo>
                <a:lnTo>
                  <a:pt x="494" y="436"/>
                </a:lnTo>
                <a:lnTo>
                  <a:pt x="534" y="245"/>
                </a:lnTo>
                <a:lnTo>
                  <a:pt x="547" y="436"/>
                </a:lnTo>
                <a:lnTo>
                  <a:pt x="566" y="202"/>
                </a:lnTo>
                <a:lnTo>
                  <a:pt x="603" y="434"/>
                </a:lnTo>
                <a:lnTo>
                  <a:pt x="606" y="124"/>
                </a:lnTo>
                <a:lnTo>
                  <a:pt x="657" y="434"/>
                </a:lnTo>
                <a:lnTo>
                  <a:pt x="668" y="138"/>
                </a:lnTo>
                <a:lnTo>
                  <a:pt x="713" y="431"/>
                </a:lnTo>
                <a:lnTo>
                  <a:pt x="740" y="65"/>
                </a:lnTo>
                <a:lnTo>
                  <a:pt x="766" y="428"/>
                </a:lnTo>
                <a:lnTo>
                  <a:pt x="788" y="165"/>
                </a:lnTo>
                <a:lnTo>
                  <a:pt x="823" y="428"/>
                </a:lnTo>
                <a:lnTo>
                  <a:pt x="847" y="205"/>
                </a:lnTo>
                <a:lnTo>
                  <a:pt x="876" y="426"/>
                </a:lnTo>
                <a:lnTo>
                  <a:pt x="911" y="68"/>
                </a:lnTo>
                <a:lnTo>
                  <a:pt x="932" y="426"/>
                </a:lnTo>
                <a:lnTo>
                  <a:pt x="956" y="191"/>
                </a:lnTo>
                <a:lnTo>
                  <a:pt x="986" y="423"/>
                </a:lnTo>
                <a:lnTo>
                  <a:pt x="994" y="159"/>
                </a:lnTo>
                <a:lnTo>
                  <a:pt x="1042" y="423"/>
                </a:lnTo>
                <a:lnTo>
                  <a:pt x="1063" y="218"/>
                </a:lnTo>
                <a:lnTo>
                  <a:pt x="1095" y="420"/>
                </a:lnTo>
                <a:lnTo>
                  <a:pt x="1114" y="111"/>
                </a:lnTo>
                <a:lnTo>
                  <a:pt x="1151" y="417"/>
                </a:lnTo>
                <a:lnTo>
                  <a:pt x="1210" y="108"/>
                </a:lnTo>
                <a:lnTo>
                  <a:pt x="1205" y="417"/>
                </a:lnTo>
                <a:lnTo>
                  <a:pt x="1255" y="235"/>
                </a:lnTo>
                <a:lnTo>
                  <a:pt x="1261" y="415"/>
                </a:lnTo>
                <a:lnTo>
                  <a:pt x="1293" y="78"/>
                </a:lnTo>
                <a:lnTo>
                  <a:pt x="1317" y="415"/>
                </a:lnTo>
                <a:lnTo>
                  <a:pt x="1338" y="148"/>
                </a:lnTo>
                <a:lnTo>
                  <a:pt x="1370" y="412"/>
                </a:lnTo>
                <a:lnTo>
                  <a:pt x="1368" y="148"/>
                </a:lnTo>
                <a:lnTo>
                  <a:pt x="1426" y="412"/>
                </a:lnTo>
                <a:lnTo>
                  <a:pt x="1443" y="181"/>
                </a:lnTo>
                <a:lnTo>
                  <a:pt x="1480" y="409"/>
                </a:lnTo>
                <a:lnTo>
                  <a:pt x="1493" y="105"/>
                </a:lnTo>
                <a:lnTo>
                  <a:pt x="1536" y="407"/>
                </a:lnTo>
                <a:lnTo>
                  <a:pt x="1611" y="35"/>
                </a:lnTo>
                <a:lnTo>
                  <a:pt x="1589" y="407"/>
                </a:lnTo>
                <a:lnTo>
                  <a:pt x="1635" y="183"/>
                </a:lnTo>
                <a:lnTo>
                  <a:pt x="1646" y="404"/>
                </a:lnTo>
                <a:lnTo>
                  <a:pt x="1667" y="224"/>
                </a:lnTo>
                <a:lnTo>
                  <a:pt x="1699" y="404"/>
                </a:lnTo>
                <a:lnTo>
                  <a:pt x="1694" y="95"/>
                </a:lnTo>
                <a:lnTo>
                  <a:pt x="1755" y="401"/>
                </a:lnTo>
                <a:lnTo>
                  <a:pt x="1755" y="404"/>
                </a:lnTo>
                <a:lnTo>
                  <a:pt x="1755" y="404"/>
                </a:lnTo>
                <a:lnTo>
                  <a:pt x="1755" y="407"/>
                </a:lnTo>
                <a:lnTo>
                  <a:pt x="1755" y="407"/>
                </a:lnTo>
                <a:lnTo>
                  <a:pt x="1755" y="409"/>
                </a:lnTo>
                <a:lnTo>
                  <a:pt x="1755" y="409"/>
                </a:lnTo>
                <a:lnTo>
                  <a:pt x="1755" y="412"/>
                </a:lnTo>
                <a:lnTo>
                  <a:pt x="1755" y="412"/>
                </a:lnTo>
                <a:lnTo>
                  <a:pt x="1755" y="415"/>
                </a:lnTo>
                <a:lnTo>
                  <a:pt x="1755" y="415"/>
                </a:lnTo>
                <a:lnTo>
                  <a:pt x="1755" y="417"/>
                </a:lnTo>
                <a:lnTo>
                  <a:pt x="1755" y="417"/>
                </a:lnTo>
                <a:lnTo>
                  <a:pt x="1755" y="420"/>
                </a:lnTo>
                <a:lnTo>
                  <a:pt x="1755" y="420"/>
                </a:lnTo>
                <a:lnTo>
                  <a:pt x="1755" y="423"/>
                </a:lnTo>
                <a:lnTo>
                  <a:pt x="1755" y="423"/>
                </a:lnTo>
                <a:lnTo>
                  <a:pt x="1755" y="426"/>
                </a:lnTo>
                <a:lnTo>
                  <a:pt x="1755" y="426"/>
                </a:lnTo>
                <a:lnTo>
                  <a:pt x="1755" y="428"/>
                </a:lnTo>
                <a:lnTo>
                  <a:pt x="1755" y="428"/>
                </a:lnTo>
                <a:lnTo>
                  <a:pt x="1755" y="431"/>
                </a:lnTo>
                <a:lnTo>
                  <a:pt x="1755" y="431"/>
                </a:lnTo>
                <a:lnTo>
                  <a:pt x="1755" y="434"/>
                </a:lnTo>
                <a:lnTo>
                  <a:pt x="1755" y="434"/>
                </a:lnTo>
                <a:lnTo>
                  <a:pt x="1755" y="434"/>
                </a:lnTo>
                <a:lnTo>
                  <a:pt x="1755" y="436"/>
                </a:lnTo>
                <a:lnTo>
                  <a:pt x="1755" y="436"/>
                </a:lnTo>
                <a:lnTo>
                  <a:pt x="1755" y="439"/>
                </a:lnTo>
                <a:lnTo>
                  <a:pt x="1755" y="439"/>
                </a:lnTo>
                <a:lnTo>
                  <a:pt x="1755" y="442"/>
                </a:lnTo>
                <a:lnTo>
                  <a:pt x="1755" y="442"/>
                </a:lnTo>
                <a:lnTo>
                  <a:pt x="1755" y="444"/>
                </a:lnTo>
                <a:lnTo>
                  <a:pt x="1755" y="444"/>
                </a:lnTo>
                <a:lnTo>
                  <a:pt x="1755" y="447"/>
                </a:lnTo>
                <a:lnTo>
                  <a:pt x="1755" y="447"/>
                </a:lnTo>
                <a:lnTo>
                  <a:pt x="1755" y="450"/>
                </a:lnTo>
                <a:lnTo>
                  <a:pt x="1755" y="450"/>
                </a:lnTo>
                <a:lnTo>
                  <a:pt x="1755" y="452"/>
                </a:lnTo>
                <a:lnTo>
                  <a:pt x="1755" y="452"/>
                </a:lnTo>
                <a:lnTo>
                  <a:pt x="1755" y="455"/>
                </a:lnTo>
                <a:lnTo>
                  <a:pt x="1755" y="455"/>
                </a:lnTo>
                <a:lnTo>
                  <a:pt x="1755" y="458"/>
                </a:lnTo>
                <a:lnTo>
                  <a:pt x="1755" y="458"/>
                </a:lnTo>
                <a:lnTo>
                  <a:pt x="1755" y="461"/>
                </a:lnTo>
                <a:lnTo>
                  <a:pt x="1755" y="461"/>
                </a:lnTo>
                <a:lnTo>
                  <a:pt x="1755" y="463"/>
                </a:lnTo>
                <a:lnTo>
                  <a:pt x="1755" y="463"/>
                </a:lnTo>
                <a:lnTo>
                  <a:pt x="1755" y="466"/>
                </a:lnTo>
                <a:lnTo>
                  <a:pt x="1755" y="466"/>
                </a:lnTo>
                <a:lnTo>
                  <a:pt x="1755" y="469"/>
                </a:lnTo>
                <a:lnTo>
                  <a:pt x="1755" y="469"/>
                </a:lnTo>
                <a:lnTo>
                  <a:pt x="1755" y="471"/>
                </a:lnTo>
                <a:lnTo>
                  <a:pt x="1755" y="471"/>
                </a:lnTo>
                <a:lnTo>
                  <a:pt x="1755" y="474"/>
                </a:lnTo>
                <a:lnTo>
                  <a:pt x="1755" y="474"/>
                </a:lnTo>
                <a:lnTo>
                  <a:pt x="1755" y="477"/>
                </a:lnTo>
                <a:lnTo>
                  <a:pt x="1755" y="477"/>
                </a:lnTo>
                <a:lnTo>
                  <a:pt x="1755" y="479"/>
                </a:lnTo>
                <a:lnTo>
                  <a:pt x="1755" y="479"/>
                </a:lnTo>
                <a:lnTo>
                  <a:pt x="1755" y="482"/>
                </a:lnTo>
                <a:lnTo>
                  <a:pt x="1755" y="482"/>
                </a:lnTo>
                <a:lnTo>
                  <a:pt x="1755" y="485"/>
                </a:lnTo>
                <a:lnTo>
                  <a:pt x="1755" y="485"/>
                </a:lnTo>
                <a:lnTo>
                  <a:pt x="1755" y="487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" name="Freeform 25"/>
          <p:cNvSpPr/>
          <p:nvPr/>
        </p:nvSpPr>
        <p:spPr bwMode="auto">
          <a:xfrm>
            <a:off x="515935" y="555321"/>
            <a:ext cx="1362869" cy="676649"/>
          </a:xfrm>
          <a:custGeom>
            <a:avLst/>
            <a:gdLst>
              <a:gd name="T0" fmla="*/ 377 w 531"/>
              <a:gd name="T1" fmla="*/ 84 h 262"/>
              <a:gd name="T2" fmla="*/ 307 w 531"/>
              <a:gd name="T3" fmla="*/ 142 h 262"/>
              <a:gd name="T4" fmla="*/ 282 w 531"/>
              <a:gd name="T5" fmla="*/ 113 h 262"/>
              <a:gd name="T6" fmla="*/ 279 w 531"/>
              <a:gd name="T7" fmla="*/ 134 h 262"/>
              <a:gd name="T8" fmla="*/ 262 w 531"/>
              <a:gd name="T9" fmla="*/ 121 h 262"/>
              <a:gd name="T10" fmla="*/ 262 w 531"/>
              <a:gd name="T11" fmla="*/ 159 h 262"/>
              <a:gd name="T12" fmla="*/ 172 w 531"/>
              <a:gd name="T13" fmla="*/ 160 h 262"/>
              <a:gd name="T14" fmla="*/ 0 w 531"/>
              <a:gd name="T15" fmla="*/ 197 h 262"/>
              <a:gd name="T16" fmla="*/ 133 w 531"/>
              <a:gd name="T17" fmla="*/ 243 h 262"/>
              <a:gd name="T18" fmla="*/ 221 w 531"/>
              <a:gd name="T19" fmla="*/ 255 h 262"/>
              <a:gd name="T20" fmla="*/ 298 w 531"/>
              <a:gd name="T21" fmla="*/ 262 h 262"/>
              <a:gd name="T22" fmla="*/ 314 w 531"/>
              <a:gd name="T23" fmla="*/ 230 h 262"/>
              <a:gd name="T24" fmla="*/ 348 w 531"/>
              <a:gd name="T25" fmla="*/ 244 h 262"/>
              <a:gd name="T26" fmla="*/ 402 w 531"/>
              <a:gd name="T27" fmla="*/ 188 h 262"/>
              <a:gd name="T28" fmla="*/ 461 w 531"/>
              <a:gd name="T29" fmla="*/ 122 h 262"/>
              <a:gd name="T30" fmla="*/ 531 w 531"/>
              <a:gd name="T31" fmla="*/ 0 h 262"/>
              <a:gd name="T32" fmla="*/ 377 w 531"/>
              <a:gd name="T33" fmla="*/ 84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31" h="262">
                <a:moveTo>
                  <a:pt x="377" y="84"/>
                </a:moveTo>
                <a:cubicBezTo>
                  <a:pt x="366" y="128"/>
                  <a:pt x="313" y="171"/>
                  <a:pt x="307" y="142"/>
                </a:cubicBezTo>
                <a:cubicBezTo>
                  <a:pt x="301" y="108"/>
                  <a:pt x="282" y="113"/>
                  <a:pt x="282" y="113"/>
                </a:cubicBezTo>
                <a:cubicBezTo>
                  <a:pt x="282" y="113"/>
                  <a:pt x="289" y="129"/>
                  <a:pt x="279" y="134"/>
                </a:cubicBezTo>
                <a:cubicBezTo>
                  <a:pt x="268" y="137"/>
                  <a:pt x="262" y="121"/>
                  <a:pt x="262" y="121"/>
                </a:cubicBezTo>
                <a:cubicBezTo>
                  <a:pt x="262" y="121"/>
                  <a:pt x="246" y="129"/>
                  <a:pt x="262" y="159"/>
                </a:cubicBezTo>
                <a:cubicBezTo>
                  <a:pt x="277" y="184"/>
                  <a:pt x="208" y="186"/>
                  <a:pt x="172" y="160"/>
                </a:cubicBezTo>
                <a:cubicBezTo>
                  <a:pt x="126" y="127"/>
                  <a:pt x="74" y="137"/>
                  <a:pt x="0" y="197"/>
                </a:cubicBezTo>
                <a:cubicBezTo>
                  <a:pt x="0" y="197"/>
                  <a:pt x="97" y="155"/>
                  <a:pt x="133" y="243"/>
                </a:cubicBezTo>
                <a:cubicBezTo>
                  <a:pt x="133" y="243"/>
                  <a:pt x="217" y="209"/>
                  <a:pt x="221" y="255"/>
                </a:cubicBezTo>
                <a:cubicBezTo>
                  <a:pt x="221" y="255"/>
                  <a:pt x="280" y="207"/>
                  <a:pt x="298" y="262"/>
                </a:cubicBezTo>
                <a:cubicBezTo>
                  <a:pt x="298" y="262"/>
                  <a:pt x="295" y="236"/>
                  <a:pt x="314" y="230"/>
                </a:cubicBezTo>
                <a:cubicBezTo>
                  <a:pt x="333" y="223"/>
                  <a:pt x="348" y="244"/>
                  <a:pt x="348" y="244"/>
                </a:cubicBezTo>
                <a:cubicBezTo>
                  <a:pt x="325" y="190"/>
                  <a:pt x="402" y="188"/>
                  <a:pt x="402" y="188"/>
                </a:cubicBezTo>
                <a:cubicBezTo>
                  <a:pt x="375" y="151"/>
                  <a:pt x="461" y="122"/>
                  <a:pt x="461" y="122"/>
                </a:cubicBezTo>
                <a:cubicBezTo>
                  <a:pt x="430" y="31"/>
                  <a:pt x="531" y="0"/>
                  <a:pt x="531" y="0"/>
                </a:cubicBezTo>
                <a:cubicBezTo>
                  <a:pt x="436" y="3"/>
                  <a:pt x="390" y="29"/>
                  <a:pt x="377" y="84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" name="Freeform 25"/>
          <p:cNvSpPr/>
          <p:nvPr/>
        </p:nvSpPr>
        <p:spPr bwMode="auto">
          <a:xfrm rot="1581473">
            <a:off x="9675759" y="736885"/>
            <a:ext cx="1258021" cy="624593"/>
          </a:xfrm>
          <a:custGeom>
            <a:avLst/>
            <a:gdLst>
              <a:gd name="T0" fmla="*/ 377 w 531"/>
              <a:gd name="T1" fmla="*/ 84 h 262"/>
              <a:gd name="T2" fmla="*/ 307 w 531"/>
              <a:gd name="T3" fmla="*/ 142 h 262"/>
              <a:gd name="T4" fmla="*/ 282 w 531"/>
              <a:gd name="T5" fmla="*/ 113 h 262"/>
              <a:gd name="T6" fmla="*/ 279 w 531"/>
              <a:gd name="T7" fmla="*/ 134 h 262"/>
              <a:gd name="T8" fmla="*/ 262 w 531"/>
              <a:gd name="T9" fmla="*/ 121 h 262"/>
              <a:gd name="T10" fmla="*/ 262 w 531"/>
              <a:gd name="T11" fmla="*/ 159 h 262"/>
              <a:gd name="T12" fmla="*/ 172 w 531"/>
              <a:gd name="T13" fmla="*/ 160 h 262"/>
              <a:gd name="T14" fmla="*/ 0 w 531"/>
              <a:gd name="T15" fmla="*/ 197 h 262"/>
              <a:gd name="T16" fmla="*/ 133 w 531"/>
              <a:gd name="T17" fmla="*/ 243 h 262"/>
              <a:gd name="T18" fmla="*/ 221 w 531"/>
              <a:gd name="T19" fmla="*/ 255 h 262"/>
              <a:gd name="T20" fmla="*/ 298 w 531"/>
              <a:gd name="T21" fmla="*/ 262 h 262"/>
              <a:gd name="T22" fmla="*/ 314 w 531"/>
              <a:gd name="T23" fmla="*/ 230 h 262"/>
              <a:gd name="T24" fmla="*/ 348 w 531"/>
              <a:gd name="T25" fmla="*/ 244 h 262"/>
              <a:gd name="T26" fmla="*/ 402 w 531"/>
              <a:gd name="T27" fmla="*/ 188 h 262"/>
              <a:gd name="T28" fmla="*/ 461 w 531"/>
              <a:gd name="T29" fmla="*/ 122 h 262"/>
              <a:gd name="T30" fmla="*/ 531 w 531"/>
              <a:gd name="T31" fmla="*/ 0 h 262"/>
              <a:gd name="T32" fmla="*/ 377 w 531"/>
              <a:gd name="T33" fmla="*/ 84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31" h="262">
                <a:moveTo>
                  <a:pt x="377" y="84"/>
                </a:moveTo>
                <a:cubicBezTo>
                  <a:pt x="366" y="128"/>
                  <a:pt x="313" y="171"/>
                  <a:pt x="307" y="142"/>
                </a:cubicBezTo>
                <a:cubicBezTo>
                  <a:pt x="301" y="108"/>
                  <a:pt x="282" y="113"/>
                  <a:pt x="282" y="113"/>
                </a:cubicBezTo>
                <a:cubicBezTo>
                  <a:pt x="282" y="113"/>
                  <a:pt x="289" y="129"/>
                  <a:pt x="279" y="134"/>
                </a:cubicBezTo>
                <a:cubicBezTo>
                  <a:pt x="268" y="137"/>
                  <a:pt x="262" y="121"/>
                  <a:pt x="262" y="121"/>
                </a:cubicBezTo>
                <a:cubicBezTo>
                  <a:pt x="262" y="121"/>
                  <a:pt x="246" y="129"/>
                  <a:pt x="262" y="159"/>
                </a:cubicBezTo>
                <a:cubicBezTo>
                  <a:pt x="277" y="184"/>
                  <a:pt x="208" y="186"/>
                  <a:pt x="172" y="160"/>
                </a:cubicBezTo>
                <a:cubicBezTo>
                  <a:pt x="126" y="127"/>
                  <a:pt x="74" y="137"/>
                  <a:pt x="0" y="197"/>
                </a:cubicBezTo>
                <a:cubicBezTo>
                  <a:pt x="0" y="197"/>
                  <a:pt x="97" y="155"/>
                  <a:pt x="133" y="243"/>
                </a:cubicBezTo>
                <a:cubicBezTo>
                  <a:pt x="133" y="243"/>
                  <a:pt x="217" y="209"/>
                  <a:pt x="221" y="255"/>
                </a:cubicBezTo>
                <a:cubicBezTo>
                  <a:pt x="221" y="255"/>
                  <a:pt x="280" y="207"/>
                  <a:pt x="298" y="262"/>
                </a:cubicBezTo>
                <a:cubicBezTo>
                  <a:pt x="298" y="262"/>
                  <a:pt x="295" y="236"/>
                  <a:pt x="314" y="230"/>
                </a:cubicBezTo>
                <a:cubicBezTo>
                  <a:pt x="333" y="223"/>
                  <a:pt x="348" y="244"/>
                  <a:pt x="348" y="244"/>
                </a:cubicBezTo>
                <a:cubicBezTo>
                  <a:pt x="325" y="190"/>
                  <a:pt x="402" y="188"/>
                  <a:pt x="402" y="188"/>
                </a:cubicBezTo>
                <a:cubicBezTo>
                  <a:pt x="375" y="151"/>
                  <a:pt x="461" y="122"/>
                  <a:pt x="461" y="122"/>
                </a:cubicBezTo>
                <a:cubicBezTo>
                  <a:pt x="430" y="31"/>
                  <a:pt x="531" y="0"/>
                  <a:pt x="531" y="0"/>
                </a:cubicBezTo>
                <a:cubicBezTo>
                  <a:pt x="436" y="3"/>
                  <a:pt x="390" y="29"/>
                  <a:pt x="377" y="84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" name="Freeform 29"/>
          <p:cNvSpPr/>
          <p:nvPr/>
        </p:nvSpPr>
        <p:spPr bwMode="auto">
          <a:xfrm>
            <a:off x="9809944" y="4117532"/>
            <a:ext cx="892234" cy="548988"/>
          </a:xfrm>
          <a:custGeom>
            <a:avLst/>
            <a:gdLst>
              <a:gd name="T0" fmla="*/ 215 w 321"/>
              <a:gd name="T1" fmla="*/ 138 h 196"/>
              <a:gd name="T2" fmla="*/ 157 w 321"/>
              <a:gd name="T3" fmla="*/ 128 h 196"/>
              <a:gd name="T4" fmla="*/ 160 w 321"/>
              <a:gd name="T5" fmla="*/ 104 h 196"/>
              <a:gd name="T6" fmla="*/ 149 w 321"/>
              <a:gd name="T7" fmla="*/ 111 h 196"/>
              <a:gd name="T8" fmla="*/ 148 w 321"/>
              <a:gd name="T9" fmla="*/ 97 h 196"/>
              <a:gd name="T10" fmla="*/ 129 w 321"/>
              <a:gd name="T11" fmla="*/ 113 h 196"/>
              <a:gd name="T12" fmla="*/ 91 w 321"/>
              <a:gd name="T13" fmla="*/ 69 h 196"/>
              <a:gd name="T14" fmla="*/ 0 w 321"/>
              <a:gd name="T15" fmla="*/ 0 h 196"/>
              <a:gd name="T16" fmla="*/ 33 w 321"/>
              <a:gd name="T17" fmla="*/ 86 h 196"/>
              <a:gd name="T18" fmla="*/ 64 w 321"/>
              <a:gd name="T19" fmla="*/ 134 h 196"/>
              <a:gd name="T20" fmla="*/ 93 w 321"/>
              <a:gd name="T21" fmla="*/ 175 h 196"/>
              <a:gd name="T22" fmla="*/ 116 w 321"/>
              <a:gd name="T23" fmla="*/ 169 h 196"/>
              <a:gd name="T24" fmla="*/ 124 w 321"/>
              <a:gd name="T25" fmla="*/ 191 h 196"/>
              <a:gd name="T26" fmla="*/ 174 w 321"/>
              <a:gd name="T27" fmla="*/ 195 h 196"/>
              <a:gd name="T28" fmla="*/ 231 w 321"/>
              <a:gd name="T29" fmla="*/ 196 h 196"/>
              <a:gd name="T30" fmla="*/ 321 w 321"/>
              <a:gd name="T31" fmla="*/ 179 h 196"/>
              <a:gd name="T32" fmla="*/ 215 w 321"/>
              <a:gd name="T33" fmla="*/ 138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21" h="196">
                <a:moveTo>
                  <a:pt x="215" y="138"/>
                </a:moveTo>
                <a:cubicBezTo>
                  <a:pt x="189" y="151"/>
                  <a:pt x="145" y="143"/>
                  <a:pt x="157" y="128"/>
                </a:cubicBezTo>
                <a:cubicBezTo>
                  <a:pt x="170" y="111"/>
                  <a:pt x="160" y="104"/>
                  <a:pt x="160" y="104"/>
                </a:cubicBezTo>
                <a:cubicBezTo>
                  <a:pt x="160" y="104"/>
                  <a:pt x="155" y="114"/>
                  <a:pt x="149" y="111"/>
                </a:cubicBezTo>
                <a:cubicBezTo>
                  <a:pt x="142" y="107"/>
                  <a:pt x="148" y="97"/>
                  <a:pt x="148" y="97"/>
                </a:cubicBezTo>
                <a:cubicBezTo>
                  <a:pt x="148" y="97"/>
                  <a:pt x="137" y="92"/>
                  <a:pt x="129" y="113"/>
                </a:cubicBezTo>
                <a:cubicBezTo>
                  <a:pt x="123" y="131"/>
                  <a:pt x="93" y="98"/>
                  <a:pt x="91" y="69"/>
                </a:cubicBezTo>
                <a:cubicBezTo>
                  <a:pt x="87" y="33"/>
                  <a:pt x="60" y="12"/>
                  <a:pt x="0" y="0"/>
                </a:cubicBezTo>
                <a:cubicBezTo>
                  <a:pt x="0" y="0"/>
                  <a:pt x="61" y="30"/>
                  <a:pt x="33" y="86"/>
                </a:cubicBezTo>
                <a:cubicBezTo>
                  <a:pt x="33" y="86"/>
                  <a:pt x="85" y="112"/>
                  <a:pt x="64" y="134"/>
                </a:cubicBezTo>
                <a:cubicBezTo>
                  <a:pt x="64" y="134"/>
                  <a:pt x="113" y="143"/>
                  <a:pt x="93" y="175"/>
                </a:cubicBezTo>
                <a:cubicBezTo>
                  <a:pt x="93" y="175"/>
                  <a:pt x="105" y="163"/>
                  <a:pt x="116" y="169"/>
                </a:cubicBezTo>
                <a:cubicBezTo>
                  <a:pt x="128" y="175"/>
                  <a:pt x="124" y="191"/>
                  <a:pt x="124" y="191"/>
                </a:cubicBezTo>
                <a:cubicBezTo>
                  <a:pt x="140" y="158"/>
                  <a:pt x="174" y="195"/>
                  <a:pt x="174" y="195"/>
                </a:cubicBezTo>
                <a:cubicBezTo>
                  <a:pt x="181" y="165"/>
                  <a:pt x="231" y="196"/>
                  <a:pt x="231" y="196"/>
                </a:cubicBezTo>
                <a:cubicBezTo>
                  <a:pt x="263" y="142"/>
                  <a:pt x="321" y="179"/>
                  <a:pt x="321" y="179"/>
                </a:cubicBezTo>
                <a:cubicBezTo>
                  <a:pt x="280" y="133"/>
                  <a:pt x="247" y="121"/>
                  <a:pt x="215" y="138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Freeform 21"/>
          <p:cNvSpPr/>
          <p:nvPr/>
        </p:nvSpPr>
        <p:spPr bwMode="auto">
          <a:xfrm>
            <a:off x="5605104" y="5180254"/>
            <a:ext cx="2786063" cy="850900"/>
          </a:xfrm>
          <a:custGeom>
            <a:avLst/>
            <a:gdLst>
              <a:gd name="T0" fmla="*/ 1646 w 1755"/>
              <a:gd name="T1" fmla="*/ 490 h 536"/>
              <a:gd name="T2" fmla="*/ 1509 w 1755"/>
              <a:gd name="T3" fmla="*/ 493 h 536"/>
              <a:gd name="T4" fmla="*/ 1373 w 1755"/>
              <a:gd name="T5" fmla="*/ 498 h 536"/>
              <a:gd name="T6" fmla="*/ 1234 w 1755"/>
              <a:gd name="T7" fmla="*/ 501 h 536"/>
              <a:gd name="T8" fmla="*/ 1098 w 1755"/>
              <a:gd name="T9" fmla="*/ 506 h 536"/>
              <a:gd name="T10" fmla="*/ 962 w 1755"/>
              <a:gd name="T11" fmla="*/ 509 h 536"/>
              <a:gd name="T12" fmla="*/ 825 w 1755"/>
              <a:gd name="T13" fmla="*/ 512 h 536"/>
              <a:gd name="T14" fmla="*/ 686 w 1755"/>
              <a:gd name="T15" fmla="*/ 517 h 536"/>
              <a:gd name="T16" fmla="*/ 550 w 1755"/>
              <a:gd name="T17" fmla="*/ 520 h 536"/>
              <a:gd name="T18" fmla="*/ 414 w 1755"/>
              <a:gd name="T19" fmla="*/ 525 h 536"/>
              <a:gd name="T20" fmla="*/ 275 w 1755"/>
              <a:gd name="T21" fmla="*/ 528 h 536"/>
              <a:gd name="T22" fmla="*/ 139 w 1755"/>
              <a:gd name="T23" fmla="*/ 530 h 536"/>
              <a:gd name="T24" fmla="*/ 2 w 1755"/>
              <a:gd name="T25" fmla="*/ 536 h 536"/>
              <a:gd name="T26" fmla="*/ 2 w 1755"/>
              <a:gd name="T27" fmla="*/ 528 h 536"/>
              <a:gd name="T28" fmla="*/ 2 w 1755"/>
              <a:gd name="T29" fmla="*/ 522 h 536"/>
              <a:gd name="T30" fmla="*/ 0 w 1755"/>
              <a:gd name="T31" fmla="*/ 517 h 536"/>
              <a:gd name="T32" fmla="*/ 0 w 1755"/>
              <a:gd name="T33" fmla="*/ 509 h 536"/>
              <a:gd name="T34" fmla="*/ 0 w 1755"/>
              <a:gd name="T35" fmla="*/ 504 h 536"/>
              <a:gd name="T36" fmla="*/ 0 w 1755"/>
              <a:gd name="T37" fmla="*/ 496 h 536"/>
              <a:gd name="T38" fmla="*/ 0 w 1755"/>
              <a:gd name="T39" fmla="*/ 490 h 536"/>
              <a:gd name="T40" fmla="*/ 0 w 1755"/>
              <a:gd name="T41" fmla="*/ 482 h 536"/>
              <a:gd name="T42" fmla="*/ 0 w 1755"/>
              <a:gd name="T43" fmla="*/ 477 h 536"/>
              <a:gd name="T44" fmla="*/ 0 w 1755"/>
              <a:gd name="T45" fmla="*/ 469 h 536"/>
              <a:gd name="T46" fmla="*/ 0 w 1755"/>
              <a:gd name="T47" fmla="*/ 463 h 536"/>
              <a:gd name="T48" fmla="*/ 0 w 1755"/>
              <a:gd name="T49" fmla="*/ 455 h 536"/>
              <a:gd name="T50" fmla="*/ 24 w 1755"/>
              <a:gd name="T51" fmla="*/ 334 h 536"/>
              <a:gd name="T52" fmla="*/ 165 w 1755"/>
              <a:gd name="T53" fmla="*/ 447 h 536"/>
              <a:gd name="T54" fmla="*/ 285 w 1755"/>
              <a:gd name="T55" fmla="*/ 280 h 536"/>
              <a:gd name="T56" fmla="*/ 438 w 1755"/>
              <a:gd name="T57" fmla="*/ 439 h 536"/>
              <a:gd name="T58" fmla="*/ 566 w 1755"/>
              <a:gd name="T59" fmla="*/ 202 h 536"/>
              <a:gd name="T60" fmla="*/ 713 w 1755"/>
              <a:gd name="T61" fmla="*/ 431 h 536"/>
              <a:gd name="T62" fmla="*/ 847 w 1755"/>
              <a:gd name="T63" fmla="*/ 205 h 536"/>
              <a:gd name="T64" fmla="*/ 986 w 1755"/>
              <a:gd name="T65" fmla="*/ 423 h 536"/>
              <a:gd name="T66" fmla="*/ 1114 w 1755"/>
              <a:gd name="T67" fmla="*/ 111 h 536"/>
              <a:gd name="T68" fmla="*/ 1261 w 1755"/>
              <a:gd name="T69" fmla="*/ 415 h 536"/>
              <a:gd name="T70" fmla="*/ 1368 w 1755"/>
              <a:gd name="T71" fmla="*/ 148 h 536"/>
              <a:gd name="T72" fmla="*/ 1536 w 1755"/>
              <a:gd name="T73" fmla="*/ 407 h 536"/>
              <a:gd name="T74" fmla="*/ 1667 w 1755"/>
              <a:gd name="T75" fmla="*/ 224 h 536"/>
              <a:gd name="T76" fmla="*/ 1755 w 1755"/>
              <a:gd name="T77" fmla="*/ 404 h 536"/>
              <a:gd name="T78" fmla="*/ 1755 w 1755"/>
              <a:gd name="T79" fmla="*/ 412 h 536"/>
              <a:gd name="T80" fmla="*/ 1755 w 1755"/>
              <a:gd name="T81" fmla="*/ 417 h 536"/>
              <a:gd name="T82" fmla="*/ 1755 w 1755"/>
              <a:gd name="T83" fmla="*/ 426 h 536"/>
              <a:gd name="T84" fmla="*/ 1755 w 1755"/>
              <a:gd name="T85" fmla="*/ 431 h 536"/>
              <a:gd name="T86" fmla="*/ 1755 w 1755"/>
              <a:gd name="T87" fmla="*/ 436 h 536"/>
              <a:gd name="T88" fmla="*/ 1755 w 1755"/>
              <a:gd name="T89" fmla="*/ 444 h 536"/>
              <a:gd name="T90" fmla="*/ 1755 w 1755"/>
              <a:gd name="T91" fmla="*/ 450 h 536"/>
              <a:gd name="T92" fmla="*/ 1755 w 1755"/>
              <a:gd name="T93" fmla="*/ 458 h 536"/>
              <a:gd name="T94" fmla="*/ 1755 w 1755"/>
              <a:gd name="T95" fmla="*/ 463 h 536"/>
              <a:gd name="T96" fmla="*/ 1755 w 1755"/>
              <a:gd name="T97" fmla="*/ 471 h 536"/>
              <a:gd name="T98" fmla="*/ 1755 w 1755"/>
              <a:gd name="T99" fmla="*/ 477 h 536"/>
              <a:gd name="T100" fmla="*/ 1755 w 1755"/>
              <a:gd name="T101" fmla="*/ 485 h 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755" h="536">
                <a:moveTo>
                  <a:pt x="1755" y="487"/>
                </a:moveTo>
                <a:lnTo>
                  <a:pt x="1728" y="487"/>
                </a:lnTo>
                <a:lnTo>
                  <a:pt x="1702" y="487"/>
                </a:lnTo>
                <a:lnTo>
                  <a:pt x="1675" y="490"/>
                </a:lnTo>
                <a:lnTo>
                  <a:pt x="1646" y="490"/>
                </a:lnTo>
                <a:lnTo>
                  <a:pt x="1619" y="490"/>
                </a:lnTo>
                <a:lnTo>
                  <a:pt x="1592" y="490"/>
                </a:lnTo>
                <a:lnTo>
                  <a:pt x="1565" y="493"/>
                </a:lnTo>
                <a:lnTo>
                  <a:pt x="1536" y="493"/>
                </a:lnTo>
                <a:lnTo>
                  <a:pt x="1509" y="493"/>
                </a:lnTo>
                <a:lnTo>
                  <a:pt x="1483" y="496"/>
                </a:lnTo>
                <a:lnTo>
                  <a:pt x="1456" y="496"/>
                </a:lnTo>
                <a:lnTo>
                  <a:pt x="1426" y="496"/>
                </a:lnTo>
                <a:lnTo>
                  <a:pt x="1400" y="496"/>
                </a:lnTo>
                <a:lnTo>
                  <a:pt x="1373" y="498"/>
                </a:lnTo>
                <a:lnTo>
                  <a:pt x="1346" y="498"/>
                </a:lnTo>
                <a:lnTo>
                  <a:pt x="1317" y="498"/>
                </a:lnTo>
                <a:lnTo>
                  <a:pt x="1290" y="501"/>
                </a:lnTo>
                <a:lnTo>
                  <a:pt x="1263" y="501"/>
                </a:lnTo>
                <a:lnTo>
                  <a:pt x="1234" y="501"/>
                </a:lnTo>
                <a:lnTo>
                  <a:pt x="1207" y="501"/>
                </a:lnTo>
                <a:lnTo>
                  <a:pt x="1181" y="504"/>
                </a:lnTo>
                <a:lnTo>
                  <a:pt x="1154" y="504"/>
                </a:lnTo>
                <a:lnTo>
                  <a:pt x="1125" y="504"/>
                </a:lnTo>
                <a:lnTo>
                  <a:pt x="1098" y="506"/>
                </a:lnTo>
                <a:lnTo>
                  <a:pt x="1071" y="506"/>
                </a:lnTo>
                <a:lnTo>
                  <a:pt x="1044" y="506"/>
                </a:lnTo>
                <a:lnTo>
                  <a:pt x="1015" y="506"/>
                </a:lnTo>
                <a:lnTo>
                  <a:pt x="988" y="509"/>
                </a:lnTo>
                <a:lnTo>
                  <a:pt x="962" y="509"/>
                </a:lnTo>
                <a:lnTo>
                  <a:pt x="935" y="509"/>
                </a:lnTo>
                <a:lnTo>
                  <a:pt x="905" y="509"/>
                </a:lnTo>
                <a:lnTo>
                  <a:pt x="879" y="512"/>
                </a:lnTo>
                <a:lnTo>
                  <a:pt x="852" y="512"/>
                </a:lnTo>
                <a:lnTo>
                  <a:pt x="825" y="512"/>
                </a:lnTo>
                <a:lnTo>
                  <a:pt x="796" y="514"/>
                </a:lnTo>
                <a:lnTo>
                  <a:pt x="769" y="514"/>
                </a:lnTo>
                <a:lnTo>
                  <a:pt x="742" y="514"/>
                </a:lnTo>
                <a:lnTo>
                  <a:pt x="713" y="514"/>
                </a:lnTo>
                <a:lnTo>
                  <a:pt x="686" y="517"/>
                </a:lnTo>
                <a:lnTo>
                  <a:pt x="660" y="517"/>
                </a:lnTo>
                <a:lnTo>
                  <a:pt x="633" y="517"/>
                </a:lnTo>
                <a:lnTo>
                  <a:pt x="603" y="520"/>
                </a:lnTo>
                <a:lnTo>
                  <a:pt x="577" y="520"/>
                </a:lnTo>
                <a:lnTo>
                  <a:pt x="550" y="520"/>
                </a:lnTo>
                <a:lnTo>
                  <a:pt x="523" y="520"/>
                </a:lnTo>
                <a:lnTo>
                  <a:pt x="494" y="522"/>
                </a:lnTo>
                <a:lnTo>
                  <a:pt x="467" y="522"/>
                </a:lnTo>
                <a:lnTo>
                  <a:pt x="440" y="522"/>
                </a:lnTo>
                <a:lnTo>
                  <a:pt x="414" y="525"/>
                </a:lnTo>
                <a:lnTo>
                  <a:pt x="384" y="525"/>
                </a:lnTo>
                <a:lnTo>
                  <a:pt x="358" y="525"/>
                </a:lnTo>
                <a:lnTo>
                  <a:pt x="331" y="525"/>
                </a:lnTo>
                <a:lnTo>
                  <a:pt x="304" y="528"/>
                </a:lnTo>
                <a:lnTo>
                  <a:pt x="275" y="528"/>
                </a:lnTo>
                <a:lnTo>
                  <a:pt x="248" y="528"/>
                </a:lnTo>
                <a:lnTo>
                  <a:pt x="221" y="530"/>
                </a:lnTo>
                <a:lnTo>
                  <a:pt x="192" y="530"/>
                </a:lnTo>
                <a:lnTo>
                  <a:pt x="165" y="530"/>
                </a:lnTo>
                <a:lnTo>
                  <a:pt x="139" y="530"/>
                </a:lnTo>
                <a:lnTo>
                  <a:pt x="112" y="533"/>
                </a:lnTo>
                <a:lnTo>
                  <a:pt x="82" y="533"/>
                </a:lnTo>
                <a:lnTo>
                  <a:pt x="56" y="533"/>
                </a:lnTo>
                <a:lnTo>
                  <a:pt x="29" y="536"/>
                </a:lnTo>
                <a:lnTo>
                  <a:pt x="2" y="536"/>
                </a:lnTo>
                <a:lnTo>
                  <a:pt x="2" y="533"/>
                </a:lnTo>
                <a:lnTo>
                  <a:pt x="2" y="533"/>
                </a:lnTo>
                <a:lnTo>
                  <a:pt x="2" y="530"/>
                </a:lnTo>
                <a:lnTo>
                  <a:pt x="2" y="530"/>
                </a:lnTo>
                <a:lnTo>
                  <a:pt x="2" y="528"/>
                </a:lnTo>
                <a:lnTo>
                  <a:pt x="2" y="528"/>
                </a:lnTo>
                <a:lnTo>
                  <a:pt x="2" y="525"/>
                </a:lnTo>
                <a:lnTo>
                  <a:pt x="2" y="525"/>
                </a:lnTo>
                <a:lnTo>
                  <a:pt x="2" y="522"/>
                </a:lnTo>
                <a:lnTo>
                  <a:pt x="2" y="522"/>
                </a:lnTo>
                <a:lnTo>
                  <a:pt x="2" y="520"/>
                </a:lnTo>
                <a:lnTo>
                  <a:pt x="2" y="520"/>
                </a:lnTo>
                <a:lnTo>
                  <a:pt x="2" y="520"/>
                </a:lnTo>
                <a:lnTo>
                  <a:pt x="0" y="517"/>
                </a:lnTo>
                <a:lnTo>
                  <a:pt x="0" y="517"/>
                </a:lnTo>
                <a:lnTo>
                  <a:pt x="0" y="514"/>
                </a:lnTo>
                <a:lnTo>
                  <a:pt x="0" y="514"/>
                </a:lnTo>
                <a:lnTo>
                  <a:pt x="0" y="512"/>
                </a:lnTo>
                <a:lnTo>
                  <a:pt x="0" y="512"/>
                </a:lnTo>
                <a:lnTo>
                  <a:pt x="0" y="509"/>
                </a:lnTo>
                <a:lnTo>
                  <a:pt x="0" y="509"/>
                </a:lnTo>
                <a:lnTo>
                  <a:pt x="0" y="506"/>
                </a:lnTo>
                <a:lnTo>
                  <a:pt x="0" y="506"/>
                </a:lnTo>
                <a:lnTo>
                  <a:pt x="0" y="504"/>
                </a:lnTo>
                <a:lnTo>
                  <a:pt x="0" y="504"/>
                </a:lnTo>
                <a:lnTo>
                  <a:pt x="0" y="501"/>
                </a:lnTo>
                <a:lnTo>
                  <a:pt x="0" y="501"/>
                </a:lnTo>
                <a:lnTo>
                  <a:pt x="0" y="498"/>
                </a:lnTo>
                <a:lnTo>
                  <a:pt x="0" y="498"/>
                </a:lnTo>
                <a:lnTo>
                  <a:pt x="0" y="496"/>
                </a:lnTo>
                <a:lnTo>
                  <a:pt x="0" y="496"/>
                </a:lnTo>
                <a:lnTo>
                  <a:pt x="0" y="493"/>
                </a:lnTo>
                <a:lnTo>
                  <a:pt x="0" y="493"/>
                </a:lnTo>
                <a:lnTo>
                  <a:pt x="0" y="490"/>
                </a:lnTo>
                <a:lnTo>
                  <a:pt x="0" y="490"/>
                </a:lnTo>
                <a:lnTo>
                  <a:pt x="0" y="487"/>
                </a:lnTo>
                <a:lnTo>
                  <a:pt x="0" y="487"/>
                </a:lnTo>
                <a:lnTo>
                  <a:pt x="0" y="485"/>
                </a:lnTo>
                <a:lnTo>
                  <a:pt x="0" y="485"/>
                </a:lnTo>
                <a:lnTo>
                  <a:pt x="0" y="482"/>
                </a:lnTo>
                <a:lnTo>
                  <a:pt x="0" y="482"/>
                </a:lnTo>
                <a:lnTo>
                  <a:pt x="0" y="479"/>
                </a:lnTo>
                <a:lnTo>
                  <a:pt x="0" y="479"/>
                </a:lnTo>
                <a:lnTo>
                  <a:pt x="0" y="477"/>
                </a:lnTo>
                <a:lnTo>
                  <a:pt x="0" y="477"/>
                </a:lnTo>
                <a:lnTo>
                  <a:pt x="0" y="474"/>
                </a:lnTo>
                <a:lnTo>
                  <a:pt x="0" y="474"/>
                </a:lnTo>
                <a:lnTo>
                  <a:pt x="0" y="471"/>
                </a:lnTo>
                <a:lnTo>
                  <a:pt x="0" y="471"/>
                </a:lnTo>
                <a:lnTo>
                  <a:pt x="0" y="469"/>
                </a:lnTo>
                <a:lnTo>
                  <a:pt x="0" y="469"/>
                </a:lnTo>
                <a:lnTo>
                  <a:pt x="0" y="466"/>
                </a:lnTo>
                <a:lnTo>
                  <a:pt x="0" y="466"/>
                </a:lnTo>
                <a:lnTo>
                  <a:pt x="0" y="463"/>
                </a:lnTo>
                <a:lnTo>
                  <a:pt x="0" y="463"/>
                </a:lnTo>
                <a:lnTo>
                  <a:pt x="0" y="461"/>
                </a:lnTo>
                <a:lnTo>
                  <a:pt x="0" y="461"/>
                </a:lnTo>
                <a:lnTo>
                  <a:pt x="0" y="458"/>
                </a:lnTo>
                <a:lnTo>
                  <a:pt x="0" y="458"/>
                </a:lnTo>
                <a:lnTo>
                  <a:pt x="0" y="455"/>
                </a:lnTo>
                <a:lnTo>
                  <a:pt x="0" y="455"/>
                </a:lnTo>
                <a:lnTo>
                  <a:pt x="0" y="452"/>
                </a:lnTo>
                <a:lnTo>
                  <a:pt x="0" y="452"/>
                </a:lnTo>
                <a:lnTo>
                  <a:pt x="0" y="450"/>
                </a:lnTo>
                <a:lnTo>
                  <a:pt x="24" y="334"/>
                </a:lnTo>
                <a:lnTo>
                  <a:pt x="53" y="450"/>
                </a:lnTo>
                <a:lnTo>
                  <a:pt x="82" y="245"/>
                </a:lnTo>
                <a:lnTo>
                  <a:pt x="109" y="447"/>
                </a:lnTo>
                <a:lnTo>
                  <a:pt x="149" y="0"/>
                </a:lnTo>
                <a:lnTo>
                  <a:pt x="165" y="447"/>
                </a:lnTo>
                <a:lnTo>
                  <a:pt x="187" y="261"/>
                </a:lnTo>
                <a:lnTo>
                  <a:pt x="219" y="444"/>
                </a:lnTo>
                <a:lnTo>
                  <a:pt x="243" y="108"/>
                </a:lnTo>
                <a:lnTo>
                  <a:pt x="275" y="444"/>
                </a:lnTo>
                <a:lnTo>
                  <a:pt x="285" y="280"/>
                </a:lnTo>
                <a:lnTo>
                  <a:pt x="328" y="442"/>
                </a:lnTo>
                <a:lnTo>
                  <a:pt x="326" y="178"/>
                </a:lnTo>
                <a:lnTo>
                  <a:pt x="384" y="439"/>
                </a:lnTo>
                <a:lnTo>
                  <a:pt x="414" y="237"/>
                </a:lnTo>
                <a:lnTo>
                  <a:pt x="438" y="439"/>
                </a:lnTo>
                <a:lnTo>
                  <a:pt x="513" y="87"/>
                </a:lnTo>
                <a:lnTo>
                  <a:pt x="494" y="436"/>
                </a:lnTo>
                <a:lnTo>
                  <a:pt x="534" y="245"/>
                </a:lnTo>
                <a:lnTo>
                  <a:pt x="547" y="436"/>
                </a:lnTo>
                <a:lnTo>
                  <a:pt x="566" y="202"/>
                </a:lnTo>
                <a:lnTo>
                  <a:pt x="603" y="434"/>
                </a:lnTo>
                <a:lnTo>
                  <a:pt x="606" y="124"/>
                </a:lnTo>
                <a:lnTo>
                  <a:pt x="657" y="434"/>
                </a:lnTo>
                <a:lnTo>
                  <a:pt x="668" y="138"/>
                </a:lnTo>
                <a:lnTo>
                  <a:pt x="713" y="431"/>
                </a:lnTo>
                <a:lnTo>
                  <a:pt x="740" y="65"/>
                </a:lnTo>
                <a:lnTo>
                  <a:pt x="766" y="428"/>
                </a:lnTo>
                <a:lnTo>
                  <a:pt x="788" y="165"/>
                </a:lnTo>
                <a:lnTo>
                  <a:pt x="823" y="428"/>
                </a:lnTo>
                <a:lnTo>
                  <a:pt x="847" y="205"/>
                </a:lnTo>
                <a:lnTo>
                  <a:pt x="876" y="426"/>
                </a:lnTo>
                <a:lnTo>
                  <a:pt x="911" y="68"/>
                </a:lnTo>
                <a:lnTo>
                  <a:pt x="932" y="426"/>
                </a:lnTo>
                <a:lnTo>
                  <a:pt x="956" y="191"/>
                </a:lnTo>
                <a:lnTo>
                  <a:pt x="986" y="423"/>
                </a:lnTo>
                <a:lnTo>
                  <a:pt x="994" y="159"/>
                </a:lnTo>
                <a:lnTo>
                  <a:pt x="1042" y="423"/>
                </a:lnTo>
                <a:lnTo>
                  <a:pt x="1063" y="218"/>
                </a:lnTo>
                <a:lnTo>
                  <a:pt x="1095" y="420"/>
                </a:lnTo>
                <a:lnTo>
                  <a:pt x="1114" y="111"/>
                </a:lnTo>
                <a:lnTo>
                  <a:pt x="1151" y="417"/>
                </a:lnTo>
                <a:lnTo>
                  <a:pt x="1210" y="108"/>
                </a:lnTo>
                <a:lnTo>
                  <a:pt x="1205" y="417"/>
                </a:lnTo>
                <a:lnTo>
                  <a:pt x="1255" y="235"/>
                </a:lnTo>
                <a:lnTo>
                  <a:pt x="1261" y="415"/>
                </a:lnTo>
                <a:lnTo>
                  <a:pt x="1293" y="78"/>
                </a:lnTo>
                <a:lnTo>
                  <a:pt x="1317" y="415"/>
                </a:lnTo>
                <a:lnTo>
                  <a:pt x="1338" y="148"/>
                </a:lnTo>
                <a:lnTo>
                  <a:pt x="1370" y="412"/>
                </a:lnTo>
                <a:lnTo>
                  <a:pt x="1368" y="148"/>
                </a:lnTo>
                <a:lnTo>
                  <a:pt x="1426" y="412"/>
                </a:lnTo>
                <a:lnTo>
                  <a:pt x="1443" y="181"/>
                </a:lnTo>
                <a:lnTo>
                  <a:pt x="1480" y="409"/>
                </a:lnTo>
                <a:lnTo>
                  <a:pt x="1493" y="105"/>
                </a:lnTo>
                <a:lnTo>
                  <a:pt x="1536" y="407"/>
                </a:lnTo>
                <a:lnTo>
                  <a:pt x="1611" y="35"/>
                </a:lnTo>
                <a:lnTo>
                  <a:pt x="1589" y="407"/>
                </a:lnTo>
                <a:lnTo>
                  <a:pt x="1635" y="183"/>
                </a:lnTo>
                <a:lnTo>
                  <a:pt x="1646" y="404"/>
                </a:lnTo>
                <a:lnTo>
                  <a:pt x="1667" y="224"/>
                </a:lnTo>
                <a:lnTo>
                  <a:pt x="1699" y="404"/>
                </a:lnTo>
                <a:lnTo>
                  <a:pt x="1694" y="95"/>
                </a:lnTo>
                <a:lnTo>
                  <a:pt x="1755" y="401"/>
                </a:lnTo>
                <a:lnTo>
                  <a:pt x="1755" y="404"/>
                </a:lnTo>
                <a:lnTo>
                  <a:pt x="1755" y="404"/>
                </a:lnTo>
                <a:lnTo>
                  <a:pt x="1755" y="407"/>
                </a:lnTo>
                <a:lnTo>
                  <a:pt x="1755" y="407"/>
                </a:lnTo>
                <a:lnTo>
                  <a:pt x="1755" y="409"/>
                </a:lnTo>
                <a:lnTo>
                  <a:pt x="1755" y="409"/>
                </a:lnTo>
                <a:lnTo>
                  <a:pt x="1755" y="412"/>
                </a:lnTo>
                <a:lnTo>
                  <a:pt x="1755" y="412"/>
                </a:lnTo>
                <a:lnTo>
                  <a:pt x="1755" y="415"/>
                </a:lnTo>
                <a:lnTo>
                  <a:pt x="1755" y="415"/>
                </a:lnTo>
                <a:lnTo>
                  <a:pt x="1755" y="417"/>
                </a:lnTo>
                <a:lnTo>
                  <a:pt x="1755" y="417"/>
                </a:lnTo>
                <a:lnTo>
                  <a:pt x="1755" y="420"/>
                </a:lnTo>
                <a:lnTo>
                  <a:pt x="1755" y="420"/>
                </a:lnTo>
                <a:lnTo>
                  <a:pt x="1755" y="423"/>
                </a:lnTo>
                <a:lnTo>
                  <a:pt x="1755" y="423"/>
                </a:lnTo>
                <a:lnTo>
                  <a:pt x="1755" y="426"/>
                </a:lnTo>
                <a:lnTo>
                  <a:pt x="1755" y="426"/>
                </a:lnTo>
                <a:lnTo>
                  <a:pt x="1755" y="428"/>
                </a:lnTo>
                <a:lnTo>
                  <a:pt x="1755" y="428"/>
                </a:lnTo>
                <a:lnTo>
                  <a:pt x="1755" y="431"/>
                </a:lnTo>
                <a:lnTo>
                  <a:pt x="1755" y="431"/>
                </a:lnTo>
                <a:lnTo>
                  <a:pt x="1755" y="434"/>
                </a:lnTo>
                <a:lnTo>
                  <a:pt x="1755" y="434"/>
                </a:lnTo>
                <a:lnTo>
                  <a:pt x="1755" y="434"/>
                </a:lnTo>
                <a:lnTo>
                  <a:pt x="1755" y="436"/>
                </a:lnTo>
                <a:lnTo>
                  <a:pt x="1755" y="436"/>
                </a:lnTo>
                <a:lnTo>
                  <a:pt x="1755" y="439"/>
                </a:lnTo>
                <a:lnTo>
                  <a:pt x="1755" y="439"/>
                </a:lnTo>
                <a:lnTo>
                  <a:pt x="1755" y="442"/>
                </a:lnTo>
                <a:lnTo>
                  <a:pt x="1755" y="442"/>
                </a:lnTo>
                <a:lnTo>
                  <a:pt x="1755" y="444"/>
                </a:lnTo>
                <a:lnTo>
                  <a:pt x="1755" y="444"/>
                </a:lnTo>
                <a:lnTo>
                  <a:pt x="1755" y="447"/>
                </a:lnTo>
                <a:lnTo>
                  <a:pt x="1755" y="447"/>
                </a:lnTo>
                <a:lnTo>
                  <a:pt x="1755" y="450"/>
                </a:lnTo>
                <a:lnTo>
                  <a:pt x="1755" y="450"/>
                </a:lnTo>
                <a:lnTo>
                  <a:pt x="1755" y="452"/>
                </a:lnTo>
                <a:lnTo>
                  <a:pt x="1755" y="452"/>
                </a:lnTo>
                <a:lnTo>
                  <a:pt x="1755" y="455"/>
                </a:lnTo>
                <a:lnTo>
                  <a:pt x="1755" y="455"/>
                </a:lnTo>
                <a:lnTo>
                  <a:pt x="1755" y="458"/>
                </a:lnTo>
                <a:lnTo>
                  <a:pt x="1755" y="458"/>
                </a:lnTo>
                <a:lnTo>
                  <a:pt x="1755" y="461"/>
                </a:lnTo>
                <a:lnTo>
                  <a:pt x="1755" y="461"/>
                </a:lnTo>
                <a:lnTo>
                  <a:pt x="1755" y="463"/>
                </a:lnTo>
                <a:lnTo>
                  <a:pt x="1755" y="463"/>
                </a:lnTo>
                <a:lnTo>
                  <a:pt x="1755" y="466"/>
                </a:lnTo>
                <a:lnTo>
                  <a:pt x="1755" y="466"/>
                </a:lnTo>
                <a:lnTo>
                  <a:pt x="1755" y="469"/>
                </a:lnTo>
                <a:lnTo>
                  <a:pt x="1755" y="469"/>
                </a:lnTo>
                <a:lnTo>
                  <a:pt x="1755" y="471"/>
                </a:lnTo>
                <a:lnTo>
                  <a:pt x="1755" y="471"/>
                </a:lnTo>
                <a:lnTo>
                  <a:pt x="1755" y="474"/>
                </a:lnTo>
                <a:lnTo>
                  <a:pt x="1755" y="474"/>
                </a:lnTo>
                <a:lnTo>
                  <a:pt x="1755" y="477"/>
                </a:lnTo>
                <a:lnTo>
                  <a:pt x="1755" y="477"/>
                </a:lnTo>
                <a:lnTo>
                  <a:pt x="1755" y="479"/>
                </a:lnTo>
                <a:lnTo>
                  <a:pt x="1755" y="479"/>
                </a:lnTo>
                <a:lnTo>
                  <a:pt x="1755" y="482"/>
                </a:lnTo>
                <a:lnTo>
                  <a:pt x="1755" y="482"/>
                </a:lnTo>
                <a:lnTo>
                  <a:pt x="1755" y="485"/>
                </a:lnTo>
                <a:lnTo>
                  <a:pt x="1755" y="485"/>
                </a:lnTo>
                <a:lnTo>
                  <a:pt x="1755" y="487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" name="Freeform 21"/>
          <p:cNvSpPr/>
          <p:nvPr/>
        </p:nvSpPr>
        <p:spPr bwMode="auto">
          <a:xfrm rot="976207">
            <a:off x="8157568" y="5512460"/>
            <a:ext cx="2786063" cy="850900"/>
          </a:xfrm>
          <a:custGeom>
            <a:avLst/>
            <a:gdLst>
              <a:gd name="T0" fmla="*/ 1646 w 1755"/>
              <a:gd name="T1" fmla="*/ 490 h 536"/>
              <a:gd name="T2" fmla="*/ 1509 w 1755"/>
              <a:gd name="T3" fmla="*/ 493 h 536"/>
              <a:gd name="T4" fmla="*/ 1373 w 1755"/>
              <a:gd name="T5" fmla="*/ 498 h 536"/>
              <a:gd name="T6" fmla="*/ 1234 w 1755"/>
              <a:gd name="T7" fmla="*/ 501 h 536"/>
              <a:gd name="T8" fmla="*/ 1098 w 1755"/>
              <a:gd name="T9" fmla="*/ 506 h 536"/>
              <a:gd name="T10" fmla="*/ 962 w 1755"/>
              <a:gd name="T11" fmla="*/ 509 h 536"/>
              <a:gd name="T12" fmla="*/ 825 w 1755"/>
              <a:gd name="T13" fmla="*/ 512 h 536"/>
              <a:gd name="T14" fmla="*/ 686 w 1755"/>
              <a:gd name="T15" fmla="*/ 517 h 536"/>
              <a:gd name="T16" fmla="*/ 550 w 1755"/>
              <a:gd name="T17" fmla="*/ 520 h 536"/>
              <a:gd name="T18" fmla="*/ 414 w 1755"/>
              <a:gd name="T19" fmla="*/ 525 h 536"/>
              <a:gd name="T20" fmla="*/ 275 w 1755"/>
              <a:gd name="T21" fmla="*/ 528 h 536"/>
              <a:gd name="T22" fmla="*/ 139 w 1755"/>
              <a:gd name="T23" fmla="*/ 530 h 536"/>
              <a:gd name="T24" fmla="*/ 2 w 1755"/>
              <a:gd name="T25" fmla="*/ 536 h 536"/>
              <a:gd name="T26" fmla="*/ 2 w 1755"/>
              <a:gd name="T27" fmla="*/ 528 h 536"/>
              <a:gd name="T28" fmla="*/ 2 w 1755"/>
              <a:gd name="T29" fmla="*/ 522 h 536"/>
              <a:gd name="T30" fmla="*/ 0 w 1755"/>
              <a:gd name="T31" fmla="*/ 517 h 536"/>
              <a:gd name="T32" fmla="*/ 0 w 1755"/>
              <a:gd name="T33" fmla="*/ 509 h 536"/>
              <a:gd name="T34" fmla="*/ 0 w 1755"/>
              <a:gd name="T35" fmla="*/ 504 h 536"/>
              <a:gd name="T36" fmla="*/ 0 w 1755"/>
              <a:gd name="T37" fmla="*/ 496 h 536"/>
              <a:gd name="T38" fmla="*/ 0 w 1755"/>
              <a:gd name="T39" fmla="*/ 490 h 536"/>
              <a:gd name="T40" fmla="*/ 0 w 1755"/>
              <a:gd name="T41" fmla="*/ 482 h 536"/>
              <a:gd name="T42" fmla="*/ 0 w 1755"/>
              <a:gd name="T43" fmla="*/ 477 h 536"/>
              <a:gd name="T44" fmla="*/ 0 w 1755"/>
              <a:gd name="T45" fmla="*/ 469 h 536"/>
              <a:gd name="T46" fmla="*/ 0 w 1755"/>
              <a:gd name="T47" fmla="*/ 463 h 536"/>
              <a:gd name="T48" fmla="*/ 0 w 1755"/>
              <a:gd name="T49" fmla="*/ 455 h 536"/>
              <a:gd name="T50" fmla="*/ 24 w 1755"/>
              <a:gd name="T51" fmla="*/ 334 h 536"/>
              <a:gd name="T52" fmla="*/ 165 w 1755"/>
              <a:gd name="T53" fmla="*/ 447 h 536"/>
              <a:gd name="T54" fmla="*/ 285 w 1755"/>
              <a:gd name="T55" fmla="*/ 280 h 536"/>
              <a:gd name="T56" fmla="*/ 438 w 1755"/>
              <a:gd name="T57" fmla="*/ 439 h 536"/>
              <a:gd name="T58" fmla="*/ 566 w 1755"/>
              <a:gd name="T59" fmla="*/ 202 h 536"/>
              <a:gd name="T60" fmla="*/ 713 w 1755"/>
              <a:gd name="T61" fmla="*/ 431 h 536"/>
              <a:gd name="T62" fmla="*/ 847 w 1755"/>
              <a:gd name="T63" fmla="*/ 205 h 536"/>
              <a:gd name="T64" fmla="*/ 986 w 1755"/>
              <a:gd name="T65" fmla="*/ 423 h 536"/>
              <a:gd name="T66" fmla="*/ 1114 w 1755"/>
              <a:gd name="T67" fmla="*/ 111 h 536"/>
              <a:gd name="T68" fmla="*/ 1261 w 1755"/>
              <a:gd name="T69" fmla="*/ 415 h 536"/>
              <a:gd name="T70" fmla="*/ 1368 w 1755"/>
              <a:gd name="T71" fmla="*/ 148 h 536"/>
              <a:gd name="T72" fmla="*/ 1536 w 1755"/>
              <a:gd name="T73" fmla="*/ 407 h 536"/>
              <a:gd name="T74" fmla="*/ 1667 w 1755"/>
              <a:gd name="T75" fmla="*/ 224 h 536"/>
              <a:gd name="T76" fmla="*/ 1755 w 1755"/>
              <a:gd name="T77" fmla="*/ 404 h 536"/>
              <a:gd name="T78" fmla="*/ 1755 w 1755"/>
              <a:gd name="T79" fmla="*/ 412 h 536"/>
              <a:gd name="T80" fmla="*/ 1755 w 1755"/>
              <a:gd name="T81" fmla="*/ 417 h 536"/>
              <a:gd name="T82" fmla="*/ 1755 w 1755"/>
              <a:gd name="T83" fmla="*/ 426 h 536"/>
              <a:gd name="T84" fmla="*/ 1755 w 1755"/>
              <a:gd name="T85" fmla="*/ 431 h 536"/>
              <a:gd name="T86" fmla="*/ 1755 w 1755"/>
              <a:gd name="T87" fmla="*/ 436 h 536"/>
              <a:gd name="T88" fmla="*/ 1755 w 1755"/>
              <a:gd name="T89" fmla="*/ 444 h 536"/>
              <a:gd name="T90" fmla="*/ 1755 w 1755"/>
              <a:gd name="T91" fmla="*/ 450 h 536"/>
              <a:gd name="T92" fmla="*/ 1755 w 1755"/>
              <a:gd name="T93" fmla="*/ 458 h 536"/>
              <a:gd name="T94" fmla="*/ 1755 w 1755"/>
              <a:gd name="T95" fmla="*/ 463 h 536"/>
              <a:gd name="T96" fmla="*/ 1755 w 1755"/>
              <a:gd name="T97" fmla="*/ 471 h 536"/>
              <a:gd name="T98" fmla="*/ 1755 w 1755"/>
              <a:gd name="T99" fmla="*/ 477 h 536"/>
              <a:gd name="T100" fmla="*/ 1755 w 1755"/>
              <a:gd name="T101" fmla="*/ 485 h 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755" h="536">
                <a:moveTo>
                  <a:pt x="1755" y="487"/>
                </a:moveTo>
                <a:lnTo>
                  <a:pt x="1728" y="487"/>
                </a:lnTo>
                <a:lnTo>
                  <a:pt x="1702" y="487"/>
                </a:lnTo>
                <a:lnTo>
                  <a:pt x="1675" y="490"/>
                </a:lnTo>
                <a:lnTo>
                  <a:pt x="1646" y="490"/>
                </a:lnTo>
                <a:lnTo>
                  <a:pt x="1619" y="490"/>
                </a:lnTo>
                <a:lnTo>
                  <a:pt x="1592" y="490"/>
                </a:lnTo>
                <a:lnTo>
                  <a:pt x="1565" y="493"/>
                </a:lnTo>
                <a:lnTo>
                  <a:pt x="1536" y="493"/>
                </a:lnTo>
                <a:lnTo>
                  <a:pt x="1509" y="493"/>
                </a:lnTo>
                <a:lnTo>
                  <a:pt x="1483" y="496"/>
                </a:lnTo>
                <a:lnTo>
                  <a:pt x="1456" y="496"/>
                </a:lnTo>
                <a:lnTo>
                  <a:pt x="1426" y="496"/>
                </a:lnTo>
                <a:lnTo>
                  <a:pt x="1400" y="496"/>
                </a:lnTo>
                <a:lnTo>
                  <a:pt x="1373" y="498"/>
                </a:lnTo>
                <a:lnTo>
                  <a:pt x="1346" y="498"/>
                </a:lnTo>
                <a:lnTo>
                  <a:pt x="1317" y="498"/>
                </a:lnTo>
                <a:lnTo>
                  <a:pt x="1290" y="501"/>
                </a:lnTo>
                <a:lnTo>
                  <a:pt x="1263" y="501"/>
                </a:lnTo>
                <a:lnTo>
                  <a:pt x="1234" y="501"/>
                </a:lnTo>
                <a:lnTo>
                  <a:pt x="1207" y="501"/>
                </a:lnTo>
                <a:lnTo>
                  <a:pt x="1181" y="504"/>
                </a:lnTo>
                <a:lnTo>
                  <a:pt x="1154" y="504"/>
                </a:lnTo>
                <a:lnTo>
                  <a:pt x="1125" y="504"/>
                </a:lnTo>
                <a:lnTo>
                  <a:pt x="1098" y="506"/>
                </a:lnTo>
                <a:lnTo>
                  <a:pt x="1071" y="506"/>
                </a:lnTo>
                <a:lnTo>
                  <a:pt x="1044" y="506"/>
                </a:lnTo>
                <a:lnTo>
                  <a:pt x="1015" y="506"/>
                </a:lnTo>
                <a:lnTo>
                  <a:pt x="988" y="509"/>
                </a:lnTo>
                <a:lnTo>
                  <a:pt x="962" y="509"/>
                </a:lnTo>
                <a:lnTo>
                  <a:pt x="935" y="509"/>
                </a:lnTo>
                <a:lnTo>
                  <a:pt x="905" y="509"/>
                </a:lnTo>
                <a:lnTo>
                  <a:pt x="879" y="512"/>
                </a:lnTo>
                <a:lnTo>
                  <a:pt x="852" y="512"/>
                </a:lnTo>
                <a:lnTo>
                  <a:pt x="825" y="512"/>
                </a:lnTo>
                <a:lnTo>
                  <a:pt x="796" y="514"/>
                </a:lnTo>
                <a:lnTo>
                  <a:pt x="769" y="514"/>
                </a:lnTo>
                <a:lnTo>
                  <a:pt x="742" y="514"/>
                </a:lnTo>
                <a:lnTo>
                  <a:pt x="713" y="514"/>
                </a:lnTo>
                <a:lnTo>
                  <a:pt x="686" y="517"/>
                </a:lnTo>
                <a:lnTo>
                  <a:pt x="660" y="517"/>
                </a:lnTo>
                <a:lnTo>
                  <a:pt x="633" y="517"/>
                </a:lnTo>
                <a:lnTo>
                  <a:pt x="603" y="520"/>
                </a:lnTo>
                <a:lnTo>
                  <a:pt x="577" y="520"/>
                </a:lnTo>
                <a:lnTo>
                  <a:pt x="550" y="520"/>
                </a:lnTo>
                <a:lnTo>
                  <a:pt x="523" y="520"/>
                </a:lnTo>
                <a:lnTo>
                  <a:pt x="494" y="522"/>
                </a:lnTo>
                <a:lnTo>
                  <a:pt x="467" y="522"/>
                </a:lnTo>
                <a:lnTo>
                  <a:pt x="440" y="522"/>
                </a:lnTo>
                <a:lnTo>
                  <a:pt x="414" y="525"/>
                </a:lnTo>
                <a:lnTo>
                  <a:pt x="384" y="525"/>
                </a:lnTo>
                <a:lnTo>
                  <a:pt x="358" y="525"/>
                </a:lnTo>
                <a:lnTo>
                  <a:pt x="331" y="525"/>
                </a:lnTo>
                <a:lnTo>
                  <a:pt x="304" y="528"/>
                </a:lnTo>
                <a:lnTo>
                  <a:pt x="275" y="528"/>
                </a:lnTo>
                <a:lnTo>
                  <a:pt x="248" y="528"/>
                </a:lnTo>
                <a:lnTo>
                  <a:pt x="221" y="530"/>
                </a:lnTo>
                <a:lnTo>
                  <a:pt x="192" y="530"/>
                </a:lnTo>
                <a:lnTo>
                  <a:pt x="165" y="530"/>
                </a:lnTo>
                <a:lnTo>
                  <a:pt x="139" y="530"/>
                </a:lnTo>
                <a:lnTo>
                  <a:pt x="112" y="533"/>
                </a:lnTo>
                <a:lnTo>
                  <a:pt x="82" y="533"/>
                </a:lnTo>
                <a:lnTo>
                  <a:pt x="56" y="533"/>
                </a:lnTo>
                <a:lnTo>
                  <a:pt x="29" y="536"/>
                </a:lnTo>
                <a:lnTo>
                  <a:pt x="2" y="536"/>
                </a:lnTo>
                <a:lnTo>
                  <a:pt x="2" y="533"/>
                </a:lnTo>
                <a:lnTo>
                  <a:pt x="2" y="533"/>
                </a:lnTo>
                <a:lnTo>
                  <a:pt x="2" y="530"/>
                </a:lnTo>
                <a:lnTo>
                  <a:pt x="2" y="530"/>
                </a:lnTo>
                <a:lnTo>
                  <a:pt x="2" y="528"/>
                </a:lnTo>
                <a:lnTo>
                  <a:pt x="2" y="528"/>
                </a:lnTo>
                <a:lnTo>
                  <a:pt x="2" y="525"/>
                </a:lnTo>
                <a:lnTo>
                  <a:pt x="2" y="525"/>
                </a:lnTo>
                <a:lnTo>
                  <a:pt x="2" y="522"/>
                </a:lnTo>
                <a:lnTo>
                  <a:pt x="2" y="522"/>
                </a:lnTo>
                <a:lnTo>
                  <a:pt x="2" y="520"/>
                </a:lnTo>
                <a:lnTo>
                  <a:pt x="2" y="520"/>
                </a:lnTo>
                <a:lnTo>
                  <a:pt x="2" y="520"/>
                </a:lnTo>
                <a:lnTo>
                  <a:pt x="0" y="517"/>
                </a:lnTo>
                <a:lnTo>
                  <a:pt x="0" y="517"/>
                </a:lnTo>
                <a:lnTo>
                  <a:pt x="0" y="514"/>
                </a:lnTo>
                <a:lnTo>
                  <a:pt x="0" y="514"/>
                </a:lnTo>
                <a:lnTo>
                  <a:pt x="0" y="512"/>
                </a:lnTo>
                <a:lnTo>
                  <a:pt x="0" y="512"/>
                </a:lnTo>
                <a:lnTo>
                  <a:pt x="0" y="509"/>
                </a:lnTo>
                <a:lnTo>
                  <a:pt x="0" y="509"/>
                </a:lnTo>
                <a:lnTo>
                  <a:pt x="0" y="506"/>
                </a:lnTo>
                <a:lnTo>
                  <a:pt x="0" y="506"/>
                </a:lnTo>
                <a:lnTo>
                  <a:pt x="0" y="504"/>
                </a:lnTo>
                <a:lnTo>
                  <a:pt x="0" y="504"/>
                </a:lnTo>
                <a:lnTo>
                  <a:pt x="0" y="501"/>
                </a:lnTo>
                <a:lnTo>
                  <a:pt x="0" y="501"/>
                </a:lnTo>
                <a:lnTo>
                  <a:pt x="0" y="498"/>
                </a:lnTo>
                <a:lnTo>
                  <a:pt x="0" y="498"/>
                </a:lnTo>
                <a:lnTo>
                  <a:pt x="0" y="496"/>
                </a:lnTo>
                <a:lnTo>
                  <a:pt x="0" y="496"/>
                </a:lnTo>
                <a:lnTo>
                  <a:pt x="0" y="493"/>
                </a:lnTo>
                <a:lnTo>
                  <a:pt x="0" y="493"/>
                </a:lnTo>
                <a:lnTo>
                  <a:pt x="0" y="490"/>
                </a:lnTo>
                <a:lnTo>
                  <a:pt x="0" y="490"/>
                </a:lnTo>
                <a:lnTo>
                  <a:pt x="0" y="487"/>
                </a:lnTo>
                <a:lnTo>
                  <a:pt x="0" y="487"/>
                </a:lnTo>
                <a:lnTo>
                  <a:pt x="0" y="485"/>
                </a:lnTo>
                <a:lnTo>
                  <a:pt x="0" y="485"/>
                </a:lnTo>
                <a:lnTo>
                  <a:pt x="0" y="482"/>
                </a:lnTo>
                <a:lnTo>
                  <a:pt x="0" y="482"/>
                </a:lnTo>
                <a:lnTo>
                  <a:pt x="0" y="479"/>
                </a:lnTo>
                <a:lnTo>
                  <a:pt x="0" y="479"/>
                </a:lnTo>
                <a:lnTo>
                  <a:pt x="0" y="477"/>
                </a:lnTo>
                <a:lnTo>
                  <a:pt x="0" y="477"/>
                </a:lnTo>
                <a:lnTo>
                  <a:pt x="0" y="474"/>
                </a:lnTo>
                <a:lnTo>
                  <a:pt x="0" y="474"/>
                </a:lnTo>
                <a:lnTo>
                  <a:pt x="0" y="471"/>
                </a:lnTo>
                <a:lnTo>
                  <a:pt x="0" y="471"/>
                </a:lnTo>
                <a:lnTo>
                  <a:pt x="0" y="469"/>
                </a:lnTo>
                <a:lnTo>
                  <a:pt x="0" y="469"/>
                </a:lnTo>
                <a:lnTo>
                  <a:pt x="0" y="466"/>
                </a:lnTo>
                <a:lnTo>
                  <a:pt x="0" y="466"/>
                </a:lnTo>
                <a:lnTo>
                  <a:pt x="0" y="463"/>
                </a:lnTo>
                <a:lnTo>
                  <a:pt x="0" y="463"/>
                </a:lnTo>
                <a:lnTo>
                  <a:pt x="0" y="461"/>
                </a:lnTo>
                <a:lnTo>
                  <a:pt x="0" y="461"/>
                </a:lnTo>
                <a:lnTo>
                  <a:pt x="0" y="458"/>
                </a:lnTo>
                <a:lnTo>
                  <a:pt x="0" y="458"/>
                </a:lnTo>
                <a:lnTo>
                  <a:pt x="0" y="455"/>
                </a:lnTo>
                <a:lnTo>
                  <a:pt x="0" y="455"/>
                </a:lnTo>
                <a:lnTo>
                  <a:pt x="0" y="452"/>
                </a:lnTo>
                <a:lnTo>
                  <a:pt x="0" y="452"/>
                </a:lnTo>
                <a:lnTo>
                  <a:pt x="0" y="450"/>
                </a:lnTo>
                <a:lnTo>
                  <a:pt x="24" y="334"/>
                </a:lnTo>
                <a:lnTo>
                  <a:pt x="53" y="450"/>
                </a:lnTo>
                <a:lnTo>
                  <a:pt x="82" y="245"/>
                </a:lnTo>
                <a:lnTo>
                  <a:pt x="109" y="447"/>
                </a:lnTo>
                <a:lnTo>
                  <a:pt x="149" y="0"/>
                </a:lnTo>
                <a:lnTo>
                  <a:pt x="165" y="447"/>
                </a:lnTo>
                <a:lnTo>
                  <a:pt x="187" y="261"/>
                </a:lnTo>
                <a:lnTo>
                  <a:pt x="219" y="444"/>
                </a:lnTo>
                <a:lnTo>
                  <a:pt x="243" y="108"/>
                </a:lnTo>
                <a:lnTo>
                  <a:pt x="275" y="444"/>
                </a:lnTo>
                <a:lnTo>
                  <a:pt x="285" y="280"/>
                </a:lnTo>
                <a:lnTo>
                  <a:pt x="328" y="442"/>
                </a:lnTo>
                <a:lnTo>
                  <a:pt x="326" y="178"/>
                </a:lnTo>
                <a:lnTo>
                  <a:pt x="384" y="439"/>
                </a:lnTo>
                <a:lnTo>
                  <a:pt x="414" y="237"/>
                </a:lnTo>
                <a:lnTo>
                  <a:pt x="438" y="439"/>
                </a:lnTo>
                <a:lnTo>
                  <a:pt x="513" y="87"/>
                </a:lnTo>
                <a:lnTo>
                  <a:pt x="494" y="436"/>
                </a:lnTo>
                <a:lnTo>
                  <a:pt x="534" y="245"/>
                </a:lnTo>
                <a:lnTo>
                  <a:pt x="547" y="436"/>
                </a:lnTo>
                <a:lnTo>
                  <a:pt x="566" y="202"/>
                </a:lnTo>
                <a:lnTo>
                  <a:pt x="603" y="434"/>
                </a:lnTo>
                <a:lnTo>
                  <a:pt x="606" y="124"/>
                </a:lnTo>
                <a:lnTo>
                  <a:pt x="657" y="434"/>
                </a:lnTo>
                <a:lnTo>
                  <a:pt x="668" y="138"/>
                </a:lnTo>
                <a:lnTo>
                  <a:pt x="713" y="431"/>
                </a:lnTo>
                <a:lnTo>
                  <a:pt x="740" y="65"/>
                </a:lnTo>
                <a:lnTo>
                  <a:pt x="766" y="428"/>
                </a:lnTo>
                <a:lnTo>
                  <a:pt x="788" y="165"/>
                </a:lnTo>
                <a:lnTo>
                  <a:pt x="823" y="428"/>
                </a:lnTo>
                <a:lnTo>
                  <a:pt x="847" y="205"/>
                </a:lnTo>
                <a:lnTo>
                  <a:pt x="876" y="426"/>
                </a:lnTo>
                <a:lnTo>
                  <a:pt x="911" y="68"/>
                </a:lnTo>
                <a:lnTo>
                  <a:pt x="932" y="426"/>
                </a:lnTo>
                <a:lnTo>
                  <a:pt x="956" y="191"/>
                </a:lnTo>
                <a:lnTo>
                  <a:pt x="986" y="423"/>
                </a:lnTo>
                <a:lnTo>
                  <a:pt x="994" y="159"/>
                </a:lnTo>
                <a:lnTo>
                  <a:pt x="1042" y="423"/>
                </a:lnTo>
                <a:lnTo>
                  <a:pt x="1063" y="218"/>
                </a:lnTo>
                <a:lnTo>
                  <a:pt x="1095" y="420"/>
                </a:lnTo>
                <a:lnTo>
                  <a:pt x="1114" y="111"/>
                </a:lnTo>
                <a:lnTo>
                  <a:pt x="1151" y="417"/>
                </a:lnTo>
                <a:lnTo>
                  <a:pt x="1210" y="108"/>
                </a:lnTo>
                <a:lnTo>
                  <a:pt x="1205" y="417"/>
                </a:lnTo>
                <a:lnTo>
                  <a:pt x="1255" y="235"/>
                </a:lnTo>
                <a:lnTo>
                  <a:pt x="1261" y="415"/>
                </a:lnTo>
                <a:lnTo>
                  <a:pt x="1293" y="78"/>
                </a:lnTo>
                <a:lnTo>
                  <a:pt x="1317" y="415"/>
                </a:lnTo>
                <a:lnTo>
                  <a:pt x="1338" y="148"/>
                </a:lnTo>
                <a:lnTo>
                  <a:pt x="1370" y="412"/>
                </a:lnTo>
                <a:lnTo>
                  <a:pt x="1368" y="148"/>
                </a:lnTo>
                <a:lnTo>
                  <a:pt x="1426" y="412"/>
                </a:lnTo>
                <a:lnTo>
                  <a:pt x="1443" y="181"/>
                </a:lnTo>
                <a:lnTo>
                  <a:pt x="1480" y="409"/>
                </a:lnTo>
                <a:lnTo>
                  <a:pt x="1493" y="105"/>
                </a:lnTo>
                <a:lnTo>
                  <a:pt x="1536" y="407"/>
                </a:lnTo>
                <a:lnTo>
                  <a:pt x="1611" y="35"/>
                </a:lnTo>
                <a:lnTo>
                  <a:pt x="1589" y="407"/>
                </a:lnTo>
                <a:lnTo>
                  <a:pt x="1635" y="183"/>
                </a:lnTo>
                <a:lnTo>
                  <a:pt x="1646" y="404"/>
                </a:lnTo>
                <a:lnTo>
                  <a:pt x="1667" y="224"/>
                </a:lnTo>
                <a:lnTo>
                  <a:pt x="1699" y="404"/>
                </a:lnTo>
                <a:lnTo>
                  <a:pt x="1694" y="95"/>
                </a:lnTo>
                <a:lnTo>
                  <a:pt x="1755" y="401"/>
                </a:lnTo>
                <a:lnTo>
                  <a:pt x="1755" y="404"/>
                </a:lnTo>
                <a:lnTo>
                  <a:pt x="1755" y="404"/>
                </a:lnTo>
                <a:lnTo>
                  <a:pt x="1755" y="407"/>
                </a:lnTo>
                <a:lnTo>
                  <a:pt x="1755" y="407"/>
                </a:lnTo>
                <a:lnTo>
                  <a:pt x="1755" y="409"/>
                </a:lnTo>
                <a:lnTo>
                  <a:pt x="1755" y="409"/>
                </a:lnTo>
                <a:lnTo>
                  <a:pt x="1755" y="412"/>
                </a:lnTo>
                <a:lnTo>
                  <a:pt x="1755" y="412"/>
                </a:lnTo>
                <a:lnTo>
                  <a:pt x="1755" y="415"/>
                </a:lnTo>
                <a:lnTo>
                  <a:pt x="1755" y="415"/>
                </a:lnTo>
                <a:lnTo>
                  <a:pt x="1755" y="417"/>
                </a:lnTo>
                <a:lnTo>
                  <a:pt x="1755" y="417"/>
                </a:lnTo>
                <a:lnTo>
                  <a:pt x="1755" y="420"/>
                </a:lnTo>
                <a:lnTo>
                  <a:pt x="1755" y="420"/>
                </a:lnTo>
                <a:lnTo>
                  <a:pt x="1755" y="423"/>
                </a:lnTo>
                <a:lnTo>
                  <a:pt x="1755" y="423"/>
                </a:lnTo>
                <a:lnTo>
                  <a:pt x="1755" y="426"/>
                </a:lnTo>
                <a:lnTo>
                  <a:pt x="1755" y="426"/>
                </a:lnTo>
                <a:lnTo>
                  <a:pt x="1755" y="428"/>
                </a:lnTo>
                <a:lnTo>
                  <a:pt x="1755" y="428"/>
                </a:lnTo>
                <a:lnTo>
                  <a:pt x="1755" y="431"/>
                </a:lnTo>
                <a:lnTo>
                  <a:pt x="1755" y="431"/>
                </a:lnTo>
                <a:lnTo>
                  <a:pt x="1755" y="434"/>
                </a:lnTo>
                <a:lnTo>
                  <a:pt x="1755" y="434"/>
                </a:lnTo>
                <a:lnTo>
                  <a:pt x="1755" y="434"/>
                </a:lnTo>
                <a:lnTo>
                  <a:pt x="1755" y="436"/>
                </a:lnTo>
                <a:lnTo>
                  <a:pt x="1755" y="436"/>
                </a:lnTo>
                <a:lnTo>
                  <a:pt x="1755" y="439"/>
                </a:lnTo>
                <a:lnTo>
                  <a:pt x="1755" y="439"/>
                </a:lnTo>
                <a:lnTo>
                  <a:pt x="1755" y="442"/>
                </a:lnTo>
                <a:lnTo>
                  <a:pt x="1755" y="442"/>
                </a:lnTo>
                <a:lnTo>
                  <a:pt x="1755" y="444"/>
                </a:lnTo>
                <a:lnTo>
                  <a:pt x="1755" y="444"/>
                </a:lnTo>
                <a:lnTo>
                  <a:pt x="1755" y="447"/>
                </a:lnTo>
                <a:lnTo>
                  <a:pt x="1755" y="447"/>
                </a:lnTo>
                <a:lnTo>
                  <a:pt x="1755" y="450"/>
                </a:lnTo>
                <a:lnTo>
                  <a:pt x="1755" y="450"/>
                </a:lnTo>
                <a:lnTo>
                  <a:pt x="1755" y="452"/>
                </a:lnTo>
                <a:lnTo>
                  <a:pt x="1755" y="452"/>
                </a:lnTo>
                <a:lnTo>
                  <a:pt x="1755" y="455"/>
                </a:lnTo>
                <a:lnTo>
                  <a:pt x="1755" y="455"/>
                </a:lnTo>
                <a:lnTo>
                  <a:pt x="1755" y="458"/>
                </a:lnTo>
                <a:lnTo>
                  <a:pt x="1755" y="458"/>
                </a:lnTo>
                <a:lnTo>
                  <a:pt x="1755" y="461"/>
                </a:lnTo>
                <a:lnTo>
                  <a:pt x="1755" y="461"/>
                </a:lnTo>
                <a:lnTo>
                  <a:pt x="1755" y="463"/>
                </a:lnTo>
                <a:lnTo>
                  <a:pt x="1755" y="463"/>
                </a:lnTo>
                <a:lnTo>
                  <a:pt x="1755" y="466"/>
                </a:lnTo>
                <a:lnTo>
                  <a:pt x="1755" y="466"/>
                </a:lnTo>
                <a:lnTo>
                  <a:pt x="1755" y="469"/>
                </a:lnTo>
                <a:lnTo>
                  <a:pt x="1755" y="469"/>
                </a:lnTo>
                <a:lnTo>
                  <a:pt x="1755" y="471"/>
                </a:lnTo>
                <a:lnTo>
                  <a:pt x="1755" y="471"/>
                </a:lnTo>
                <a:lnTo>
                  <a:pt x="1755" y="474"/>
                </a:lnTo>
                <a:lnTo>
                  <a:pt x="1755" y="474"/>
                </a:lnTo>
                <a:lnTo>
                  <a:pt x="1755" y="477"/>
                </a:lnTo>
                <a:lnTo>
                  <a:pt x="1755" y="477"/>
                </a:lnTo>
                <a:lnTo>
                  <a:pt x="1755" y="479"/>
                </a:lnTo>
                <a:lnTo>
                  <a:pt x="1755" y="479"/>
                </a:lnTo>
                <a:lnTo>
                  <a:pt x="1755" y="482"/>
                </a:lnTo>
                <a:lnTo>
                  <a:pt x="1755" y="482"/>
                </a:lnTo>
                <a:lnTo>
                  <a:pt x="1755" y="485"/>
                </a:lnTo>
                <a:lnTo>
                  <a:pt x="1755" y="485"/>
                </a:lnTo>
                <a:lnTo>
                  <a:pt x="1755" y="487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" name="Freeform 21"/>
          <p:cNvSpPr/>
          <p:nvPr/>
        </p:nvSpPr>
        <p:spPr bwMode="auto">
          <a:xfrm rot="346181">
            <a:off x="9462115" y="5912922"/>
            <a:ext cx="2786063" cy="850900"/>
          </a:xfrm>
          <a:custGeom>
            <a:avLst/>
            <a:gdLst>
              <a:gd name="T0" fmla="*/ 1646 w 1755"/>
              <a:gd name="T1" fmla="*/ 490 h 536"/>
              <a:gd name="T2" fmla="*/ 1509 w 1755"/>
              <a:gd name="T3" fmla="*/ 493 h 536"/>
              <a:gd name="T4" fmla="*/ 1373 w 1755"/>
              <a:gd name="T5" fmla="*/ 498 h 536"/>
              <a:gd name="T6" fmla="*/ 1234 w 1755"/>
              <a:gd name="T7" fmla="*/ 501 h 536"/>
              <a:gd name="T8" fmla="*/ 1098 w 1755"/>
              <a:gd name="T9" fmla="*/ 506 h 536"/>
              <a:gd name="T10" fmla="*/ 962 w 1755"/>
              <a:gd name="T11" fmla="*/ 509 h 536"/>
              <a:gd name="T12" fmla="*/ 825 w 1755"/>
              <a:gd name="T13" fmla="*/ 512 h 536"/>
              <a:gd name="T14" fmla="*/ 686 w 1755"/>
              <a:gd name="T15" fmla="*/ 517 h 536"/>
              <a:gd name="T16" fmla="*/ 550 w 1755"/>
              <a:gd name="T17" fmla="*/ 520 h 536"/>
              <a:gd name="T18" fmla="*/ 414 w 1755"/>
              <a:gd name="T19" fmla="*/ 525 h 536"/>
              <a:gd name="T20" fmla="*/ 275 w 1755"/>
              <a:gd name="T21" fmla="*/ 528 h 536"/>
              <a:gd name="T22" fmla="*/ 139 w 1755"/>
              <a:gd name="T23" fmla="*/ 530 h 536"/>
              <a:gd name="T24" fmla="*/ 2 w 1755"/>
              <a:gd name="T25" fmla="*/ 536 h 536"/>
              <a:gd name="T26" fmla="*/ 2 w 1755"/>
              <a:gd name="T27" fmla="*/ 528 h 536"/>
              <a:gd name="T28" fmla="*/ 2 w 1755"/>
              <a:gd name="T29" fmla="*/ 522 h 536"/>
              <a:gd name="T30" fmla="*/ 0 w 1755"/>
              <a:gd name="T31" fmla="*/ 517 h 536"/>
              <a:gd name="T32" fmla="*/ 0 w 1755"/>
              <a:gd name="T33" fmla="*/ 509 h 536"/>
              <a:gd name="T34" fmla="*/ 0 w 1755"/>
              <a:gd name="T35" fmla="*/ 504 h 536"/>
              <a:gd name="T36" fmla="*/ 0 w 1755"/>
              <a:gd name="T37" fmla="*/ 496 h 536"/>
              <a:gd name="T38" fmla="*/ 0 w 1755"/>
              <a:gd name="T39" fmla="*/ 490 h 536"/>
              <a:gd name="T40" fmla="*/ 0 w 1755"/>
              <a:gd name="T41" fmla="*/ 482 h 536"/>
              <a:gd name="T42" fmla="*/ 0 w 1755"/>
              <a:gd name="T43" fmla="*/ 477 h 536"/>
              <a:gd name="T44" fmla="*/ 0 w 1755"/>
              <a:gd name="T45" fmla="*/ 469 h 536"/>
              <a:gd name="T46" fmla="*/ 0 w 1755"/>
              <a:gd name="T47" fmla="*/ 463 h 536"/>
              <a:gd name="T48" fmla="*/ 0 w 1755"/>
              <a:gd name="T49" fmla="*/ 455 h 536"/>
              <a:gd name="T50" fmla="*/ 24 w 1755"/>
              <a:gd name="T51" fmla="*/ 334 h 536"/>
              <a:gd name="T52" fmla="*/ 165 w 1755"/>
              <a:gd name="T53" fmla="*/ 447 h 536"/>
              <a:gd name="T54" fmla="*/ 285 w 1755"/>
              <a:gd name="T55" fmla="*/ 280 h 536"/>
              <a:gd name="T56" fmla="*/ 438 w 1755"/>
              <a:gd name="T57" fmla="*/ 439 h 536"/>
              <a:gd name="T58" fmla="*/ 566 w 1755"/>
              <a:gd name="T59" fmla="*/ 202 h 536"/>
              <a:gd name="T60" fmla="*/ 713 w 1755"/>
              <a:gd name="T61" fmla="*/ 431 h 536"/>
              <a:gd name="T62" fmla="*/ 847 w 1755"/>
              <a:gd name="T63" fmla="*/ 205 h 536"/>
              <a:gd name="T64" fmla="*/ 986 w 1755"/>
              <a:gd name="T65" fmla="*/ 423 h 536"/>
              <a:gd name="T66" fmla="*/ 1114 w 1755"/>
              <a:gd name="T67" fmla="*/ 111 h 536"/>
              <a:gd name="T68" fmla="*/ 1261 w 1755"/>
              <a:gd name="T69" fmla="*/ 415 h 536"/>
              <a:gd name="T70" fmla="*/ 1368 w 1755"/>
              <a:gd name="T71" fmla="*/ 148 h 536"/>
              <a:gd name="T72" fmla="*/ 1536 w 1755"/>
              <a:gd name="T73" fmla="*/ 407 h 536"/>
              <a:gd name="T74" fmla="*/ 1667 w 1755"/>
              <a:gd name="T75" fmla="*/ 224 h 536"/>
              <a:gd name="T76" fmla="*/ 1755 w 1755"/>
              <a:gd name="T77" fmla="*/ 404 h 536"/>
              <a:gd name="T78" fmla="*/ 1755 w 1755"/>
              <a:gd name="T79" fmla="*/ 412 h 536"/>
              <a:gd name="T80" fmla="*/ 1755 w 1755"/>
              <a:gd name="T81" fmla="*/ 417 h 536"/>
              <a:gd name="T82" fmla="*/ 1755 w 1755"/>
              <a:gd name="T83" fmla="*/ 426 h 536"/>
              <a:gd name="T84" fmla="*/ 1755 w 1755"/>
              <a:gd name="T85" fmla="*/ 431 h 536"/>
              <a:gd name="T86" fmla="*/ 1755 w 1755"/>
              <a:gd name="T87" fmla="*/ 436 h 536"/>
              <a:gd name="T88" fmla="*/ 1755 w 1755"/>
              <a:gd name="T89" fmla="*/ 444 h 536"/>
              <a:gd name="T90" fmla="*/ 1755 w 1755"/>
              <a:gd name="T91" fmla="*/ 450 h 536"/>
              <a:gd name="T92" fmla="*/ 1755 w 1755"/>
              <a:gd name="T93" fmla="*/ 458 h 536"/>
              <a:gd name="T94" fmla="*/ 1755 w 1755"/>
              <a:gd name="T95" fmla="*/ 463 h 536"/>
              <a:gd name="T96" fmla="*/ 1755 w 1755"/>
              <a:gd name="T97" fmla="*/ 471 h 536"/>
              <a:gd name="T98" fmla="*/ 1755 w 1755"/>
              <a:gd name="T99" fmla="*/ 477 h 536"/>
              <a:gd name="T100" fmla="*/ 1755 w 1755"/>
              <a:gd name="T101" fmla="*/ 485 h 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755" h="536">
                <a:moveTo>
                  <a:pt x="1755" y="487"/>
                </a:moveTo>
                <a:lnTo>
                  <a:pt x="1728" y="487"/>
                </a:lnTo>
                <a:lnTo>
                  <a:pt x="1702" y="487"/>
                </a:lnTo>
                <a:lnTo>
                  <a:pt x="1675" y="490"/>
                </a:lnTo>
                <a:lnTo>
                  <a:pt x="1646" y="490"/>
                </a:lnTo>
                <a:lnTo>
                  <a:pt x="1619" y="490"/>
                </a:lnTo>
                <a:lnTo>
                  <a:pt x="1592" y="490"/>
                </a:lnTo>
                <a:lnTo>
                  <a:pt x="1565" y="493"/>
                </a:lnTo>
                <a:lnTo>
                  <a:pt x="1536" y="493"/>
                </a:lnTo>
                <a:lnTo>
                  <a:pt x="1509" y="493"/>
                </a:lnTo>
                <a:lnTo>
                  <a:pt x="1483" y="496"/>
                </a:lnTo>
                <a:lnTo>
                  <a:pt x="1456" y="496"/>
                </a:lnTo>
                <a:lnTo>
                  <a:pt x="1426" y="496"/>
                </a:lnTo>
                <a:lnTo>
                  <a:pt x="1400" y="496"/>
                </a:lnTo>
                <a:lnTo>
                  <a:pt x="1373" y="498"/>
                </a:lnTo>
                <a:lnTo>
                  <a:pt x="1346" y="498"/>
                </a:lnTo>
                <a:lnTo>
                  <a:pt x="1317" y="498"/>
                </a:lnTo>
                <a:lnTo>
                  <a:pt x="1290" y="501"/>
                </a:lnTo>
                <a:lnTo>
                  <a:pt x="1263" y="501"/>
                </a:lnTo>
                <a:lnTo>
                  <a:pt x="1234" y="501"/>
                </a:lnTo>
                <a:lnTo>
                  <a:pt x="1207" y="501"/>
                </a:lnTo>
                <a:lnTo>
                  <a:pt x="1181" y="504"/>
                </a:lnTo>
                <a:lnTo>
                  <a:pt x="1154" y="504"/>
                </a:lnTo>
                <a:lnTo>
                  <a:pt x="1125" y="504"/>
                </a:lnTo>
                <a:lnTo>
                  <a:pt x="1098" y="506"/>
                </a:lnTo>
                <a:lnTo>
                  <a:pt x="1071" y="506"/>
                </a:lnTo>
                <a:lnTo>
                  <a:pt x="1044" y="506"/>
                </a:lnTo>
                <a:lnTo>
                  <a:pt x="1015" y="506"/>
                </a:lnTo>
                <a:lnTo>
                  <a:pt x="988" y="509"/>
                </a:lnTo>
                <a:lnTo>
                  <a:pt x="962" y="509"/>
                </a:lnTo>
                <a:lnTo>
                  <a:pt x="935" y="509"/>
                </a:lnTo>
                <a:lnTo>
                  <a:pt x="905" y="509"/>
                </a:lnTo>
                <a:lnTo>
                  <a:pt x="879" y="512"/>
                </a:lnTo>
                <a:lnTo>
                  <a:pt x="852" y="512"/>
                </a:lnTo>
                <a:lnTo>
                  <a:pt x="825" y="512"/>
                </a:lnTo>
                <a:lnTo>
                  <a:pt x="796" y="514"/>
                </a:lnTo>
                <a:lnTo>
                  <a:pt x="769" y="514"/>
                </a:lnTo>
                <a:lnTo>
                  <a:pt x="742" y="514"/>
                </a:lnTo>
                <a:lnTo>
                  <a:pt x="713" y="514"/>
                </a:lnTo>
                <a:lnTo>
                  <a:pt x="686" y="517"/>
                </a:lnTo>
                <a:lnTo>
                  <a:pt x="660" y="517"/>
                </a:lnTo>
                <a:lnTo>
                  <a:pt x="633" y="517"/>
                </a:lnTo>
                <a:lnTo>
                  <a:pt x="603" y="520"/>
                </a:lnTo>
                <a:lnTo>
                  <a:pt x="577" y="520"/>
                </a:lnTo>
                <a:lnTo>
                  <a:pt x="550" y="520"/>
                </a:lnTo>
                <a:lnTo>
                  <a:pt x="523" y="520"/>
                </a:lnTo>
                <a:lnTo>
                  <a:pt x="494" y="522"/>
                </a:lnTo>
                <a:lnTo>
                  <a:pt x="467" y="522"/>
                </a:lnTo>
                <a:lnTo>
                  <a:pt x="440" y="522"/>
                </a:lnTo>
                <a:lnTo>
                  <a:pt x="414" y="525"/>
                </a:lnTo>
                <a:lnTo>
                  <a:pt x="384" y="525"/>
                </a:lnTo>
                <a:lnTo>
                  <a:pt x="358" y="525"/>
                </a:lnTo>
                <a:lnTo>
                  <a:pt x="331" y="525"/>
                </a:lnTo>
                <a:lnTo>
                  <a:pt x="304" y="528"/>
                </a:lnTo>
                <a:lnTo>
                  <a:pt x="275" y="528"/>
                </a:lnTo>
                <a:lnTo>
                  <a:pt x="248" y="528"/>
                </a:lnTo>
                <a:lnTo>
                  <a:pt x="221" y="530"/>
                </a:lnTo>
                <a:lnTo>
                  <a:pt x="192" y="530"/>
                </a:lnTo>
                <a:lnTo>
                  <a:pt x="165" y="530"/>
                </a:lnTo>
                <a:lnTo>
                  <a:pt x="139" y="530"/>
                </a:lnTo>
                <a:lnTo>
                  <a:pt x="112" y="533"/>
                </a:lnTo>
                <a:lnTo>
                  <a:pt x="82" y="533"/>
                </a:lnTo>
                <a:lnTo>
                  <a:pt x="56" y="533"/>
                </a:lnTo>
                <a:lnTo>
                  <a:pt x="29" y="536"/>
                </a:lnTo>
                <a:lnTo>
                  <a:pt x="2" y="536"/>
                </a:lnTo>
                <a:lnTo>
                  <a:pt x="2" y="533"/>
                </a:lnTo>
                <a:lnTo>
                  <a:pt x="2" y="533"/>
                </a:lnTo>
                <a:lnTo>
                  <a:pt x="2" y="530"/>
                </a:lnTo>
                <a:lnTo>
                  <a:pt x="2" y="530"/>
                </a:lnTo>
                <a:lnTo>
                  <a:pt x="2" y="528"/>
                </a:lnTo>
                <a:lnTo>
                  <a:pt x="2" y="528"/>
                </a:lnTo>
                <a:lnTo>
                  <a:pt x="2" y="525"/>
                </a:lnTo>
                <a:lnTo>
                  <a:pt x="2" y="525"/>
                </a:lnTo>
                <a:lnTo>
                  <a:pt x="2" y="522"/>
                </a:lnTo>
                <a:lnTo>
                  <a:pt x="2" y="522"/>
                </a:lnTo>
                <a:lnTo>
                  <a:pt x="2" y="520"/>
                </a:lnTo>
                <a:lnTo>
                  <a:pt x="2" y="520"/>
                </a:lnTo>
                <a:lnTo>
                  <a:pt x="2" y="520"/>
                </a:lnTo>
                <a:lnTo>
                  <a:pt x="0" y="517"/>
                </a:lnTo>
                <a:lnTo>
                  <a:pt x="0" y="517"/>
                </a:lnTo>
                <a:lnTo>
                  <a:pt x="0" y="514"/>
                </a:lnTo>
                <a:lnTo>
                  <a:pt x="0" y="514"/>
                </a:lnTo>
                <a:lnTo>
                  <a:pt x="0" y="512"/>
                </a:lnTo>
                <a:lnTo>
                  <a:pt x="0" y="512"/>
                </a:lnTo>
                <a:lnTo>
                  <a:pt x="0" y="509"/>
                </a:lnTo>
                <a:lnTo>
                  <a:pt x="0" y="509"/>
                </a:lnTo>
                <a:lnTo>
                  <a:pt x="0" y="506"/>
                </a:lnTo>
                <a:lnTo>
                  <a:pt x="0" y="506"/>
                </a:lnTo>
                <a:lnTo>
                  <a:pt x="0" y="504"/>
                </a:lnTo>
                <a:lnTo>
                  <a:pt x="0" y="504"/>
                </a:lnTo>
                <a:lnTo>
                  <a:pt x="0" y="501"/>
                </a:lnTo>
                <a:lnTo>
                  <a:pt x="0" y="501"/>
                </a:lnTo>
                <a:lnTo>
                  <a:pt x="0" y="498"/>
                </a:lnTo>
                <a:lnTo>
                  <a:pt x="0" y="498"/>
                </a:lnTo>
                <a:lnTo>
                  <a:pt x="0" y="496"/>
                </a:lnTo>
                <a:lnTo>
                  <a:pt x="0" y="496"/>
                </a:lnTo>
                <a:lnTo>
                  <a:pt x="0" y="493"/>
                </a:lnTo>
                <a:lnTo>
                  <a:pt x="0" y="493"/>
                </a:lnTo>
                <a:lnTo>
                  <a:pt x="0" y="490"/>
                </a:lnTo>
                <a:lnTo>
                  <a:pt x="0" y="490"/>
                </a:lnTo>
                <a:lnTo>
                  <a:pt x="0" y="487"/>
                </a:lnTo>
                <a:lnTo>
                  <a:pt x="0" y="487"/>
                </a:lnTo>
                <a:lnTo>
                  <a:pt x="0" y="485"/>
                </a:lnTo>
                <a:lnTo>
                  <a:pt x="0" y="485"/>
                </a:lnTo>
                <a:lnTo>
                  <a:pt x="0" y="482"/>
                </a:lnTo>
                <a:lnTo>
                  <a:pt x="0" y="482"/>
                </a:lnTo>
                <a:lnTo>
                  <a:pt x="0" y="479"/>
                </a:lnTo>
                <a:lnTo>
                  <a:pt x="0" y="479"/>
                </a:lnTo>
                <a:lnTo>
                  <a:pt x="0" y="477"/>
                </a:lnTo>
                <a:lnTo>
                  <a:pt x="0" y="477"/>
                </a:lnTo>
                <a:lnTo>
                  <a:pt x="0" y="474"/>
                </a:lnTo>
                <a:lnTo>
                  <a:pt x="0" y="474"/>
                </a:lnTo>
                <a:lnTo>
                  <a:pt x="0" y="471"/>
                </a:lnTo>
                <a:lnTo>
                  <a:pt x="0" y="471"/>
                </a:lnTo>
                <a:lnTo>
                  <a:pt x="0" y="469"/>
                </a:lnTo>
                <a:lnTo>
                  <a:pt x="0" y="469"/>
                </a:lnTo>
                <a:lnTo>
                  <a:pt x="0" y="466"/>
                </a:lnTo>
                <a:lnTo>
                  <a:pt x="0" y="466"/>
                </a:lnTo>
                <a:lnTo>
                  <a:pt x="0" y="463"/>
                </a:lnTo>
                <a:lnTo>
                  <a:pt x="0" y="463"/>
                </a:lnTo>
                <a:lnTo>
                  <a:pt x="0" y="461"/>
                </a:lnTo>
                <a:lnTo>
                  <a:pt x="0" y="461"/>
                </a:lnTo>
                <a:lnTo>
                  <a:pt x="0" y="458"/>
                </a:lnTo>
                <a:lnTo>
                  <a:pt x="0" y="458"/>
                </a:lnTo>
                <a:lnTo>
                  <a:pt x="0" y="455"/>
                </a:lnTo>
                <a:lnTo>
                  <a:pt x="0" y="455"/>
                </a:lnTo>
                <a:lnTo>
                  <a:pt x="0" y="452"/>
                </a:lnTo>
                <a:lnTo>
                  <a:pt x="0" y="452"/>
                </a:lnTo>
                <a:lnTo>
                  <a:pt x="0" y="450"/>
                </a:lnTo>
                <a:lnTo>
                  <a:pt x="24" y="334"/>
                </a:lnTo>
                <a:lnTo>
                  <a:pt x="53" y="450"/>
                </a:lnTo>
                <a:lnTo>
                  <a:pt x="82" y="245"/>
                </a:lnTo>
                <a:lnTo>
                  <a:pt x="109" y="447"/>
                </a:lnTo>
                <a:lnTo>
                  <a:pt x="149" y="0"/>
                </a:lnTo>
                <a:lnTo>
                  <a:pt x="165" y="447"/>
                </a:lnTo>
                <a:lnTo>
                  <a:pt x="187" y="261"/>
                </a:lnTo>
                <a:lnTo>
                  <a:pt x="219" y="444"/>
                </a:lnTo>
                <a:lnTo>
                  <a:pt x="243" y="108"/>
                </a:lnTo>
                <a:lnTo>
                  <a:pt x="275" y="444"/>
                </a:lnTo>
                <a:lnTo>
                  <a:pt x="285" y="280"/>
                </a:lnTo>
                <a:lnTo>
                  <a:pt x="328" y="442"/>
                </a:lnTo>
                <a:lnTo>
                  <a:pt x="326" y="178"/>
                </a:lnTo>
                <a:lnTo>
                  <a:pt x="384" y="439"/>
                </a:lnTo>
                <a:lnTo>
                  <a:pt x="414" y="237"/>
                </a:lnTo>
                <a:lnTo>
                  <a:pt x="438" y="439"/>
                </a:lnTo>
                <a:lnTo>
                  <a:pt x="513" y="87"/>
                </a:lnTo>
                <a:lnTo>
                  <a:pt x="494" y="436"/>
                </a:lnTo>
                <a:lnTo>
                  <a:pt x="534" y="245"/>
                </a:lnTo>
                <a:lnTo>
                  <a:pt x="547" y="436"/>
                </a:lnTo>
                <a:lnTo>
                  <a:pt x="566" y="202"/>
                </a:lnTo>
                <a:lnTo>
                  <a:pt x="603" y="434"/>
                </a:lnTo>
                <a:lnTo>
                  <a:pt x="606" y="124"/>
                </a:lnTo>
                <a:lnTo>
                  <a:pt x="657" y="434"/>
                </a:lnTo>
                <a:lnTo>
                  <a:pt x="668" y="138"/>
                </a:lnTo>
                <a:lnTo>
                  <a:pt x="713" y="431"/>
                </a:lnTo>
                <a:lnTo>
                  <a:pt x="740" y="65"/>
                </a:lnTo>
                <a:lnTo>
                  <a:pt x="766" y="428"/>
                </a:lnTo>
                <a:lnTo>
                  <a:pt x="788" y="165"/>
                </a:lnTo>
                <a:lnTo>
                  <a:pt x="823" y="428"/>
                </a:lnTo>
                <a:lnTo>
                  <a:pt x="847" y="205"/>
                </a:lnTo>
                <a:lnTo>
                  <a:pt x="876" y="426"/>
                </a:lnTo>
                <a:lnTo>
                  <a:pt x="911" y="68"/>
                </a:lnTo>
                <a:lnTo>
                  <a:pt x="932" y="426"/>
                </a:lnTo>
                <a:lnTo>
                  <a:pt x="956" y="191"/>
                </a:lnTo>
                <a:lnTo>
                  <a:pt x="986" y="423"/>
                </a:lnTo>
                <a:lnTo>
                  <a:pt x="994" y="159"/>
                </a:lnTo>
                <a:lnTo>
                  <a:pt x="1042" y="423"/>
                </a:lnTo>
                <a:lnTo>
                  <a:pt x="1063" y="218"/>
                </a:lnTo>
                <a:lnTo>
                  <a:pt x="1095" y="420"/>
                </a:lnTo>
                <a:lnTo>
                  <a:pt x="1114" y="111"/>
                </a:lnTo>
                <a:lnTo>
                  <a:pt x="1151" y="417"/>
                </a:lnTo>
                <a:lnTo>
                  <a:pt x="1210" y="108"/>
                </a:lnTo>
                <a:lnTo>
                  <a:pt x="1205" y="417"/>
                </a:lnTo>
                <a:lnTo>
                  <a:pt x="1255" y="235"/>
                </a:lnTo>
                <a:lnTo>
                  <a:pt x="1261" y="415"/>
                </a:lnTo>
                <a:lnTo>
                  <a:pt x="1293" y="78"/>
                </a:lnTo>
                <a:lnTo>
                  <a:pt x="1317" y="415"/>
                </a:lnTo>
                <a:lnTo>
                  <a:pt x="1338" y="148"/>
                </a:lnTo>
                <a:lnTo>
                  <a:pt x="1370" y="412"/>
                </a:lnTo>
                <a:lnTo>
                  <a:pt x="1368" y="148"/>
                </a:lnTo>
                <a:lnTo>
                  <a:pt x="1426" y="412"/>
                </a:lnTo>
                <a:lnTo>
                  <a:pt x="1443" y="181"/>
                </a:lnTo>
                <a:lnTo>
                  <a:pt x="1480" y="409"/>
                </a:lnTo>
                <a:lnTo>
                  <a:pt x="1493" y="105"/>
                </a:lnTo>
                <a:lnTo>
                  <a:pt x="1536" y="407"/>
                </a:lnTo>
                <a:lnTo>
                  <a:pt x="1611" y="35"/>
                </a:lnTo>
                <a:lnTo>
                  <a:pt x="1589" y="407"/>
                </a:lnTo>
                <a:lnTo>
                  <a:pt x="1635" y="183"/>
                </a:lnTo>
                <a:lnTo>
                  <a:pt x="1646" y="404"/>
                </a:lnTo>
                <a:lnTo>
                  <a:pt x="1667" y="224"/>
                </a:lnTo>
                <a:lnTo>
                  <a:pt x="1699" y="404"/>
                </a:lnTo>
                <a:lnTo>
                  <a:pt x="1694" y="95"/>
                </a:lnTo>
                <a:lnTo>
                  <a:pt x="1755" y="401"/>
                </a:lnTo>
                <a:lnTo>
                  <a:pt x="1755" y="404"/>
                </a:lnTo>
                <a:lnTo>
                  <a:pt x="1755" y="404"/>
                </a:lnTo>
                <a:lnTo>
                  <a:pt x="1755" y="407"/>
                </a:lnTo>
                <a:lnTo>
                  <a:pt x="1755" y="407"/>
                </a:lnTo>
                <a:lnTo>
                  <a:pt x="1755" y="409"/>
                </a:lnTo>
                <a:lnTo>
                  <a:pt x="1755" y="409"/>
                </a:lnTo>
                <a:lnTo>
                  <a:pt x="1755" y="412"/>
                </a:lnTo>
                <a:lnTo>
                  <a:pt x="1755" y="412"/>
                </a:lnTo>
                <a:lnTo>
                  <a:pt x="1755" y="415"/>
                </a:lnTo>
                <a:lnTo>
                  <a:pt x="1755" y="415"/>
                </a:lnTo>
                <a:lnTo>
                  <a:pt x="1755" y="417"/>
                </a:lnTo>
                <a:lnTo>
                  <a:pt x="1755" y="417"/>
                </a:lnTo>
                <a:lnTo>
                  <a:pt x="1755" y="420"/>
                </a:lnTo>
                <a:lnTo>
                  <a:pt x="1755" y="420"/>
                </a:lnTo>
                <a:lnTo>
                  <a:pt x="1755" y="423"/>
                </a:lnTo>
                <a:lnTo>
                  <a:pt x="1755" y="423"/>
                </a:lnTo>
                <a:lnTo>
                  <a:pt x="1755" y="426"/>
                </a:lnTo>
                <a:lnTo>
                  <a:pt x="1755" y="426"/>
                </a:lnTo>
                <a:lnTo>
                  <a:pt x="1755" y="428"/>
                </a:lnTo>
                <a:lnTo>
                  <a:pt x="1755" y="428"/>
                </a:lnTo>
                <a:lnTo>
                  <a:pt x="1755" y="431"/>
                </a:lnTo>
                <a:lnTo>
                  <a:pt x="1755" y="431"/>
                </a:lnTo>
                <a:lnTo>
                  <a:pt x="1755" y="434"/>
                </a:lnTo>
                <a:lnTo>
                  <a:pt x="1755" y="434"/>
                </a:lnTo>
                <a:lnTo>
                  <a:pt x="1755" y="434"/>
                </a:lnTo>
                <a:lnTo>
                  <a:pt x="1755" y="436"/>
                </a:lnTo>
                <a:lnTo>
                  <a:pt x="1755" y="436"/>
                </a:lnTo>
                <a:lnTo>
                  <a:pt x="1755" y="439"/>
                </a:lnTo>
                <a:lnTo>
                  <a:pt x="1755" y="439"/>
                </a:lnTo>
                <a:lnTo>
                  <a:pt x="1755" y="442"/>
                </a:lnTo>
                <a:lnTo>
                  <a:pt x="1755" y="442"/>
                </a:lnTo>
                <a:lnTo>
                  <a:pt x="1755" y="444"/>
                </a:lnTo>
                <a:lnTo>
                  <a:pt x="1755" y="444"/>
                </a:lnTo>
                <a:lnTo>
                  <a:pt x="1755" y="447"/>
                </a:lnTo>
                <a:lnTo>
                  <a:pt x="1755" y="447"/>
                </a:lnTo>
                <a:lnTo>
                  <a:pt x="1755" y="450"/>
                </a:lnTo>
                <a:lnTo>
                  <a:pt x="1755" y="450"/>
                </a:lnTo>
                <a:lnTo>
                  <a:pt x="1755" y="452"/>
                </a:lnTo>
                <a:lnTo>
                  <a:pt x="1755" y="452"/>
                </a:lnTo>
                <a:lnTo>
                  <a:pt x="1755" y="455"/>
                </a:lnTo>
                <a:lnTo>
                  <a:pt x="1755" y="455"/>
                </a:lnTo>
                <a:lnTo>
                  <a:pt x="1755" y="458"/>
                </a:lnTo>
                <a:lnTo>
                  <a:pt x="1755" y="458"/>
                </a:lnTo>
                <a:lnTo>
                  <a:pt x="1755" y="461"/>
                </a:lnTo>
                <a:lnTo>
                  <a:pt x="1755" y="461"/>
                </a:lnTo>
                <a:lnTo>
                  <a:pt x="1755" y="463"/>
                </a:lnTo>
                <a:lnTo>
                  <a:pt x="1755" y="463"/>
                </a:lnTo>
                <a:lnTo>
                  <a:pt x="1755" y="466"/>
                </a:lnTo>
                <a:lnTo>
                  <a:pt x="1755" y="466"/>
                </a:lnTo>
                <a:lnTo>
                  <a:pt x="1755" y="469"/>
                </a:lnTo>
                <a:lnTo>
                  <a:pt x="1755" y="469"/>
                </a:lnTo>
                <a:lnTo>
                  <a:pt x="1755" y="471"/>
                </a:lnTo>
                <a:lnTo>
                  <a:pt x="1755" y="471"/>
                </a:lnTo>
                <a:lnTo>
                  <a:pt x="1755" y="474"/>
                </a:lnTo>
                <a:lnTo>
                  <a:pt x="1755" y="474"/>
                </a:lnTo>
                <a:lnTo>
                  <a:pt x="1755" y="477"/>
                </a:lnTo>
                <a:lnTo>
                  <a:pt x="1755" y="477"/>
                </a:lnTo>
                <a:lnTo>
                  <a:pt x="1755" y="479"/>
                </a:lnTo>
                <a:lnTo>
                  <a:pt x="1755" y="479"/>
                </a:lnTo>
                <a:lnTo>
                  <a:pt x="1755" y="482"/>
                </a:lnTo>
                <a:lnTo>
                  <a:pt x="1755" y="482"/>
                </a:lnTo>
                <a:lnTo>
                  <a:pt x="1755" y="485"/>
                </a:lnTo>
                <a:lnTo>
                  <a:pt x="1755" y="485"/>
                </a:lnTo>
                <a:lnTo>
                  <a:pt x="1755" y="487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" name="KSO_Shape"/>
          <p:cNvSpPr/>
          <p:nvPr/>
        </p:nvSpPr>
        <p:spPr bwMode="auto">
          <a:xfrm>
            <a:off x="1679643" y="1695532"/>
            <a:ext cx="8832713" cy="3356431"/>
          </a:xfrm>
          <a:custGeom>
            <a:avLst/>
            <a:gdLst>
              <a:gd name="T0" fmla="*/ 238222642 w 7765"/>
              <a:gd name="T1" fmla="*/ 171747976 h 2948"/>
              <a:gd name="T2" fmla="*/ 253570343 w 7765"/>
              <a:gd name="T3" fmla="*/ 163187638 h 2948"/>
              <a:gd name="T4" fmla="*/ 260973469 w 7765"/>
              <a:gd name="T5" fmla="*/ 158666455 h 2948"/>
              <a:gd name="T6" fmla="*/ 262116960 w 7765"/>
              <a:gd name="T7" fmla="*/ 146790615 h 2948"/>
              <a:gd name="T8" fmla="*/ 269941321 w 7765"/>
              <a:gd name="T9" fmla="*/ 139857824 h 2948"/>
              <a:gd name="T10" fmla="*/ 274756445 w 7765"/>
              <a:gd name="T11" fmla="*/ 129428802 h 2948"/>
              <a:gd name="T12" fmla="*/ 297447166 w 7765"/>
              <a:gd name="T13" fmla="*/ 106762236 h 2948"/>
              <a:gd name="T14" fmla="*/ 325193681 w 7765"/>
              <a:gd name="T15" fmla="*/ 101818941 h 2948"/>
              <a:gd name="T16" fmla="*/ 357213382 w 7765"/>
              <a:gd name="T17" fmla="*/ 109113192 h 2948"/>
              <a:gd name="T18" fmla="*/ 370213995 w 7765"/>
              <a:gd name="T19" fmla="*/ 107123940 h 2948"/>
              <a:gd name="T20" fmla="*/ 389895234 w 7765"/>
              <a:gd name="T21" fmla="*/ 92354465 h 2948"/>
              <a:gd name="T22" fmla="*/ 426188366 w 7765"/>
              <a:gd name="T23" fmla="*/ 87471577 h 2948"/>
              <a:gd name="T24" fmla="*/ 436661082 w 7765"/>
              <a:gd name="T25" fmla="*/ 88315554 h 2948"/>
              <a:gd name="T26" fmla="*/ 449842014 w 7765"/>
              <a:gd name="T27" fmla="*/ 65106309 h 2948"/>
              <a:gd name="T28" fmla="*/ 467176165 w 7765"/>
              <a:gd name="T29" fmla="*/ 45514107 h 2948"/>
              <a:gd name="T30" fmla="*/ 454235903 w 7765"/>
              <a:gd name="T31" fmla="*/ 35627519 h 2948"/>
              <a:gd name="T32" fmla="*/ 408312769 w 7765"/>
              <a:gd name="T33" fmla="*/ 18868792 h 2948"/>
              <a:gd name="T34" fmla="*/ 362088612 w 7765"/>
              <a:gd name="T35" fmla="*/ 8982204 h 2948"/>
              <a:gd name="T36" fmla="*/ 342407374 w 7765"/>
              <a:gd name="T37" fmla="*/ 8078066 h 2948"/>
              <a:gd name="T38" fmla="*/ 338314507 w 7765"/>
              <a:gd name="T39" fmla="*/ 6269544 h 2948"/>
              <a:gd name="T40" fmla="*/ 326698300 w 7765"/>
              <a:gd name="T41" fmla="*/ 14769475 h 2948"/>
              <a:gd name="T42" fmla="*/ 308040095 w 7765"/>
              <a:gd name="T43" fmla="*/ 22968109 h 2948"/>
              <a:gd name="T44" fmla="*/ 279992803 w 7765"/>
              <a:gd name="T45" fmla="*/ 34301270 h 2948"/>
              <a:gd name="T46" fmla="*/ 271566398 w 7765"/>
              <a:gd name="T47" fmla="*/ 32854452 h 2948"/>
              <a:gd name="T48" fmla="*/ 263681930 w 7765"/>
              <a:gd name="T49" fmla="*/ 33457293 h 2948"/>
              <a:gd name="T50" fmla="*/ 263561473 w 7765"/>
              <a:gd name="T51" fmla="*/ 17663111 h 2948"/>
              <a:gd name="T52" fmla="*/ 263802143 w 7765"/>
              <a:gd name="T53" fmla="*/ 11333406 h 2948"/>
              <a:gd name="T54" fmla="*/ 263079887 w 7765"/>
              <a:gd name="T55" fmla="*/ 4400615 h 2948"/>
              <a:gd name="T56" fmla="*/ 258866807 w 7765"/>
              <a:gd name="T57" fmla="*/ 3375908 h 2948"/>
              <a:gd name="T58" fmla="*/ 244482033 w 7765"/>
              <a:gd name="T59" fmla="*/ 10067318 h 2948"/>
              <a:gd name="T60" fmla="*/ 237560492 w 7765"/>
              <a:gd name="T61" fmla="*/ 9223341 h 2948"/>
              <a:gd name="T62" fmla="*/ 228652746 w 7765"/>
              <a:gd name="T63" fmla="*/ 9826181 h 2948"/>
              <a:gd name="T64" fmla="*/ 219383873 w 7765"/>
              <a:gd name="T65" fmla="*/ 11212838 h 2948"/>
              <a:gd name="T66" fmla="*/ 205239769 w 7765"/>
              <a:gd name="T67" fmla="*/ 60161 h 2948"/>
              <a:gd name="T68" fmla="*/ 203494234 w 7765"/>
              <a:gd name="T69" fmla="*/ 7294250 h 2948"/>
              <a:gd name="T70" fmla="*/ 203795256 w 7765"/>
              <a:gd name="T71" fmla="*/ 13021360 h 2948"/>
              <a:gd name="T72" fmla="*/ 204577619 w 7765"/>
              <a:gd name="T73" fmla="*/ 20797883 h 2948"/>
              <a:gd name="T74" fmla="*/ 202892436 w 7765"/>
              <a:gd name="T75" fmla="*/ 34542406 h 2948"/>
              <a:gd name="T76" fmla="*/ 192118943 w 7765"/>
              <a:gd name="T77" fmla="*/ 31829745 h 2948"/>
              <a:gd name="T78" fmla="*/ 184174124 w 7765"/>
              <a:gd name="T79" fmla="*/ 33698429 h 2948"/>
              <a:gd name="T80" fmla="*/ 151913507 w 7765"/>
              <a:gd name="T81" fmla="*/ 21340317 h 2948"/>
              <a:gd name="T82" fmla="*/ 139575044 w 7765"/>
              <a:gd name="T83" fmla="*/ 14287203 h 2948"/>
              <a:gd name="T84" fmla="*/ 127357039 w 7765"/>
              <a:gd name="T85" fmla="*/ 6329705 h 2948"/>
              <a:gd name="T86" fmla="*/ 123023502 w 7765"/>
              <a:gd name="T87" fmla="*/ 9343909 h 2948"/>
              <a:gd name="T88" fmla="*/ 99249396 w 7765"/>
              <a:gd name="T89" fmla="*/ 9283747 h 2948"/>
              <a:gd name="T90" fmla="*/ 49233394 w 7765"/>
              <a:gd name="T91" fmla="*/ 21822589 h 2948"/>
              <a:gd name="T92" fmla="*/ 6801083 w 7765"/>
              <a:gd name="T93" fmla="*/ 38581562 h 2948"/>
              <a:gd name="T94" fmla="*/ 120458 w 7765"/>
              <a:gd name="T95" fmla="*/ 46418246 h 2948"/>
              <a:gd name="T96" fmla="*/ 25579746 w 7765"/>
              <a:gd name="T97" fmla="*/ 76017603 h 2948"/>
              <a:gd name="T98" fmla="*/ 31237339 w 7765"/>
              <a:gd name="T99" fmla="*/ 89219693 h 2948"/>
              <a:gd name="T100" fmla="*/ 52724218 w 7765"/>
              <a:gd name="T101" fmla="*/ 87471577 h 2948"/>
              <a:gd name="T102" fmla="*/ 82637502 w 7765"/>
              <a:gd name="T103" fmla="*/ 94886396 h 2948"/>
              <a:gd name="T104" fmla="*/ 99971652 w 7765"/>
              <a:gd name="T105" fmla="*/ 110921714 h 2948"/>
              <a:gd name="T106" fmla="*/ 120074370 w 7765"/>
              <a:gd name="T107" fmla="*/ 105194850 h 2948"/>
              <a:gd name="T108" fmla="*/ 153478478 w 7765"/>
              <a:gd name="T109" fmla="*/ 102602757 h 2948"/>
              <a:gd name="T110" fmla="*/ 180382279 w 7765"/>
              <a:gd name="T111" fmla="*/ 112609668 h 2948"/>
              <a:gd name="T112" fmla="*/ 194345818 w 7765"/>
              <a:gd name="T113" fmla="*/ 132744549 h 2948"/>
              <a:gd name="T114" fmla="*/ 200063517 w 7765"/>
              <a:gd name="T115" fmla="*/ 140159367 h 2948"/>
              <a:gd name="T116" fmla="*/ 205721109 w 7765"/>
              <a:gd name="T117" fmla="*/ 148960596 h 2948"/>
              <a:gd name="T118" fmla="*/ 208188900 w 7765"/>
              <a:gd name="T119" fmla="*/ 161921795 h 2948"/>
              <a:gd name="T120" fmla="*/ 219624543 w 7765"/>
              <a:gd name="T121" fmla="*/ 165056321 h 2948"/>
              <a:gd name="T122" fmla="*/ 231000079 w 7765"/>
              <a:gd name="T123" fmla="*/ 175425182 h 294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7765" h="2948">
                <a:moveTo>
                  <a:pt x="3885" y="2948"/>
                </a:moveTo>
                <a:lnTo>
                  <a:pt x="3885" y="2948"/>
                </a:lnTo>
                <a:lnTo>
                  <a:pt x="3889" y="2947"/>
                </a:lnTo>
                <a:lnTo>
                  <a:pt x="3897" y="2943"/>
                </a:lnTo>
                <a:lnTo>
                  <a:pt x="3903" y="2939"/>
                </a:lnTo>
                <a:lnTo>
                  <a:pt x="3909" y="2934"/>
                </a:lnTo>
                <a:lnTo>
                  <a:pt x="3916" y="2927"/>
                </a:lnTo>
                <a:lnTo>
                  <a:pt x="3922" y="2920"/>
                </a:lnTo>
                <a:lnTo>
                  <a:pt x="3927" y="2910"/>
                </a:lnTo>
                <a:lnTo>
                  <a:pt x="3932" y="2900"/>
                </a:lnTo>
                <a:lnTo>
                  <a:pt x="3944" y="2876"/>
                </a:lnTo>
                <a:lnTo>
                  <a:pt x="3950" y="2863"/>
                </a:lnTo>
                <a:lnTo>
                  <a:pt x="3958" y="2849"/>
                </a:lnTo>
                <a:lnTo>
                  <a:pt x="3969" y="2836"/>
                </a:lnTo>
                <a:lnTo>
                  <a:pt x="3981" y="2822"/>
                </a:lnTo>
                <a:lnTo>
                  <a:pt x="3998" y="2808"/>
                </a:lnTo>
                <a:lnTo>
                  <a:pt x="4016" y="2793"/>
                </a:lnTo>
                <a:lnTo>
                  <a:pt x="4035" y="2780"/>
                </a:lnTo>
                <a:lnTo>
                  <a:pt x="4055" y="2768"/>
                </a:lnTo>
                <a:lnTo>
                  <a:pt x="4075" y="2757"/>
                </a:lnTo>
                <a:lnTo>
                  <a:pt x="4096" y="2747"/>
                </a:lnTo>
                <a:lnTo>
                  <a:pt x="4116" y="2738"/>
                </a:lnTo>
                <a:lnTo>
                  <a:pt x="4137" y="2730"/>
                </a:lnTo>
                <a:lnTo>
                  <a:pt x="4158" y="2723"/>
                </a:lnTo>
                <a:lnTo>
                  <a:pt x="4177" y="2717"/>
                </a:lnTo>
                <a:lnTo>
                  <a:pt x="4213" y="2707"/>
                </a:lnTo>
                <a:lnTo>
                  <a:pt x="4244" y="2701"/>
                </a:lnTo>
                <a:lnTo>
                  <a:pt x="4256" y="2700"/>
                </a:lnTo>
                <a:lnTo>
                  <a:pt x="4266" y="2699"/>
                </a:lnTo>
                <a:lnTo>
                  <a:pt x="4275" y="2699"/>
                </a:lnTo>
                <a:lnTo>
                  <a:pt x="4283" y="2698"/>
                </a:lnTo>
                <a:lnTo>
                  <a:pt x="4289" y="2695"/>
                </a:lnTo>
                <a:lnTo>
                  <a:pt x="4296" y="2693"/>
                </a:lnTo>
                <a:lnTo>
                  <a:pt x="4301" y="2689"/>
                </a:lnTo>
                <a:lnTo>
                  <a:pt x="4306" y="2686"/>
                </a:lnTo>
                <a:lnTo>
                  <a:pt x="4314" y="2676"/>
                </a:lnTo>
                <a:lnTo>
                  <a:pt x="4320" y="2665"/>
                </a:lnTo>
                <a:lnTo>
                  <a:pt x="4326" y="2655"/>
                </a:lnTo>
                <a:lnTo>
                  <a:pt x="4336" y="2632"/>
                </a:lnTo>
                <a:lnTo>
                  <a:pt x="4338" y="2626"/>
                </a:lnTo>
                <a:lnTo>
                  <a:pt x="4339" y="2619"/>
                </a:lnTo>
                <a:lnTo>
                  <a:pt x="4342" y="2602"/>
                </a:lnTo>
                <a:lnTo>
                  <a:pt x="4344" y="2583"/>
                </a:lnTo>
                <a:lnTo>
                  <a:pt x="4344" y="2562"/>
                </a:lnTo>
                <a:lnTo>
                  <a:pt x="4345" y="2515"/>
                </a:lnTo>
                <a:lnTo>
                  <a:pt x="4345" y="2492"/>
                </a:lnTo>
                <a:lnTo>
                  <a:pt x="4346" y="2471"/>
                </a:lnTo>
                <a:lnTo>
                  <a:pt x="4348" y="2460"/>
                </a:lnTo>
                <a:lnTo>
                  <a:pt x="4350" y="2452"/>
                </a:lnTo>
                <a:lnTo>
                  <a:pt x="4352" y="2443"/>
                </a:lnTo>
                <a:lnTo>
                  <a:pt x="4355" y="2435"/>
                </a:lnTo>
                <a:lnTo>
                  <a:pt x="4362" y="2421"/>
                </a:lnTo>
                <a:lnTo>
                  <a:pt x="4371" y="2408"/>
                </a:lnTo>
                <a:lnTo>
                  <a:pt x="4393" y="2381"/>
                </a:lnTo>
                <a:lnTo>
                  <a:pt x="4404" y="2367"/>
                </a:lnTo>
                <a:lnTo>
                  <a:pt x="4416" y="2350"/>
                </a:lnTo>
                <a:lnTo>
                  <a:pt x="4422" y="2342"/>
                </a:lnTo>
                <a:lnTo>
                  <a:pt x="4429" y="2335"/>
                </a:lnTo>
                <a:lnTo>
                  <a:pt x="4435" y="2330"/>
                </a:lnTo>
                <a:lnTo>
                  <a:pt x="4441" y="2326"/>
                </a:lnTo>
                <a:lnTo>
                  <a:pt x="4447" y="2323"/>
                </a:lnTo>
                <a:lnTo>
                  <a:pt x="4454" y="2322"/>
                </a:lnTo>
                <a:lnTo>
                  <a:pt x="4466" y="2320"/>
                </a:lnTo>
                <a:lnTo>
                  <a:pt x="4485" y="2320"/>
                </a:lnTo>
                <a:lnTo>
                  <a:pt x="4488" y="2319"/>
                </a:lnTo>
                <a:lnTo>
                  <a:pt x="4491" y="2318"/>
                </a:lnTo>
                <a:lnTo>
                  <a:pt x="4493" y="2317"/>
                </a:lnTo>
                <a:lnTo>
                  <a:pt x="4494" y="2314"/>
                </a:lnTo>
                <a:lnTo>
                  <a:pt x="4499" y="2295"/>
                </a:lnTo>
                <a:lnTo>
                  <a:pt x="4509" y="2265"/>
                </a:lnTo>
                <a:lnTo>
                  <a:pt x="4516" y="2248"/>
                </a:lnTo>
                <a:lnTo>
                  <a:pt x="4525" y="2226"/>
                </a:lnTo>
                <a:lnTo>
                  <a:pt x="4536" y="2203"/>
                </a:lnTo>
                <a:lnTo>
                  <a:pt x="4551" y="2177"/>
                </a:lnTo>
                <a:lnTo>
                  <a:pt x="4558" y="2163"/>
                </a:lnTo>
                <a:lnTo>
                  <a:pt x="4565" y="2147"/>
                </a:lnTo>
                <a:lnTo>
                  <a:pt x="4578" y="2115"/>
                </a:lnTo>
                <a:lnTo>
                  <a:pt x="4590" y="2080"/>
                </a:lnTo>
                <a:lnTo>
                  <a:pt x="4601" y="2047"/>
                </a:lnTo>
                <a:lnTo>
                  <a:pt x="4615" y="1993"/>
                </a:lnTo>
                <a:lnTo>
                  <a:pt x="4620" y="1970"/>
                </a:lnTo>
                <a:lnTo>
                  <a:pt x="4645" y="1951"/>
                </a:lnTo>
                <a:lnTo>
                  <a:pt x="4675" y="1930"/>
                </a:lnTo>
                <a:lnTo>
                  <a:pt x="4717" y="1901"/>
                </a:lnTo>
                <a:lnTo>
                  <a:pt x="4768" y="1868"/>
                </a:lnTo>
                <a:lnTo>
                  <a:pt x="4831" y="1831"/>
                </a:lnTo>
                <a:lnTo>
                  <a:pt x="4866" y="1812"/>
                </a:lnTo>
                <a:lnTo>
                  <a:pt x="4903" y="1791"/>
                </a:lnTo>
                <a:lnTo>
                  <a:pt x="4942" y="1771"/>
                </a:lnTo>
                <a:lnTo>
                  <a:pt x="4984" y="1751"/>
                </a:lnTo>
                <a:lnTo>
                  <a:pt x="4998" y="1745"/>
                </a:lnTo>
                <a:lnTo>
                  <a:pt x="5013" y="1740"/>
                </a:lnTo>
                <a:lnTo>
                  <a:pt x="5045" y="1732"/>
                </a:lnTo>
                <a:lnTo>
                  <a:pt x="5078" y="1724"/>
                </a:lnTo>
                <a:lnTo>
                  <a:pt x="5114" y="1718"/>
                </a:lnTo>
                <a:lnTo>
                  <a:pt x="5182" y="1707"/>
                </a:lnTo>
                <a:lnTo>
                  <a:pt x="5215" y="1702"/>
                </a:lnTo>
                <a:lnTo>
                  <a:pt x="5246" y="1699"/>
                </a:lnTo>
                <a:lnTo>
                  <a:pt x="5321" y="1695"/>
                </a:lnTo>
                <a:lnTo>
                  <a:pt x="5403" y="1689"/>
                </a:lnTo>
                <a:lnTo>
                  <a:pt x="5445" y="1687"/>
                </a:lnTo>
                <a:lnTo>
                  <a:pt x="5487" y="1687"/>
                </a:lnTo>
                <a:lnTo>
                  <a:pt x="5525" y="1690"/>
                </a:lnTo>
                <a:lnTo>
                  <a:pt x="5543" y="1691"/>
                </a:lnTo>
                <a:lnTo>
                  <a:pt x="5561" y="1693"/>
                </a:lnTo>
                <a:lnTo>
                  <a:pt x="5617" y="1704"/>
                </a:lnTo>
                <a:lnTo>
                  <a:pt x="5669" y="1716"/>
                </a:lnTo>
                <a:lnTo>
                  <a:pt x="5721" y="1730"/>
                </a:lnTo>
                <a:lnTo>
                  <a:pt x="5770" y="1745"/>
                </a:lnTo>
                <a:lnTo>
                  <a:pt x="5815" y="1760"/>
                </a:lnTo>
                <a:lnTo>
                  <a:pt x="5858" y="1777"/>
                </a:lnTo>
                <a:lnTo>
                  <a:pt x="5899" y="1794"/>
                </a:lnTo>
                <a:lnTo>
                  <a:pt x="5935" y="1810"/>
                </a:lnTo>
                <a:lnTo>
                  <a:pt x="5968" y="1826"/>
                </a:lnTo>
                <a:lnTo>
                  <a:pt x="5998" y="1841"/>
                </a:lnTo>
                <a:lnTo>
                  <a:pt x="6044" y="1867"/>
                </a:lnTo>
                <a:lnTo>
                  <a:pt x="6073" y="1884"/>
                </a:lnTo>
                <a:lnTo>
                  <a:pt x="6084" y="1890"/>
                </a:lnTo>
                <a:lnTo>
                  <a:pt x="6085" y="1883"/>
                </a:lnTo>
                <a:lnTo>
                  <a:pt x="6092" y="1865"/>
                </a:lnTo>
                <a:lnTo>
                  <a:pt x="6097" y="1853"/>
                </a:lnTo>
                <a:lnTo>
                  <a:pt x="6104" y="1840"/>
                </a:lnTo>
                <a:lnTo>
                  <a:pt x="6113" y="1826"/>
                </a:lnTo>
                <a:lnTo>
                  <a:pt x="6123" y="1810"/>
                </a:lnTo>
                <a:lnTo>
                  <a:pt x="6151" y="1777"/>
                </a:lnTo>
                <a:lnTo>
                  <a:pt x="6183" y="1740"/>
                </a:lnTo>
                <a:lnTo>
                  <a:pt x="6202" y="1721"/>
                </a:lnTo>
                <a:lnTo>
                  <a:pt x="6222" y="1702"/>
                </a:lnTo>
                <a:lnTo>
                  <a:pt x="6243" y="1683"/>
                </a:lnTo>
                <a:lnTo>
                  <a:pt x="6265" y="1664"/>
                </a:lnTo>
                <a:lnTo>
                  <a:pt x="6289" y="1644"/>
                </a:lnTo>
                <a:lnTo>
                  <a:pt x="6313" y="1625"/>
                </a:lnTo>
                <a:lnTo>
                  <a:pt x="6338" y="1607"/>
                </a:lnTo>
                <a:lnTo>
                  <a:pt x="6365" y="1591"/>
                </a:lnTo>
                <a:lnTo>
                  <a:pt x="6392" y="1574"/>
                </a:lnTo>
                <a:lnTo>
                  <a:pt x="6419" y="1558"/>
                </a:lnTo>
                <a:lnTo>
                  <a:pt x="6448" y="1545"/>
                </a:lnTo>
                <a:lnTo>
                  <a:pt x="6478" y="1532"/>
                </a:lnTo>
                <a:lnTo>
                  <a:pt x="6507" y="1521"/>
                </a:lnTo>
                <a:lnTo>
                  <a:pt x="6535" y="1512"/>
                </a:lnTo>
                <a:lnTo>
                  <a:pt x="6565" y="1502"/>
                </a:lnTo>
                <a:lnTo>
                  <a:pt x="6594" y="1494"/>
                </a:lnTo>
                <a:lnTo>
                  <a:pt x="6624" y="1487"/>
                </a:lnTo>
                <a:lnTo>
                  <a:pt x="6655" y="1480"/>
                </a:lnTo>
                <a:lnTo>
                  <a:pt x="6714" y="1469"/>
                </a:lnTo>
                <a:lnTo>
                  <a:pt x="6773" y="1461"/>
                </a:lnTo>
                <a:lnTo>
                  <a:pt x="6831" y="1455"/>
                </a:lnTo>
                <a:lnTo>
                  <a:pt x="6888" y="1451"/>
                </a:lnTo>
                <a:lnTo>
                  <a:pt x="6941" y="1450"/>
                </a:lnTo>
                <a:lnTo>
                  <a:pt x="6993" y="1449"/>
                </a:lnTo>
                <a:lnTo>
                  <a:pt x="7039" y="1450"/>
                </a:lnTo>
                <a:lnTo>
                  <a:pt x="7081" y="1451"/>
                </a:lnTo>
                <a:lnTo>
                  <a:pt x="7118" y="1453"/>
                </a:lnTo>
                <a:lnTo>
                  <a:pt x="7173" y="1458"/>
                </a:lnTo>
                <a:lnTo>
                  <a:pt x="7199" y="1463"/>
                </a:lnTo>
                <a:lnTo>
                  <a:pt x="7209" y="1465"/>
                </a:lnTo>
                <a:lnTo>
                  <a:pt x="7216" y="1468"/>
                </a:lnTo>
                <a:lnTo>
                  <a:pt x="7228" y="1474"/>
                </a:lnTo>
                <a:lnTo>
                  <a:pt x="7237" y="1478"/>
                </a:lnTo>
                <a:lnTo>
                  <a:pt x="7242" y="1480"/>
                </a:lnTo>
                <a:lnTo>
                  <a:pt x="7245" y="1480"/>
                </a:lnTo>
                <a:lnTo>
                  <a:pt x="7248" y="1478"/>
                </a:lnTo>
                <a:lnTo>
                  <a:pt x="7251" y="1476"/>
                </a:lnTo>
                <a:lnTo>
                  <a:pt x="7253" y="1471"/>
                </a:lnTo>
                <a:lnTo>
                  <a:pt x="7255" y="1465"/>
                </a:lnTo>
                <a:lnTo>
                  <a:pt x="7261" y="1447"/>
                </a:lnTo>
                <a:lnTo>
                  <a:pt x="7267" y="1418"/>
                </a:lnTo>
                <a:lnTo>
                  <a:pt x="7272" y="1398"/>
                </a:lnTo>
                <a:lnTo>
                  <a:pt x="7278" y="1378"/>
                </a:lnTo>
                <a:lnTo>
                  <a:pt x="7288" y="1357"/>
                </a:lnTo>
                <a:lnTo>
                  <a:pt x="7298" y="1334"/>
                </a:lnTo>
                <a:lnTo>
                  <a:pt x="7310" y="1310"/>
                </a:lnTo>
                <a:lnTo>
                  <a:pt x="7323" y="1286"/>
                </a:lnTo>
                <a:lnTo>
                  <a:pt x="7339" y="1261"/>
                </a:lnTo>
                <a:lnTo>
                  <a:pt x="7356" y="1236"/>
                </a:lnTo>
                <a:lnTo>
                  <a:pt x="7392" y="1185"/>
                </a:lnTo>
                <a:lnTo>
                  <a:pt x="7432" y="1132"/>
                </a:lnTo>
                <a:lnTo>
                  <a:pt x="7474" y="1080"/>
                </a:lnTo>
                <a:lnTo>
                  <a:pt x="7517" y="1028"/>
                </a:lnTo>
                <a:lnTo>
                  <a:pt x="7559" y="979"/>
                </a:lnTo>
                <a:lnTo>
                  <a:pt x="7600" y="934"/>
                </a:lnTo>
                <a:lnTo>
                  <a:pt x="7640" y="892"/>
                </a:lnTo>
                <a:lnTo>
                  <a:pt x="7675" y="855"/>
                </a:lnTo>
                <a:lnTo>
                  <a:pt x="7731" y="799"/>
                </a:lnTo>
                <a:lnTo>
                  <a:pt x="7749" y="782"/>
                </a:lnTo>
                <a:lnTo>
                  <a:pt x="7758" y="774"/>
                </a:lnTo>
                <a:lnTo>
                  <a:pt x="7762" y="772"/>
                </a:lnTo>
                <a:lnTo>
                  <a:pt x="7764" y="767"/>
                </a:lnTo>
                <a:lnTo>
                  <a:pt x="7765" y="763"/>
                </a:lnTo>
                <a:lnTo>
                  <a:pt x="7764" y="760"/>
                </a:lnTo>
                <a:lnTo>
                  <a:pt x="7762" y="755"/>
                </a:lnTo>
                <a:lnTo>
                  <a:pt x="7759" y="750"/>
                </a:lnTo>
                <a:lnTo>
                  <a:pt x="7750" y="739"/>
                </a:lnTo>
                <a:lnTo>
                  <a:pt x="7722" y="713"/>
                </a:lnTo>
                <a:lnTo>
                  <a:pt x="7706" y="697"/>
                </a:lnTo>
                <a:lnTo>
                  <a:pt x="7690" y="681"/>
                </a:lnTo>
                <a:lnTo>
                  <a:pt x="7670" y="654"/>
                </a:lnTo>
                <a:lnTo>
                  <a:pt x="7664" y="649"/>
                </a:lnTo>
                <a:lnTo>
                  <a:pt x="7659" y="644"/>
                </a:lnTo>
                <a:lnTo>
                  <a:pt x="7651" y="640"/>
                </a:lnTo>
                <a:lnTo>
                  <a:pt x="7640" y="634"/>
                </a:lnTo>
                <a:lnTo>
                  <a:pt x="7597" y="615"/>
                </a:lnTo>
                <a:lnTo>
                  <a:pt x="7547" y="591"/>
                </a:lnTo>
                <a:lnTo>
                  <a:pt x="7470" y="557"/>
                </a:lnTo>
                <a:lnTo>
                  <a:pt x="7377" y="515"/>
                </a:lnTo>
                <a:lnTo>
                  <a:pt x="7325" y="493"/>
                </a:lnTo>
                <a:lnTo>
                  <a:pt x="7272" y="472"/>
                </a:lnTo>
                <a:lnTo>
                  <a:pt x="7233" y="457"/>
                </a:lnTo>
                <a:lnTo>
                  <a:pt x="7193" y="443"/>
                </a:lnTo>
                <a:lnTo>
                  <a:pt x="7113" y="417"/>
                </a:lnTo>
                <a:lnTo>
                  <a:pt x="7032" y="391"/>
                </a:lnTo>
                <a:lnTo>
                  <a:pt x="6946" y="362"/>
                </a:lnTo>
                <a:lnTo>
                  <a:pt x="6894" y="345"/>
                </a:lnTo>
                <a:lnTo>
                  <a:pt x="6840" y="328"/>
                </a:lnTo>
                <a:lnTo>
                  <a:pt x="6784" y="313"/>
                </a:lnTo>
                <a:lnTo>
                  <a:pt x="6726" y="296"/>
                </a:lnTo>
                <a:lnTo>
                  <a:pt x="6612" y="268"/>
                </a:lnTo>
                <a:lnTo>
                  <a:pt x="6499" y="240"/>
                </a:lnTo>
                <a:lnTo>
                  <a:pt x="6394" y="215"/>
                </a:lnTo>
                <a:lnTo>
                  <a:pt x="6301" y="195"/>
                </a:lnTo>
                <a:lnTo>
                  <a:pt x="6222" y="177"/>
                </a:lnTo>
                <a:lnTo>
                  <a:pt x="6164" y="163"/>
                </a:lnTo>
                <a:lnTo>
                  <a:pt x="6140" y="158"/>
                </a:lnTo>
                <a:lnTo>
                  <a:pt x="6116" y="154"/>
                </a:lnTo>
                <a:lnTo>
                  <a:pt x="6091" y="152"/>
                </a:lnTo>
                <a:lnTo>
                  <a:pt x="6066" y="149"/>
                </a:lnTo>
                <a:lnTo>
                  <a:pt x="6041" y="149"/>
                </a:lnTo>
                <a:lnTo>
                  <a:pt x="6016" y="149"/>
                </a:lnTo>
                <a:lnTo>
                  <a:pt x="5967" y="152"/>
                </a:lnTo>
                <a:lnTo>
                  <a:pt x="5919" y="157"/>
                </a:lnTo>
                <a:lnTo>
                  <a:pt x="5876" y="160"/>
                </a:lnTo>
                <a:lnTo>
                  <a:pt x="5838" y="164"/>
                </a:lnTo>
                <a:lnTo>
                  <a:pt x="5806" y="165"/>
                </a:lnTo>
                <a:lnTo>
                  <a:pt x="5779" y="165"/>
                </a:lnTo>
                <a:lnTo>
                  <a:pt x="5755" y="163"/>
                </a:lnTo>
                <a:lnTo>
                  <a:pt x="5736" y="160"/>
                </a:lnTo>
                <a:lnTo>
                  <a:pt x="5721" y="155"/>
                </a:lnTo>
                <a:lnTo>
                  <a:pt x="5708" y="151"/>
                </a:lnTo>
                <a:lnTo>
                  <a:pt x="5698" y="145"/>
                </a:lnTo>
                <a:lnTo>
                  <a:pt x="5691" y="137"/>
                </a:lnTo>
                <a:lnTo>
                  <a:pt x="5689" y="134"/>
                </a:lnTo>
                <a:lnTo>
                  <a:pt x="5687" y="129"/>
                </a:lnTo>
                <a:lnTo>
                  <a:pt x="5684" y="122"/>
                </a:lnTo>
                <a:lnTo>
                  <a:pt x="5679" y="117"/>
                </a:lnTo>
                <a:lnTo>
                  <a:pt x="5674" y="112"/>
                </a:lnTo>
                <a:lnTo>
                  <a:pt x="5668" y="111"/>
                </a:lnTo>
                <a:lnTo>
                  <a:pt x="5660" y="109"/>
                </a:lnTo>
                <a:lnTo>
                  <a:pt x="5655" y="109"/>
                </a:lnTo>
                <a:lnTo>
                  <a:pt x="5649" y="106"/>
                </a:lnTo>
                <a:lnTo>
                  <a:pt x="5642" y="104"/>
                </a:lnTo>
                <a:lnTo>
                  <a:pt x="5635" y="103"/>
                </a:lnTo>
                <a:lnTo>
                  <a:pt x="5628" y="103"/>
                </a:lnTo>
                <a:lnTo>
                  <a:pt x="5621" y="104"/>
                </a:lnTo>
                <a:lnTo>
                  <a:pt x="5613" y="105"/>
                </a:lnTo>
                <a:lnTo>
                  <a:pt x="5597" y="111"/>
                </a:lnTo>
                <a:lnTo>
                  <a:pt x="5581" y="121"/>
                </a:lnTo>
                <a:lnTo>
                  <a:pt x="5564" y="131"/>
                </a:lnTo>
                <a:lnTo>
                  <a:pt x="5549" y="143"/>
                </a:lnTo>
                <a:lnTo>
                  <a:pt x="5532" y="158"/>
                </a:lnTo>
                <a:lnTo>
                  <a:pt x="5502" y="185"/>
                </a:lnTo>
                <a:lnTo>
                  <a:pt x="5476" y="211"/>
                </a:lnTo>
                <a:lnTo>
                  <a:pt x="5455" y="231"/>
                </a:lnTo>
                <a:lnTo>
                  <a:pt x="5446" y="237"/>
                </a:lnTo>
                <a:lnTo>
                  <a:pt x="5440" y="239"/>
                </a:lnTo>
                <a:lnTo>
                  <a:pt x="5434" y="241"/>
                </a:lnTo>
                <a:lnTo>
                  <a:pt x="5428" y="245"/>
                </a:lnTo>
                <a:lnTo>
                  <a:pt x="5412" y="257"/>
                </a:lnTo>
                <a:lnTo>
                  <a:pt x="5392" y="272"/>
                </a:lnTo>
                <a:lnTo>
                  <a:pt x="5369" y="291"/>
                </a:lnTo>
                <a:lnTo>
                  <a:pt x="5341" y="311"/>
                </a:lnTo>
                <a:lnTo>
                  <a:pt x="5327" y="320"/>
                </a:lnTo>
                <a:lnTo>
                  <a:pt x="5311" y="328"/>
                </a:lnTo>
                <a:lnTo>
                  <a:pt x="5295" y="337"/>
                </a:lnTo>
                <a:lnTo>
                  <a:pt x="5278" y="344"/>
                </a:lnTo>
                <a:lnTo>
                  <a:pt x="5260" y="349"/>
                </a:lnTo>
                <a:lnTo>
                  <a:pt x="5241" y="354"/>
                </a:lnTo>
                <a:lnTo>
                  <a:pt x="5203" y="361"/>
                </a:lnTo>
                <a:lnTo>
                  <a:pt x="5161" y="370"/>
                </a:lnTo>
                <a:lnTo>
                  <a:pt x="5118" y="381"/>
                </a:lnTo>
                <a:lnTo>
                  <a:pt x="5072" y="394"/>
                </a:lnTo>
                <a:lnTo>
                  <a:pt x="5025" y="411"/>
                </a:lnTo>
                <a:lnTo>
                  <a:pt x="4976" y="430"/>
                </a:lnTo>
                <a:lnTo>
                  <a:pt x="4924" y="451"/>
                </a:lnTo>
                <a:lnTo>
                  <a:pt x="4872" y="477"/>
                </a:lnTo>
                <a:lnTo>
                  <a:pt x="4776" y="526"/>
                </a:lnTo>
                <a:lnTo>
                  <a:pt x="4737" y="545"/>
                </a:lnTo>
                <a:lnTo>
                  <a:pt x="4720" y="552"/>
                </a:lnTo>
                <a:lnTo>
                  <a:pt x="4705" y="559"/>
                </a:lnTo>
                <a:lnTo>
                  <a:pt x="4689" y="564"/>
                </a:lnTo>
                <a:lnTo>
                  <a:pt x="4676" y="567"/>
                </a:lnTo>
                <a:lnTo>
                  <a:pt x="4664" y="569"/>
                </a:lnTo>
                <a:lnTo>
                  <a:pt x="4652" y="569"/>
                </a:lnTo>
                <a:lnTo>
                  <a:pt x="4642" y="567"/>
                </a:lnTo>
                <a:lnTo>
                  <a:pt x="4633" y="563"/>
                </a:lnTo>
                <a:lnTo>
                  <a:pt x="4625" y="557"/>
                </a:lnTo>
                <a:lnTo>
                  <a:pt x="4617" y="548"/>
                </a:lnTo>
                <a:lnTo>
                  <a:pt x="4610" y="540"/>
                </a:lnTo>
                <a:lnTo>
                  <a:pt x="4602" y="534"/>
                </a:lnTo>
                <a:lnTo>
                  <a:pt x="4594" y="530"/>
                </a:lnTo>
                <a:lnTo>
                  <a:pt x="4584" y="528"/>
                </a:lnTo>
                <a:lnTo>
                  <a:pt x="4573" y="528"/>
                </a:lnTo>
                <a:lnTo>
                  <a:pt x="4561" y="529"/>
                </a:lnTo>
                <a:lnTo>
                  <a:pt x="4551" y="531"/>
                </a:lnTo>
                <a:lnTo>
                  <a:pt x="4537" y="535"/>
                </a:lnTo>
                <a:lnTo>
                  <a:pt x="4512" y="545"/>
                </a:lnTo>
                <a:lnTo>
                  <a:pt x="4487" y="555"/>
                </a:lnTo>
                <a:lnTo>
                  <a:pt x="4461" y="565"/>
                </a:lnTo>
                <a:lnTo>
                  <a:pt x="4449" y="570"/>
                </a:lnTo>
                <a:lnTo>
                  <a:pt x="4436" y="573"/>
                </a:lnTo>
                <a:lnTo>
                  <a:pt x="4425" y="576"/>
                </a:lnTo>
                <a:lnTo>
                  <a:pt x="4416" y="577"/>
                </a:lnTo>
                <a:lnTo>
                  <a:pt x="4407" y="577"/>
                </a:lnTo>
                <a:lnTo>
                  <a:pt x="4400" y="576"/>
                </a:lnTo>
                <a:lnTo>
                  <a:pt x="4394" y="573"/>
                </a:lnTo>
                <a:lnTo>
                  <a:pt x="4391" y="570"/>
                </a:lnTo>
                <a:lnTo>
                  <a:pt x="4387" y="566"/>
                </a:lnTo>
                <a:lnTo>
                  <a:pt x="4383" y="561"/>
                </a:lnTo>
                <a:lnTo>
                  <a:pt x="4381" y="555"/>
                </a:lnTo>
                <a:lnTo>
                  <a:pt x="4380" y="548"/>
                </a:lnTo>
                <a:lnTo>
                  <a:pt x="4377" y="533"/>
                </a:lnTo>
                <a:lnTo>
                  <a:pt x="4375" y="514"/>
                </a:lnTo>
                <a:lnTo>
                  <a:pt x="4371" y="492"/>
                </a:lnTo>
                <a:lnTo>
                  <a:pt x="4367" y="465"/>
                </a:lnTo>
                <a:lnTo>
                  <a:pt x="4364" y="435"/>
                </a:lnTo>
                <a:lnTo>
                  <a:pt x="4364" y="404"/>
                </a:lnTo>
                <a:lnTo>
                  <a:pt x="4364" y="374"/>
                </a:lnTo>
                <a:lnTo>
                  <a:pt x="4365" y="345"/>
                </a:lnTo>
                <a:lnTo>
                  <a:pt x="4369" y="323"/>
                </a:lnTo>
                <a:lnTo>
                  <a:pt x="4373" y="303"/>
                </a:lnTo>
                <a:lnTo>
                  <a:pt x="4375" y="297"/>
                </a:lnTo>
                <a:lnTo>
                  <a:pt x="4379" y="293"/>
                </a:lnTo>
                <a:lnTo>
                  <a:pt x="4385" y="283"/>
                </a:lnTo>
                <a:lnTo>
                  <a:pt x="4388" y="275"/>
                </a:lnTo>
                <a:lnTo>
                  <a:pt x="4391" y="268"/>
                </a:lnTo>
                <a:lnTo>
                  <a:pt x="4392" y="260"/>
                </a:lnTo>
                <a:lnTo>
                  <a:pt x="4392" y="253"/>
                </a:lnTo>
                <a:lnTo>
                  <a:pt x="4389" y="247"/>
                </a:lnTo>
                <a:lnTo>
                  <a:pt x="4385" y="235"/>
                </a:lnTo>
                <a:lnTo>
                  <a:pt x="4380" y="223"/>
                </a:lnTo>
                <a:lnTo>
                  <a:pt x="4379" y="216"/>
                </a:lnTo>
                <a:lnTo>
                  <a:pt x="4377" y="210"/>
                </a:lnTo>
                <a:lnTo>
                  <a:pt x="4379" y="203"/>
                </a:lnTo>
                <a:lnTo>
                  <a:pt x="4380" y="196"/>
                </a:lnTo>
                <a:lnTo>
                  <a:pt x="4383" y="188"/>
                </a:lnTo>
                <a:lnTo>
                  <a:pt x="4389" y="178"/>
                </a:lnTo>
                <a:lnTo>
                  <a:pt x="4394" y="172"/>
                </a:lnTo>
                <a:lnTo>
                  <a:pt x="4396" y="166"/>
                </a:lnTo>
                <a:lnTo>
                  <a:pt x="4398" y="160"/>
                </a:lnTo>
                <a:lnTo>
                  <a:pt x="4399" y="155"/>
                </a:lnTo>
                <a:lnTo>
                  <a:pt x="4398" y="151"/>
                </a:lnTo>
                <a:lnTo>
                  <a:pt x="4395" y="146"/>
                </a:lnTo>
                <a:lnTo>
                  <a:pt x="4391" y="135"/>
                </a:lnTo>
                <a:lnTo>
                  <a:pt x="4383" y="121"/>
                </a:lnTo>
                <a:lnTo>
                  <a:pt x="4380" y="112"/>
                </a:lnTo>
                <a:lnTo>
                  <a:pt x="4376" y="100"/>
                </a:lnTo>
                <a:lnTo>
                  <a:pt x="4374" y="88"/>
                </a:lnTo>
                <a:lnTo>
                  <a:pt x="4371" y="73"/>
                </a:lnTo>
                <a:lnTo>
                  <a:pt x="4369" y="55"/>
                </a:lnTo>
                <a:lnTo>
                  <a:pt x="4369" y="35"/>
                </a:lnTo>
                <a:lnTo>
                  <a:pt x="4368" y="16"/>
                </a:lnTo>
                <a:lnTo>
                  <a:pt x="4368" y="10"/>
                </a:lnTo>
                <a:lnTo>
                  <a:pt x="4365" y="5"/>
                </a:lnTo>
                <a:lnTo>
                  <a:pt x="4364" y="1"/>
                </a:lnTo>
                <a:lnTo>
                  <a:pt x="4362" y="0"/>
                </a:lnTo>
                <a:lnTo>
                  <a:pt x="4358" y="0"/>
                </a:lnTo>
                <a:lnTo>
                  <a:pt x="4355" y="1"/>
                </a:lnTo>
                <a:lnTo>
                  <a:pt x="4345" y="8"/>
                </a:lnTo>
                <a:lnTo>
                  <a:pt x="4333" y="20"/>
                </a:lnTo>
                <a:lnTo>
                  <a:pt x="4301" y="56"/>
                </a:lnTo>
                <a:lnTo>
                  <a:pt x="4260" y="99"/>
                </a:lnTo>
                <a:lnTo>
                  <a:pt x="4215" y="143"/>
                </a:lnTo>
                <a:lnTo>
                  <a:pt x="4178" y="179"/>
                </a:lnTo>
                <a:lnTo>
                  <a:pt x="4164" y="190"/>
                </a:lnTo>
                <a:lnTo>
                  <a:pt x="4156" y="195"/>
                </a:lnTo>
                <a:lnTo>
                  <a:pt x="4150" y="195"/>
                </a:lnTo>
                <a:lnTo>
                  <a:pt x="4145" y="195"/>
                </a:lnTo>
                <a:lnTo>
                  <a:pt x="4133" y="192"/>
                </a:lnTo>
                <a:lnTo>
                  <a:pt x="4119" y="186"/>
                </a:lnTo>
                <a:lnTo>
                  <a:pt x="4104" y="180"/>
                </a:lnTo>
                <a:lnTo>
                  <a:pt x="4088" y="174"/>
                </a:lnTo>
                <a:lnTo>
                  <a:pt x="4070" y="170"/>
                </a:lnTo>
                <a:lnTo>
                  <a:pt x="4062" y="167"/>
                </a:lnTo>
                <a:lnTo>
                  <a:pt x="4054" y="167"/>
                </a:lnTo>
                <a:lnTo>
                  <a:pt x="4044" y="166"/>
                </a:lnTo>
                <a:lnTo>
                  <a:pt x="4035" y="167"/>
                </a:lnTo>
                <a:lnTo>
                  <a:pt x="4005" y="172"/>
                </a:lnTo>
                <a:lnTo>
                  <a:pt x="3986" y="174"/>
                </a:lnTo>
                <a:lnTo>
                  <a:pt x="3979" y="174"/>
                </a:lnTo>
                <a:lnTo>
                  <a:pt x="3974" y="172"/>
                </a:lnTo>
                <a:lnTo>
                  <a:pt x="3969" y="168"/>
                </a:lnTo>
                <a:lnTo>
                  <a:pt x="3965" y="163"/>
                </a:lnTo>
                <a:lnTo>
                  <a:pt x="3961" y="160"/>
                </a:lnTo>
                <a:lnTo>
                  <a:pt x="3956" y="157"/>
                </a:lnTo>
                <a:lnTo>
                  <a:pt x="3947" y="153"/>
                </a:lnTo>
                <a:lnTo>
                  <a:pt x="3936" y="149"/>
                </a:lnTo>
                <a:lnTo>
                  <a:pt x="3922" y="146"/>
                </a:lnTo>
                <a:lnTo>
                  <a:pt x="3906" y="143"/>
                </a:lnTo>
                <a:lnTo>
                  <a:pt x="3885" y="142"/>
                </a:lnTo>
                <a:lnTo>
                  <a:pt x="3881" y="142"/>
                </a:lnTo>
                <a:lnTo>
                  <a:pt x="3860" y="143"/>
                </a:lnTo>
                <a:lnTo>
                  <a:pt x="3842" y="146"/>
                </a:lnTo>
                <a:lnTo>
                  <a:pt x="3829" y="149"/>
                </a:lnTo>
                <a:lnTo>
                  <a:pt x="3817" y="153"/>
                </a:lnTo>
                <a:lnTo>
                  <a:pt x="3809" y="157"/>
                </a:lnTo>
                <a:lnTo>
                  <a:pt x="3804" y="159"/>
                </a:lnTo>
                <a:lnTo>
                  <a:pt x="3799" y="163"/>
                </a:lnTo>
                <a:lnTo>
                  <a:pt x="3796" y="168"/>
                </a:lnTo>
                <a:lnTo>
                  <a:pt x="3792" y="172"/>
                </a:lnTo>
                <a:lnTo>
                  <a:pt x="3786" y="173"/>
                </a:lnTo>
                <a:lnTo>
                  <a:pt x="3780" y="174"/>
                </a:lnTo>
                <a:lnTo>
                  <a:pt x="3760" y="172"/>
                </a:lnTo>
                <a:lnTo>
                  <a:pt x="3730" y="167"/>
                </a:lnTo>
                <a:lnTo>
                  <a:pt x="3721" y="166"/>
                </a:lnTo>
                <a:lnTo>
                  <a:pt x="3711" y="166"/>
                </a:lnTo>
                <a:lnTo>
                  <a:pt x="3703" y="167"/>
                </a:lnTo>
                <a:lnTo>
                  <a:pt x="3694" y="170"/>
                </a:lnTo>
                <a:lnTo>
                  <a:pt x="3676" y="174"/>
                </a:lnTo>
                <a:lnTo>
                  <a:pt x="3661" y="180"/>
                </a:lnTo>
                <a:lnTo>
                  <a:pt x="3645" y="186"/>
                </a:lnTo>
                <a:lnTo>
                  <a:pt x="3632" y="191"/>
                </a:lnTo>
                <a:lnTo>
                  <a:pt x="3619" y="195"/>
                </a:lnTo>
                <a:lnTo>
                  <a:pt x="3614" y="195"/>
                </a:lnTo>
                <a:lnTo>
                  <a:pt x="3608" y="194"/>
                </a:lnTo>
                <a:lnTo>
                  <a:pt x="3601" y="189"/>
                </a:lnTo>
                <a:lnTo>
                  <a:pt x="3587" y="178"/>
                </a:lnTo>
                <a:lnTo>
                  <a:pt x="3550" y="143"/>
                </a:lnTo>
                <a:lnTo>
                  <a:pt x="3504" y="99"/>
                </a:lnTo>
                <a:lnTo>
                  <a:pt x="3464" y="56"/>
                </a:lnTo>
                <a:lnTo>
                  <a:pt x="3432" y="20"/>
                </a:lnTo>
                <a:lnTo>
                  <a:pt x="3420" y="8"/>
                </a:lnTo>
                <a:lnTo>
                  <a:pt x="3410" y="1"/>
                </a:lnTo>
                <a:lnTo>
                  <a:pt x="3407" y="0"/>
                </a:lnTo>
                <a:lnTo>
                  <a:pt x="3404" y="0"/>
                </a:lnTo>
                <a:lnTo>
                  <a:pt x="3401" y="1"/>
                </a:lnTo>
                <a:lnTo>
                  <a:pt x="3399" y="5"/>
                </a:lnTo>
                <a:lnTo>
                  <a:pt x="3398" y="10"/>
                </a:lnTo>
                <a:lnTo>
                  <a:pt x="3397" y="16"/>
                </a:lnTo>
                <a:lnTo>
                  <a:pt x="3396" y="35"/>
                </a:lnTo>
                <a:lnTo>
                  <a:pt x="3396" y="55"/>
                </a:lnTo>
                <a:lnTo>
                  <a:pt x="3393" y="73"/>
                </a:lnTo>
                <a:lnTo>
                  <a:pt x="3391" y="88"/>
                </a:lnTo>
                <a:lnTo>
                  <a:pt x="3389" y="100"/>
                </a:lnTo>
                <a:lnTo>
                  <a:pt x="3385" y="111"/>
                </a:lnTo>
                <a:lnTo>
                  <a:pt x="3381" y="121"/>
                </a:lnTo>
                <a:lnTo>
                  <a:pt x="3374" y="135"/>
                </a:lnTo>
                <a:lnTo>
                  <a:pt x="3370" y="146"/>
                </a:lnTo>
                <a:lnTo>
                  <a:pt x="3367" y="151"/>
                </a:lnTo>
                <a:lnTo>
                  <a:pt x="3366" y="155"/>
                </a:lnTo>
                <a:lnTo>
                  <a:pt x="3367" y="160"/>
                </a:lnTo>
                <a:lnTo>
                  <a:pt x="3368" y="165"/>
                </a:lnTo>
                <a:lnTo>
                  <a:pt x="3371" y="171"/>
                </a:lnTo>
                <a:lnTo>
                  <a:pt x="3375" y="178"/>
                </a:lnTo>
                <a:lnTo>
                  <a:pt x="3381" y="188"/>
                </a:lnTo>
                <a:lnTo>
                  <a:pt x="3385" y="196"/>
                </a:lnTo>
                <a:lnTo>
                  <a:pt x="3386" y="203"/>
                </a:lnTo>
                <a:lnTo>
                  <a:pt x="3387" y="210"/>
                </a:lnTo>
                <a:lnTo>
                  <a:pt x="3386" y="216"/>
                </a:lnTo>
                <a:lnTo>
                  <a:pt x="3384" y="223"/>
                </a:lnTo>
                <a:lnTo>
                  <a:pt x="3379" y="235"/>
                </a:lnTo>
                <a:lnTo>
                  <a:pt x="3375" y="247"/>
                </a:lnTo>
                <a:lnTo>
                  <a:pt x="3373" y="253"/>
                </a:lnTo>
                <a:lnTo>
                  <a:pt x="3373" y="260"/>
                </a:lnTo>
                <a:lnTo>
                  <a:pt x="3374" y="268"/>
                </a:lnTo>
                <a:lnTo>
                  <a:pt x="3377" y="275"/>
                </a:lnTo>
                <a:lnTo>
                  <a:pt x="3380" y="283"/>
                </a:lnTo>
                <a:lnTo>
                  <a:pt x="3387" y="293"/>
                </a:lnTo>
                <a:lnTo>
                  <a:pt x="3390" y="297"/>
                </a:lnTo>
                <a:lnTo>
                  <a:pt x="3392" y="303"/>
                </a:lnTo>
                <a:lnTo>
                  <a:pt x="3396" y="323"/>
                </a:lnTo>
                <a:lnTo>
                  <a:pt x="3399" y="345"/>
                </a:lnTo>
                <a:lnTo>
                  <a:pt x="3401" y="374"/>
                </a:lnTo>
                <a:lnTo>
                  <a:pt x="3401" y="404"/>
                </a:lnTo>
                <a:lnTo>
                  <a:pt x="3401" y="435"/>
                </a:lnTo>
                <a:lnTo>
                  <a:pt x="3398" y="465"/>
                </a:lnTo>
                <a:lnTo>
                  <a:pt x="3393" y="492"/>
                </a:lnTo>
                <a:lnTo>
                  <a:pt x="3390" y="514"/>
                </a:lnTo>
                <a:lnTo>
                  <a:pt x="3387" y="533"/>
                </a:lnTo>
                <a:lnTo>
                  <a:pt x="3385" y="548"/>
                </a:lnTo>
                <a:lnTo>
                  <a:pt x="3384" y="555"/>
                </a:lnTo>
                <a:lnTo>
                  <a:pt x="3381" y="561"/>
                </a:lnTo>
                <a:lnTo>
                  <a:pt x="3378" y="566"/>
                </a:lnTo>
                <a:lnTo>
                  <a:pt x="3374" y="570"/>
                </a:lnTo>
                <a:lnTo>
                  <a:pt x="3371" y="573"/>
                </a:lnTo>
                <a:lnTo>
                  <a:pt x="3365" y="576"/>
                </a:lnTo>
                <a:lnTo>
                  <a:pt x="3358" y="576"/>
                </a:lnTo>
                <a:lnTo>
                  <a:pt x="3349" y="576"/>
                </a:lnTo>
                <a:lnTo>
                  <a:pt x="3340" y="574"/>
                </a:lnTo>
                <a:lnTo>
                  <a:pt x="3329" y="572"/>
                </a:lnTo>
                <a:lnTo>
                  <a:pt x="3316" y="570"/>
                </a:lnTo>
                <a:lnTo>
                  <a:pt x="3304" y="565"/>
                </a:lnTo>
                <a:lnTo>
                  <a:pt x="3278" y="555"/>
                </a:lnTo>
                <a:lnTo>
                  <a:pt x="3252" y="545"/>
                </a:lnTo>
                <a:lnTo>
                  <a:pt x="3227" y="535"/>
                </a:lnTo>
                <a:lnTo>
                  <a:pt x="3214" y="531"/>
                </a:lnTo>
                <a:lnTo>
                  <a:pt x="3204" y="529"/>
                </a:lnTo>
                <a:lnTo>
                  <a:pt x="3192" y="528"/>
                </a:lnTo>
                <a:lnTo>
                  <a:pt x="3181" y="528"/>
                </a:lnTo>
                <a:lnTo>
                  <a:pt x="3171" y="530"/>
                </a:lnTo>
                <a:lnTo>
                  <a:pt x="3163" y="534"/>
                </a:lnTo>
                <a:lnTo>
                  <a:pt x="3155" y="540"/>
                </a:lnTo>
                <a:lnTo>
                  <a:pt x="3147" y="548"/>
                </a:lnTo>
                <a:lnTo>
                  <a:pt x="3140" y="557"/>
                </a:lnTo>
                <a:lnTo>
                  <a:pt x="3132" y="563"/>
                </a:lnTo>
                <a:lnTo>
                  <a:pt x="3122" y="566"/>
                </a:lnTo>
                <a:lnTo>
                  <a:pt x="3113" y="569"/>
                </a:lnTo>
                <a:lnTo>
                  <a:pt x="3101" y="569"/>
                </a:lnTo>
                <a:lnTo>
                  <a:pt x="3089" y="567"/>
                </a:lnTo>
                <a:lnTo>
                  <a:pt x="3076" y="564"/>
                </a:lnTo>
                <a:lnTo>
                  <a:pt x="3060" y="559"/>
                </a:lnTo>
                <a:lnTo>
                  <a:pt x="3045" y="552"/>
                </a:lnTo>
                <a:lnTo>
                  <a:pt x="3028" y="545"/>
                </a:lnTo>
                <a:lnTo>
                  <a:pt x="2989" y="526"/>
                </a:lnTo>
                <a:lnTo>
                  <a:pt x="2893" y="477"/>
                </a:lnTo>
                <a:lnTo>
                  <a:pt x="2840" y="451"/>
                </a:lnTo>
                <a:lnTo>
                  <a:pt x="2789" y="429"/>
                </a:lnTo>
                <a:lnTo>
                  <a:pt x="2740" y="411"/>
                </a:lnTo>
                <a:lnTo>
                  <a:pt x="2692" y="394"/>
                </a:lnTo>
                <a:lnTo>
                  <a:pt x="2647" y="381"/>
                </a:lnTo>
                <a:lnTo>
                  <a:pt x="2604" y="370"/>
                </a:lnTo>
                <a:lnTo>
                  <a:pt x="2563" y="361"/>
                </a:lnTo>
                <a:lnTo>
                  <a:pt x="2524" y="354"/>
                </a:lnTo>
                <a:lnTo>
                  <a:pt x="2505" y="349"/>
                </a:lnTo>
                <a:lnTo>
                  <a:pt x="2487" y="343"/>
                </a:lnTo>
                <a:lnTo>
                  <a:pt x="2470" y="337"/>
                </a:lnTo>
                <a:lnTo>
                  <a:pt x="2454" y="328"/>
                </a:lnTo>
                <a:lnTo>
                  <a:pt x="2438" y="320"/>
                </a:lnTo>
                <a:lnTo>
                  <a:pt x="2424" y="311"/>
                </a:lnTo>
                <a:lnTo>
                  <a:pt x="2396" y="291"/>
                </a:lnTo>
                <a:lnTo>
                  <a:pt x="2372" y="272"/>
                </a:lnTo>
                <a:lnTo>
                  <a:pt x="2352" y="256"/>
                </a:lnTo>
                <a:lnTo>
                  <a:pt x="2337" y="245"/>
                </a:lnTo>
                <a:lnTo>
                  <a:pt x="2329" y="240"/>
                </a:lnTo>
                <a:lnTo>
                  <a:pt x="2325" y="239"/>
                </a:lnTo>
                <a:lnTo>
                  <a:pt x="2319" y="237"/>
                </a:lnTo>
                <a:lnTo>
                  <a:pt x="2310" y="231"/>
                </a:lnTo>
                <a:lnTo>
                  <a:pt x="2289" y="211"/>
                </a:lnTo>
                <a:lnTo>
                  <a:pt x="2262" y="185"/>
                </a:lnTo>
                <a:lnTo>
                  <a:pt x="2231" y="157"/>
                </a:lnTo>
                <a:lnTo>
                  <a:pt x="2216" y="143"/>
                </a:lnTo>
                <a:lnTo>
                  <a:pt x="2199" y="131"/>
                </a:lnTo>
                <a:lnTo>
                  <a:pt x="2184" y="121"/>
                </a:lnTo>
                <a:lnTo>
                  <a:pt x="2167" y="111"/>
                </a:lnTo>
                <a:lnTo>
                  <a:pt x="2151" y="105"/>
                </a:lnTo>
                <a:lnTo>
                  <a:pt x="2144" y="104"/>
                </a:lnTo>
                <a:lnTo>
                  <a:pt x="2137" y="103"/>
                </a:lnTo>
                <a:lnTo>
                  <a:pt x="2130" y="103"/>
                </a:lnTo>
                <a:lnTo>
                  <a:pt x="2123" y="104"/>
                </a:lnTo>
                <a:lnTo>
                  <a:pt x="2116" y="105"/>
                </a:lnTo>
                <a:lnTo>
                  <a:pt x="2110" y="109"/>
                </a:lnTo>
                <a:lnTo>
                  <a:pt x="2105" y="109"/>
                </a:lnTo>
                <a:lnTo>
                  <a:pt x="2097" y="110"/>
                </a:lnTo>
                <a:lnTo>
                  <a:pt x="2091" y="112"/>
                </a:lnTo>
                <a:lnTo>
                  <a:pt x="2086" y="116"/>
                </a:lnTo>
                <a:lnTo>
                  <a:pt x="2081" y="122"/>
                </a:lnTo>
                <a:lnTo>
                  <a:pt x="2077" y="129"/>
                </a:lnTo>
                <a:lnTo>
                  <a:pt x="2076" y="133"/>
                </a:lnTo>
                <a:lnTo>
                  <a:pt x="2074" y="137"/>
                </a:lnTo>
                <a:lnTo>
                  <a:pt x="2067" y="145"/>
                </a:lnTo>
                <a:lnTo>
                  <a:pt x="2057" y="151"/>
                </a:lnTo>
                <a:lnTo>
                  <a:pt x="2044" y="155"/>
                </a:lnTo>
                <a:lnTo>
                  <a:pt x="2028" y="159"/>
                </a:lnTo>
                <a:lnTo>
                  <a:pt x="2008" y="163"/>
                </a:lnTo>
                <a:lnTo>
                  <a:pt x="1985" y="164"/>
                </a:lnTo>
                <a:lnTo>
                  <a:pt x="1959" y="165"/>
                </a:lnTo>
                <a:lnTo>
                  <a:pt x="1927" y="164"/>
                </a:lnTo>
                <a:lnTo>
                  <a:pt x="1889" y="160"/>
                </a:lnTo>
                <a:lnTo>
                  <a:pt x="1845" y="155"/>
                </a:lnTo>
                <a:lnTo>
                  <a:pt x="1798" y="152"/>
                </a:lnTo>
                <a:lnTo>
                  <a:pt x="1749" y="149"/>
                </a:lnTo>
                <a:lnTo>
                  <a:pt x="1724" y="149"/>
                </a:lnTo>
                <a:lnTo>
                  <a:pt x="1699" y="149"/>
                </a:lnTo>
                <a:lnTo>
                  <a:pt x="1674" y="152"/>
                </a:lnTo>
                <a:lnTo>
                  <a:pt x="1649" y="154"/>
                </a:lnTo>
                <a:lnTo>
                  <a:pt x="1624" y="158"/>
                </a:lnTo>
                <a:lnTo>
                  <a:pt x="1600" y="163"/>
                </a:lnTo>
                <a:lnTo>
                  <a:pt x="1542" y="177"/>
                </a:lnTo>
                <a:lnTo>
                  <a:pt x="1464" y="194"/>
                </a:lnTo>
                <a:lnTo>
                  <a:pt x="1369" y="215"/>
                </a:lnTo>
                <a:lnTo>
                  <a:pt x="1264" y="240"/>
                </a:lnTo>
                <a:lnTo>
                  <a:pt x="1152" y="266"/>
                </a:lnTo>
                <a:lnTo>
                  <a:pt x="1037" y="296"/>
                </a:lnTo>
                <a:lnTo>
                  <a:pt x="981" y="312"/>
                </a:lnTo>
                <a:lnTo>
                  <a:pt x="925" y="328"/>
                </a:lnTo>
                <a:lnTo>
                  <a:pt x="870" y="345"/>
                </a:lnTo>
                <a:lnTo>
                  <a:pt x="818" y="362"/>
                </a:lnTo>
                <a:lnTo>
                  <a:pt x="733" y="389"/>
                </a:lnTo>
                <a:lnTo>
                  <a:pt x="652" y="416"/>
                </a:lnTo>
                <a:lnTo>
                  <a:pt x="572" y="443"/>
                </a:lnTo>
                <a:lnTo>
                  <a:pt x="532" y="457"/>
                </a:lnTo>
                <a:lnTo>
                  <a:pt x="492" y="472"/>
                </a:lnTo>
                <a:lnTo>
                  <a:pt x="439" y="493"/>
                </a:lnTo>
                <a:lnTo>
                  <a:pt x="388" y="515"/>
                </a:lnTo>
                <a:lnTo>
                  <a:pt x="293" y="557"/>
                </a:lnTo>
                <a:lnTo>
                  <a:pt x="218" y="591"/>
                </a:lnTo>
                <a:lnTo>
                  <a:pt x="168" y="615"/>
                </a:lnTo>
                <a:lnTo>
                  <a:pt x="125" y="634"/>
                </a:lnTo>
                <a:lnTo>
                  <a:pt x="113" y="640"/>
                </a:lnTo>
                <a:lnTo>
                  <a:pt x="106" y="644"/>
                </a:lnTo>
                <a:lnTo>
                  <a:pt x="100" y="649"/>
                </a:lnTo>
                <a:lnTo>
                  <a:pt x="94" y="654"/>
                </a:lnTo>
                <a:lnTo>
                  <a:pt x="74" y="681"/>
                </a:lnTo>
                <a:lnTo>
                  <a:pt x="58" y="697"/>
                </a:lnTo>
                <a:lnTo>
                  <a:pt x="43" y="713"/>
                </a:lnTo>
                <a:lnTo>
                  <a:pt x="15" y="739"/>
                </a:lnTo>
                <a:lnTo>
                  <a:pt x="5" y="750"/>
                </a:lnTo>
                <a:lnTo>
                  <a:pt x="2" y="755"/>
                </a:lnTo>
                <a:lnTo>
                  <a:pt x="0" y="758"/>
                </a:lnTo>
                <a:lnTo>
                  <a:pt x="0" y="763"/>
                </a:lnTo>
                <a:lnTo>
                  <a:pt x="0" y="767"/>
                </a:lnTo>
                <a:lnTo>
                  <a:pt x="2" y="770"/>
                </a:lnTo>
                <a:lnTo>
                  <a:pt x="7" y="774"/>
                </a:lnTo>
                <a:lnTo>
                  <a:pt x="16" y="782"/>
                </a:lnTo>
                <a:lnTo>
                  <a:pt x="34" y="799"/>
                </a:lnTo>
                <a:lnTo>
                  <a:pt x="89" y="854"/>
                </a:lnTo>
                <a:lnTo>
                  <a:pt x="125" y="891"/>
                </a:lnTo>
                <a:lnTo>
                  <a:pt x="163" y="934"/>
                </a:lnTo>
                <a:lnTo>
                  <a:pt x="205" y="979"/>
                </a:lnTo>
                <a:lnTo>
                  <a:pt x="248" y="1028"/>
                </a:lnTo>
                <a:lnTo>
                  <a:pt x="291" y="1080"/>
                </a:lnTo>
                <a:lnTo>
                  <a:pt x="333" y="1131"/>
                </a:lnTo>
                <a:lnTo>
                  <a:pt x="372" y="1184"/>
                </a:lnTo>
                <a:lnTo>
                  <a:pt x="408" y="1236"/>
                </a:lnTo>
                <a:lnTo>
                  <a:pt x="425" y="1261"/>
                </a:lnTo>
                <a:lnTo>
                  <a:pt x="440" y="1286"/>
                </a:lnTo>
                <a:lnTo>
                  <a:pt x="455" y="1310"/>
                </a:lnTo>
                <a:lnTo>
                  <a:pt x="466" y="1334"/>
                </a:lnTo>
                <a:lnTo>
                  <a:pt x="477" y="1357"/>
                </a:lnTo>
                <a:lnTo>
                  <a:pt x="486" y="1378"/>
                </a:lnTo>
                <a:lnTo>
                  <a:pt x="493" y="1398"/>
                </a:lnTo>
                <a:lnTo>
                  <a:pt x="497" y="1418"/>
                </a:lnTo>
                <a:lnTo>
                  <a:pt x="503" y="1446"/>
                </a:lnTo>
                <a:lnTo>
                  <a:pt x="508" y="1465"/>
                </a:lnTo>
                <a:lnTo>
                  <a:pt x="511" y="1471"/>
                </a:lnTo>
                <a:lnTo>
                  <a:pt x="513" y="1476"/>
                </a:lnTo>
                <a:lnTo>
                  <a:pt x="517" y="1478"/>
                </a:lnTo>
                <a:lnTo>
                  <a:pt x="519" y="1480"/>
                </a:lnTo>
                <a:lnTo>
                  <a:pt x="523" y="1478"/>
                </a:lnTo>
                <a:lnTo>
                  <a:pt x="526" y="1477"/>
                </a:lnTo>
                <a:lnTo>
                  <a:pt x="536" y="1474"/>
                </a:lnTo>
                <a:lnTo>
                  <a:pt x="549" y="1468"/>
                </a:lnTo>
                <a:lnTo>
                  <a:pt x="556" y="1464"/>
                </a:lnTo>
                <a:lnTo>
                  <a:pt x="564" y="1462"/>
                </a:lnTo>
                <a:lnTo>
                  <a:pt x="592" y="1458"/>
                </a:lnTo>
                <a:lnTo>
                  <a:pt x="647" y="1453"/>
                </a:lnTo>
                <a:lnTo>
                  <a:pt x="684" y="1451"/>
                </a:lnTo>
                <a:lnTo>
                  <a:pt x="726" y="1450"/>
                </a:lnTo>
                <a:lnTo>
                  <a:pt x="772" y="1449"/>
                </a:lnTo>
                <a:lnTo>
                  <a:pt x="822" y="1450"/>
                </a:lnTo>
                <a:lnTo>
                  <a:pt x="876" y="1451"/>
                </a:lnTo>
                <a:lnTo>
                  <a:pt x="933" y="1455"/>
                </a:lnTo>
                <a:lnTo>
                  <a:pt x="991" y="1461"/>
                </a:lnTo>
                <a:lnTo>
                  <a:pt x="1050" y="1469"/>
                </a:lnTo>
                <a:lnTo>
                  <a:pt x="1110" y="1480"/>
                </a:lnTo>
                <a:lnTo>
                  <a:pt x="1140" y="1487"/>
                </a:lnTo>
                <a:lnTo>
                  <a:pt x="1170" y="1494"/>
                </a:lnTo>
                <a:lnTo>
                  <a:pt x="1200" y="1502"/>
                </a:lnTo>
                <a:lnTo>
                  <a:pt x="1230" y="1511"/>
                </a:lnTo>
                <a:lnTo>
                  <a:pt x="1258" y="1521"/>
                </a:lnTo>
                <a:lnTo>
                  <a:pt x="1287" y="1532"/>
                </a:lnTo>
                <a:lnTo>
                  <a:pt x="1316" y="1544"/>
                </a:lnTo>
                <a:lnTo>
                  <a:pt x="1344" y="1558"/>
                </a:lnTo>
                <a:lnTo>
                  <a:pt x="1373" y="1574"/>
                </a:lnTo>
                <a:lnTo>
                  <a:pt x="1399" y="1591"/>
                </a:lnTo>
                <a:lnTo>
                  <a:pt x="1425" y="1607"/>
                </a:lnTo>
                <a:lnTo>
                  <a:pt x="1452" y="1625"/>
                </a:lnTo>
                <a:lnTo>
                  <a:pt x="1476" y="1644"/>
                </a:lnTo>
                <a:lnTo>
                  <a:pt x="1499" y="1664"/>
                </a:lnTo>
                <a:lnTo>
                  <a:pt x="1521" y="1683"/>
                </a:lnTo>
                <a:lnTo>
                  <a:pt x="1542" y="1702"/>
                </a:lnTo>
                <a:lnTo>
                  <a:pt x="1563" y="1721"/>
                </a:lnTo>
                <a:lnTo>
                  <a:pt x="1581" y="1740"/>
                </a:lnTo>
                <a:lnTo>
                  <a:pt x="1614" y="1777"/>
                </a:lnTo>
                <a:lnTo>
                  <a:pt x="1642" y="1810"/>
                </a:lnTo>
                <a:lnTo>
                  <a:pt x="1652" y="1826"/>
                </a:lnTo>
                <a:lnTo>
                  <a:pt x="1661" y="1840"/>
                </a:lnTo>
                <a:lnTo>
                  <a:pt x="1667" y="1853"/>
                </a:lnTo>
                <a:lnTo>
                  <a:pt x="1673" y="1865"/>
                </a:lnTo>
                <a:lnTo>
                  <a:pt x="1679" y="1883"/>
                </a:lnTo>
                <a:lnTo>
                  <a:pt x="1681" y="1890"/>
                </a:lnTo>
                <a:lnTo>
                  <a:pt x="1692" y="1883"/>
                </a:lnTo>
                <a:lnTo>
                  <a:pt x="1720" y="1867"/>
                </a:lnTo>
                <a:lnTo>
                  <a:pt x="1767" y="1840"/>
                </a:lnTo>
                <a:lnTo>
                  <a:pt x="1797" y="1826"/>
                </a:lnTo>
                <a:lnTo>
                  <a:pt x="1829" y="1810"/>
                </a:lnTo>
                <a:lnTo>
                  <a:pt x="1866" y="1794"/>
                </a:lnTo>
                <a:lnTo>
                  <a:pt x="1905" y="1777"/>
                </a:lnTo>
                <a:lnTo>
                  <a:pt x="1948" y="1760"/>
                </a:lnTo>
                <a:lnTo>
                  <a:pt x="1995" y="1745"/>
                </a:lnTo>
                <a:lnTo>
                  <a:pt x="2044" y="1729"/>
                </a:lnTo>
                <a:lnTo>
                  <a:pt x="2095" y="1716"/>
                </a:lnTo>
                <a:lnTo>
                  <a:pt x="2148" y="1704"/>
                </a:lnTo>
                <a:lnTo>
                  <a:pt x="2204" y="1693"/>
                </a:lnTo>
                <a:lnTo>
                  <a:pt x="2221" y="1691"/>
                </a:lnTo>
                <a:lnTo>
                  <a:pt x="2240" y="1690"/>
                </a:lnTo>
                <a:lnTo>
                  <a:pt x="2278" y="1687"/>
                </a:lnTo>
                <a:lnTo>
                  <a:pt x="2320" y="1687"/>
                </a:lnTo>
                <a:lnTo>
                  <a:pt x="2362" y="1689"/>
                </a:lnTo>
                <a:lnTo>
                  <a:pt x="2444" y="1695"/>
                </a:lnTo>
                <a:lnTo>
                  <a:pt x="2519" y="1699"/>
                </a:lnTo>
                <a:lnTo>
                  <a:pt x="2550" y="1702"/>
                </a:lnTo>
                <a:lnTo>
                  <a:pt x="2583" y="1707"/>
                </a:lnTo>
                <a:lnTo>
                  <a:pt x="2651" y="1718"/>
                </a:lnTo>
                <a:lnTo>
                  <a:pt x="2685" y="1724"/>
                </a:lnTo>
                <a:lnTo>
                  <a:pt x="2720" y="1732"/>
                </a:lnTo>
                <a:lnTo>
                  <a:pt x="2752" y="1740"/>
                </a:lnTo>
                <a:lnTo>
                  <a:pt x="2766" y="1745"/>
                </a:lnTo>
                <a:lnTo>
                  <a:pt x="2781" y="1751"/>
                </a:lnTo>
                <a:lnTo>
                  <a:pt x="2823" y="1771"/>
                </a:lnTo>
                <a:lnTo>
                  <a:pt x="2862" y="1791"/>
                </a:lnTo>
                <a:lnTo>
                  <a:pt x="2899" y="1812"/>
                </a:lnTo>
                <a:lnTo>
                  <a:pt x="2934" y="1831"/>
                </a:lnTo>
                <a:lnTo>
                  <a:pt x="2997" y="1868"/>
                </a:lnTo>
                <a:lnTo>
                  <a:pt x="3048" y="1901"/>
                </a:lnTo>
                <a:lnTo>
                  <a:pt x="3090" y="1930"/>
                </a:lnTo>
                <a:lnTo>
                  <a:pt x="3120" y="1951"/>
                </a:lnTo>
                <a:lnTo>
                  <a:pt x="3145" y="1970"/>
                </a:lnTo>
                <a:lnTo>
                  <a:pt x="3150" y="1993"/>
                </a:lnTo>
                <a:lnTo>
                  <a:pt x="3164" y="2047"/>
                </a:lnTo>
                <a:lnTo>
                  <a:pt x="3175" y="2080"/>
                </a:lnTo>
                <a:lnTo>
                  <a:pt x="3187" y="2115"/>
                </a:lnTo>
                <a:lnTo>
                  <a:pt x="3200" y="2147"/>
                </a:lnTo>
                <a:lnTo>
                  <a:pt x="3207" y="2163"/>
                </a:lnTo>
                <a:lnTo>
                  <a:pt x="3214" y="2177"/>
                </a:lnTo>
                <a:lnTo>
                  <a:pt x="3229" y="2202"/>
                </a:lnTo>
                <a:lnTo>
                  <a:pt x="3239" y="2226"/>
                </a:lnTo>
                <a:lnTo>
                  <a:pt x="3249" y="2248"/>
                </a:lnTo>
                <a:lnTo>
                  <a:pt x="3256" y="2265"/>
                </a:lnTo>
                <a:lnTo>
                  <a:pt x="3266" y="2295"/>
                </a:lnTo>
                <a:lnTo>
                  <a:pt x="3270" y="2313"/>
                </a:lnTo>
                <a:lnTo>
                  <a:pt x="3272" y="2317"/>
                </a:lnTo>
                <a:lnTo>
                  <a:pt x="3274" y="2318"/>
                </a:lnTo>
                <a:lnTo>
                  <a:pt x="3276" y="2319"/>
                </a:lnTo>
                <a:lnTo>
                  <a:pt x="3280" y="2320"/>
                </a:lnTo>
                <a:lnTo>
                  <a:pt x="3299" y="2320"/>
                </a:lnTo>
                <a:lnTo>
                  <a:pt x="3311" y="2322"/>
                </a:lnTo>
                <a:lnTo>
                  <a:pt x="3317" y="2323"/>
                </a:lnTo>
                <a:lnTo>
                  <a:pt x="3324" y="2325"/>
                </a:lnTo>
                <a:lnTo>
                  <a:pt x="3330" y="2330"/>
                </a:lnTo>
                <a:lnTo>
                  <a:pt x="3336" y="2335"/>
                </a:lnTo>
                <a:lnTo>
                  <a:pt x="3343" y="2341"/>
                </a:lnTo>
                <a:lnTo>
                  <a:pt x="3349" y="2349"/>
                </a:lnTo>
                <a:lnTo>
                  <a:pt x="3361" y="2367"/>
                </a:lnTo>
                <a:lnTo>
                  <a:pt x="3372" y="2381"/>
                </a:lnTo>
                <a:lnTo>
                  <a:pt x="3393" y="2408"/>
                </a:lnTo>
                <a:lnTo>
                  <a:pt x="3403" y="2421"/>
                </a:lnTo>
                <a:lnTo>
                  <a:pt x="3410" y="2435"/>
                </a:lnTo>
                <a:lnTo>
                  <a:pt x="3412" y="2443"/>
                </a:lnTo>
                <a:lnTo>
                  <a:pt x="3415" y="2452"/>
                </a:lnTo>
                <a:lnTo>
                  <a:pt x="3417" y="2460"/>
                </a:lnTo>
                <a:lnTo>
                  <a:pt x="3418" y="2471"/>
                </a:lnTo>
                <a:lnTo>
                  <a:pt x="3420" y="2492"/>
                </a:lnTo>
                <a:lnTo>
                  <a:pt x="3420" y="2515"/>
                </a:lnTo>
                <a:lnTo>
                  <a:pt x="3421" y="2562"/>
                </a:lnTo>
                <a:lnTo>
                  <a:pt x="3421" y="2583"/>
                </a:lnTo>
                <a:lnTo>
                  <a:pt x="3422" y="2602"/>
                </a:lnTo>
                <a:lnTo>
                  <a:pt x="3426" y="2619"/>
                </a:lnTo>
                <a:lnTo>
                  <a:pt x="3427" y="2626"/>
                </a:lnTo>
                <a:lnTo>
                  <a:pt x="3429" y="2632"/>
                </a:lnTo>
                <a:lnTo>
                  <a:pt x="3439" y="2655"/>
                </a:lnTo>
                <a:lnTo>
                  <a:pt x="3445" y="2665"/>
                </a:lnTo>
                <a:lnTo>
                  <a:pt x="3451" y="2676"/>
                </a:lnTo>
                <a:lnTo>
                  <a:pt x="3459" y="2686"/>
                </a:lnTo>
                <a:lnTo>
                  <a:pt x="3464" y="2689"/>
                </a:lnTo>
                <a:lnTo>
                  <a:pt x="3470" y="2693"/>
                </a:lnTo>
                <a:lnTo>
                  <a:pt x="3476" y="2695"/>
                </a:lnTo>
                <a:lnTo>
                  <a:pt x="3483" y="2698"/>
                </a:lnTo>
                <a:lnTo>
                  <a:pt x="3490" y="2699"/>
                </a:lnTo>
                <a:lnTo>
                  <a:pt x="3498" y="2699"/>
                </a:lnTo>
                <a:lnTo>
                  <a:pt x="3509" y="2700"/>
                </a:lnTo>
                <a:lnTo>
                  <a:pt x="3522" y="2701"/>
                </a:lnTo>
                <a:lnTo>
                  <a:pt x="3552" y="2707"/>
                </a:lnTo>
                <a:lnTo>
                  <a:pt x="3588" y="2717"/>
                </a:lnTo>
                <a:lnTo>
                  <a:pt x="3607" y="2723"/>
                </a:lnTo>
                <a:lnTo>
                  <a:pt x="3627" y="2730"/>
                </a:lnTo>
                <a:lnTo>
                  <a:pt x="3649" y="2738"/>
                </a:lnTo>
                <a:lnTo>
                  <a:pt x="3669" y="2747"/>
                </a:lnTo>
                <a:lnTo>
                  <a:pt x="3690" y="2757"/>
                </a:lnTo>
                <a:lnTo>
                  <a:pt x="3710" y="2768"/>
                </a:lnTo>
                <a:lnTo>
                  <a:pt x="3730" y="2780"/>
                </a:lnTo>
                <a:lnTo>
                  <a:pt x="3749" y="2793"/>
                </a:lnTo>
                <a:lnTo>
                  <a:pt x="3767" y="2808"/>
                </a:lnTo>
                <a:lnTo>
                  <a:pt x="3784" y="2822"/>
                </a:lnTo>
                <a:lnTo>
                  <a:pt x="3796" y="2836"/>
                </a:lnTo>
                <a:lnTo>
                  <a:pt x="3807" y="2849"/>
                </a:lnTo>
                <a:lnTo>
                  <a:pt x="3815" y="2863"/>
                </a:lnTo>
                <a:lnTo>
                  <a:pt x="3821" y="2876"/>
                </a:lnTo>
                <a:lnTo>
                  <a:pt x="3833" y="2900"/>
                </a:lnTo>
                <a:lnTo>
                  <a:pt x="3838" y="2910"/>
                </a:lnTo>
                <a:lnTo>
                  <a:pt x="3842" y="2920"/>
                </a:lnTo>
                <a:lnTo>
                  <a:pt x="3848" y="2927"/>
                </a:lnTo>
                <a:lnTo>
                  <a:pt x="3856" y="2934"/>
                </a:lnTo>
                <a:lnTo>
                  <a:pt x="3862" y="2939"/>
                </a:lnTo>
                <a:lnTo>
                  <a:pt x="3867" y="2943"/>
                </a:lnTo>
                <a:lnTo>
                  <a:pt x="3877" y="2947"/>
                </a:lnTo>
                <a:lnTo>
                  <a:pt x="3881" y="2947"/>
                </a:lnTo>
                <a:lnTo>
                  <a:pt x="3885" y="294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4284865" y="2244143"/>
            <a:ext cx="36359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谢谢欣赏</a:t>
            </a:r>
          </a:p>
        </p:txBody>
      </p:sp>
      <p:cxnSp>
        <p:nvCxnSpPr>
          <p:cNvPr id="38" name="直接连接符 37"/>
          <p:cNvCxnSpPr/>
          <p:nvPr/>
        </p:nvCxnSpPr>
        <p:spPr>
          <a:xfrm>
            <a:off x="4446332" y="3297548"/>
            <a:ext cx="3313043" cy="0"/>
          </a:xfrm>
          <a:prstGeom prst="line">
            <a:avLst/>
          </a:prstGeom>
          <a:ln>
            <a:solidFill>
              <a:srgbClr val="EA55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矩形 38"/>
          <p:cNvSpPr/>
          <p:nvPr/>
        </p:nvSpPr>
        <p:spPr>
          <a:xfrm>
            <a:off x="4365598" y="3299131"/>
            <a:ext cx="34745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</a:rPr>
              <a:t>THANK YOU FOR LISTENING</a:t>
            </a:r>
          </a:p>
        </p:txBody>
      </p:sp>
      <p:sp>
        <p:nvSpPr>
          <p:cNvPr id="40" name="矩形: 圆角 39"/>
          <p:cNvSpPr/>
          <p:nvPr/>
        </p:nvSpPr>
        <p:spPr>
          <a:xfrm>
            <a:off x="4158616" y="2144755"/>
            <a:ext cx="3880152" cy="1678925"/>
          </a:xfrm>
          <a:prstGeom prst="roundRect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/>
      <p:bldP spid="3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67" y="0"/>
            <a:ext cx="12208934" cy="6857999"/>
          </a:xfrm>
          <a:prstGeom prst="rect">
            <a:avLst/>
          </a:prstGeom>
        </p:spPr>
      </p:pic>
      <p:sp>
        <p:nvSpPr>
          <p:cNvPr id="5" name="自由: 形状 4"/>
          <p:cNvSpPr/>
          <p:nvPr/>
        </p:nvSpPr>
        <p:spPr>
          <a:xfrm>
            <a:off x="0" y="0"/>
            <a:ext cx="12192000" cy="6860934"/>
          </a:xfrm>
          <a:custGeom>
            <a:avLst/>
            <a:gdLst>
              <a:gd name="connsiteX0" fmla="*/ 203593 w 12192000"/>
              <a:gd name="connsiteY0" fmla="*/ 78057 h 6860934"/>
              <a:gd name="connsiteX1" fmla="*/ 78059 w 12192000"/>
              <a:gd name="connsiteY1" fmla="*/ 203591 h 6860934"/>
              <a:gd name="connsiteX2" fmla="*/ 78059 w 12192000"/>
              <a:gd name="connsiteY2" fmla="*/ 6665559 h 6860934"/>
              <a:gd name="connsiteX3" fmla="*/ 203593 w 12192000"/>
              <a:gd name="connsiteY3" fmla="*/ 6791093 h 6860934"/>
              <a:gd name="connsiteX4" fmla="*/ 11984690 w 12192000"/>
              <a:gd name="connsiteY4" fmla="*/ 6791093 h 6860934"/>
              <a:gd name="connsiteX5" fmla="*/ 12110224 w 12192000"/>
              <a:gd name="connsiteY5" fmla="*/ 6665559 h 6860934"/>
              <a:gd name="connsiteX6" fmla="*/ 12110224 w 12192000"/>
              <a:gd name="connsiteY6" fmla="*/ 203591 h 6860934"/>
              <a:gd name="connsiteX7" fmla="*/ 11984690 w 12192000"/>
              <a:gd name="connsiteY7" fmla="*/ 78057 h 6860934"/>
              <a:gd name="connsiteX8" fmla="*/ 0 w 12192000"/>
              <a:gd name="connsiteY8" fmla="*/ 0 h 6860934"/>
              <a:gd name="connsiteX9" fmla="*/ 12192000 w 12192000"/>
              <a:gd name="connsiteY9" fmla="*/ 0 h 6860934"/>
              <a:gd name="connsiteX10" fmla="*/ 12192000 w 12192000"/>
              <a:gd name="connsiteY10" fmla="*/ 6860934 h 6860934"/>
              <a:gd name="connsiteX11" fmla="*/ 0 w 12192000"/>
              <a:gd name="connsiteY11" fmla="*/ 6860934 h 6860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60934">
                <a:moveTo>
                  <a:pt x="203593" y="78057"/>
                </a:moveTo>
                <a:cubicBezTo>
                  <a:pt x="134262" y="78057"/>
                  <a:pt x="78059" y="134260"/>
                  <a:pt x="78059" y="203591"/>
                </a:cubicBezTo>
                <a:lnTo>
                  <a:pt x="78059" y="6665559"/>
                </a:lnTo>
                <a:cubicBezTo>
                  <a:pt x="78059" y="6734890"/>
                  <a:pt x="134262" y="6791093"/>
                  <a:pt x="203593" y="6791093"/>
                </a:cubicBezTo>
                <a:lnTo>
                  <a:pt x="11984690" y="6791093"/>
                </a:lnTo>
                <a:cubicBezTo>
                  <a:pt x="12054021" y="6791093"/>
                  <a:pt x="12110224" y="6734890"/>
                  <a:pt x="12110224" y="6665559"/>
                </a:cubicBezTo>
                <a:lnTo>
                  <a:pt x="12110224" y="203591"/>
                </a:lnTo>
                <a:cubicBezTo>
                  <a:pt x="12110224" y="134260"/>
                  <a:pt x="12054021" y="78057"/>
                  <a:pt x="11984690" y="78057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60934"/>
                </a:lnTo>
                <a:lnTo>
                  <a:pt x="0" y="6860934"/>
                </a:lnTo>
                <a:close/>
              </a:path>
            </a:pathLst>
          </a:custGeom>
          <a:solidFill>
            <a:srgbClr val="2400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5" name="自由: 形状 44"/>
          <p:cNvSpPr/>
          <p:nvPr/>
        </p:nvSpPr>
        <p:spPr bwMode="auto">
          <a:xfrm>
            <a:off x="17463" y="5462588"/>
            <a:ext cx="12192000" cy="1395412"/>
          </a:xfrm>
          <a:custGeom>
            <a:avLst/>
            <a:gdLst>
              <a:gd name="connsiteX0" fmla="*/ 5805716 w 12192000"/>
              <a:gd name="connsiteY0" fmla="*/ 0 h 1395412"/>
              <a:gd name="connsiteX1" fmla="*/ 8229370 w 12192000"/>
              <a:gd name="connsiteY1" fmla="*/ 127291 h 1395412"/>
              <a:gd name="connsiteX2" fmla="*/ 10302839 w 12192000"/>
              <a:gd name="connsiteY2" fmla="*/ 734043 h 1395412"/>
              <a:gd name="connsiteX3" fmla="*/ 12192000 w 12192000"/>
              <a:gd name="connsiteY3" fmla="*/ 1090456 h 1395412"/>
              <a:gd name="connsiteX4" fmla="*/ 12192000 w 12192000"/>
              <a:gd name="connsiteY4" fmla="*/ 1349100 h 1395412"/>
              <a:gd name="connsiteX5" fmla="*/ 12192000 w 12192000"/>
              <a:gd name="connsiteY5" fmla="*/ 1395412 h 1395412"/>
              <a:gd name="connsiteX6" fmla="*/ 0 w 12192000"/>
              <a:gd name="connsiteY6" fmla="*/ 1395412 h 1395412"/>
              <a:gd name="connsiteX7" fmla="*/ 0 w 12192000"/>
              <a:gd name="connsiteY7" fmla="*/ 1238962 h 1395412"/>
              <a:gd name="connsiteX8" fmla="*/ 1916807 w 12192000"/>
              <a:gd name="connsiteY8" fmla="*/ 814660 h 1395412"/>
              <a:gd name="connsiteX9" fmla="*/ 5805716 w 12192000"/>
              <a:gd name="connsiteY9" fmla="*/ 0 h 1395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1395412">
                <a:moveTo>
                  <a:pt x="5805716" y="0"/>
                </a:moveTo>
                <a:cubicBezTo>
                  <a:pt x="7040582" y="0"/>
                  <a:pt x="6635102" y="127291"/>
                  <a:pt x="8229370" y="127291"/>
                </a:cubicBezTo>
                <a:cubicBezTo>
                  <a:pt x="9372082" y="127291"/>
                  <a:pt x="9657760" y="734043"/>
                  <a:pt x="10302839" y="734043"/>
                </a:cubicBezTo>
                <a:cubicBezTo>
                  <a:pt x="11620644" y="734043"/>
                  <a:pt x="12192000" y="1090456"/>
                  <a:pt x="12192000" y="1090456"/>
                </a:cubicBezTo>
                <a:cubicBezTo>
                  <a:pt x="12192000" y="1090456"/>
                  <a:pt x="12192000" y="1090456"/>
                  <a:pt x="12192000" y="1349100"/>
                </a:cubicBezTo>
                <a:lnTo>
                  <a:pt x="12192000" y="1395412"/>
                </a:lnTo>
                <a:lnTo>
                  <a:pt x="0" y="1395412"/>
                </a:lnTo>
                <a:lnTo>
                  <a:pt x="0" y="1238962"/>
                </a:lnTo>
                <a:cubicBezTo>
                  <a:pt x="0" y="1238962"/>
                  <a:pt x="737234" y="814660"/>
                  <a:pt x="1916807" y="814660"/>
                </a:cubicBezTo>
                <a:cubicBezTo>
                  <a:pt x="3594014" y="814660"/>
                  <a:pt x="4561633" y="0"/>
                  <a:pt x="5805716" y="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13" name="Freeform 5"/>
          <p:cNvSpPr>
            <a:spLocks noEditPoints="1"/>
          </p:cNvSpPr>
          <p:nvPr/>
        </p:nvSpPr>
        <p:spPr bwMode="auto">
          <a:xfrm>
            <a:off x="183890" y="1151100"/>
            <a:ext cx="1910751" cy="5387815"/>
          </a:xfrm>
          <a:custGeom>
            <a:avLst/>
            <a:gdLst>
              <a:gd name="T0" fmla="*/ 540 w 676"/>
              <a:gd name="T1" fmla="*/ 800 h 1911"/>
              <a:gd name="T2" fmla="*/ 550 w 676"/>
              <a:gd name="T3" fmla="*/ 591 h 1911"/>
              <a:gd name="T4" fmla="*/ 530 w 676"/>
              <a:gd name="T5" fmla="*/ 655 h 1911"/>
              <a:gd name="T6" fmla="*/ 419 w 676"/>
              <a:gd name="T7" fmla="*/ 852 h 1911"/>
              <a:gd name="T8" fmla="*/ 550 w 676"/>
              <a:gd name="T9" fmla="*/ 460 h 1911"/>
              <a:gd name="T10" fmla="*/ 604 w 676"/>
              <a:gd name="T11" fmla="*/ 445 h 1911"/>
              <a:gd name="T12" fmla="*/ 516 w 676"/>
              <a:gd name="T13" fmla="*/ 423 h 1911"/>
              <a:gd name="T14" fmla="*/ 380 w 676"/>
              <a:gd name="T15" fmla="*/ 631 h 1911"/>
              <a:gd name="T16" fmla="*/ 390 w 676"/>
              <a:gd name="T17" fmla="*/ 361 h 1911"/>
              <a:gd name="T18" fmla="*/ 447 w 676"/>
              <a:gd name="T19" fmla="*/ 214 h 1911"/>
              <a:gd name="T20" fmla="*/ 439 w 676"/>
              <a:gd name="T21" fmla="*/ 228 h 1911"/>
              <a:gd name="T22" fmla="*/ 320 w 676"/>
              <a:gd name="T23" fmla="*/ 266 h 1911"/>
              <a:gd name="T24" fmla="*/ 361 w 676"/>
              <a:gd name="T25" fmla="*/ 522 h 1911"/>
              <a:gd name="T26" fmla="*/ 314 w 676"/>
              <a:gd name="T27" fmla="*/ 358 h 1911"/>
              <a:gd name="T28" fmla="*/ 258 w 676"/>
              <a:gd name="T29" fmla="*/ 215 h 1911"/>
              <a:gd name="T30" fmla="*/ 268 w 676"/>
              <a:gd name="T31" fmla="*/ 356 h 1911"/>
              <a:gd name="T32" fmla="*/ 181 w 676"/>
              <a:gd name="T33" fmla="*/ 95 h 1911"/>
              <a:gd name="T34" fmla="*/ 115 w 676"/>
              <a:gd name="T35" fmla="*/ 35 h 1911"/>
              <a:gd name="T36" fmla="*/ 113 w 676"/>
              <a:gd name="T37" fmla="*/ 169 h 1911"/>
              <a:gd name="T38" fmla="*/ 229 w 676"/>
              <a:gd name="T39" fmla="*/ 350 h 1911"/>
              <a:gd name="T40" fmla="*/ 337 w 676"/>
              <a:gd name="T41" fmla="*/ 535 h 1911"/>
              <a:gd name="T42" fmla="*/ 213 w 676"/>
              <a:gd name="T43" fmla="*/ 665 h 1911"/>
              <a:gd name="T44" fmla="*/ 151 w 676"/>
              <a:gd name="T45" fmla="*/ 487 h 1911"/>
              <a:gd name="T46" fmla="*/ 78 w 676"/>
              <a:gd name="T47" fmla="*/ 483 h 1911"/>
              <a:gd name="T48" fmla="*/ 44 w 676"/>
              <a:gd name="T49" fmla="*/ 426 h 1911"/>
              <a:gd name="T50" fmla="*/ 117 w 676"/>
              <a:gd name="T51" fmla="*/ 624 h 1911"/>
              <a:gd name="T52" fmla="*/ 228 w 676"/>
              <a:gd name="T53" fmla="*/ 761 h 1911"/>
              <a:gd name="T54" fmla="*/ 222 w 676"/>
              <a:gd name="T55" fmla="*/ 1032 h 1911"/>
              <a:gd name="T56" fmla="*/ 127 w 676"/>
              <a:gd name="T57" fmla="*/ 1026 h 1911"/>
              <a:gd name="T58" fmla="*/ 118 w 676"/>
              <a:gd name="T59" fmla="*/ 929 h 1911"/>
              <a:gd name="T60" fmla="*/ 75 w 676"/>
              <a:gd name="T61" fmla="*/ 962 h 1911"/>
              <a:gd name="T62" fmla="*/ 61 w 676"/>
              <a:gd name="T63" fmla="*/ 1007 h 1911"/>
              <a:gd name="T64" fmla="*/ 7 w 676"/>
              <a:gd name="T65" fmla="*/ 991 h 1911"/>
              <a:gd name="T66" fmla="*/ 79 w 676"/>
              <a:gd name="T67" fmla="*/ 1180 h 1911"/>
              <a:gd name="T68" fmla="*/ 114 w 676"/>
              <a:gd name="T69" fmla="*/ 1307 h 1911"/>
              <a:gd name="T70" fmla="*/ 179 w 676"/>
              <a:gd name="T71" fmla="*/ 1473 h 1911"/>
              <a:gd name="T72" fmla="*/ 154 w 676"/>
              <a:gd name="T73" fmla="*/ 1835 h 1911"/>
              <a:gd name="T74" fmla="*/ 150 w 676"/>
              <a:gd name="T75" fmla="*/ 1908 h 1911"/>
              <a:gd name="T76" fmla="*/ 308 w 676"/>
              <a:gd name="T77" fmla="*/ 1901 h 1911"/>
              <a:gd name="T78" fmla="*/ 316 w 676"/>
              <a:gd name="T79" fmla="*/ 1841 h 1911"/>
              <a:gd name="T80" fmla="*/ 268 w 676"/>
              <a:gd name="T81" fmla="*/ 1435 h 1911"/>
              <a:gd name="T82" fmla="*/ 324 w 676"/>
              <a:gd name="T83" fmla="*/ 1342 h 1911"/>
              <a:gd name="T84" fmla="*/ 351 w 676"/>
              <a:gd name="T85" fmla="*/ 1227 h 1911"/>
              <a:gd name="T86" fmla="*/ 397 w 676"/>
              <a:gd name="T87" fmla="*/ 1036 h 1911"/>
              <a:gd name="T88" fmla="*/ 461 w 676"/>
              <a:gd name="T89" fmla="*/ 998 h 1911"/>
              <a:gd name="T90" fmla="*/ 416 w 676"/>
              <a:gd name="T91" fmla="*/ 959 h 1911"/>
              <a:gd name="T92" fmla="*/ 338 w 676"/>
              <a:gd name="T93" fmla="*/ 1069 h 1911"/>
              <a:gd name="T94" fmla="*/ 310 w 676"/>
              <a:gd name="T95" fmla="*/ 1308 h 1911"/>
              <a:gd name="T96" fmla="*/ 321 w 676"/>
              <a:gd name="T97" fmla="*/ 1021 h 1911"/>
              <a:gd name="T98" fmla="*/ 573 w 676"/>
              <a:gd name="T99" fmla="*/ 823 h 1911"/>
              <a:gd name="T100" fmla="*/ 591 w 676"/>
              <a:gd name="T101" fmla="*/ 769 h 1911"/>
              <a:gd name="T102" fmla="*/ 60 w 676"/>
              <a:gd name="T103" fmla="*/ 1045 h 1911"/>
              <a:gd name="T104" fmla="*/ 370 w 676"/>
              <a:gd name="T105" fmla="*/ 856 h 1911"/>
              <a:gd name="T106" fmla="*/ 296 w 676"/>
              <a:gd name="T107" fmla="*/ 930 h 1911"/>
              <a:gd name="T108" fmla="*/ 346 w 676"/>
              <a:gd name="T109" fmla="*/ 660 h 1911"/>
              <a:gd name="T110" fmla="*/ 185 w 676"/>
              <a:gd name="T111" fmla="*/ 1228 h 19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76" h="1911">
                <a:moveTo>
                  <a:pt x="591" y="769"/>
                </a:moveTo>
                <a:cubicBezTo>
                  <a:pt x="597" y="753"/>
                  <a:pt x="650" y="728"/>
                  <a:pt x="624" y="654"/>
                </a:cubicBezTo>
                <a:cubicBezTo>
                  <a:pt x="619" y="741"/>
                  <a:pt x="593" y="718"/>
                  <a:pt x="577" y="763"/>
                </a:cubicBezTo>
                <a:cubicBezTo>
                  <a:pt x="569" y="784"/>
                  <a:pt x="562" y="798"/>
                  <a:pt x="540" y="800"/>
                </a:cubicBezTo>
                <a:cubicBezTo>
                  <a:pt x="525" y="801"/>
                  <a:pt x="511" y="812"/>
                  <a:pt x="496" y="819"/>
                </a:cubicBezTo>
                <a:cubicBezTo>
                  <a:pt x="504" y="768"/>
                  <a:pt x="511" y="717"/>
                  <a:pt x="545" y="675"/>
                </a:cubicBezTo>
                <a:cubicBezTo>
                  <a:pt x="553" y="665"/>
                  <a:pt x="549" y="654"/>
                  <a:pt x="544" y="642"/>
                </a:cubicBezTo>
                <a:cubicBezTo>
                  <a:pt x="537" y="625"/>
                  <a:pt x="525" y="606"/>
                  <a:pt x="550" y="591"/>
                </a:cubicBezTo>
                <a:cubicBezTo>
                  <a:pt x="552" y="589"/>
                  <a:pt x="539" y="579"/>
                  <a:pt x="545" y="570"/>
                </a:cubicBezTo>
                <a:cubicBezTo>
                  <a:pt x="556" y="551"/>
                  <a:pt x="562" y="531"/>
                  <a:pt x="563" y="509"/>
                </a:cubicBezTo>
                <a:cubicBezTo>
                  <a:pt x="555" y="527"/>
                  <a:pt x="541" y="546"/>
                  <a:pt x="533" y="564"/>
                </a:cubicBezTo>
                <a:cubicBezTo>
                  <a:pt x="517" y="591"/>
                  <a:pt x="517" y="622"/>
                  <a:pt x="530" y="655"/>
                </a:cubicBezTo>
                <a:cubicBezTo>
                  <a:pt x="535" y="668"/>
                  <a:pt x="517" y="694"/>
                  <a:pt x="509" y="703"/>
                </a:cubicBezTo>
                <a:cubicBezTo>
                  <a:pt x="480" y="736"/>
                  <a:pt x="488" y="757"/>
                  <a:pt x="465" y="793"/>
                </a:cubicBezTo>
                <a:cubicBezTo>
                  <a:pt x="459" y="802"/>
                  <a:pt x="454" y="811"/>
                  <a:pt x="446" y="818"/>
                </a:cubicBezTo>
                <a:cubicBezTo>
                  <a:pt x="437" y="824"/>
                  <a:pt x="432" y="854"/>
                  <a:pt x="419" y="852"/>
                </a:cubicBezTo>
                <a:cubicBezTo>
                  <a:pt x="404" y="816"/>
                  <a:pt x="405" y="775"/>
                  <a:pt x="403" y="737"/>
                </a:cubicBezTo>
                <a:cubicBezTo>
                  <a:pt x="402" y="705"/>
                  <a:pt x="416" y="675"/>
                  <a:pt x="441" y="651"/>
                </a:cubicBezTo>
                <a:cubicBezTo>
                  <a:pt x="456" y="636"/>
                  <a:pt x="455" y="613"/>
                  <a:pt x="460" y="594"/>
                </a:cubicBezTo>
                <a:cubicBezTo>
                  <a:pt x="473" y="539"/>
                  <a:pt x="512" y="496"/>
                  <a:pt x="550" y="460"/>
                </a:cubicBezTo>
                <a:cubicBezTo>
                  <a:pt x="605" y="478"/>
                  <a:pt x="621" y="441"/>
                  <a:pt x="641" y="442"/>
                </a:cubicBezTo>
                <a:cubicBezTo>
                  <a:pt x="659" y="443"/>
                  <a:pt x="666" y="434"/>
                  <a:pt x="676" y="423"/>
                </a:cubicBezTo>
                <a:cubicBezTo>
                  <a:pt x="660" y="425"/>
                  <a:pt x="659" y="438"/>
                  <a:pt x="640" y="433"/>
                </a:cubicBezTo>
                <a:cubicBezTo>
                  <a:pt x="622" y="427"/>
                  <a:pt x="619" y="439"/>
                  <a:pt x="604" y="445"/>
                </a:cubicBezTo>
                <a:cubicBezTo>
                  <a:pt x="572" y="459"/>
                  <a:pt x="552" y="443"/>
                  <a:pt x="537" y="417"/>
                </a:cubicBezTo>
                <a:cubicBezTo>
                  <a:pt x="489" y="292"/>
                  <a:pt x="541" y="303"/>
                  <a:pt x="547" y="277"/>
                </a:cubicBezTo>
                <a:cubicBezTo>
                  <a:pt x="508" y="296"/>
                  <a:pt x="504" y="326"/>
                  <a:pt x="503" y="337"/>
                </a:cubicBezTo>
                <a:cubicBezTo>
                  <a:pt x="503" y="369"/>
                  <a:pt x="514" y="401"/>
                  <a:pt x="516" y="423"/>
                </a:cubicBezTo>
                <a:cubicBezTo>
                  <a:pt x="518" y="465"/>
                  <a:pt x="514" y="474"/>
                  <a:pt x="478" y="508"/>
                </a:cubicBezTo>
                <a:cubicBezTo>
                  <a:pt x="461" y="524"/>
                  <a:pt x="444" y="562"/>
                  <a:pt x="436" y="585"/>
                </a:cubicBezTo>
                <a:cubicBezTo>
                  <a:pt x="432" y="599"/>
                  <a:pt x="425" y="612"/>
                  <a:pt x="420" y="625"/>
                </a:cubicBezTo>
                <a:cubicBezTo>
                  <a:pt x="409" y="649"/>
                  <a:pt x="396" y="653"/>
                  <a:pt x="380" y="631"/>
                </a:cubicBezTo>
                <a:cubicBezTo>
                  <a:pt x="381" y="620"/>
                  <a:pt x="369" y="611"/>
                  <a:pt x="374" y="599"/>
                </a:cubicBezTo>
                <a:cubicBezTo>
                  <a:pt x="383" y="580"/>
                  <a:pt x="376" y="558"/>
                  <a:pt x="384" y="539"/>
                </a:cubicBezTo>
                <a:cubicBezTo>
                  <a:pt x="394" y="507"/>
                  <a:pt x="403" y="486"/>
                  <a:pt x="405" y="452"/>
                </a:cubicBezTo>
                <a:cubicBezTo>
                  <a:pt x="406" y="423"/>
                  <a:pt x="400" y="388"/>
                  <a:pt x="390" y="361"/>
                </a:cubicBezTo>
                <a:cubicBezTo>
                  <a:pt x="380" y="334"/>
                  <a:pt x="403" y="310"/>
                  <a:pt x="420" y="295"/>
                </a:cubicBezTo>
                <a:cubicBezTo>
                  <a:pt x="433" y="283"/>
                  <a:pt x="442" y="272"/>
                  <a:pt x="442" y="256"/>
                </a:cubicBezTo>
                <a:cubicBezTo>
                  <a:pt x="441" y="237"/>
                  <a:pt x="468" y="229"/>
                  <a:pt x="477" y="215"/>
                </a:cubicBezTo>
                <a:cubicBezTo>
                  <a:pt x="462" y="214"/>
                  <a:pt x="453" y="224"/>
                  <a:pt x="447" y="214"/>
                </a:cubicBezTo>
                <a:cubicBezTo>
                  <a:pt x="441" y="195"/>
                  <a:pt x="444" y="180"/>
                  <a:pt x="460" y="165"/>
                </a:cubicBezTo>
                <a:cubicBezTo>
                  <a:pt x="440" y="169"/>
                  <a:pt x="434" y="183"/>
                  <a:pt x="436" y="200"/>
                </a:cubicBezTo>
                <a:cubicBezTo>
                  <a:pt x="436" y="210"/>
                  <a:pt x="440" y="219"/>
                  <a:pt x="439" y="228"/>
                </a:cubicBezTo>
                <a:cubicBezTo>
                  <a:pt x="439" y="228"/>
                  <a:pt x="439" y="228"/>
                  <a:pt x="439" y="228"/>
                </a:cubicBezTo>
                <a:cubicBezTo>
                  <a:pt x="439" y="228"/>
                  <a:pt x="439" y="228"/>
                  <a:pt x="439" y="228"/>
                </a:cubicBezTo>
                <a:cubicBezTo>
                  <a:pt x="434" y="265"/>
                  <a:pt x="408" y="288"/>
                  <a:pt x="386" y="314"/>
                </a:cubicBezTo>
                <a:cubicBezTo>
                  <a:pt x="382" y="319"/>
                  <a:pt x="376" y="320"/>
                  <a:pt x="374" y="316"/>
                </a:cubicBezTo>
                <a:cubicBezTo>
                  <a:pt x="357" y="274"/>
                  <a:pt x="350" y="260"/>
                  <a:pt x="320" y="266"/>
                </a:cubicBezTo>
                <a:cubicBezTo>
                  <a:pt x="359" y="277"/>
                  <a:pt x="353" y="301"/>
                  <a:pt x="368" y="333"/>
                </a:cubicBezTo>
                <a:cubicBezTo>
                  <a:pt x="375" y="348"/>
                  <a:pt x="402" y="435"/>
                  <a:pt x="381" y="481"/>
                </a:cubicBezTo>
                <a:cubicBezTo>
                  <a:pt x="376" y="491"/>
                  <a:pt x="380" y="506"/>
                  <a:pt x="373" y="514"/>
                </a:cubicBezTo>
                <a:cubicBezTo>
                  <a:pt x="370" y="518"/>
                  <a:pt x="368" y="524"/>
                  <a:pt x="361" y="522"/>
                </a:cubicBezTo>
                <a:cubicBezTo>
                  <a:pt x="352" y="499"/>
                  <a:pt x="334" y="483"/>
                  <a:pt x="320" y="463"/>
                </a:cubicBezTo>
                <a:cubicBezTo>
                  <a:pt x="314" y="455"/>
                  <a:pt x="309" y="447"/>
                  <a:pt x="303" y="439"/>
                </a:cubicBezTo>
                <a:cubicBezTo>
                  <a:pt x="303" y="429"/>
                  <a:pt x="296" y="421"/>
                  <a:pt x="292" y="413"/>
                </a:cubicBezTo>
                <a:cubicBezTo>
                  <a:pt x="270" y="373"/>
                  <a:pt x="291" y="368"/>
                  <a:pt x="314" y="358"/>
                </a:cubicBezTo>
                <a:cubicBezTo>
                  <a:pt x="325" y="353"/>
                  <a:pt x="319" y="335"/>
                  <a:pt x="295" y="313"/>
                </a:cubicBezTo>
                <a:cubicBezTo>
                  <a:pt x="288" y="306"/>
                  <a:pt x="280" y="286"/>
                  <a:pt x="283" y="276"/>
                </a:cubicBezTo>
                <a:cubicBezTo>
                  <a:pt x="294" y="242"/>
                  <a:pt x="288" y="224"/>
                  <a:pt x="252" y="205"/>
                </a:cubicBezTo>
                <a:cubicBezTo>
                  <a:pt x="254" y="209"/>
                  <a:pt x="257" y="214"/>
                  <a:pt x="258" y="215"/>
                </a:cubicBezTo>
                <a:cubicBezTo>
                  <a:pt x="274" y="232"/>
                  <a:pt x="282" y="245"/>
                  <a:pt x="271" y="272"/>
                </a:cubicBezTo>
                <a:cubicBezTo>
                  <a:pt x="266" y="284"/>
                  <a:pt x="273" y="301"/>
                  <a:pt x="279" y="318"/>
                </a:cubicBezTo>
                <a:cubicBezTo>
                  <a:pt x="285" y="333"/>
                  <a:pt x="295" y="333"/>
                  <a:pt x="295" y="340"/>
                </a:cubicBezTo>
                <a:cubicBezTo>
                  <a:pt x="295" y="349"/>
                  <a:pt x="276" y="353"/>
                  <a:pt x="268" y="356"/>
                </a:cubicBezTo>
                <a:cubicBezTo>
                  <a:pt x="260" y="358"/>
                  <a:pt x="260" y="351"/>
                  <a:pt x="259" y="345"/>
                </a:cubicBezTo>
                <a:cubicBezTo>
                  <a:pt x="250" y="294"/>
                  <a:pt x="214" y="254"/>
                  <a:pt x="197" y="206"/>
                </a:cubicBezTo>
                <a:cubicBezTo>
                  <a:pt x="187" y="178"/>
                  <a:pt x="165" y="155"/>
                  <a:pt x="172" y="121"/>
                </a:cubicBezTo>
                <a:cubicBezTo>
                  <a:pt x="174" y="107"/>
                  <a:pt x="172" y="104"/>
                  <a:pt x="181" y="95"/>
                </a:cubicBezTo>
                <a:cubicBezTo>
                  <a:pt x="204" y="79"/>
                  <a:pt x="196" y="63"/>
                  <a:pt x="205" y="36"/>
                </a:cubicBezTo>
                <a:cubicBezTo>
                  <a:pt x="187" y="54"/>
                  <a:pt x="199" y="74"/>
                  <a:pt x="178" y="78"/>
                </a:cubicBezTo>
                <a:cubicBezTo>
                  <a:pt x="174" y="79"/>
                  <a:pt x="176" y="90"/>
                  <a:pt x="165" y="89"/>
                </a:cubicBezTo>
                <a:cubicBezTo>
                  <a:pt x="143" y="76"/>
                  <a:pt x="123" y="48"/>
                  <a:pt x="115" y="35"/>
                </a:cubicBezTo>
                <a:cubicBezTo>
                  <a:pt x="111" y="27"/>
                  <a:pt x="110" y="13"/>
                  <a:pt x="116" y="0"/>
                </a:cubicBezTo>
                <a:cubicBezTo>
                  <a:pt x="100" y="11"/>
                  <a:pt x="88" y="30"/>
                  <a:pt x="130" y="72"/>
                </a:cubicBezTo>
                <a:cubicBezTo>
                  <a:pt x="152" y="95"/>
                  <a:pt x="164" y="142"/>
                  <a:pt x="150" y="170"/>
                </a:cubicBezTo>
                <a:cubicBezTo>
                  <a:pt x="145" y="179"/>
                  <a:pt x="120" y="171"/>
                  <a:pt x="113" y="169"/>
                </a:cubicBezTo>
                <a:cubicBezTo>
                  <a:pt x="96" y="164"/>
                  <a:pt x="101" y="159"/>
                  <a:pt x="86" y="145"/>
                </a:cubicBezTo>
                <a:cubicBezTo>
                  <a:pt x="84" y="174"/>
                  <a:pt x="105" y="182"/>
                  <a:pt x="121" y="185"/>
                </a:cubicBezTo>
                <a:cubicBezTo>
                  <a:pt x="155" y="191"/>
                  <a:pt x="171" y="213"/>
                  <a:pt x="183" y="240"/>
                </a:cubicBezTo>
                <a:cubicBezTo>
                  <a:pt x="200" y="277"/>
                  <a:pt x="225" y="312"/>
                  <a:pt x="229" y="350"/>
                </a:cubicBezTo>
                <a:cubicBezTo>
                  <a:pt x="234" y="391"/>
                  <a:pt x="261" y="417"/>
                  <a:pt x="273" y="451"/>
                </a:cubicBezTo>
                <a:cubicBezTo>
                  <a:pt x="277" y="464"/>
                  <a:pt x="280" y="477"/>
                  <a:pt x="292" y="485"/>
                </a:cubicBezTo>
                <a:cubicBezTo>
                  <a:pt x="295" y="490"/>
                  <a:pt x="299" y="494"/>
                  <a:pt x="302" y="499"/>
                </a:cubicBezTo>
                <a:cubicBezTo>
                  <a:pt x="313" y="512"/>
                  <a:pt x="332" y="517"/>
                  <a:pt x="337" y="535"/>
                </a:cubicBezTo>
                <a:cubicBezTo>
                  <a:pt x="325" y="556"/>
                  <a:pt x="320" y="577"/>
                  <a:pt x="338" y="598"/>
                </a:cubicBezTo>
                <a:cubicBezTo>
                  <a:pt x="325" y="620"/>
                  <a:pt x="314" y="643"/>
                  <a:pt x="299" y="663"/>
                </a:cubicBezTo>
                <a:cubicBezTo>
                  <a:pt x="290" y="675"/>
                  <a:pt x="274" y="684"/>
                  <a:pt x="262" y="694"/>
                </a:cubicBezTo>
                <a:cubicBezTo>
                  <a:pt x="250" y="677"/>
                  <a:pt x="227" y="679"/>
                  <a:pt x="213" y="665"/>
                </a:cubicBezTo>
                <a:cubicBezTo>
                  <a:pt x="184" y="633"/>
                  <a:pt x="161" y="600"/>
                  <a:pt x="162" y="554"/>
                </a:cubicBezTo>
                <a:cubicBezTo>
                  <a:pt x="163" y="536"/>
                  <a:pt x="162" y="517"/>
                  <a:pt x="161" y="499"/>
                </a:cubicBezTo>
                <a:cubicBezTo>
                  <a:pt x="163" y="483"/>
                  <a:pt x="164" y="467"/>
                  <a:pt x="155" y="445"/>
                </a:cubicBezTo>
                <a:cubicBezTo>
                  <a:pt x="148" y="463"/>
                  <a:pt x="151" y="475"/>
                  <a:pt x="151" y="487"/>
                </a:cubicBezTo>
                <a:cubicBezTo>
                  <a:pt x="150" y="531"/>
                  <a:pt x="148" y="576"/>
                  <a:pt x="158" y="623"/>
                </a:cubicBezTo>
                <a:cubicBezTo>
                  <a:pt x="144" y="617"/>
                  <a:pt x="133" y="613"/>
                  <a:pt x="123" y="608"/>
                </a:cubicBezTo>
                <a:cubicBezTo>
                  <a:pt x="114" y="604"/>
                  <a:pt x="105" y="593"/>
                  <a:pt x="110" y="585"/>
                </a:cubicBezTo>
                <a:cubicBezTo>
                  <a:pt x="137" y="539"/>
                  <a:pt x="87" y="518"/>
                  <a:pt x="78" y="483"/>
                </a:cubicBezTo>
                <a:cubicBezTo>
                  <a:pt x="76" y="476"/>
                  <a:pt x="68" y="470"/>
                  <a:pt x="62" y="463"/>
                </a:cubicBezTo>
                <a:cubicBezTo>
                  <a:pt x="51" y="438"/>
                  <a:pt x="46" y="413"/>
                  <a:pt x="61" y="387"/>
                </a:cubicBezTo>
                <a:cubicBezTo>
                  <a:pt x="68" y="375"/>
                  <a:pt x="72" y="362"/>
                  <a:pt x="64" y="341"/>
                </a:cubicBezTo>
                <a:cubicBezTo>
                  <a:pt x="62" y="374"/>
                  <a:pt x="39" y="394"/>
                  <a:pt x="44" y="426"/>
                </a:cubicBezTo>
                <a:cubicBezTo>
                  <a:pt x="31" y="416"/>
                  <a:pt x="22" y="409"/>
                  <a:pt x="12" y="401"/>
                </a:cubicBezTo>
                <a:cubicBezTo>
                  <a:pt x="33" y="420"/>
                  <a:pt x="35" y="451"/>
                  <a:pt x="56" y="469"/>
                </a:cubicBezTo>
                <a:cubicBezTo>
                  <a:pt x="78" y="507"/>
                  <a:pt x="103" y="543"/>
                  <a:pt x="93" y="591"/>
                </a:cubicBezTo>
                <a:cubicBezTo>
                  <a:pt x="90" y="606"/>
                  <a:pt x="103" y="619"/>
                  <a:pt x="117" y="624"/>
                </a:cubicBezTo>
                <a:cubicBezTo>
                  <a:pt x="149" y="634"/>
                  <a:pt x="171" y="652"/>
                  <a:pt x="189" y="679"/>
                </a:cubicBezTo>
                <a:cubicBezTo>
                  <a:pt x="198" y="694"/>
                  <a:pt x="213" y="704"/>
                  <a:pt x="227" y="715"/>
                </a:cubicBezTo>
                <a:cubicBezTo>
                  <a:pt x="234" y="721"/>
                  <a:pt x="237" y="729"/>
                  <a:pt x="238" y="738"/>
                </a:cubicBezTo>
                <a:cubicBezTo>
                  <a:pt x="234" y="746"/>
                  <a:pt x="231" y="753"/>
                  <a:pt x="228" y="761"/>
                </a:cubicBezTo>
                <a:cubicBezTo>
                  <a:pt x="217" y="772"/>
                  <a:pt x="216" y="787"/>
                  <a:pt x="221" y="798"/>
                </a:cubicBezTo>
                <a:cubicBezTo>
                  <a:pt x="235" y="828"/>
                  <a:pt x="230" y="859"/>
                  <a:pt x="232" y="890"/>
                </a:cubicBezTo>
                <a:cubicBezTo>
                  <a:pt x="231" y="893"/>
                  <a:pt x="230" y="896"/>
                  <a:pt x="229" y="899"/>
                </a:cubicBezTo>
                <a:cubicBezTo>
                  <a:pt x="218" y="943"/>
                  <a:pt x="230" y="988"/>
                  <a:pt x="222" y="1032"/>
                </a:cubicBezTo>
                <a:cubicBezTo>
                  <a:pt x="205" y="1074"/>
                  <a:pt x="187" y="1116"/>
                  <a:pt x="191" y="1164"/>
                </a:cubicBezTo>
                <a:cubicBezTo>
                  <a:pt x="192" y="1168"/>
                  <a:pt x="192" y="1179"/>
                  <a:pt x="184" y="1175"/>
                </a:cubicBezTo>
                <a:cubicBezTo>
                  <a:pt x="171" y="1170"/>
                  <a:pt x="148" y="1182"/>
                  <a:pt x="145" y="1161"/>
                </a:cubicBezTo>
                <a:cubicBezTo>
                  <a:pt x="138" y="1116"/>
                  <a:pt x="121" y="1073"/>
                  <a:pt x="127" y="1026"/>
                </a:cubicBezTo>
                <a:cubicBezTo>
                  <a:pt x="138" y="1014"/>
                  <a:pt x="148" y="1001"/>
                  <a:pt x="158" y="989"/>
                </a:cubicBezTo>
                <a:cubicBezTo>
                  <a:pt x="141" y="994"/>
                  <a:pt x="132" y="1007"/>
                  <a:pt x="121" y="1020"/>
                </a:cubicBezTo>
                <a:cubicBezTo>
                  <a:pt x="107" y="998"/>
                  <a:pt x="119" y="974"/>
                  <a:pt x="116" y="951"/>
                </a:cubicBezTo>
                <a:cubicBezTo>
                  <a:pt x="116" y="944"/>
                  <a:pt x="120" y="936"/>
                  <a:pt x="118" y="929"/>
                </a:cubicBezTo>
                <a:cubicBezTo>
                  <a:pt x="124" y="900"/>
                  <a:pt x="137" y="872"/>
                  <a:pt x="150" y="844"/>
                </a:cubicBezTo>
                <a:cubicBezTo>
                  <a:pt x="132" y="868"/>
                  <a:pt x="104" y="886"/>
                  <a:pt x="111" y="921"/>
                </a:cubicBezTo>
                <a:cubicBezTo>
                  <a:pt x="99" y="968"/>
                  <a:pt x="96" y="1016"/>
                  <a:pt x="105" y="1071"/>
                </a:cubicBezTo>
                <a:cubicBezTo>
                  <a:pt x="66" y="1037"/>
                  <a:pt x="75" y="999"/>
                  <a:pt x="75" y="962"/>
                </a:cubicBezTo>
                <a:cubicBezTo>
                  <a:pt x="76" y="959"/>
                  <a:pt x="77" y="956"/>
                  <a:pt x="77" y="953"/>
                </a:cubicBezTo>
                <a:cubicBezTo>
                  <a:pt x="80" y="934"/>
                  <a:pt x="80" y="915"/>
                  <a:pt x="63" y="893"/>
                </a:cubicBezTo>
                <a:cubicBezTo>
                  <a:pt x="66" y="916"/>
                  <a:pt x="67" y="933"/>
                  <a:pt x="69" y="950"/>
                </a:cubicBezTo>
                <a:cubicBezTo>
                  <a:pt x="59" y="968"/>
                  <a:pt x="66" y="988"/>
                  <a:pt x="61" y="1007"/>
                </a:cubicBezTo>
                <a:cubicBezTo>
                  <a:pt x="43" y="1002"/>
                  <a:pt x="44" y="980"/>
                  <a:pt x="24" y="969"/>
                </a:cubicBezTo>
                <a:cubicBezTo>
                  <a:pt x="34" y="989"/>
                  <a:pt x="42" y="1005"/>
                  <a:pt x="50" y="1021"/>
                </a:cubicBezTo>
                <a:cubicBezTo>
                  <a:pt x="47" y="1031"/>
                  <a:pt x="43" y="1036"/>
                  <a:pt x="31" y="1032"/>
                </a:cubicBezTo>
                <a:cubicBezTo>
                  <a:pt x="10" y="1025"/>
                  <a:pt x="7" y="1009"/>
                  <a:pt x="7" y="991"/>
                </a:cubicBezTo>
                <a:cubicBezTo>
                  <a:pt x="1" y="1013"/>
                  <a:pt x="0" y="1032"/>
                  <a:pt x="26" y="1043"/>
                </a:cubicBezTo>
                <a:cubicBezTo>
                  <a:pt x="34" y="1046"/>
                  <a:pt x="42" y="1052"/>
                  <a:pt x="43" y="1061"/>
                </a:cubicBezTo>
                <a:cubicBezTo>
                  <a:pt x="47" y="1095"/>
                  <a:pt x="65" y="1126"/>
                  <a:pt x="62" y="1161"/>
                </a:cubicBezTo>
                <a:cubicBezTo>
                  <a:pt x="61" y="1174"/>
                  <a:pt x="68" y="1178"/>
                  <a:pt x="79" y="1180"/>
                </a:cubicBezTo>
                <a:cubicBezTo>
                  <a:pt x="139" y="1190"/>
                  <a:pt x="127" y="1183"/>
                  <a:pt x="128" y="1238"/>
                </a:cubicBezTo>
                <a:cubicBezTo>
                  <a:pt x="128" y="1268"/>
                  <a:pt x="128" y="1295"/>
                  <a:pt x="147" y="1319"/>
                </a:cubicBezTo>
                <a:cubicBezTo>
                  <a:pt x="151" y="1323"/>
                  <a:pt x="152" y="1329"/>
                  <a:pt x="148" y="1336"/>
                </a:cubicBezTo>
                <a:cubicBezTo>
                  <a:pt x="133" y="1333"/>
                  <a:pt x="130" y="1316"/>
                  <a:pt x="114" y="1307"/>
                </a:cubicBezTo>
                <a:cubicBezTo>
                  <a:pt x="124" y="1329"/>
                  <a:pt x="127" y="1350"/>
                  <a:pt x="150" y="1359"/>
                </a:cubicBezTo>
                <a:cubicBezTo>
                  <a:pt x="161" y="1363"/>
                  <a:pt x="165" y="1374"/>
                  <a:pt x="169" y="1384"/>
                </a:cubicBezTo>
                <a:cubicBezTo>
                  <a:pt x="172" y="1408"/>
                  <a:pt x="175" y="1432"/>
                  <a:pt x="177" y="1457"/>
                </a:cubicBezTo>
                <a:cubicBezTo>
                  <a:pt x="175" y="1460"/>
                  <a:pt x="178" y="1467"/>
                  <a:pt x="179" y="1473"/>
                </a:cubicBezTo>
                <a:cubicBezTo>
                  <a:pt x="190" y="1521"/>
                  <a:pt x="186" y="1571"/>
                  <a:pt x="190" y="1620"/>
                </a:cubicBezTo>
                <a:cubicBezTo>
                  <a:pt x="193" y="1667"/>
                  <a:pt x="187" y="1713"/>
                  <a:pt x="184" y="1760"/>
                </a:cubicBezTo>
                <a:cubicBezTo>
                  <a:pt x="183" y="1774"/>
                  <a:pt x="182" y="1788"/>
                  <a:pt x="180" y="1802"/>
                </a:cubicBezTo>
                <a:cubicBezTo>
                  <a:pt x="179" y="1820"/>
                  <a:pt x="180" y="1839"/>
                  <a:pt x="154" y="1835"/>
                </a:cubicBezTo>
                <a:cubicBezTo>
                  <a:pt x="144" y="1834"/>
                  <a:pt x="144" y="1842"/>
                  <a:pt x="141" y="1848"/>
                </a:cubicBezTo>
                <a:cubicBezTo>
                  <a:pt x="133" y="1865"/>
                  <a:pt x="130" y="1883"/>
                  <a:pt x="132" y="1906"/>
                </a:cubicBezTo>
                <a:cubicBezTo>
                  <a:pt x="151" y="1890"/>
                  <a:pt x="150" y="1852"/>
                  <a:pt x="184" y="1865"/>
                </a:cubicBezTo>
                <a:cubicBezTo>
                  <a:pt x="184" y="1886"/>
                  <a:pt x="161" y="1888"/>
                  <a:pt x="150" y="1908"/>
                </a:cubicBezTo>
                <a:cubicBezTo>
                  <a:pt x="188" y="1901"/>
                  <a:pt x="217" y="1874"/>
                  <a:pt x="254" y="1883"/>
                </a:cubicBezTo>
                <a:cubicBezTo>
                  <a:pt x="261" y="1888"/>
                  <a:pt x="267" y="1893"/>
                  <a:pt x="275" y="1898"/>
                </a:cubicBezTo>
                <a:cubicBezTo>
                  <a:pt x="278" y="1902"/>
                  <a:pt x="283" y="1903"/>
                  <a:pt x="287" y="1904"/>
                </a:cubicBezTo>
                <a:cubicBezTo>
                  <a:pt x="294" y="1905"/>
                  <a:pt x="304" y="1911"/>
                  <a:pt x="308" y="1901"/>
                </a:cubicBezTo>
                <a:cubicBezTo>
                  <a:pt x="311" y="1892"/>
                  <a:pt x="300" y="1891"/>
                  <a:pt x="293" y="1887"/>
                </a:cubicBezTo>
                <a:cubicBezTo>
                  <a:pt x="305" y="1877"/>
                  <a:pt x="318" y="1883"/>
                  <a:pt x="330" y="1887"/>
                </a:cubicBezTo>
                <a:cubicBezTo>
                  <a:pt x="342" y="1890"/>
                  <a:pt x="353" y="1891"/>
                  <a:pt x="365" y="1878"/>
                </a:cubicBezTo>
                <a:cubicBezTo>
                  <a:pt x="342" y="1874"/>
                  <a:pt x="324" y="1863"/>
                  <a:pt x="316" y="1841"/>
                </a:cubicBezTo>
                <a:cubicBezTo>
                  <a:pt x="311" y="1804"/>
                  <a:pt x="306" y="1767"/>
                  <a:pt x="302" y="1730"/>
                </a:cubicBezTo>
                <a:cubicBezTo>
                  <a:pt x="298" y="1714"/>
                  <a:pt x="295" y="1699"/>
                  <a:pt x="291" y="1683"/>
                </a:cubicBezTo>
                <a:cubicBezTo>
                  <a:pt x="297" y="1619"/>
                  <a:pt x="277" y="1558"/>
                  <a:pt x="266" y="1497"/>
                </a:cubicBezTo>
                <a:cubicBezTo>
                  <a:pt x="263" y="1475"/>
                  <a:pt x="260" y="1455"/>
                  <a:pt x="268" y="1435"/>
                </a:cubicBezTo>
                <a:cubicBezTo>
                  <a:pt x="270" y="1430"/>
                  <a:pt x="272" y="1426"/>
                  <a:pt x="274" y="1422"/>
                </a:cubicBezTo>
                <a:cubicBezTo>
                  <a:pt x="278" y="1415"/>
                  <a:pt x="283" y="1407"/>
                  <a:pt x="286" y="1399"/>
                </a:cubicBezTo>
                <a:cubicBezTo>
                  <a:pt x="289" y="1392"/>
                  <a:pt x="291" y="1384"/>
                  <a:pt x="294" y="1377"/>
                </a:cubicBezTo>
                <a:cubicBezTo>
                  <a:pt x="301" y="1363"/>
                  <a:pt x="311" y="1350"/>
                  <a:pt x="324" y="1342"/>
                </a:cubicBezTo>
                <a:cubicBezTo>
                  <a:pt x="331" y="1337"/>
                  <a:pt x="337" y="1325"/>
                  <a:pt x="331" y="1314"/>
                </a:cubicBezTo>
                <a:cubicBezTo>
                  <a:pt x="328" y="1306"/>
                  <a:pt x="336" y="1297"/>
                  <a:pt x="338" y="1290"/>
                </a:cubicBezTo>
                <a:cubicBezTo>
                  <a:pt x="342" y="1282"/>
                  <a:pt x="343" y="1272"/>
                  <a:pt x="344" y="1263"/>
                </a:cubicBezTo>
                <a:cubicBezTo>
                  <a:pt x="346" y="1251"/>
                  <a:pt x="349" y="1239"/>
                  <a:pt x="351" y="1227"/>
                </a:cubicBezTo>
                <a:cubicBezTo>
                  <a:pt x="353" y="1216"/>
                  <a:pt x="353" y="1204"/>
                  <a:pt x="353" y="1193"/>
                </a:cubicBezTo>
                <a:cubicBezTo>
                  <a:pt x="352" y="1169"/>
                  <a:pt x="347" y="1145"/>
                  <a:pt x="344" y="1120"/>
                </a:cubicBezTo>
                <a:cubicBezTo>
                  <a:pt x="342" y="1110"/>
                  <a:pt x="343" y="1099"/>
                  <a:pt x="349" y="1090"/>
                </a:cubicBezTo>
                <a:cubicBezTo>
                  <a:pt x="362" y="1069"/>
                  <a:pt x="379" y="1051"/>
                  <a:pt x="397" y="1036"/>
                </a:cubicBezTo>
                <a:cubicBezTo>
                  <a:pt x="407" y="1029"/>
                  <a:pt x="417" y="1022"/>
                  <a:pt x="427" y="1015"/>
                </a:cubicBezTo>
                <a:cubicBezTo>
                  <a:pt x="432" y="1012"/>
                  <a:pt x="437" y="1009"/>
                  <a:pt x="442" y="1006"/>
                </a:cubicBezTo>
                <a:cubicBezTo>
                  <a:pt x="447" y="1003"/>
                  <a:pt x="452" y="999"/>
                  <a:pt x="457" y="998"/>
                </a:cubicBezTo>
                <a:cubicBezTo>
                  <a:pt x="459" y="998"/>
                  <a:pt x="460" y="998"/>
                  <a:pt x="461" y="998"/>
                </a:cubicBezTo>
                <a:cubicBezTo>
                  <a:pt x="496" y="998"/>
                  <a:pt x="492" y="962"/>
                  <a:pt x="499" y="938"/>
                </a:cubicBezTo>
                <a:cubicBezTo>
                  <a:pt x="478" y="947"/>
                  <a:pt x="487" y="985"/>
                  <a:pt x="456" y="985"/>
                </a:cubicBezTo>
                <a:cubicBezTo>
                  <a:pt x="440" y="983"/>
                  <a:pt x="429" y="994"/>
                  <a:pt x="417" y="1002"/>
                </a:cubicBezTo>
                <a:cubicBezTo>
                  <a:pt x="407" y="993"/>
                  <a:pt x="422" y="969"/>
                  <a:pt x="416" y="959"/>
                </a:cubicBezTo>
                <a:cubicBezTo>
                  <a:pt x="407" y="972"/>
                  <a:pt x="399" y="1003"/>
                  <a:pt x="396" y="1008"/>
                </a:cubicBezTo>
                <a:cubicBezTo>
                  <a:pt x="387" y="1022"/>
                  <a:pt x="381" y="1023"/>
                  <a:pt x="370" y="1034"/>
                </a:cubicBezTo>
                <a:cubicBezTo>
                  <a:pt x="364" y="1040"/>
                  <a:pt x="360" y="1048"/>
                  <a:pt x="356" y="1054"/>
                </a:cubicBezTo>
                <a:cubicBezTo>
                  <a:pt x="351" y="1061"/>
                  <a:pt x="346" y="1065"/>
                  <a:pt x="338" y="1069"/>
                </a:cubicBezTo>
                <a:cubicBezTo>
                  <a:pt x="317" y="1079"/>
                  <a:pt x="323" y="1106"/>
                  <a:pt x="327" y="1125"/>
                </a:cubicBezTo>
                <a:cubicBezTo>
                  <a:pt x="335" y="1170"/>
                  <a:pt x="338" y="1215"/>
                  <a:pt x="326" y="1260"/>
                </a:cubicBezTo>
                <a:cubicBezTo>
                  <a:pt x="314" y="1262"/>
                  <a:pt x="318" y="1236"/>
                  <a:pt x="311" y="1211"/>
                </a:cubicBezTo>
                <a:cubicBezTo>
                  <a:pt x="297" y="1244"/>
                  <a:pt x="312" y="1260"/>
                  <a:pt x="310" y="1308"/>
                </a:cubicBezTo>
                <a:cubicBezTo>
                  <a:pt x="296" y="1322"/>
                  <a:pt x="278" y="1334"/>
                  <a:pt x="269" y="1355"/>
                </a:cubicBezTo>
                <a:cubicBezTo>
                  <a:pt x="270" y="1323"/>
                  <a:pt x="271" y="1292"/>
                  <a:pt x="267" y="1261"/>
                </a:cubicBezTo>
                <a:cubicBezTo>
                  <a:pt x="268" y="1237"/>
                  <a:pt x="276" y="1213"/>
                  <a:pt x="268" y="1190"/>
                </a:cubicBezTo>
                <a:cubicBezTo>
                  <a:pt x="270" y="1119"/>
                  <a:pt x="268" y="1064"/>
                  <a:pt x="321" y="1021"/>
                </a:cubicBezTo>
                <a:cubicBezTo>
                  <a:pt x="328" y="1016"/>
                  <a:pt x="346" y="988"/>
                  <a:pt x="350" y="979"/>
                </a:cubicBezTo>
                <a:cubicBezTo>
                  <a:pt x="373" y="924"/>
                  <a:pt x="414" y="922"/>
                  <a:pt x="456" y="881"/>
                </a:cubicBezTo>
                <a:cubicBezTo>
                  <a:pt x="484" y="857"/>
                  <a:pt x="513" y="827"/>
                  <a:pt x="552" y="825"/>
                </a:cubicBezTo>
                <a:cubicBezTo>
                  <a:pt x="559" y="824"/>
                  <a:pt x="567" y="825"/>
                  <a:pt x="573" y="823"/>
                </a:cubicBezTo>
                <a:cubicBezTo>
                  <a:pt x="587" y="819"/>
                  <a:pt x="596" y="815"/>
                  <a:pt x="610" y="810"/>
                </a:cubicBezTo>
                <a:cubicBezTo>
                  <a:pt x="636" y="801"/>
                  <a:pt x="656" y="781"/>
                  <a:pt x="658" y="756"/>
                </a:cubicBezTo>
                <a:cubicBezTo>
                  <a:pt x="645" y="767"/>
                  <a:pt x="626" y="792"/>
                  <a:pt x="607" y="792"/>
                </a:cubicBezTo>
                <a:cubicBezTo>
                  <a:pt x="595" y="793"/>
                  <a:pt x="583" y="784"/>
                  <a:pt x="591" y="769"/>
                </a:cubicBezTo>
                <a:close/>
                <a:moveTo>
                  <a:pt x="60" y="1045"/>
                </a:moveTo>
                <a:cubicBezTo>
                  <a:pt x="69" y="1054"/>
                  <a:pt x="75" y="1067"/>
                  <a:pt x="86" y="1072"/>
                </a:cubicBezTo>
                <a:cubicBezTo>
                  <a:pt x="125" y="1089"/>
                  <a:pt x="120" y="1123"/>
                  <a:pt x="121" y="1155"/>
                </a:cubicBezTo>
                <a:cubicBezTo>
                  <a:pt x="86" y="1152"/>
                  <a:pt x="61" y="1106"/>
                  <a:pt x="60" y="1045"/>
                </a:cubicBezTo>
                <a:close/>
                <a:moveTo>
                  <a:pt x="346" y="660"/>
                </a:moveTo>
                <a:cubicBezTo>
                  <a:pt x="357" y="669"/>
                  <a:pt x="360" y="672"/>
                  <a:pt x="363" y="679"/>
                </a:cubicBezTo>
                <a:cubicBezTo>
                  <a:pt x="373" y="700"/>
                  <a:pt x="367" y="720"/>
                  <a:pt x="368" y="723"/>
                </a:cubicBezTo>
                <a:cubicBezTo>
                  <a:pt x="369" y="736"/>
                  <a:pt x="359" y="821"/>
                  <a:pt x="370" y="856"/>
                </a:cubicBezTo>
                <a:cubicBezTo>
                  <a:pt x="369" y="857"/>
                  <a:pt x="368" y="859"/>
                  <a:pt x="367" y="860"/>
                </a:cubicBezTo>
                <a:cubicBezTo>
                  <a:pt x="361" y="869"/>
                  <a:pt x="352" y="876"/>
                  <a:pt x="346" y="885"/>
                </a:cubicBezTo>
                <a:cubicBezTo>
                  <a:pt x="340" y="894"/>
                  <a:pt x="308" y="910"/>
                  <a:pt x="297" y="931"/>
                </a:cubicBezTo>
                <a:cubicBezTo>
                  <a:pt x="297" y="931"/>
                  <a:pt x="296" y="930"/>
                  <a:pt x="296" y="930"/>
                </a:cubicBezTo>
                <a:cubicBezTo>
                  <a:pt x="296" y="918"/>
                  <a:pt x="293" y="890"/>
                  <a:pt x="293" y="887"/>
                </a:cubicBezTo>
                <a:cubicBezTo>
                  <a:pt x="285" y="856"/>
                  <a:pt x="283" y="834"/>
                  <a:pt x="283" y="793"/>
                </a:cubicBezTo>
                <a:cubicBezTo>
                  <a:pt x="283" y="776"/>
                  <a:pt x="297" y="763"/>
                  <a:pt x="299" y="746"/>
                </a:cubicBezTo>
                <a:cubicBezTo>
                  <a:pt x="304" y="702"/>
                  <a:pt x="335" y="695"/>
                  <a:pt x="346" y="660"/>
                </a:cubicBezTo>
                <a:close/>
                <a:moveTo>
                  <a:pt x="151" y="1217"/>
                </a:moveTo>
                <a:cubicBezTo>
                  <a:pt x="151" y="1212"/>
                  <a:pt x="151" y="1205"/>
                  <a:pt x="154" y="1203"/>
                </a:cubicBezTo>
                <a:cubicBezTo>
                  <a:pt x="159" y="1200"/>
                  <a:pt x="165" y="1204"/>
                  <a:pt x="170" y="1207"/>
                </a:cubicBezTo>
                <a:cubicBezTo>
                  <a:pt x="178" y="1212"/>
                  <a:pt x="181" y="1220"/>
                  <a:pt x="185" y="1228"/>
                </a:cubicBezTo>
                <a:cubicBezTo>
                  <a:pt x="201" y="1259"/>
                  <a:pt x="189" y="1291"/>
                  <a:pt x="191" y="1323"/>
                </a:cubicBezTo>
                <a:cubicBezTo>
                  <a:pt x="170" y="1291"/>
                  <a:pt x="154" y="1256"/>
                  <a:pt x="151" y="1217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4" name="组合 13"/>
          <p:cNvGrpSpPr/>
          <p:nvPr/>
        </p:nvGrpSpPr>
        <p:grpSpPr>
          <a:xfrm>
            <a:off x="1289843" y="5267875"/>
            <a:ext cx="747713" cy="1285875"/>
            <a:chOff x="454025" y="5688013"/>
            <a:chExt cx="747713" cy="1285875"/>
          </a:xfrm>
        </p:grpSpPr>
        <p:sp>
          <p:nvSpPr>
            <p:cNvPr id="15" name="Freeform 9"/>
            <p:cNvSpPr/>
            <p:nvPr/>
          </p:nvSpPr>
          <p:spPr bwMode="auto">
            <a:xfrm>
              <a:off x="454025" y="6034088"/>
              <a:ext cx="747713" cy="939800"/>
            </a:xfrm>
            <a:custGeom>
              <a:avLst/>
              <a:gdLst>
                <a:gd name="T0" fmla="*/ 135 w 176"/>
                <a:gd name="T1" fmla="*/ 220 h 220"/>
                <a:gd name="T2" fmla="*/ 0 w 176"/>
                <a:gd name="T3" fmla="*/ 186 h 220"/>
                <a:gd name="T4" fmla="*/ 31 w 176"/>
                <a:gd name="T5" fmla="*/ 60 h 220"/>
                <a:gd name="T6" fmla="*/ 115 w 176"/>
                <a:gd name="T7" fmla="*/ 9 h 220"/>
                <a:gd name="T8" fmla="*/ 115 w 176"/>
                <a:gd name="T9" fmla="*/ 9 h 220"/>
                <a:gd name="T10" fmla="*/ 166 w 176"/>
                <a:gd name="T11" fmla="*/ 93 h 220"/>
                <a:gd name="T12" fmla="*/ 135 w 176"/>
                <a:gd name="T13" fmla="*/ 22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6" h="220">
                  <a:moveTo>
                    <a:pt x="135" y="220"/>
                  </a:moveTo>
                  <a:cubicBezTo>
                    <a:pt x="0" y="186"/>
                    <a:pt x="0" y="186"/>
                    <a:pt x="0" y="186"/>
                  </a:cubicBezTo>
                  <a:cubicBezTo>
                    <a:pt x="31" y="60"/>
                    <a:pt x="31" y="60"/>
                    <a:pt x="31" y="60"/>
                  </a:cubicBezTo>
                  <a:cubicBezTo>
                    <a:pt x="40" y="23"/>
                    <a:pt x="78" y="0"/>
                    <a:pt x="115" y="9"/>
                  </a:cubicBezTo>
                  <a:cubicBezTo>
                    <a:pt x="115" y="9"/>
                    <a:pt x="115" y="9"/>
                    <a:pt x="115" y="9"/>
                  </a:cubicBezTo>
                  <a:cubicBezTo>
                    <a:pt x="153" y="18"/>
                    <a:pt x="176" y="56"/>
                    <a:pt x="166" y="93"/>
                  </a:cubicBezTo>
                  <a:lnTo>
                    <a:pt x="135" y="22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Line 10"/>
            <p:cNvSpPr>
              <a:spLocks noChangeShapeType="1"/>
            </p:cNvSpPr>
            <p:nvPr/>
          </p:nvSpPr>
          <p:spPr bwMode="auto">
            <a:xfrm flipH="1">
              <a:off x="849312" y="5688013"/>
              <a:ext cx="190500" cy="773113"/>
            </a:xfrm>
            <a:prstGeom prst="line">
              <a:avLst/>
            </a:prstGeom>
            <a:noFill/>
            <a:ln w="152400" cap="flat">
              <a:solidFill>
                <a:srgbClr val="231F2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Line 11"/>
            <p:cNvSpPr>
              <a:spLocks noChangeShapeType="1"/>
            </p:cNvSpPr>
            <p:nvPr/>
          </p:nvSpPr>
          <p:spPr bwMode="auto">
            <a:xfrm>
              <a:off x="823912" y="5837238"/>
              <a:ext cx="334963" cy="80963"/>
            </a:xfrm>
            <a:prstGeom prst="line">
              <a:avLst/>
            </a:prstGeom>
            <a:noFill/>
            <a:ln w="152400" cap="flat">
              <a:solidFill>
                <a:srgbClr val="231F2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0448551" y="5315499"/>
            <a:ext cx="704850" cy="1238251"/>
            <a:chOff x="4195762" y="5526088"/>
            <a:chExt cx="704850" cy="1238251"/>
          </a:xfrm>
        </p:grpSpPr>
        <p:sp>
          <p:nvSpPr>
            <p:cNvPr id="19" name="Freeform 12"/>
            <p:cNvSpPr/>
            <p:nvPr/>
          </p:nvSpPr>
          <p:spPr bwMode="auto">
            <a:xfrm>
              <a:off x="4195762" y="5867401"/>
              <a:ext cx="704850" cy="896938"/>
            </a:xfrm>
            <a:custGeom>
              <a:avLst/>
              <a:gdLst>
                <a:gd name="T0" fmla="*/ 166 w 166"/>
                <a:gd name="T1" fmla="*/ 181 h 210"/>
                <a:gd name="T2" fmla="*/ 35 w 166"/>
                <a:gd name="T3" fmla="*/ 210 h 210"/>
                <a:gd name="T4" fmla="*/ 8 w 166"/>
                <a:gd name="T5" fmla="*/ 88 h 210"/>
                <a:gd name="T6" fmla="*/ 59 w 166"/>
                <a:gd name="T7" fmla="*/ 8 h 210"/>
                <a:gd name="T8" fmla="*/ 59 w 166"/>
                <a:gd name="T9" fmla="*/ 8 h 210"/>
                <a:gd name="T10" fmla="*/ 139 w 166"/>
                <a:gd name="T11" fmla="*/ 59 h 210"/>
                <a:gd name="T12" fmla="*/ 166 w 166"/>
                <a:gd name="T13" fmla="*/ 181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6" h="210">
                  <a:moveTo>
                    <a:pt x="166" y="181"/>
                  </a:moveTo>
                  <a:cubicBezTo>
                    <a:pt x="35" y="210"/>
                    <a:pt x="35" y="210"/>
                    <a:pt x="35" y="210"/>
                  </a:cubicBezTo>
                  <a:cubicBezTo>
                    <a:pt x="8" y="88"/>
                    <a:pt x="8" y="88"/>
                    <a:pt x="8" y="88"/>
                  </a:cubicBezTo>
                  <a:cubicBezTo>
                    <a:pt x="0" y="52"/>
                    <a:pt x="23" y="16"/>
                    <a:pt x="59" y="8"/>
                  </a:cubicBezTo>
                  <a:cubicBezTo>
                    <a:pt x="59" y="8"/>
                    <a:pt x="59" y="8"/>
                    <a:pt x="59" y="8"/>
                  </a:cubicBezTo>
                  <a:cubicBezTo>
                    <a:pt x="95" y="0"/>
                    <a:pt x="131" y="23"/>
                    <a:pt x="139" y="59"/>
                  </a:cubicBezTo>
                  <a:lnTo>
                    <a:pt x="166" y="18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Line 13"/>
            <p:cNvSpPr>
              <a:spLocks noChangeShapeType="1"/>
            </p:cNvSpPr>
            <p:nvPr/>
          </p:nvSpPr>
          <p:spPr bwMode="auto">
            <a:xfrm>
              <a:off x="4365625" y="5526088"/>
              <a:ext cx="165100" cy="750888"/>
            </a:xfrm>
            <a:prstGeom prst="line">
              <a:avLst/>
            </a:prstGeom>
            <a:noFill/>
            <a:ln w="152400" cap="flat">
              <a:solidFill>
                <a:srgbClr val="231F2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Line 14"/>
            <p:cNvSpPr>
              <a:spLocks noChangeShapeType="1"/>
            </p:cNvSpPr>
            <p:nvPr/>
          </p:nvSpPr>
          <p:spPr bwMode="auto">
            <a:xfrm flipV="1">
              <a:off x="4243387" y="5675313"/>
              <a:ext cx="325438" cy="73025"/>
            </a:xfrm>
            <a:prstGeom prst="line">
              <a:avLst/>
            </a:prstGeom>
            <a:noFill/>
            <a:ln w="152400" cap="flat">
              <a:solidFill>
                <a:srgbClr val="231F2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2" name="Freeform 15"/>
          <p:cNvSpPr/>
          <p:nvPr/>
        </p:nvSpPr>
        <p:spPr bwMode="auto">
          <a:xfrm>
            <a:off x="3295554" y="5373986"/>
            <a:ext cx="534988" cy="727075"/>
          </a:xfrm>
          <a:custGeom>
            <a:avLst/>
            <a:gdLst>
              <a:gd name="T0" fmla="*/ 83 w 337"/>
              <a:gd name="T1" fmla="*/ 458 h 458"/>
              <a:gd name="T2" fmla="*/ 0 w 337"/>
              <a:gd name="T3" fmla="*/ 159 h 458"/>
              <a:gd name="T4" fmla="*/ 83 w 337"/>
              <a:gd name="T5" fmla="*/ 0 h 458"/>
              <a:gd name="T6" fmla="*/ 246 w 337"/>
              <a:gd name="T7" fmla="*/ 0 h 458"/>
              <a:gd name="T8" fmla="*/ 337 w 337"/>
              <a:gd name="T9" fmla="*/ 140 h 458"/>
              <a:gd name="T10" fmla="*/ 284 w 337"/>
              <a:gd name="T11" fmla="*/ 458 h 458"/>
              <a:gd name="T12" fmla="*/ 83 w 337"/>
              <a:gd name="T13" fmla="*/ 458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37" h="458">
                <a:moveTo>
                  <a:pt x="83" y="458"/>
                </a:moveTo>
                <a:lnTo>
                  <a:pt x="0" y="159"/>
                </a:lnTo>
                <a:lnTo>
                  <a:pt x="83" y="0"/>
                </a:lnTo>
                <a:lnTo>
                  <a:pt x="246" y="0"/>
                </a:lnTo>
                <a:lnTo>
                  <a:pt x="337" y="140"/>
                </a:lnTo>
                <a:lnTo>
                  <a:pt x="284" y="458"/>
                </a:lnTo>
                <a:lnTo>
                  <a:pt x="83" y="458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3" name="组合 22"/>
          <p:cNvGrpSpPr/>
          <p:nvPr/>
        </p:nvGrpSpPr>
        <p:grpSpPr>
          <a:xfrm>
            <a:off x="5287555" y="4743383"/>
            <a:ext cx="698500" cy="1149350"/>
            <a:chOff x="2381250" y="5756276"/>
            <a:chExt cx="698500" cy="1149350"/>
          </a:xfrm>
        </p:grpSpPr>
        <p:sp>
          <p:nvSpPr>
            <p:cNvPr id="24" name="Line 16"/>
            <p:cNvSpPr>
              <a:spLocks noChangeShapeType="1"/>
            </p:cNvSpPr>
            <p:nvPr/>
          </p:nvSpPr>
          <p:spPr bwMode="auto">
            <a:xfrm>
              <a:off x="2732087" y="5756276"/>
              <a:ext cx="0" cy="1149350"/>
            </a:xfrm>
            <a:prstGeom prst="line">
              <a:avLst/>
            </a:prstGeom>
            <a:noFill/>
            <a:ln w="152400" cap="flat">
              <a:solidFill>
                <a:srgbClr val="231F2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Line 17"/>
            <p:cNvSpPr>
              <a:spLocks noChangeShapeType="1"/>
            </p:cNvSpPr>
            <p:nvPr/>
          </p:nvSpPr>
          <p:spPr bwMode="auto">
            <a:xfrm>
              <a:off x="2381250" y="6137276"/>
              <a:ext cx="698500" cy="0"/>
            </a:xfrm>
            <a:prstGeom prst="line">
              <a:avLst/>
            </a:prstGeom>
            <a:noFill/>
            <a:ln w="152400" cap="flat">
              <a:solidFill>
                <a:srgbClr val="231F2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Oval 18"/>
            <p:cNvSpPr>
              <a:spLocks noChangeArrowheads="1"/>
            </p:cNvSpPr>
            <p:nvPr/>
          </p:nvSpPr>
          <p:spPr bwMode="auto">
            <a:xfrm>
              <a:off x="2533650" y="5948363"/>
              <a:ext cx="381000" cy="381000"/>
            </a:xfrm>
            <a:prstGeom prst="ellipse">
              <a:avLst/>
            </a:pr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7" name="Freeform 19"/>
          <p:cNvSpPr/>
          <p:nvPr/>
        </p:nvSpPr>
        <p:spPr bwMode="auto">
          <a:xfrm>
            <a:off x="8327758" y="5051724"/>
            <a:ext cx="581025" cy="644525"/>
          </a:xfrm>
          <a:custGeom>
            <a:avLst/>
            <a:gdLst>
              <a:gd name="T0" fmla="*/ 110 w 137"/>
              <a:gd name="T1" fmla="*/ 151 h 151"/>
              <a:gd name="T2" fmla="*/ 26 w 137"/>
              <a:gd name="T3" fmla="*/ 151 h 151"/>
              <a:gd name="T4" fmla="*/ 8 w 137"/>
              <a:gd name="T5" fmla="*/ 75 h 151"/>
              <a:gd name="T6" fmla="*/ 68 w 137"/>
              <a:gd name="T7" fmla="*/ 0 h 151"/>
              <a:gd name="T8" fmla="*/ 68 w 137"/>
              <a:gd name="T9" fmla="*/ 0 h 151"/>
              <a:gd name="T10" fmla="*/ 128 w 137"/>
              <a:gd name="T11" fmla="*/ 75 h 151"/>
              <a:gd name="T12" fmla="*/ 110 w 137"/>
              <a:gd name="T13" fmla="*/ 151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7" h="151">
                <a:moveTo>
                  <a:pt x="110" y="151"/>
                </a:moveTo>
                <a:cubicBezTo>
                  <a:pt x="26" y="151"/>
                  <a:pt x="26" y="151"/>
                  <a:pt x="26" y="151"/>
                </a:cubicBezTo>
                <a:cubicBezTo>
                  <a:pt x="8" y="75"/>
                  <a:pt x="8" y="75"/>
                  <a:pt x="8" y="75"/>
                </a:cubicBezTo>
                <a:cubicBezTo>
                  <a:pt x="0" y="36"/>
                  <a:pt x="29" y="0"/>
                  <a:pt x="68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107" y="0"/>
                  <a:pt x="137" y="36"/>
                  <a:pt x="128" y="75"/>
                </a:cubicBezTo>
                <a:lnTo>
                  <a:pt x="110" y="151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Freeform 20"/>
          <p:cNvSpPr/>
          <p:nvPr/>
        </p:nvSpPr>
        <p:spPr bwMode="auto">
          <a:xfrm rot="20997692">
            <a:off x="-796" y="5610467"/>
            <a:ext cx="2787650" cy="846138"/>
          </a:xfrm>
          <a:custGeom>
            <a:avLst/>
            <a:gdLst>
              <a:gd name="T0" fmla="*/ 1647 w 1756"/>
              <a:gd name="T1" fmla="*/ 533 h 533"/>
              <a:gd name="T2" fmla="*/ 1510 w 1756"/>
              <a:gd name="T3" fmla="*/ 533 h 533"/>
              <a:gd name="T4" fmla="*/ 1374 w 1756"/>
              <a:gd name="T5" fmla="*/ 533 h 533"/>
              <a:gd name="T6" fmla="*/ 1235 w 1756"/>
              <a:gd name="T7" fmla="*/ 533 h 533"/>
              <a:gd name="T8" fmla="*/ 1099 w 1756"/>
              <a:gd name="T9" fmla="*/ 533 h 533"/>
              <a:gd name="T10" fmla="*/ 962 w 1756"/>
              <a:gd name="T11" fmla="*/ 533 h 533"/>
              <a:gd name="T12" fmla="*/ 823 w 1756"/>
              <a:gd name="T13" fmla="*/ 533 h 533"/>
              <a:gd name="T14" fmla="*/ 687 w 1756"/>
              <a:gd name="T15" fmla="*/ 533 h 533"/>
              <a:gd name="T16" fmla="*/ 551 w 1756"/>
              <a:gd name="T17" fmla="*/ 533 h 533"/>
              <a:gd name="T18" fmla="*/ 412 w 1756"/>
              <a:gd name="T19" fmla="*/ 533 h 533"/>
              <a:gd name="T20" fmla="*/ 276 w 1756"/>
              <a:gd name="T21" fmla="*/ 533 h 533"/>
              <a:gd name="T22" fmla="*/ 139 w 1756"/>
              <a:gd name="T23" fmla="*/ 533 h 533"/>
              <a:gd name="T24" fmla="*/ 0 w 1756"/>
              <a:gd name="T25" fmla="*/ 533 h 533"/>
              <a:gd name="T26" fmla="*/ 0 w 1756"/>
              <a:gd name="T27" fmla="*/ 525 h 533"/>
              <a:gd name="T28" fmla="*/ 0 w 1756"/>
              <a:gd name="T29" fmla="*/ 520 h 533"/>
              <a:gd name="T30" fmla="*/ 0 w 1756"/>
              <a:gd name="T31" fmla="*/ 512 h 533"/>
              <a:gd name="T32" fmla="*/ 0 w 1756"/>
              <a:gd name="T33" fmla="*/ 506 h 533"/>
              <a:gd name="T34" fmla="*/ 0 w 1756"/>
              <a:gd name="T35" fmla="*/ 501 h 533"/>
              <a:gd name="T36" fmla="*/ 0 w 1756"/>
              <a:gd name="T37" fmla="*/ 493 h 533"/>
              <a:gd name="T38" fmla="*/ 0 w 1756"/>
              <a:gd name="T39" fmla="*/ 487 h 533"/>
              <a:gd name="T40" fmla="*/ 0 w 1756"/>
              <a:gd name="T41" fmla="*/ 479 h 533"/>
              <a:gd name="T42" fmla="*/ 0 w 1756"/>
              <a:gd name="T43" fmla="*/ 474 h 533"/>
              <a:gd name="T44" fmla="*/ 0 w 1756"/>
              <a:gd name="T45" fmla="*/ 466 h 533"/>
              <a:gd name="T46" fmla="*/ 0 w 1756"/>
              <a:gd name="T47" fmla="*/ 460 h 533"/>
              <a:gd name="T48" fmla="*/ 0 w 1756"/>
              <a:gd name="T49" fmla="*/ 452 h 533"/>
              <a:gd name="T50" fmla="*/ 30 w 1756"/>
              <a:gd name="T51" fmla="*/ 331 h 533"/>
              <a:gd name="T52" fmla="*/ 166 w 1756"/>
              <a:gd name="T53" fmla="*/ 447 h 533"/>
              <a:gd name="T54" fmla="*/ 292 w 1756"/>
              <a:gd name="T55" fmla="*/ 286 h 533"/>
              <a:gd name="T56" fmla="*/ 441 w 1756"/>
              <a:gd name="T57" fmla="*/ 447 h 533"/>
              <a:gd name="T58" fmla="*/ 575 w 1756"/>
              <a:gd name="T59" fmla="*/ 216 h 533"/>
              <a:gd name="T60" fmla="*/ 714 w 1756"/>
              <a:gd name="T61" fmla="*/ 447 h 533"/>
              <a:gd name="T62" fmla="*/ 850 w 1756"/>
              <a:gd name="T63" fmla="*/ 267 h 533"/>
              <a:gd name="T64" fmla="*/ 989 w 1756"/>
              <a:gd name="T65" fmla="*/ 447 h 533"/>
              <a:gd name="T66" fmla="*/ 1123 w 1756"/>
              <a:gd name="T67" fmla="*/ 138 h 533"/>
              <a:gd name="T68" fmla="*/ 1264 w 1756"/>
              <a:gd name="T69" fmla="*/ 447 h 533"/>
              <a:gd name="T70" fmla="*/ 1411 w 1756"/>
              <a:gd name="T71" fmla="*/ 240 h 533"/>
              <a:gd name="T72" fmla="*/ 1537 w 1756"/>
              <a:gd name="T73" fmla="*/ 447 h 533"/>
              <a:gd name="T74" fmla="*/ 1676 w 1756"/>
              <a:gd name="T75" fmla="*/ 267 h 533"/>
              <a:gd name="T76" fmla="*/ 1756 w 1756"/>
              <a:gd name="T77" fmla="*/ 450 h 533"/>
              <a:gd name="T78" fmla="*/ 1756 w 1756"/>
              <a:gd name="T79" fmla="*/ 458 h 533"/>
              <a:gd name="T80" fmla="*/ 1756 w 1756"/>
              <a:gd name="T81" fmla="*/ 463 h 533"/>
              <a:gd name="T82" fmla="*/ 1756 w 1756"/>
              <a:gd name="T83" fmla="*/ 471 h 533"/>
              <a:gd name="T84" fmla="*/ 1756 w 1756"/>
              <a:gd name="T85" fmla="*/ 477 h 533"/>
              <a:gd name="T86" fmla="*/ 1756 w 1756"/>
              <a:gd name="T87" fmla="*/ 485 h 533"/>
              <a:gd name="T88" fmla="*/ 1756 w 1756"/>
              <a:gd name="T89" fmla="*/ 490 h 533"/>
              <a:gd name="T90" fmla="*/ 1756 w 1756"/>
              <a:gd name="T91" fmla="*/ 498 h 533"/>
              <a:gd name="T92" fmla="*/ 1756 w 1756"/>
              <a:gd name="T93" fmla="*/ 504 h 533"/>
              <a:gd name="T94" fmla="*/ 1756 w 1756"/>
              <a:gd name="T95" fmla="*/ 509 h 533"/>
              <a:gd name="T96" fmla="*/ 1756 w 1756"/>
              <a:gd name="T97" fmla="*/ 517 h 533"/>
              <a:gd name="T98" fmla="*/ 1756 w 1756"/>
              <a:gd name="T99" fmla="*/ 522 h 533"/>
              <a:gd name="T100" fmla="*/ 1756 w 1756"/>
              <a:gd name="T101" fmla="*/ 530 h 5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756" h="533">
                <a:moveTo>
                  <a:pt x="1756" y="533"/>
                </a:moveTo>
                <a:lnTo>
                  <a:pt x="1729" y="533"/>
                </a:lnTo>
                <a:lnTo>
                  <a:pt x="1703" y="533"/>
                </a:lnTo>
                <a:lnTo>
                  <a:pt x="1676" y="533"/>
                </a:lnTo>
                <a:lnTo>
                  <a:pt x="1647" y="533"/>
                </a:lnTo>
                <a:lnTo>
                  <a:pt x="1620" y="533"/>
                </a:lnTo>
                <a:lnTo>
                  <a:pt x="1593" y="533"/>
                </a:lnTo>
                <a:lnTo>
                  <a:pt x="1566" y="533"/>
                </a:lnTo>
                <a:lnTo>
                  <a:pt x="1537" y="533"/>
                </a:lnTo>
                <a:lnTo>
                  <a:pt x="1510" y="533"/>
                </a:lnTo>
                <a:lnTo>
                  <a:pt x="1484" y="533"/>
                </a:lnTo>
                <a:lnTo>
                  <a:pt x="1454" y="533"/>
                </a:lnTo>
                <a:lnTo>
                  <a:pt x="1427" y="533"/>
                </a:lnTo>
                <a:lnTo>
                  <a:pt x="1401" y="533"/>
                </a:lnTo>
                <a:lnTo>
                  <a:pt x="1374" y="533"/>
                </a:lnTo>
                <a:lnTo>
                  <a:pt x="1345" y="533"/>
                </a:lnTo>
                <a:lnTo>
                  <a:pt x="1318" y="533"/>
                </a:lnTo>
                <a:lnTo>
                  <a:pt x="1291" y="533"/>
                </a:lnTo>
                <a:lnTo>
                  <a:pt x="1264" y="533"/>
                </a:lnTo>
                <a:lnTo>
                  <a:pt x="1235" y="533"/>
                </a:lnTo>
                <a:lnTo>
                  <a:pt x="1208" y="533"/>
                </a:lnTo>
                <a:lnTo>
                  <a:pt x="1182" y="533"/>
                </a:lnTo>
                <a:lnTo>
                  <a:pt x="1155" y="533"/>
                </a:lnTo>
                <a:lnTo>
                  <a:pt x="1125" y="533"/>
                </a:lnTo>
                <a:lnTo>
                  <a:pt x="1099" y="533"/>
                </a:lnTo>
                <a:lnTo>
                  <a:pt x="1072" y="533"/>
                </a:lnTo>
                <a:lnTo>
                  <a:pt x="1045" y="533"/>
                </a:lnTo>
                <a:lnTo>
                  <a:pt x="1016" y="533"/>
                </a:lnTo>
                <a:lnTo>
                  <a:pt x="989" y="533"/>
                </a:lnTo>
                <a:lnTo>
                  <a:pt x="962" y="533"/>
                </a:lnTo>
                <a:lnTo>
                  <a:pt x="933" y="533"/>
                </a:lnTo>
                <a:lnTo>
                  <a:pt x="906" y="533"/>
                </a:lnTo>
                <a:lnTo>
                  <a:pt x="880" y="533"/>
                </a:lnTo>
                <a:lnTo>
                  <a:pt x="853" y="533"/>
                </a:lnTo>
                <a:lnTo>
                  <a:pt x="823" y="533"/>
                </a:lnTo>
                <a:lnTo>
                  <a:pt x="797" y="533"/>
                </a:lnTo>
                <a:lnTo>
                  <a:pt x="770" y="533"/>
                </a:lnTo>
                <a:lnTo>
                  <a:pt x="743" y="533"/>
                </a:lnTo>
                <a:lnTo>
                  <a:pt x="714" y="533"/>
                </a:lnTo>
                <a:lnTo>
                  <a:pt x="687" y="533"/>
                </a:lnTo>
                <a:lnTo>
                  <a:pt x="660" y="533"/>
                </a:lnTo>
                <a:lnTo>
                  <a:pt x="634" y="533"/>
                </a:lnTo>
                <a:lnTo>
                  <a:pt x="604" y="533"/>
                </a:lnTo>
                <a:lnTo>
                  <a:pt x="578" y="533"/>
                </a:lnTo>
                <a:lnTo>
                  <a:pt x="551" y="533"/>
                </a:lnTo>
                <a:lnTo>
                  <a:pt x="522" y="533"/>
                </a:lnTo>
                <a:lnTo>
                  <a:pt x="495" y="533"/>
                </a:lnTo>
                <a:lnTo>
                  <a:pt x="468" y="533"/>
                </a:lnTo>
                <a:lnTo>
                  <a:pt x="441" y="533"/>
                </a:lnTo>
                <a:lnTo>
                  <a:pt x="412" y="533"/>
                </a:lnTo>
                <a:lnTo>
                  <a:pt x="385" y="533"/>
                </a:lnTo>
                <a:lnTo>
                  <a:pt x="359" y="533"/>
                </a:lnTo>
                <a:lnTo>
                  <a:pt x="332" y="533"/>
                </a:lnTo>
                <a:lnTo>
                  <a:pt x="302" y="533"/>
                </a:lnTo>
                <a:lnTo>
                  <a:pt x="276" y="533"/>
                </a:lnTo>
                <a:lnTo>
                  <a:pt x="249" y="533"/>
                </a:lnTo>
                <a:lnTo>
                  <a:pt x="222" y="533"/>
                </a:lnTo>
                <a:lnTo>
                  <a:pt x="193" y="533"/>
                </a:lnTo>
                <a:lnTo>
                  <a:pt x="166" y="533"/>
                </a:lnTo>
                <a:lnTo>
                  <a:pt x="139" y="533"/>
                </a:lnTo>
                <a:lnTo>
                  <a:pt x="110" y="533"/>
                </a:lnTo>
                <a:lnTo>
                  <a:pt x="83" y="533"/>
                </a:lnTo>
                <a:lnTo>
                  <a:pt x="57" y="533"/>
                </a:lnTo>
                <a:lnTo>
                  <a:pt x="30" y="533"/>
                </a:lnTo>
                <a:lnTo>
                  <a:pt x="0" y="533"/>
                </a:lnTo>
                <a:lnTo>
                  <a:pt x="0" y="530"/>
                </a:lnTo>
                <a:lnTo>
                  <a:pt x="0" y="530"/>
                </a:lnTo>
                <a:lnTo>
                  <a:pt x="0" y="528"/>
                </a:lnTo>
                <a:lnTo>
                  <a:pt x="0" y="528"/>
                </a:lnTo>
                <a:lnTo>
                  <a:pt x="0" y="525"/>
                </a:lnTo>
                <a:lnTo>
                  <a:pt x="0" y="525"/>
                </a:lnTo>
                <a:lnTo>
                  <a:pt x="0" y="522"/>
                </a:lnTo>
                <a:lnTo>
                  <a:pt x="0" y="522"/>
                </a:lnTo>
                <a:lnTo>
                  <a:pt x="0" y="520"/>
                </a:lnTo>
                <a:lnTo>
                  <a:pt x="0" y="520"/>
                </a:lnTo>
                <a:lnTo>
                  <a:pt x="0" y="517"/>
                </a:lnTo>
                <a:lnTo>
                  <a:pt x="0" y="517"/>
                </a:lnTo>
                <a:lnTo>
                  <a:pt x="0" y="514"/>
                </a:lnTo>
                <a:lnTo>
                  <a:pt x="0" y="514"/>
                </a:lnTo>
                <a:lnTo>
                  <a:pt x="0" y="512"/>
                </a:lnTo>
                <a:lnTo>
                  <a:pt x="0" y="512"/>
                </a:lnTo>
                <a:lnTo>
                  <a:pt x="0" y="509"/>
                </a:lnTo>
                <a:lnTo>
                  <a:pt x="0" y="509"/>
                </a:lnTo>
                <a:lnTo>
                  <a:pt x="0" y="506"/>
                </a:lnTo>
                <a:lnTo>
                  <a:pt x="0" y="506"/>
                </a:lnTo>
                <a:lnTo>
                  <a:pt x="0" y="504"/>
                </a:lnTo>
                <a:lnTo>
                  <a:pt x="0" y="504"/>
                </a:lnTo>
                <a:lnTo>
                  <a:pt x="0" y="501"/>
                </a:lnTo>
                <a:lnTo>
                  <a:pt x="0" y="501"/>
                </a:lnTo>
                <a:lnTo>
                  <a:pt x="0" y="501"/>
                </a:lnTo>
                <a:lnTo>
                  <a:pt x="0" y="498"/>
                </a:lnTo>
                <a:lnTo>
                  <a:pt x="0" y="498"/>
                </a:lnTo>
                <a:lnTo>
                  <a:pt x="0" y="495"/>
                </a:lnTo>
                <a:lnTo>
                  <a:pt x="0" y="495"/>
                </a:lnTo>
                <a:lnTo>
                  <a:pt x="0" y="493"/>
                </a:lnTo>
                <a:lnTo>
                  <a:pt x="0" y="493"/>
                </a:lnTo>
                <a:lnTo>
                  <a:pt x="0" y="490"/>
                </a:lnTo>
                <a:lnTo>
                  <a:pt x="0" y="490"/>
                </a:lnTo>
                <a:lnTo>
                  <a:pt x="0" y="487"/>
                </a:lnTo>
                <a:lnTo>
                  <a:pt x="0" y="487"/>
                </a:lnTo>
                <a:lnTo>
                  <a:pt x="0" y="485"/>
                </a:lnTo>
                <a:lnTo>
                  <a:pt x="0" y="485"/>
                </a:lnTo>
                <a:lnTo>
                  <a:pt x="0" y="482"/>
                </a:lnTo>
                <a:lnTo>
                  <a:pt x="0" y="482"/>
                </a:lnTo>
                <a:lnTo>
                  <a:pt x="0" y="479"/>
                </a:lnTo>
                <a:lnTo>
                  <a:pt x="0" y="479"/>
                </a:lnTo>
                <a:lnTo>
                  <a:pt x="0" y="477"/>
                </a:lnTo>
                <a:lnTo>
                  <a:pt x="0" y="477"/>
                </a:lnTo>
                <a:lnTo>
                  <a:pt x="0" y="474"/>
                </a:lnTo>
                <a:lnTo>
                  <a:pt x="0" y="474"/>
                </a:lnTo>
                <a:lnTo>
                  <a:pt x="0" y="471"/>
                </a:lnTo>
                <a:lnTo>
                  <a:pt x="0" y="471"/>
                </a:lnTo>
                <a:lnTo>
                  <a:pt x="0" y="469"/>
                </a:lnTo>
                <a:lnTo>
                  <a:pt x="0" y="469"/>
                </a:lnTo>
                <a:lnTo>
                  <a:pt x="0" y="466"/>
                </a:lnTo>
                <a:lnTo>
                  <a:pt x="0" y="466"/>
                </a:lnTo>
                <a:lnTo>
                  <a:pt x="0" y="463"/>
                </a:lnTo>
                <a:lnTo>
                  <a:pt x="0" y="463"/>
                </a:lnTo>
                <a:lnTo>
                  <a:pt x="0" y="460"/>
                </a:lnTo>
                <a:lnTo>
                  <a:pt x="0" y="460"/>
                </a:lnTo>
                <a:lnTo>
                  <a:pt x="0" y="458"/>
                </a:lnTo>
                <a:lnTo>
                  <a:pt x="0" y="458"/>
                </a:lnTo>
                <a:lnTo>
                  <a:pt x="0" y="455"/>
                </a:lnTo>
                <a:lnTo>
                  <a:pt x="0" y="455"/>
                </a:lnTo>
                <a:lnTo>
                  <a:pt x="0" y="452"/>
                </a:lnTo>
                <a:lnTo>
                  <a:pt x="0" y="452"/>
                </a:lnTo>
                <a:lnTo>
                  <a:pt x="0" y="450"/>
                </a:lnTo>
                <a:lnTo>
                  <a:pt x="0" y="450"/>
                </a:lnTo>
                <a:lnTo>
                  <a:pt x="0" y="447"/>
                </a:lnTo>
                <a:lnTo>
                  <a:pt x="30" y="331"/>
                </a:lnTo>
                <a:lnTo>
                  <a:pt x="57" y="447"/>
                </a:lnTo>
                <a:lnTo>
                  <a:pt x="91" y="245"/>
                </a:lnTo>
                <a:lnTo>
                  <a:pt x="110" y="447"/>
                </a:lnTo>
                <a:lnTo>
                  <a:pt x="161" y="0"/>
                </a:lnTo>
                <a:lnTo>
                  <a:pt x="166" y="447"/>
                </a:lnTo>
                <a:lnTo>
                  <a:pt x="212" y="208"/>
                </a:lnTo>
                <a:lnTo>
                  <a:pt x="222" y="447"/>
                </a:lnTo>
                <a:lnTo>
                  <a:pt x="249" y="73"/>
                </a:lnTo>
                <a:lnTo>
                  <a:pt x="276" y="447"/>
                </a:lnTo>
                <a:lnTo>
                  <a:pt x="292" y="286"/>
                </a:lnTo>
                <a:lnTo>
                  <a:pt x="332" y="447"/>
                </a:lnTo>
                <a:lnTo>
                  <a:pt x="334" y="121"/>
                </a:lnTo>
                <a:lnTo>
                  <a:pt x="385" y="447"/>
                </a:lnTo>
                <a:lnTo>
                  <a:pt x="420" y="245"/>
                </a:lnTo>
                <a:lnTo>
                  <a:pt x="441" y="447"/>
                </a:lnTo>
                <a:lnTo>
                  <a:pt x="522" y="97"/>
                </a:lnTo>
                <a:lnTo>
                  <a:pt x="495" y="447"/>
                </a:lnTo>
                <a:lnTo>
                  <a:pt x="540" y="259"/>
                </a:lnTo>
                <a:lnTo>
                  <a:pt x="551" y="447"/>
                </a:lnTo>
                <a:lnTo>
                  <a:pt x="575" y="216"/>
                </a:lnTo>
                <a:lnTo>
                  <a:pt x="604" y="447"/>
                </a:lnTo>
                <a:lnTo>
                  <a:pt x="615" y="138"/>
                </a:lnTo>
                <a:lnTo>
                  <a:pt x="660" y="447"/>
                </a:lnTo>
                <a:lnTo>
                  <a:pt x="690" y="216"/>
                </a:lnTo>
                <a:lnTo>
                  <a:pt x="714" y="447"/>
                </a:lnTo>
                <a:lnTo>
                  <a:pt x="725" y="138"/>
                </a:lnTo>
                <a:lnTo>
                  <a:pt x="770" y="447"/>
                </a:lnTo>
                <a:lnTo>
                  <a:pt x="794" y="208"/>
                </a:lnTo>
                <a:lnTo>
                  <a:pt x="823" y="447"/>
                </a:lnTo>
                <a:lnTo>
                  <a:pt x="850" y="267"/>
                </a:lnTo>
                <a:lnTo>
                  <a:pt x="880" y="447"/>
                </a:lnTo>
                <a:lnTo>
                  <a:pt x="922" y="92"/>
                </a:lnTo>
                <a:lnTo>
                  <a:pt x="933" y="447"/>
                </a:lnTo>
                <a:lnTo>
                  <a:pt x="965" y="216"/>
                </a:lnTo>
                <a:lnTo>
                  <a:pt x="989" y="447"/>
                </a:lnTo>
                <a:lnTo>
                  <a:pt x="1003" y="183"/>
                </a:lnTo>
                <a:lnTo>
                  <a:pt x="1045" y="447"/>
                </a:lnTo>
                <a:lnTo>
                  <a:pt x="1072" y="245"/>
                </a:lnTo>
                <a:lnTo>
                  <a:pt x="1099" y="447"/>
                </a:lnTo>
                <a:lnTo>
                  <a:pt x="1123" y="138"/>
                </a:lnTo>
                <a:lnTo>
                  <a:pt x="1155" y="447"/>
                </a:lnTo>
                <a:lnTo>
                  <a:pt x="1192" y="267"/>
                </a:lnTo>
                <a:lnTo>
                  <a:pt x="1208" y="447"/>
                </a:lnTo>
                <a:lnTo>
                  <a:pt x="1235" y="323"/>
                </a:lnTo>
                <a:lnTo>
                  <a:pt x="1264" y="447"/>
                </a:lnTo>
                <a:lnTo>
                  <a:pt x="1270" y="208"/>
                </a:lnTo>
                <a:lnTo>
                  <a:pt x="1318" y="447"/>
                </a:lnTo>
                <a:lnTo>
                  <a:pt x="1337" y="275"/>
                </a:lnTo>
                <a:lnTo>
                  <a:pt x="1374" y="447"/>
                </a:lnTo>
                <a:lnTo>
                  <a:pt x="1411" y="240"/>
                </a:lnTo>
                <a:lnTo>
                  <a:pt x="1427" y="447"/>
                </a:lnTo>
                <a:lnTo>
                  <a:pt x="1446" y="267"/>
                </a:lnTo>
                <a:lnTo>
                  <a:pt x="1484" y="447"/>
                </a:lnTo>
                <a:lnTo>
                  <a:pt x="1534" y="267"/>
                </a:lnTo>
                <a:lnTo>
                  <a:pt x="1537" y="447"/>
                </a:lnTo>
                <a:lnTo>
                  <a:pt x="1593" y="138"/>
                </a:lnTo>
                <a:lnTo>
                  <a:pt x="1593" y="447"/>
                </a:lnTo>
                <a:lnTo>
                  <a:pt x="1644" y="226"/>
                </a:lnTo>
                <a:lnTo>
                  <a:pt x="1647" y="447"/>
                </a:lnTo>
                <a:lnTo>
                  <a:pt x="1676" y="267"/>
                </a:lnTo>
                <a:lnTo>
                  <a:pt x="1703" y="447"/>
                </a:lnTo>
                <a:lnTo>
                  <a:pt x="1703" y="138"/>
                </a:lnTo>
                <a:lnTo>
                  <a:pt x="1756" y="447"/>
                </a:lnTo>
                <a:lnTo>
                  <a:pt x="1756" y="450"/>
                </a:lnTo>
                <a:lnTo>
                  <a:pt x="1756" y="450"/>
                </a:lnTo>
                <a:lnTo>
                  <a:pt x="1756" y="452"/>
                </a:lnTo>
                <a:lnTo>
                  <a:pt x="1756" y="452"/>
                </a:lnTo>
                <a:lnTo>
                  <a:pt x="1756" y="455"/>
                </a:lnTo>
                <a:lnTo>
                  <a:pt x="1756" y="455"/>
                </a:lnTo>
                <a:lnTo>
                  <a:pt x="1756" y="458"/>
                </a:lnTo>
                <a:lnTo>
                  <a:pt x="1756" y="458"/>
                </a:lnTo>
                <a:lnTo>
                  <a:pt x="1756" y="460"/>
                </a:lnTo>
                <a:lnTo>
                  <a:pt x="1756" y="460"/>
                </a:lnTo>
                <a:lnTo>
                  <a:pt x="1756" y="463"/>
                </a:lnTo>
                <a:lnTo>
                  <a:pt x="1756" y="463"/>
                </a:lnTo>
                <a:lnTo>
                  <a:pt x="1756" y="466"/>
                </a:lnTo>
                <a:lnTo>
                  <a:pt x="1756" y="466"/>
                </a:lnTo>
                <a:lnTo>
                  <a:pt x="1756" y="469"/>
                </a:lnTo>
                <a:lnTo>
                  <a:pt x="1756" y="469"/>
                </a:lnTo>
                <a:lnTo>
                  <a:pt x="1756" y="471"/>
                </a:lnTo>
                <a:lnTo>
                  <a:pt x="1756" y="471"/>
                </a:lnTo>
                <a:lnTo>
                  <a:pt x="1756" y="474"/>
                </a:lnTo>
                <a:lnTo>
                  <a:pt x="1756" y="474"/>
                </a:lnTo>
                <a:lnTo>
                  <a:pt x="1756" y="477"/>
                </a:lnTo>
                <a:lnTo>
                  <a:pt x="1756" y="477"/>
                </a:lnTo>
                <a:lnTo>
                  <a:pt x="1756" y="479"/>
                </a:lnTo>
                <a:lnTo>
                  <a:pt x="1756" y="479"/>
                </a:lnTo>
                <a:lnTo>
                  <a:pt x="1756" y="482"/>
                </a:lnTo>
                <a:lnTo>
                  <a:pt x="1756" y="482"/>
                </a:lnTo>
                <a:lnTo>
                  <a:pt x="1756" y="485"/>
                </a:lnTo>
                <a:lnTo>
                  <a:pt x="1756" y="485"/>
                </a:lnTo>
                <a:lnTo>
                  <a:pt x="1756" y="487"/>
                </a:lnTo>
                <a:lnTo>
                  <a:pt x="1756" y="487"/>
                </a:lnTo>
                <a:lnTo>
                  <a:pt x="1756" y="490"/>
                </a:lnTo>
                <a:lnTo>
                  <a:pt x="1756" y="490"/>
                </a:lnTo>
                <a:lnTo>
                  <a:pt x="1756" y="493"/>
                </a:lnTo>
                <a:lnTo>
                  <a:pt x="1756" y="493"/>
                </a:lnTo>
                <a:lnTo>
                  <a:pt x="1756" y="495"/>
                </a:lnTo>
                <a:lnTo>
                  <a:pt x="1756" y="495"/>
                </a:lnTo>
                <a:lnTo>
                  <a:pt x="1756" y="498"/>
                </a:lnTo>
                <a:lnTo>
                  <a:pt x="1756" y="498"/>
                </a:lnTo>
                <a:lnTo>
                  <a:pt x="1756" y="501"/>
                </a:lnTo>
                <a:lnTo>
                  <a:pt x="1756" y="501"/>
                </a:lnTo>
                <a:lnTo>
                  <a:pt x="1756" y="501"/>
                </a:lnTo>
                <a:lnTo>
                  <a:pt x="1756" y="504"/>
                </a:lnTo>
                <a:lnTo>
                  <a:pt x="1756" y="504"/>
                </a:lnTo>
                <a:lnTo>
                  <a:pt x="1756" y="506"/>
                </a:lnTo>
                <a:lnTo>
                  <a:pt x="1756" y="506"/>
                </a:lnTo>
                <a:lnTo>
                  <a:pt x="1756" y="509"/>
                </a:lnTo>
                <a:lnTo>
                  <a:pt x="1756" y="509"/>
                </a:lnTo>
                <a:lnTo>
                  <a:pt x="1756" y="512"/>
                </a:lnTo>
                <a:lnTo>
                  <a:pt x="1756" y="512"/>
                </a:lnTo>
                <a:lnTo>
                  <a:pt x="1756" y="514"/>
                </a:lnTo>
                <a:lnTo>
                  <a:pt x="1756" y="514"/>
                </a:lnTo>
                <a:lnTo>
                  <a:pt x="1756" y="517"/>
                </a:lnTo>
                <a:lnTo>
                  <a:pt x="1756" y="517"/>
                </a:lnTo>
                <a:lnTo>
                  <a:pt x="1756" y="520"/>
                </a:lnTo>
                <a:lnTo>
                  <a:pt x="1756" y="520"/>
                </a:lnTo>
                <a:lnTo>
                  <a:pt x="1756" y="522"/>
                </a:lnTo>
                <a:lnTo>
                  <a:pt x="1756" y="522"/>
                </a:lnTo>
                <a:lnTo>
                  <a:pt x="1756" y="525"/>
                </a:lnTo>
                <a:lnTo>
                  <a:pt x="1756" y="525"/>
                </a:lnTo>
                <a:lnTo>
                  <a:pt x="1756" y="528"/>
                </a:lnTo>
                <a:lnTo>
                  <a:pt x="1756" y="528"/>
                </a:lnTo>
                <a:lnTo>
                  <a:pt x="1756" y="530"/>
                </a:lnTo>
                <a:lnTo>
                  <a:pt x="1756" y="530"/>
                </a:lnTo>
                <a:lnTo>
                  <a:pt x="1756" y="533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" name="Freeform 21"/>
          <p:cNvSpPr/>
          <p:nvPr/>
        </p:nvSpPr>
        <p:spPr bwMode="auto">
          <a:xfrm rot="20974171">
            <a:off x="2740817" y="5223117"/>
            <a:ext cx="2786063" cy="850900"/>
          </a:xfrm>
          <a:custGeom>
            <a:avLst/>
            <a:gdLst>
              <a:gd name="T0" fmla="*/ 1646 w 1755"/>
              <a:gd name="T1" fmla="*/ 490 h 536"/>
              <a:gd name="T2" fmla="*/ 1509 w 1755"/>
              <a:gd name="T3" fmla="*/ 493 h 536"/>
              <a:gd name="T4" fmla="*/ 1373 w 1755"/>
              <a:gd name="T5" fmla="*/ 498 h 536"/>
              <a:gd name="T6" fmla="*/ 1234 w 1755"/>
              <a:gd name="T7" fmla="*/ 501 h 536"/>
              <a:gd name="T8" fmla="*/ 1098 w 1755"/>
              <a:gd name="T9" fmla="*/ 506 h 536"/>
              <a:gd name="T10" fmla="*/ 962 w 1755"/>
              <a:gd name="T11" fmla="*/ 509 h 536"/>
              <a:gd name="T12" fmla="*/ 825 w 1755"/>
              <a:gd name="T13" fmla="*/ 512 h 536"/>
              <a:gd name="T14" fmla="*/ 686 w 1755"/>
              <a:gd name="T15" fmla="*/ 517 h 536"/>
              <a:gd name="T16" fmla="*/ 550 w 1755"/>
              <a:gd name="T17" fmla="*/ 520 h 536"/>
              <a:gd name="T18" fmla="*/ 414 w 1755"/>
              <a:gd name="T19" fmla="*/ 525 h 536"/>
              <a:gd name="T20" fmla="*/ 275 w 1755"/>
              <a:gd name="T21" fmla="*/ 528 h 536"/>
              <a:gd name="T22" fmla="*/ 139 w 1755"/>
              <a:gd name="T23" fmla="*/ 530 h 536"/>
              <a:gd name="T24" fmla="*/ 2 w 1755"/>
              <a:gd name="T25" fmla="*/ 536 h 536"/>
              <a:gd name="T26" fmla="*/ 2 w 1755"/>
              <a:gd name="T27" fmla="*/ 528 h 536"/>
              <a:gd name="T28" fmla="*/ 2 w 1755"/>
              <a:gd name="T29" fmla="*/ 522 h 536"/>
              <a:gd name="T30" fmla="*/ 0 w 1755"/>
              <a:gd name="T31" fmla="*/ 517 h 536"/>
              <a:gd name="T32" fmla="*/ 0 w 1755"/>
              <a:gd name="T33" fmla="*/ 509 h 536"/>
              <a:gd name="T34" fmla="*/ 0 w 1755"/>
              <a:gd name="T35" fmla="*/ 504 h 536"/>
              <a:gd name="T36" fmla="*/ 0 w 1755"/>
              <a:gd name="T37" fmla="*/ 496 h 536"/>
              <a:gd name="T38" fmla="*/ 0 w 1755"/>
              <a:gd name="T39" fmla="*/ 490 h 536"/>
              <a:gd name="T40" fmla="*/ 0 w 1755"/>
              <a:gd name="T41" fmla="*/ 482 h 536"/>
              <a:gd name="T42" fmla="*/ 0 w 1755"/>
              <a:gd name="T43" fmla="*/ 477 h 536"/>
              <a:gd name="T44" fmla="*/ 0 w 1755"/>
              <a:gd name="T45" fmla="*/ 469 h 536"/>
              <a:gd name="T46" fmla="*/ 0 w 1755"/>
              <a:gd name="T47" fmla="*/ 463 h 536"/>
              <a:gd name="T48" fmla="*/ 0 w 1755"/>
              <a:gd name="T49" fmla="*/ 455 h 536"/>
              <a:gd name="T50" fmla="*/ 24 w 1755"/>
              <a:gd name="T51" fmla="*/ 334 h 536"/>
              <a:gd name="T52" fmla="*/ 165 w 1755"/>
              <a:gd name="T53" fmla="*/ 447 h 536"/>
              <a:gd name="T54" fmla="*/ 285 w 1755"/>
              <a:gd name="T55" fmla="*/ 280 h 536"/>
              <a:gd name="T56" fmla="*/ 438 w 1755"/>
              <a:gd name="T57" fmla="*/ 439 h 536"/>
              <a:gd name="T58" fmla="*/ 566 w 1755"/>
              <a:gd name="T59" fmla="*/ 202 h 536"/>
              <a:gd name="T60" fmla="*/ 713 w 1755"/>
              <a:gd name="T61" fmla="*/ 431 h 536"/>
              <a:gd name="T62" fmla="*/ 847 w 1755"/>
              <a:gd name="T63" fmla="*/ 205 h 536"/>
              <a:gd name="T64" fmla="*/ 986 w 1755"/>
              <a:gd name="T65" fmla="*/ 423 h 536"/>
              <a:gd name="T66" fmla="*/ 1114 w 1755"/>
              <a:gd name="T67" fmla="*/ 111 h 536"/>
              <a:gd name="T68" fmla="*/ 1261 w 1755"/>
              <a:gd name="T69" fmla="*/ 415 h 536"/>
              <a:gd name="T70" fmla="*/ 1368 w 1755"/>
              <a:gd name="T71" fmla="*/ 148 h 536"/>
              <a:gd name="T72" fmla="*/ 1536 w 1755"/>
              <a:gd name="T73" fmla="*/ 407 h 536"/>
              <a:gd name="T74" fmla="*/ 1667 w 1755"/>
              <a:gd name="T75" fmla="*/ 224 h 536"/>
              <a:gd name="T76" fmla="*/ 1755 w 1755"/>
              <a:gd name="T77" fmla="*/ 404 h 536"/>
              <a:gd name="T78" fmla="*/ 1755 w 1755"/>
              <a:gd name="T79" fmla="*/ 412 h 536"/>
              <a:gd name="T80" fmla="*/ 1755 w 1755"/>
              <a:gd name="T81" fmla="*/ 417 h 536"/>
              <a:gd name="T82" fmla="*/ 1755 w 1755"/>
              <a:gd name="T83" fmla="*/ 426 h 536"/>
              <a:gd name="T84" fmla="*/ 1755 w 1755"/>
              <a:gd name="T85" fmla="*/ 431 h 536"/>
              <a:gd name="T86" fmla="*/ 1755 w 1755"/>
              <a:gd name="T87" fmla="*/ 436 h 536"/>
              <a:gd name="T88" fmla="*/ 1755 w 1755"/>
              <a:gd name="T89" fmla="*/ 444 h 536"/>
              <a:gd name="T90" fmla="*/ 1755 w 1755"/>
              <a:gd name="T91" fmla="*/ 450 h 536"/>
              <a:gd name="T92" fmla="*/ 1755 w 1755"/>
              <a:gd name="T93" fmla="*/ 458 h 536"/>
              <a:gd name="T94" fmla="*/ 1755 w 1755"/>
              <a:gd name="T95" fmla="*/ 463 h 536"/>
              <a:gd name="T96" fmla="*/ 1755 w 1755"/>
              <a:gd name="T97" fmla="*/ 471 h 536"/>
              <a:gd name="T98" fmla="*/ 1755 w 1755"/>
              <a:gd name="T99" fmla="*/ 477 h 536"/>
              <a:gd name="T100" fmla="*/ 1755 w 1755"/>
              <a:gd name="T101" fmla="*/ 485 h 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755" h="536">
                <a:moveTo>
                  <a:pt x="1755" y="487"/>
                </a:moveTo>
                <a:lnTo>
                  <a:pt x="1728" y="487"/>
                </a:lnTo>
                <a:lnTo>
                  <a:pt x="1702" y="487"/>
                </a:lnTo>
                <a:lnTo>
                  <a:pt x="1675" y="490"/>
                </a:lnTo>
                <a:lnTo>
                  <a:pt x="1646" y="490"/>
                </a:lnTo>
                <a:lnTo>
                  <a:pt x="1619" y="490"/>
                </a:lnTo>
                <a:lnTo>
                  <a:pt x="1592" y="490"/>
                </a:lnTo>
                <a:lnTo>
                  <a:pt x="1565" y="493"/>
                </a:lnTo>
                <a:lnTo>
                  <a:pt x="1536" y="493"/>
                </a:lnTo>
                <a:lnTo>
                  <a:pt x="1509" y="493"/>
                </a:lnTo>
                <a:lnTo>
                  <a:pt x="1483" y="496"/>
                </a:lnTo>
                <a:lnTo>
                  <a:pt x="1456" y="496"/>
                </a:lnTo>
                <a:lnTo>
                  <a:pt x="1426" y="496"/>
                </a:lnTo>
                <a:lnTo>
                  <a:pt x="1400" y="496"/>
                </a:lnTo>
                <a:lnTo>
                  <a:pt x="1373" y="498"/>
                </a:lnTo>
                <a:lnTo>
                  <a:pt x="1346" y="498"/>
                </a:lnTo>
                <a:lnTo>
                  <a:pt x="1317" y="498"/>
                </a:lnTo>
                <a:lnTo>
                  <a:pt x="1290" y="501"/>
                </a:lnTo>
                <a:lnTo>
                  <a:pt x="1263" y="501"/>
                </a:lnTo>
                <a:lnTo>
                  <a:pt x="1234" y="501"/>
                </a:lnTo>
                <a:lnTo>
                  <a:pt x="1207" y="501"/>
                </a:lnTo>
                <a:lnTo>
                  <a:pt x="1181" y="504"/>
                </a:lnTo>
                <a:lnTo>
                  <a:pt x="1154" y="504"/>
                </a:lnTo>
                <a:lnTo>
                  <a:pt x="1125" y="504"/>
                </a:lnTo>
                <a:lnTo>
                  <a:pt x="1098" y="506"/>
                </a:lnTo>
                <a:lnTo>
                  <a:pt x="1071" y="506"/>
                </a:lnTo>
                <a:lnTo>
                  <a:pt x="1044" y="506"/>
                </a:lnTo>
                <a:lnTo>
                  <a:pt x="1015" y="506"/>
                </a:lnTo>
                <a:lnTo>
                  <a:pt x="988" y="509"/>
                </a:lnTo>
                <a:lnTo>
                  <a:pt x="962" y="509"/>
                </a:lnTo>
                <a:lnTo>
                  <a:pt x="935" y="509"/>
                </a:lnTo>
                <a:lnTo>
                  <a:pt x="905" y="509"/>
                </a:lnTo>
                <a:lnTo>
                  <a:pt x="879" y="512"/>
                </a:lnTo>
                <a:lnTo>
                  <a:pt x="852" y="512"/>
                </a:lnTo>
                <a:lnTo>
                  <a:pt x="825" y="512"/>
                </a:lnTo>
                <a:lnTo>
                  <a:pt x="796" y="514"/>
                </a:lnTo>
                <a:lnTo>
                  <a:pt x="769" y="514"/>
                </a:lnTo>
                <a:lnTo>
                  <a:pt x="742" y="514"/>
                </a:lnTo>
                <a:lnTo>
                  <a:pt x="713" y="514"/>
                </a:lnTo>
                <a:lnTo>
                  <a:pt x="686" y="517"/>
                </a:lnTo>
                <a:lnTo>
                  <a:pt x="660" y="517"/>
                </a:lnTo>
                <a:lnTo>
                  <a:pt x="633" y="517"/>
                </a:lnTo>
                <a:lnTo>
                  <a:pt x="603" y="520"/>
                </a:lnTo>
                <a:lnTo>
                  <a:pt x="577" y="520"/>
                </a:lnTo>
                <a:lnTo>
                  <a:pt x="550" y="520"/>
                </a:lnTo>
                <a:lnTo>
                  <a:pt x="523" y="520"/>
                </a:lnTo>
                <a:lnTo>
                  <a:pt x="494" y="522"/>
                </a:lnTo>
                <a:lnTo>
                  <a:pt x="467" y="522"/>
                </a:lnTo>
                <a:lnTo>
                  <a:pt x="440" y="522"/>
                </a:lnTo>
                <a:lnTo>
                  <a:pt x="414" y="525"/>
                </a:lnTo>
                <a:lnTo>
                  <a:pt x="384" y="525"/>
                </a:lnTo>
                <a:lnTo>
                  <a:pt x="358" y="525"/>
                </a:lnTo>
                <a:lnTo>
                  <a:pt x="331" y="525"/>
                </a:lnTo>
                <a:lnTo>
                  <a:pt x="304" y="528"/>
                </a:lnTo>
                <a:lnTo>
                  <a:pt x="275" y="528"/>
                </a:lnTo>
                <a:lnTo>
                  <a:pt x="248" y="528"/>
                </a:lnTo>
                <a:lnTo>
                  <a:pt x="221" y="530"/>
                </a:lnTo>
                <a:lnTo>
                  <a:pt x="192" y="530"/>
                </a:lnTo>
                <a:lnTo>
                  <a:pt x="165" y="530"/>
                </a:lnTo>
                <a:lnTo>
                  <a:pt x="139" y="530"/>
                </a:lnTo>
                <a:lnTo>
                  <a:pt x="112" y="533"/>
                </a:lnTo>
                <a:lnTo>
                  <a:pt x="82" y="533"/>
                </a:lnTo>
                <a:lnTo>
                  <a:pt x="56" y="533"/>
                </a:lnTo>
                <a:lnTo>
                  <a:pt x="29" y="536"/>
                </a:lnTo>
                <a:lnTo>
                  <a:pt x="2" y="536"/>
                </a:lnTo>
                <a:lnTo>
                  <a:pt x="2" y="533"/>
                </a:lnTo>
                <a:lnTo>
                  <a:pt x="2" y="533"/>
                </a:lnTo>
                <a:lnTo>
                  <a:pt x="2" y="530"/>
                </a:lnTo>
                <a:lnTo>
                  <a:pt x="2" y="530"/>
                </a:lnTo>
                <a:lnTo>
                  <a:pt x="2" y="528"/>
                </a:lnTo>
                <a:lnTo>
                  <a:pt x="2" y="528"/>
                </a:lnTo>
                <a:lnTo>
                  <a:pt x="2" y="525"/>
                </a:lnTo>
                <a:lnTo>
                  <a:pt x="2" y="525"/>
                </a:lnTo>
                <a:lnTo>
                  <a:pt x="2" y="522"/>
                </a:lnTo>
                <a:lnTo>
                  <a:pt x="2" y="522"/>
                </a:lnTo>
                <a:lnTo>
                  <a:pt x="2" y="520"/>
                </a:lnTo>
                <a:lnTo>
                  <a:pt x="2" y="520"/>
                </a:lnTo>
                <a:lnTo>
                  <a:pt x="2" y="520"/>
                </a:lnTo>
                <a:lnTo>
                  <a:pt x="0" y="517"/>
                </a:lnTo>
                <a:lnTo>
                  <a:pt x="0" y="517"/>
                </a:lnTo>
                <a:lnTo>
                  <a:pt x="0" y="514"/>
                </a:lnTo>
                <a:lnTo>
                  <a:pt x="0" y="514"/>
                </a:lnTo>
                <a:lnTo>
                  <a:pt x="0" y="512"/>
                </a:lnTo>
                <a:lnTo>
                  <a:pt x="0" y="512"/>
                </a:lnTo>
                <a:lnTo>
                  <a:pt x="0" y="509"/>
                </a:lnTo>
                <a:lnTo>
                  <a:pt x="0" y="509"/>
                </a:lnTo>
                <a:lnTo>
                  <a:pt x="0" y="506"/>
                </a:lnTo>
                <a:lnTo>
                  <a:pt x="0" y="506"/>
                </a:lnTo>
                <a:lnTo>
                  <a:pt x="0" y="504"/>
                </a:lnTo>
                <a:lnTo>
                  <a:pt x="0" y="504"/>
                </a:lnTo>
                <a:lnTo>
                  <a:pt x="0" y="501"/>
                </a:lnTo>
                <a:lnTo>
                  <a:pt x="0" y="501"/>
                </a:lnTo>
                <a:lnTo>
                  <a:pt x="0" y="498"/>
                </a:lnTo>
                <a:lnTo>
                  <a:pt x="0" y="498"/>
                </a:lnTo>
                <a:lnTo>
                  <a:pt x="0" y="496"/>
                </a:lnTo>
                <a:lnTo>
                  <a:pt x="0" y="496"/>
                </a:lnTo>
                <a:lnTo>
                  <a:pt x="0" y="493"/>
                </a:lnTo>
                <a:lnTo>
                  <a:pt x="0" y="493"/>
                </a:lnTo>
                <a:lnTo>
                  <a:pt x="0" y="490"/>
                </a:lnTo>
                <a:lnTo>
                  <a:pt x="0" y="490"/>
                </a:lnTo>
                <a:lnTo>
                  <a:pt x="0" y="487"/>
                </a:lnTo>
                <a:lnTo>
                  <a:pt x="0" y="487"/>
                </a:lnTo>
                <a:lnTo>
                  <a:pt x="0" y="485"/>
                </a:lnTo>
                <a:lnTo>
                  <a:pt x="0" y="485"/>
                </a:lnTo>
                <a:lnTo>
                  <a:pt x="0" y="482"/>
                </a:lnTo>
                <a:lnTo>
                  <a:pt x="0" y="482"/>
                </a:lnTo>
                <a:lnTo>
                  <a:pt x="0" y="479"/>
                </a:lnTo>
                <a:lnTo>
                  <a:pt x="0" y="479"/>
                </a:lnTo>
                <a:lnTo>
                  <a:pt x="0" y="477"/>
                </a:lnTo>
                <a:lnTo>
                  <a:pt x="0" y="477"/>
                </a:lnTo>
                <a:lnTo>
                  <a:pt x="0" y="474"/>
                </a:lnTo>
                <a:lnTo>
                  <a:pt x="0" y="474"/>
                </a:lnTo>
                <a:lnTo>
                  <a:pt x="0" y="471"/>
                </a:lnTo>
                <a:lnTo>
                  <a:pt x="0" y="471"/>
                </a:lnTo>
                <a:lnTo>
                  <a:pt x="0" y="469"/>
                </a:lnTo>
                <a:lnTo>
                  <a:pt x="0" y="469"/>
                </a:lnTo>
                <a:lnTo>
                  <a:pt x="0" y="466"/>
                </a:lnTo>
                <a:lnTo>
                  <a:pt x="0" y="466"/>
                </a:lnTo>
                <a:lnTo>
                  <a:pt x="0" y="463"/>
                </a:lnTo>
                <a:lnTo>
                  <a:pt x="0" y="463"/>
                </a:lnTo>
                <a:lnTo>
                  <a:pt x="0" y="461"/>
                </a:lnTo>
                <a:lnTo>
                  <a:pt x="0" y="461"/>
                </a:lnTo>
                <a:lnTo>
                  <a:pt x="0" y="458"/>
                </a:lnTo>
                <a:lnTo>
                  <a:pt x="0" y="458"/>
                </a:lnTo>
                <a:lnTo>
                  <a:pt x="0" y="455"/>
                </a:lnTo>
                <a:lnTo>
                  <a:pt x="0" y="455"/>
                </a:lnTo>
                <a:lnTo>
                  <a:pt x="0" y="452"/>
                </a:lnTo>
                <a:lnTo>
                  <a:pt x="0" y="452"/>
                </a:lnTo>
                <a:lnTo>
                  <a:pt x="0" y="450"/>
                </a:lnTo>
                <a:lnTo>
                  <a:pt x="24" y="334"/>
                </a:lnTo>
                <a:lnTo>
                  <a:pt x="53" y="450"/>
                </a:lnTo>
                <a:lnTo>
                  <a:pt x="82" y="245"/>
                </a:lnTo>
                <a:lnTo>
                  <a:pt x="109" y="447"/>
                </a:lnTo>
                <a:lnTo>
                  <a:pt x="149" y="0"/>
                </a:lnTo>
                <a:lnTo>
                  <a:pt x="165" y="447"/>
                </a:lnTo>
                <a:lnTo>
                  <a:pt x="187" y="261"/>
                </a:lnTo>
                <a:lnTo>
                  <a:pt x="219" y="444"/>
                </a:lnTo>
                <a:lnTo>
                  <a:pt x="243" y="108"/>
                </a:lnTo>
                <a:lnTo>
                  <a:pt x="275" y="444"/>
                </a:lnTo>
                <a:lnTo>
                  <a:pt x="285" y="280"/>
                </a:lnTo>
                <a:lnTo>
                  <a:pt x="328" y="442"/>
                </a:lnTo>
                <a:lnTo>
                  <a:pt x="326" y="178"/>
                </a:lnTo>
                <a:lnTo>
                  <a:pt x="384" y="439"/>
                </a:lnTo>
                <a:lnTo>
                  <a:pt x="414" y="237"/>
                </a:lnTo>
                <a:lnTo>
                  <a:pt x="438" y="439"/>
                </a:lnTo>
                <a:lnTo>
                  <a:pt x="513" y="87"/>
                </a:lnTo>
                <a:lnTo>
                  <a:pt x="494" y="436"/>
                </a:lnTo>
                <a:lnTo>
                  <a:pt x="534" y="245"/>
                </a:lnTo>
                <a:lnTo>
                  <a:pt x="547" y="436"/>
                </a:lnTo>
                <a:lnTo>
                  <a:pt x="566" y="202"/>
                </a:lnTo>
                <a:lnTo>
                  <a:pt x="603" y="434"/>
                </a:lnTo>
                <a:lnTo>
                  <a:pt x="606" y="124"/>
                </a:lnTo>
                <a:lnTo>
                  <a:pt x="657" y="434"/>
                </a:lnTo>
                <a:lnTo>
                  <a:pt x="668" y="138"/>
                </a:lnTo>
                <a:lnTo>
                  <a:pt x="713" y="431"/>
                </a:lnTo>
                <a:lnTo>
                  <a:pt x="740" y="65"/>
                </a:lnTo>
                <a:lnTo>
                  <a:pt x="766" y="428"/>
                </a:lnTo>
                <a:lnTo>
                  <a:pt x="788" y="165"/>
                </a:lnTo>
                <a:lnTo>
                  <a:pt x="823" y="428"/>
                </a:lnTo>
                <a:lnTo>
                  <a:pt x="847" y="205"/>
                </a:lnTo>
                <a:lnTo>
                  <a:pt x="876" y="426"/>
                </a:lnTo>
                <a:lnTo>
                  <a:pt x="911" y="68"/>
                </a:lnTo>
                <a:lnTo>
                  <a:pt x="932" y="426"/>
                </a:lnTo>
                <a:lnTo>
                  <a:pt x="956" y="191"/>
                </a:lnTo>
                <a:lnTo>
                  <a:pt x="986" y="423"/>
                </a:lnTo>
                <a:lnTo>
                  <a:pt x="994" y="159"/>
                </a:lnTo>
                <a:lnTo>
                  <a:pt x="1042" y="423"/>
                </a:lnTo>
                <a:lnTo>
                  <a:pt x="1063" y="218"/>
                </a:lnTo>
                <a:lnTo>
                  <a:pt x="1095" y="420"/>
                </a:lnTo>
                <a:lnTo>
                  <a:pt x="1114" y="111"/>
                </a:lnTo>
                <a:lnTo>
                  <a:pt x="1151" y="417"/>
                </a:lnTo>
                <a:lnTo>
                  <a:pt x="1210" y="108"/>
                </a:lnTo>
                <a:lnTo>
                  <a:pt x="1205" y="417"/>
                </a:lnTo>
                <a:lnTo>
                  <a:pt x="1255" y="235"/>
                </a:lnTo>
                <a:lnTo>
                  <a:pt x="1261" y="415"/>
                </a:lnTo>
                <a:lnTo>
                  <a:pt x="1293" y="78"/>
                </a:lnTo>
                <a:lnTo>
                  <a:pt x="1317" y="415"/>
                </a:lnTo>
                <a:lnTo>
                  <a:pt x="1338" y="148"/>
                </a:lnTo>
                <a:lnTo>
                  <a:pt x="1370" y="412"/>
                </a:lnTo>
                <a:lnTo>
                  <a:pt x="1368" y="148"/>
                </a:lnTo>
                <a:lnTo>
                  <a:pt x="1426" y="412"/>
                </a:lnTo>
                <a:lnTo>
                  <a:pt x="1443" y="181"/>
                </a:lnTo>
                <a:lnTo>
                  <a:pt x="1480" y="409"/>
                </a:lnTo>
                <a:lnTo>
                  <a:pt x="1493" y="105"/>
                </a:lnTo>
                <a:lnTo>
                  <a:pt x="1536" y="407"/>
                </a:lnTo>
                <a:lnTo>
                  <a:pt x="1611" y="35"/>
                </a:lnTo>
                <a:lnTo>
                  <a:pt x="1589" y="407"/>
                </a:lnTo>
                <a:lnTo>
                  <a:pt x="1635" y="183"/>
                </a:lnTo>
                <a:lnTo>
                  <a:pt x="1646" y="404"/>
                </a:lnTo>
                <a:lnTo>
                  <a:pt x="1667" y="224"/>
                </a:lnTo>
                <a:lnTo>
                  <a:pt x="1699" y="404"/>
                </a:lnTo>
                <a:lnTo>
                  <a:pt x="1694" y="95"/>
                </a:lnTo>
                <a:lnTo>
                  <a:pt x="1755" y="401"/>
                </a:lnTo>
                <a:lnTo>
                  <a:pt x="1755" y="404"/>
                </a:lnTo>
                <a:lnTo>
                  <a:pt x="1755" y="404"/>
                </a:lnTo>
                <a:lnTo>
                  <a:pt x="1755" y="407"/>
                </a:lnTo>
                <a:lnTo>
                  <a:pt x="1755" y="407"/>
                </a:lnTo>
                <a:lnTo>
                  <a:pt x="1755" y="409"/>
                </a:lnTo>
                <a:lnTo>
                  <a:pt x="1755" y="409"/>
                </a:lnTo>
                <a:lnTo>
                  <a:pt x="1755" y="412"/>
                </a:lnTo>
                <a:lnTo>
                  <a:pt x="1755" y="412"/>
                </a:lnTo>
                <a:lnTo>
                  <a:pt x="1755" y="415"/>
                </a:lnTo>
                <a:lnTo>
                  <a:pt x="1755" y="415"/>
                </a:lnTo>
                <a:lnTo>
                  <a:pt x="1755" y="417"/>
                </a:lnTo>
                <a:lnTo>
                  <a:pt x="1755" y="417"/>
                </a:lnTo>
                <a:lnTo>
                  <a:pt x="1755" y="420"/>
                </a:lnTo>
                <a:lnTo>
                  <a:pt x="1755" y="420"/>
                </a:lnTo>
                <a:lnTo>
                  <a:pt x="1755" y="423"/>
                </a:lnTo>
                <a:lnTo>
                  <a:pt x="1755" y="423"/>
                </a:lnTo>
                <a:lnTo>
                  <a:pt x="1755" y="426"/>
                </a:lnTo>
                <a:lnTo>
                  <a:pt x="1755" y="426"/>
                </a:lnTo>
                <a:lnTo>
                  <a:pt x="1755" y="428"/>
                </a:lnTo>
                <a:lnTo>
                  <a:pt x="1755" y="428"/>
                </a:lnTo>
                <a:lnTo>
                  <a:pt x="1755" y="431"/>
                </a:lnTo>
                <a:lnTo>
                  <a:pt x="1755" y="431"/>
                </a:lnTo>
                <a:lnTo>
                  <a:pt x="1755" y="434"/>
                </a:lnTo>
                <a:lnTo>
                  <a:pt x="1755" y="434"/>
                </a:lnTo>
                <a:lnTo>
                  <a:pt x="1755" y="434"/>
                </a:lnTo>
                <a:lnTo>
                  <a:pt x="1755" y="436"/>
                </a:lnTo>
                <a:lnTo>
                  <a:pt x="1755" y="436"/>
                </a:lnTo>
                <a:lnTo>
                  <a:pt x="1755" y="439"/>
                </a:lnTo>
                <a:lnTo>
                  <a:pt x="1755" y="439"/>
                </a:lnTo>
                <a:lnTo>
                  <a:pt x="1755" y="442"/>
                </a:lnTo>
                <a:lnTo>
                  <a:pt x="1755" y="442"/>
                </a:lnTo>
                <a:lnTo>
                  <a:pt x="1755" y="444"/>
                </a:lnTo>
                <a:lnTo>
                  <a:pt x="1755" y="444"/>
                </a:lnTo>
                <a:lnTo>
                  <a:pt x="1755" y="447"/>
                </a:lnTo>
                <a:lnTo>
                  <a:pt x="1755" y="447"/>
                </a:lnTo>
                <a:lnTo>
                  <a:pt x="1755" y="450"/>
                </a:lnTo>
                <a:lnTo>
                  <a:pt x="1755" y="450"/>
                </a:lnTo>
                <a:lnTo>
                  <a:pt x="1755" y="452"/>
                </a:lnTo>
                <a:lnTo>
                  <a:pt x="1755" y="452"/>
                </a:lnTo>
                <a:lnTo>
                  <a:pt x="1755" y="455"/>
                </a:lnTo>
                <a:lnTo>
                  <a:pt x="1755" y="455"/>
                </a:lnTo>
                <a:lnTo>
                  <a:pt x="1755" y="458"/>
                </a:lnTo>
                <a:lnTo>
                  <a:pt x="1755" y="458"/>
                </a:lnTo>
                <a:lnTo>
                  <a:pt x="1755" y="461"/>
                </a:lnTo>
                <a:lnTo>
                  <a:pt x="1755" y="461"/>
                </a:lnTo>
                <a:lnTo>
                  <a:pt x="1755" y="463"/>
                </a:lnTo>
                <a:lnTo>
                  <a:pt x="1755" y="463"/>
                </a:lnTo>
                <a:lnTo>
                  <a:pt x="1755" y="466"/>
                </a:lnTo>
                <a:lnTo>
                  <a:pt x="1755" y="466"/>
                </a:lnTo>
                <a:lnTo>
                  <a:pt x="1755" y="469"/>
                </a:lnTo>
                <a:lnTo>
                  <a:pt x="1755" y="469"/>
                </a:lnTo>
                <a:lnTo>
                  <a:pt x="1755" y="471"/>
                </a:lnTo>
                <a:lnTo>
                  <a:pt x="1755" y="471"/>
                </a:lnTo>
                <a:lnTo>
                  <a:pt x="1755" y="474"/>
                </a:lnTo>
                <a:lnTo>
                  <a:pt x="1755" y="474"/>
                </a:lnTo>
                <a:lnTo>
                  <a:pt x="1755" y="477"/>
                </a:lnTo>
                <a:lnTo>
                  <a:pt x="1755" y="477"/>
                </a:lnTo>
                <a:lnTo>
                  <a:pt x="1755" y="479"/>
                </a:lnTo>
                <a:lnTo>
                  <a:pt x="1755" y="479"/>
                </a:lnTo>
                <a:lnTo>
                  <a:pt x="1755" y="482"/>
                </a:lnTo>
                <a:lnTo>
                  <a:pt x="1755" y="482"/>
                </a:lnTo>
                <a:lnTo>
                  <a:pt x="1755" y="485"/>
                </a:lnTo>
                <a:lnTo>
                  <a:pt x="1755" y="485"/>
                </a:lnTo>
                <a:lnTo>
                  <a:pt x="1755" y="487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" name="Freeform 25"/>
          <p:cNvSpPr/>
          <p:nvPr/>
        </p:nvSpPr>
        <p:spPr bwMode="auto">
          <a:xfrm>
            <a:off x="1289843" y="656675"/>
            <a:ext cx="1362869" cy="676649"/>
          </a:xfrm>
          <a:custGeom>
            <a:avLst/>
            <a:gdLst>
              <a:gd name="T0" fmla="*/ 377 w 531"/>
              <a:gd name="T1" fmla="*/ 84 h 262"/>
              <a:gd name="T2" fmla="*/ 307 w 531"/>
              <a:gd name="T3" fmla="*/ 142 h 262"/>
              <a:gd name="T4" fmla="*/ 282 w 531"/>
              <a:gd name="T5" fmla="*/ 113 h 262"/>
              <a:gd name="T6" fmla="*/ 279 w 531"/>
              <a:gd name="T7" fmla="*/ 134 h 262"/>
              <a:gd name="T8" fmla="*/ 262 w 531"/>
              <a:gd name="T9" fmla="*/ 121 h 262"/>
              <a:gd name="T10" fmla="*/ 262 w 531"/>
              <a:gd name="T11" fmla="*/ 159 h 262"/>
              <a:gd name="T12" fmla="*/ 172 w 531"/>
              <a:gd name="T13" fmla="*/ 160 h 262"/>
              <a:gd name="T14" fmla="*/ 0 w 531"/>
              <a:gd name="T15" fmla="*/ 197 h 262"/>
              <a:gd name="T16" fmla="*/ 133 w 531"/>
              <a:gd name="T17" fmla="*/ 243 h 262"/>
              <a:gd name="T18" fmla="*/ 221 w 531"/>
              <a:gd name="T19" fmla="*/ 255 h 262"/>
              <a:gd name="T20" fmla="*/ 298 w 531"/>
              <a:gd name="T21" fmla="*/ 262 h 262"/>
              <a:gd name="T22" fmla="*/ 314 w 531"/>
              <a:gd name="T23" fmla="*/ 230 h 262"/>
              <a:gd name="T24" fmla="*/ 348 w 531"/>
              <a:gd name="T25" fmla="*/ 244 h 262"/>
              <a:gd name="T26" fmla="*/ 402 w 531"/>
              <a:gd name="T27" fmla="*/ 188 h 262"/>
              <a:gd name="T28" fmla="*/ 461 w 531"/>
              <a:gd name="T29" fmla="*/ 122 h 262"/>
              <a:gd name="T30" fmla="*/ 531 w 531"/>
              <a:gd name="T31" fmla="*/ 0 h 262"/>
              <a:gd name="T32" fmla="*/ 377 w 531"/>
              <a:gd name="T33" fmla="*/ 84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31" h="262">
                <a:moveTo>
                  <a:pt x="377" y="84"/>
                </a:moveTo>
                <a:cubicBezTo>
                  <a:pt x="366" y="128"/>
                  <a:pt x="313" y="171"/>
                  <a:pt x="307" y="142"/>
                </a:cubicBezTo>
                <a:cubicBezTo>
                  <a:pt x="301" y="108"/>
                  <a:pt x="282" y="113"/>
                  <a:pt x="282" y="113"/>
                </a:cubicBezTo>
                <a:cubicBezTo>
                  <a:pt x="282" y="113"/>
                  <a:pt x="289" y="129"/>
                  <a:pt x="279" y="134"/>
                </a:cubicBezTo>
                <a:cubicBezTo>
                  <a:pt x="268" y="137"/>
                  <a:pt x="262" y="121"/>
                  <a:pt x="262" y="121"/>
                </a:cubicBezTo>
                <a:cubicBezTo>
                  <a:pt x="262" y="121"/>
                  <a:pt x="246" y="129"/>
                  <a:pt x="262" y="159"/>
                </a:cubicBezTo>
                <a:cubicBezTo>
                  <a:pt x="277" y="184"/>
                  <a:pt x="208" y="186"/>
                  <a:pt x="172" y="160"/>
                </a:cubicBezTo>
                <a:cubicBezTo>
                  <a:pt x="126" y="127"/>
                  <a:pt x="74" y="137"/>
                  <a:pt x="0" y="197"/>
                </a:cubicBezTo>
                <a:cubicBezTo>
                  <a:pt x="0" y="197"/>
                  <a:pt x="97" y="155"/>
                  <a:pt x="133" y="243"/>
                </a:cubicBezTo>
                <a:cubicBezTo>
                  <a:pt x="133" y="243"/>
                  <a:pt x="217" y="209"/>
                  <a:pt x="221" y="255"/>
                </a:cubicBezTo>
                <a:cubicBezTo>
                  <a:pt x="221" y="255"/>
                  <a:pt x="280" y="207"/>
                  <a:pt x="298" y="262"/>
                </a:cubicBezTo>
                <a:cubicBezTo>
                  <a:pt x="298" y="262"/>
                  <a:pt x="295" y="236"/>
                  <a:pt x="314" y="230"/>
                </a:cubicBezTo>
                <a:cubicBezTo>
                  <a:pt x="333" y="223"/>
                  <a:pt x="348" y="244"/>
                  <a:pt x="348" y="244"/>
                </a:cubicBezTo>
                <a:cubicBezTo>
                  <a:pt x="325" y="190"/>
                  <a:pt x="402" y="188"/>
                  <a:pt x="402" y="188"/>
                </a:cubicBezTo>
                <a:cubicBezTo>
                  <a:pt x="375" y="151"/>
                  <a:pt x="461" y="122"/>
                  <a:pt x="461" y="122"/>
                </a:cubicBezTo>
                <a:cubicBezTo>
                  <a:pt x="430" y="31"/>
                  <a:pt x="531" y="0"/>
                  <a:pt x="531" y="0"/>
                </a:cubicBezTo>
                <a:cubicBezTo>
                  <a:pt x="436" y="3"/>
                  <a:pt x="390" y="29"/>
                  <a:pt x="377" y="84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" name="Freeform 25"/>
          <p:cNvSpPr/>
          <p:nvPr/>
        </p:nvSpPr>
        <p:spPr bwMode="auto">
          <a:xfrm rot="1581473">
            <a:off x="10504055" y="251561"/>
            <a:ext cx="1258021" cy="624593"/>
          </a:xfrm>
          <a:custGeom>
            <a:avLst/>
            <a:gdLst>
              <a:gd name="T0" fmla="*/ 377 w 531"/>
              <a:gd name="T1" fmla="*/ 84 h 262"/>
              <a:gd name="T2" fmla="*/ 307 w 531"/>
              <a:gd name="T3" fmla="*/ 142 h 262"/>
              <a:gd name="T4" fmla="*/ 282 w 531"/>
              <a:gd name="T5" fmla="*/ 113 h 262"/>
              <a:gd name="T6" fmla="*/ 279 w 531"/>
              <a:gd name="T7" fmla="*/ 134 h 262"/>
              <a:gd name="T8" fmla="*/ 262 w 531"/>
              <a:gd name="T9" fmla="*/ 121 h 262"/>
              <a:gd name="T10" fmla="*/ 262 w 531"/>
              <a:gd name="T11" fmla="*/ 159 h 262"/>
              <a:gd name="T12" fmla="*/ 172 w 531"/>
              <a:gd name="T13" fmla="*/ 160 h 262"/>
              <a:gd name="T14" fmla="*/ 0 w 531"/>
              <a:gd name="T15" fmla="*/ 197 h 262"/>
              <a:gd name="T16" fmla="*/ 133 w 531"/>
              <a:gd name="T17" fmla="*/ 243 h 262"/>
              <a:gd name="T18" fmla="*/ 221 w 531"/>
              <a:gd name="T19" fmla="*/ 255 h 262"/>
              <a:gd name="T20" fmla="*/ 298 w 531"/>
              <a:gd name="T21" fmla="*/ 262 h 262"/>
              <a:gd name="T22" fmla="*/ 314 w 531"/>
              <a:gd name="T23" fmla="*/ 230 h 262"/>
              <a:gd name="T24" fmla="*/ 348 w 531"/>
              <a:gd name="T25" fmla="*/ 244 h 262"/>
              <a:gd name="T26" fmla="*/ 402 w 531"/>
              <a:gd name="T27" fmla="*/ 188 h 262"/>
              <a:gd name="T28" fmla="*/ 461 w 531"/>
              <a:gd name="T29" fmla="*/ 122 h 262"/>
              <a:gd name="T30" fmla="*/ 531 w 531"/>
              <a:gd name="T31" fmla="*/ 0 h 262"/>
              <a:gd name="T32" fmla="*/ 377 w 531"/>
              <a:gd name="T33" fmla="*/ 84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31" h="262">
                <a:moveTo>
                  <a:pt x="377" y="84"/>
                </a:moveTo>
                <a:cubicBezTo>
                  <a:pt x="366" y="128"/>
                  <a:pt x="313" y="171"/>
                  <a:pt x="307" y="142"/>
                </a:cubicBezTo>
                <a:cubicBezTo>
                  <a:pt x="301" y="108"/>
                  <a:pt x="282" y="113"/>
                  <a:pt x="282" y="113"/>
                </a:cubicBezTo>
                <a:cubicBezTo>
                  <a:pt x="282" y="113"/>
                  <a:pt x="289" y="129"/>
                  <a:pt x="279" y="134"/>
                </a:cubicBezTo>
                <a:cubicBezTo>
                  <a:pt x="268" y="137"/>
                  <a:pt x="262" y="121"/>
                  <a:pt x="262" y="121"/>
                </a:cubicBezTo>
                <a:cubicBezTo>
                  <a:pt x="262" y="121"/>
                  <a:pt x="246" y="129"/>
                  <a:pt x="262" y="159"/>
                </a:cubicBezTo>
                <a:cubicBezTo>
                  <a:pt x="277" y="184"/>
                  <a:pt x="208" y="186"/>
                  <a:pt x="172" y="160"/>
                </a:cubicBezTo>
                <a:cubicBezTo>
                  <a:pt x="126" y="127"/>
                  <a:pt x="74" y="137"/>
                  <a:pt x="0" y="197"/>
                </a:cubicBezTo>
                <a:cubicBezTo>
                  <a:pt x="0" y="197"/>
                  <a:pt x="97" y="155"/>
                  <a:pt x="133" y="243"/>
                </a:cubicBezTo>
                <a:cubicBezTo>
                  <a:pt x="133" y="243"/>
                  <a:pt x="217" y="209"/>
                  <a:pt x="221" y="255"/>
                </a:cubicBezTo>
                <a:cubicBezTo>
                  <a:pt x="221" y="255"/>
                  <a:pt x="280" y="207"/>
                  <a:pt x="298" y="262"/>
                </a:cubicBezTo>
                <a:cubicBezTo>
                  <a:pt x="298" y="262"/>
                  <a:pt x="295" y="236"/>
                  <a:pt x="314" y="230"/>
                </a:cubicBezTo>
                <a:cubicBezTo>
                  <a:pt x="333" y="223"/>
                  <a:pt x="348" y="244"/>
                  <a:pt x="348" y="244"/>
                </a:cubicBezTo>
                <a:cubicBezTo>
                  <a:pt x="325" y="190"/>
                  <a:pt x="402" y="188"/>
                  <a:pt x="402" y="188"/>
                </a:cubicBezTo>
                <a:cubicBezTo>
                  <a:pt x="375" y="151"/>
                  <a:pt x="461" y="122"/>
                  <a:pt x="461" y="122"/>
                </a:cubicBezTo>
                <a:cubicBezTo>
                  <a:pt x="430" y="31"/>
                  <a:pt x="531" y="0"/>
                  <a:pt x="531" y="0"/>
                </a:cubicBezTo>
                <a:cubicBezTo>
                  <a:pt x="436" y="3"/>
                  <a:pt x="390" y="29"/>
                  <a:pt x="377" y="84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" name="Freeform 29"/>
          <p:cNvSpPr/>
          <p:nvPr/>
        </p:nvSpPr>
        <p:spPr bwMode="auto">
          <a:xfrm>
            <a:off x="10439821" y="3622821"/>
            <a:ext cx="892234" cy="548988"/>
          </a:xfrm>
          <a:custGeom>
            <a:avLst/>
            <a:gdLst>
              <a:gd name="T0" fmla="*/ 215 w 321"/>
              <a:gd name="T1" fmla="*/ 138 h 196"/>
              <a:gd name="T2" fmla="*/ 157 w 321"/>
              <a:gd name="T3" fmla="*/ 128 h 196"/>
              <a:gd name="T4" fmla="*/ 160 w 321"/>
              <a:gd name="T5" fmla="*/ 104 h 196"/>
              <a:gd name="T6" fmla="*/ 149 w 321"/>
              <a:gd name="T7" fmla="*/ 111 h 196"/>
              <a:gd name="T8" fmla="*/ 148 w 321"/>
              <a:gd name="T9" fmla="*/ 97 h 196"/>
              <a:gd name="T10" fmla="*/ 129 w 321"/>
              <a:gd name="T11" fmla="*/ 113 h 196"/>
              <a:gd name="T12" fmla="*/ 91 w 321"/>
              <a:gd name="T13" fmla="*/ 69 h 196"/>
              <a:gd name="T14" fmla="*/ 0 w 321"/>
              <a:gd name="T15" fmla="*/ 0 h 196"/>
              <a:gd name="T16" fmla="*/ 33 w 321"/>
              <a:gd name="T17" fmla="*/ 86 h 196"/>
              <a:gd name="T18" fmla="*/ 64 w 321"/>
              <a:gd name="T19" fmla="*/ 134 h 196"/>
              <a:gd name="T20" fmla="*/ 93 w 321"/>
              <a:gd name="T21" fmla="*/ 175 h 196"/>
              <a:gd name="T22" fmla="*/ 116 w 321"/>
              <a:gd name="T23" fmla="*/ 169 h 196"/>
              <a:gd name="T24" fmla="*/ 124 w 321"/>
              <a:gd name="T25" fmla="*/ 191 h 196"/>
              <a:gd name="T26" fmla="*/ 174 w 321"/>
              <a:gd name="T27" fmla="*/ 195 h 196"/>
              <a:gd name="T28" fmla="*/ 231 w 321"/>
              <a:gd name="T29" fmla="*/ 196 h 196"/>
              <a:gd name="T30" fmla="*/ 321 w 321"/>
              <a:gd name="T31" fmla="*/ 179 h 196"/>
              <a:gd name="T32" fmla="*/ 215 w 321"/>
              <a:gd name="T33" fmla="*/ 138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21" h="196">
                <a:moveTo>
                  <a:pt x="215" y="138"/>
                </a:moveTo>
                <a:cubicBezTo>
                  <a:pt x="189" y="151"/>
                  <a:pt x="145" y="143"/>
                  <a:pt x="157" y="128"/>
                </a:cubicBezTo>
                <a:cubicBezTo>
                  <a:pt x="170" y="111"/>
                  <a:pt x="160" y="104"/>
                  <a:pt x="160" y="104"/>
                </a:cubicBezTo>
                <a:cubicBezTo>
                  <a:pt x="160" y="104"/>
                  <a:pt x="155" y="114"/>
                  <a:pt x="149" y="111"/>
                </a:cubicBezTo>
                <a:cubicBezTo>
                  <a:pt x="142" y="107"/>
                  <a:pt x="148" y="97"/>
                  <a:pt x="148" y="97"/>
                </a:cubicBezTo>
                <a:cubicBezTo>
                  <a:pt x="148" y="97"/>
                  <a:pt x="137" y="92"/>
                  <a:pt x="129" y="113"/>
                </a:cubicBezTo>
                <a:cubicBezTo>
                  <a:pt x="123" y="131"/>
                  <a:pt x="93" y="98"/>
                  <a:pt x="91" y="69"/>
                </a:cubicBezTo>
                <a:cubicBezTo>
                  <a:pt x="87" y="33"/>
                  <a:pt x="60" y="12"/>
                  <a:pt x="0" y="0"/>
                </a:cubicBezTo>
                <a:cubicBezTo>
                  <a:pt x="0" y="0"/>
                  <a:pt x="61" y="30"/>
                  <a:pt x="33" y="86"/>
                </a:cubicBezTo>
                <a:cubicBezTo>
                  <a:pt x="33" y="86"/>
                  <a:pt x="85" y="112"/>
                  <a:pt x="64" y="134"/>
                </a:cubicBezTo>
                <a:cubicBezTo>
                  <a:pt x="64" y="134"/>
                  <a:pt x="113" y="143"/>
                  <a:pt x="93" y="175"/>
                </a:cubicBezTo>
                <a:cubicBezTo>
                  <a:pt x="93" y="175"/>
                  <a:pt x="105" y="163"/>
                  <a:pt x="116" y="169"/>
                </a:cubicBezTo>
                <a:cubicBezTo>
                  <a:pt x="128" y="175"/>
                  <a:pt x="124" y="191"/>
                  <a:pt x="124" y="191"/>
                </a:cubicBezTo>
                <a:cubicBezTo>
                  <a:pt x="140" y="158"/>
                  <a:pt x="174" y="195"/>
                  <a:pt x="174" y="195"/>
                </a:cubicBezTo>
                <a:cubicBezTo>
                  <a:pt x="181" y="165"/>
                  <a:pt x="231" y="196"/>
                  <a:pt x="231" y="196"/>
                </a:cubicBezTo>
                <a:cubicBezTo>
                  <a:pt x="263" y="142"/>
                  <a:pt x="321" y="179"/>
                  <a:pt x="321" y="179"/>
                </a:cubicBezTo>
                <a:cubicBezTo>
                  <a:pt x="280" y="133"/>
                  <a:pt x="247" y="121"/>
                  <a:pt x="215" y="138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Freeform 21"/>
          <p:cNvSpPr/>
          <p:nvPr/>
        </p:nvSpPr>
        <p:spPr bwMode="auto">
          <a:xfrm>
            <a:off x="5605104" y="4932604"/>
            <a:ext cx="2786063" cy="850900"/>
          </a:xfrm>
          <a:custGeom>
            <a:avLst/>
            <a:gdLst>
              <a:gd name="T0" fmla="*/ 1646 w 1755"/>
              <a:gd name="T1" fmla="*/ 490 h 536"/>
              <a:gd name="T2" fmla="*/ 1509 w 1755"/>
              <a:gd name="T3" fmla="*/ 493 h 536"/>
              <a:gd name="T4" fmla="*/ 1373 w 1755"/>
              <a:gd name="T5" fmla="*/ 498 h 536"/>
              <a:gd name="T6" fmla="*/ 1234 w 1755"/>
              <a:gd name="T7" fmla="*/ 501 h 536"/>
              <a:gd name="T8" fmla="*/ 1098 w 1755"/>
              <a:gd name="T9" fmla="*/ 506 h 536"/>
              <a:gd name="T10" fmla="*/ 962 w 1755"/>
              <a:gd name="T11" fmla="*/ 509 h 536"/>
              <a:gd name="T12" fmla="*/ 825 w 1755"/>
              <a:gd name="T13" fmla="*/ 512 h 536"/>
              <a:gd name="T14" fmla="*/ 686 w 1755"/>
              <a:gd name="T15" fmla="*/ 517 h 536"/>
              <a:gd name="T16" fmla="*/ 550 w 1755"/>
              <a:gd name="T17" fmla="*/ 520 h 536"/>
              <a:gd name="T18" fmla="*/ 414 w 1755"/>
              <a:gd name="T19" fmla="*/ 525 h 536"/>
              <a:gd name="T20" fmla="*/ 275 w 1755"/>
              <a:gd name="T21" fmla="*/ 528 h 536"/>
              <a:gd name="T22" fmla="*/ 139 w 1755"/>
              <a:gd name="T23" fmla="*/ 530 h 536"/>
              <a:gd name="T24" fmla="*/ 2 w 1755"/>
              <a:gd name="T25" fmla="*/ 536 h 536"/>
              <a:gd name="T26" fmla="*/ 2 w 1755"/>
              <a:gd name="T27" fmla="*/ 528 h 536"/>
              <a:gd name="T28" fmla="*/ 2 w 1755"/>
              <a:gd name="T29" fmla="*/ 522 h 536"/>
              <a:gd name="T30" fmla="*/ 0 w 1755"/>
              <a:gd name="T31" fmla="*/ 517 h 536"/>
              <a:gd name="T32" fmla="*/ 0 w 1755"/>
              <a:gd name="T33" fmla="*/ 509 h 536"/>
              <a:gd name="T34" fmla="*/ 0 w 1755"/>
              <a:gd name="T35" fmla="*/ 504 h 536"/>
              <a:gd name="T36" fmla="*/ 0 w 1755"/>
              <a:gd name="T37" fmla="*/ 496 h 536"/>
              <a:gd name="T38" fmla="*/ 0 w 1755"/>
              <a:gd name="T39" fmla="*/ 490 h 536"/>
              <a:gd name="T40" fmla="*/ 0 w 1755"/>
              <a:gd name="T41" fmla="*/ 482 h 536"/>
              <a:gd name="T42" fmla="*/ 0 w 1755"/>
              <a:gd name="T43" fmla="*/ 477 h 536"/>
              <a:gd name="T44" fmla="*/ 0 w 1755"/>
              <a:gd name="T45" fmla="*/ 469 h 536"/>
              <a:gd name="T46" fmla="*/ 0 w 1755"/>
              <a:gd name="T47" fmla="*/ 463 h 536"/>
              <a:gd name="T48" fmla="*/ 0 w 1755"/>
              <a:gd name="T49" fmla="*/ 455 h 536"/>
              <a:gd name="T50" fmla="*/ 24 w 1755"/>
              <a:gd name="T51" fmla="*/ 334 h 536"/>
              <a:gd name="T52" fmla="*/ 165 w 1755"/>
              <a:gd name="T53" fmla="*/ 447 h 536"/>
              <a:gd name="T54" fmla="*/ 285 w 1755"/>
              <a:gd name="T55" fmla="*/ 280 h 536"/>
              <a:gd name="T56" fmla="*/ 438 w 1755"/>
              <a:gd name="T57" fmla="*/ 439 h 536"/>
              <a:gd name="T58" fmla="*/ 566 w 1755"/>
              <a:gd name="T59" fmla="*/ 202 h 536"/>
              <a:gd name="T60" fmla="*/ 713 w 1755"/>
              <a:gd name="T61" fmla="*/ 431 h 536"/>
              <a:gd name="T62" fmla="*/ 847 w 1755"/>
              <a:gd name="T63" fmla="*/ 205 h 536"/>
              <a:gd name="T64" fmla="*/ 986 w 1755"/>
              <a:gd name="T65" fmla="*/ 423 h 536"/>
              <a:gd name="T66" fmla="*/ 1114 w 1755"/>
              <a:gd name="T67" fmla="*/ 111 h 536"/>
              <a:gd name="T68" fmla="*/ 1261 w 1755"/>
              <a:gd name="T69" fmla="*/ 415 h 536"/>
              <a:gd name="T70" fmla="*/ 1368 w 1755"/>
              <a:gd name="T71" fmla="*/ 148 h 536"/>
              <a:gd name="T72" fmla="*/ 1536 w 1755"/>
              <a:gd name="T73" fmla="*/ 407 h 536"/>
              <a:gd name="T74" fmla="*/ 1667 w 1755"/>
              <a:gd name="T75" fmla="*/ 224 h 536"/>
              <a:gd name="T76" fmla="*/ 1755 w 1755"/>
              <a:gd name="T77" fmla="*/ 404 h 536"/>
              <a:gd name="T78" fmla="*/ 1755 w 1755"/>
              <a:gd name="T79" fmla="*/ 412 h 536"/>
              <a:gd name="T80" fmla="*/ 1755 w 1755"/>
              <a:gd name="T81" fmla="*/ 417 h 536"/>
              <a:gd name="T82" fmla="*/ 1755 w 1755"/>
              <a:gd name="T83" fmla="*/ 426 h 536"/>
              <a:gd name="T84" fmla="*/ 1755 w 1755"/>
              <a:gd name="T85" fmla="*/ 431 h 536"/>
              <a:gd name="T86" fmla="*/ 1755 w 1755"/>
              <a:gd name="T87" fmla="*/ 436 h 536"/>
              <a:gd name="T88" fmla="*/ 1755 w 1755"/>
              <a:gd name="T89" fmla="*/ 444 h 536"/>
              <a:gd name="T90" fmla="*/ 1755 w 1755"/>
              <a:gd name="T91" fmla="*/ 450 h 536"/>
              <a:gd name="T92" fmla="*/ 1755 w 1755"/>
              <a:gd name="T93" fmla="*/ 458 h 536"/>
              <a:gd name="T94" fmla="*/ 1755 w 1755"/>
              <a:gd name="T95" fmla="*/ 463 h 536"/>
              <a:gd name="T96" fmla="*/ 1755 w 1755"/>
              <a:gd name="T97" fmla="*/ 471 h 536"/>
              <a:gd name="T98" fmla="*/ 1755 w 1755"/>
              <a:gd name="T99" fmla="*/ 477 h 536"/>
              <a:gd name="T100" fmla="*/ 1755 w 1755"/>
              <a:gd name="T101" fmla="*/ 485 h 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755" h="536">
                <a:moveTo>
                  <a:pt x="1755" y="487"/>
                </a:moveTo>
                <a:lnTo>
                  <a:pt x="1728" y="487"/>
                </a:lnTo>
                <a:lnTo>
                  <a:pt x="1702" y="487"/>
                </a:lnTo>
                <a:lnTo>
                  <a:pt x="1675" y="490"/>
                </a:lnTo>
                <a:lnTo>
                  <a:pt x="1646" y="490"/>
                </a:lnTo>
                <a:lnTo>
                  <a:pt x="1619" y="490"/>
                </a:lnTo>
                <a:lnTo>
                  <a:pt x="1592" y="490"/>
                </a:lnTo>
                <a:lnTo>
                  <a:pt x="1565" y="493"/>
                </a:lnTo>
                <a:lnTo>
                  <a:pt x="1536" y="493"/>
                </a:lnTo>
                <a:lnTo>
                  <a:pt x="1509" y="493"/>
                </a:lnTo>
                <a:lnTo>
                  <a:pt x="1483" y="496"/>
                </a:lnTo>
                <a:lnTo>
                  <a:pt x="1456" y="496"/>
                </a:lnTo>
                <a:lnTo>
                  <a:pt x="1426" y="496"/>
                </a:lnTo>
                <a:lnTo>
                  <a:pt x="1400" y="496"/>
                </a:lnTo>
                <a:lnTo>
                  <a:pt x="1373" y="498"/>
                </a:lnTo>
                <a:lnTo>
                  <a:pt x="1346" y="498"/>
                </a:lnTo>
                <a:lnTo>
                  <a:pt x="1317" y="498"/>
                </a:lnTo>
                <a:lnTo>
                  <a:pt x="1290" y="501"/>
                </a:lnTo>
                <a:lnTo>
                  <a:pt x="1263" y="501"/>
                </a:lnTo>
                <a:lnTo>
                  <a:pt x="1234" y="501"/>
                </a:lnTo>
                <a:lnTo>
                  <a:pt x="1207" y="501"/>
                </a:lnTo>
                <a:lnTo>
                  <a:pt x="1181" y="504"/>
                </a:lnTo>
                <a:lnTo>
                  <a:pt x="1154" y="504"/>
                </a:lnTo>
                <a:lnTo>
                  <a:pt x="1125" y="504"/>
                </a:lnTo>
                <a:lnTo>
                  <a:pt x="1098" y="506"/>
                </a:lnTo>
                <a:lnTo>
                  <a:pt x="1071" y="506"/>
                </a:lnTo>
                <a:lnTo>
                  <a:pt x="1044" y="506"/>
                </a:lnTo>
                <a:lnTo>
                  <a:pt x="1015" y="506"/>
                </a:lnTo>
                <a:lnTo>
                  <a:pt x="988" y="509"/>
                </a:lnTo>
                <a:lnTo>
                  <a:pt x="962" y="509"/>
                </a:lnTo>
                <a:lnTo>
                  <a:pt x="935" y="509"/>
                </a:lnTo>
                <a:lnTo>
                  <a:pt x="905" y="509"/>
                </a:lnTo>
                <a:lnTo>
                  <a:pt x="879" y="512"/>
                </a:lnTo>
                <a:lnTo>
                  <a:pt x="852" y="512"/>
                </a:lnTo>
                <a:lnTo>
                  <a:pt x="825" y="512"/>
                </a:lnTo>
                <a:lnTo>
                  <a:pt x="796" y="514"/>
                </a:lnTo>
                <a:lnTo>
                  <a:pt x="769" y="514"/>
                </a:lnTo>
                <a:lnTo>
                  <a:pt x="742" y="514"/>
                </a:lnTo>
                <a:lnTo>
                  <a:pt x="713" y="514"/>
                </a:lnTo>
                <a:lnTo>
                  <a:pt x="686" y="517"/>
                </a:lnTo>
                <a:lnTo>
                  <a:pt x="660" y="517"/>
                </a:lnTo>
                <a:lnTo>
                  <a:pt x="633" y="517"/>
                </a:lnTo>
                <a:lnTo>
                  <a:pt x="603" y="520"/>
                </a:lnTo>
                <a:lnTo>
                  <a:pt x="577" y="520"/>
                </a:lnTo>
                <a:lnTo>
                  <a:pt x="550" y="520"/>
                </a:lnTo>
                <a:lnTo>
                  <a:pt x="523" y="520"/>
                </a:lnTo>
                <a:lnTo>
                  <a:pt x="494" y="522"/>
                </a:lnTo>
                <a:lnTo>
                  <a:pt x="467" y="522"/>
                </a:lnTo>
                <a:lnTo>
                  <a:pt x="440" y="522"/>
                </a:lnTo>
                <a:lnTo>
                  <a:pt x="414" y="525"/>
                </a:lnTo>
                <a:lnTo>
                  <a:pt x="384" y="525"/>
                </a:lnTo>
                <a:lnTo>
                  <a:pt x="358" y="525"/>
                </a:lnTo>
                <a:lnTo>
                  <a:pt x="331" y="525"/>
                </a:lnTo>
                <a:lnTo>
                  <a:pt x="304" y="528"/>
                </a:lnTo>
                <a:lnTo>
                  <a:pt x="275" y="528"/>
                </a:lnTo>
                <a:lnTo>
                  <a:pt x="248" y="528"/>
                </a:lnTo>
                <a:lnTo>
                  <a:pt x="221" y="530"/>
                </a:lnTo>
                <a:lnTo>
                  <a:pt x="192" y="530"/>
                </a:lnTo>
                <a:lnTo>
                  <a:pt x="165" y="530"/>
                </a:lnTo>
                <a:lnTo>
                  <a:pt x="139" y="530"/>
                </a:lnTo>
                <a:lnTo>
                  <a:pt x="112" y="533"/>
                </a:lnTo>
                <a:lnTo>
                  <a:pt x="82" y="533"/>
                </a:lnTo>
                <a:lnTo>
                  <a:pt x="56" y="533"/>
                </a:lnTo>
                <a:lnTo>
                  <a:pt x="29" y="536"/>
                </a:lnTo>
                <a:lnTo>
                  <a:pt x="2" y="536"/>
                </a:lnTo>
                <a:lnTo>
                  <a:pt x="2" y="533"/>
                </a:lnTo>
                <a:lnTo>
                  <a:pt x="2" y="533"/>
                </a:lnTo>
                <a:lnTo>
                  <a:pt x="2" y="530"/>
                </a:lnTo>
                <a:lnTo>
                  <a:pt x="2" y="530"/>
                </a:lnTo>
                <a:lnTo>
                  <a:pt x="2" y="528"/>
                </a:lnTo>
                <a:lnTo>
                  <a:pt x="2" y="528"/>
                </a:lnTo>
                <a:lnTo>
                  <a:pt x="2" y="525"/>
                </a:lnTo>
                <a:lnTo>
                  <a:pt x="2" y="525"/>
                </a:lnTo>
                <a:lnTo>
                  <a:pt x="2" y="522"/>
                </a:lnTo>
                <a:lnTo>
                  <a:pt x="2" y="522"/>
                </a:lnTo>
                <a:lnTo>
                  <a:pt x="2" y="520"/>
                </a:lnTo>
                <a:lnTo>
                  <a:pt x="2" y="520"/>
                </a:lnTo>
                <a:lnTo>
                  <a:pt x="2" y="520"/>
                </a:lnTo>
                <a:lnTo>
                  <a:pt x="0" y="517"/>
                </a:lnTo>
                <a:lnTo>
                  <a:pt x="0" y="517"/>
                </a:lnTo>
                <a:lnTo>
                  <a:pt x="0" y="514"/>
                </a:lnTo>
                <a:lnTo>
                  <a:pt x="0" y="514"/>
                </a:lnTo>
                <a:lnTo>
                  <a:pt x="0" y="512"/>
                </a:lnTo>
                <a:lnTo>
                  <a:pt x="0" y="512"/>
                </a:lnTo>
                <a:lnTo>
                  <a:pt x="0" y="509"/>
                </a:lnTo>
                <a:lnTo>
                  <a:pt x="0" y="509"/>
                </a:lnTo>
                <a:lnTo>
                  <a:pt x="0" y="506"/>
                </a:lnTo>
                <a:lnTo>
                  <a:pt x="0" y="506"/>
                </a:lnTo>
                <a:lnTo>
                  <a:pt x="0" y="504"/>
                </a:lnTo>
                <a:lnTo>
                  <a:pt x="0" y="504"/>
                </a:lnTo>
                <a:lnTo>
                  <a:pt x="0" y="501"/>
                </a:lnTo>
                <a:lnTo>
                  <a:pt x="0" y="501"/>
                </a:lnTo>
                <a:lnTo>
                  <a:pt x="0" y="498"/>
                </a:lnTo>
                <a:lnTo>
                  <a:pt x="0" y="498"/>
                </a:lnTo>
                <a:lnTo>
                  <a:pt x="0" y="496"/>
                </a:lnTo>
                <a:lnTo>
                  <a:pt x="0" y="496"/>
                </a:lnTo>
                <a:lnTo>
                  <a:pt x="0" y="493"/>
                </a:lnTo>
                <a:lnTo>
                  <a:pt x="0" y="493"/>
                </a:lnTo>
                <a:lnTo>
                  <a:pt x="0" y="490"/>
                </a:lnTo>
                <a:lnTo>
                  <a:pt x="0" y="490"/>
                </a:lnTo>
                <a:lnTo>
                  <a:pt x="0" y="487"/>
                </a:lnTo>
                <a:lnTo>
                  <a:pt x="0" y="487"/>
                </a:lnTo>
                <a:lnTo>
                  <a:pt x="0" y="485"/>
                </a:lnTo>
                <a:lnTo>
                  <a:pt x="0" y="485"/>
                </a:lnTo>
                <a:lnTo>
                  <a:pt x="0" y="482"/>
                </a:lnTo>
                <a:lnTo>
                  <a:pt x="0" y="482"/>
                </a:lnTo>
                <a:lnTo>
                  <a:pt x="0" y="479"/>
                </a:lnTo>
                <a:lnTo>
                  <a:pt x="0" y="479"/>
                </a:lnTo>
                <a:lnTo>
                  <a:pt x="0" y="477"/>
                </a:lnTo>
                <a:lnTo>
                  <a:pt x="0" y="477"/>
                </a:lnTo>
                <a:lnTo>
                  <a:pt x="0" y="474"/>
                </a:lnTo>
                <a:lnTo>
                  <a:pt x="0" y="474"/>
                </a:lnTo>
                <a:lnTo>
                  <a:pt x="0" y="471"/>
                </a:lnTo>
                <a:lnTo>
                  <a:pt x="0" y="471"/>
                </a:lnTo>
                <a:lnTo>
                  <a:pt x="0" y="469"/>
                </a:lnTo>
                <a:lnTo>
                  <a:pt x="0" y="469"/>
                </a:lnTo>
                <a:lnTo>
                  <a:pt x="0" y="466"/>
                </a:lnTo>
                <a:lnTo>
                  <a:pt x="0" y="466"/>
                </a:lnTo>
                <a:lnTo>
                  <a:pt x="0" y="463"/>
                </a:lnTo>
                <a:lnTo>
                  <a:pt x="0" y="463"/>
                </a:lnTo>
                <a:lnTo>
                  <a:pt x="0" y="461"/>
                </a:lnTo>
                <a:lnTo>
                  <a:pt x="0" y="461"/>
                </a:lnTo>
                <a:lnTo>
                  <a:pt x="0" y="458"/>
                </a:lnTo>
                <a:lnTo>
                  <a:pt x="0" y="458"/>
                </a:lnTo>
                <a:lnTo>
                  <a:pt x="0" y="455"/>
                </a:lnTo>
                <a:lnTo>
                  <a:pt x="0" y="455"/>
                </a:lnTo>
                <a:lnTo>
                  <a:pt x="0" y="452"/>
                </a:lnTo>
                <a:lnTo>
                  <a:pt x="0" y="452"/>
                </a:lnTo>
                <a:lnTo>
                  <a:pt x="0" y="450"/>
                </a:lnTo>
                <a:lnTo>
                  <a:pt x="24" y="334"/>
                </a:lnTo>
                <a:lnTo>
                  <a:pt x="53" y="450"/>
                </a:lnTo>
                <a:lnTo>
                  <a:pt x="82" y="245"/>
                </a:lnTo>
                <a:lnTo>
                  <a:pt x="109" y="447"/>
                </a:lnTo>
                <a:lnTo>
                  <a:pt x="149" y="0"/>
                </a:lnTo>
                <a:lnTo>
                  <a:pt x="165" y="447"/>
                </a:lnTo>
                <a:lnTo>
                  <a:pt x="187" y="261"/>
                </a:lnTo>
                <a:lnTo>
                  <a:pt x="219" y="444"/>
                </a:lnTo>
                <a:lnTo>
                  <a:pt x="243" y="108"/>
                </a:lnTo>
                <a:lnTo>
                  <a:pt x="275" y="444"/>
                </a:lnTo>
                <a:lnTo>
                  <a:pt x="285" y="280"/>
                </a:lnTo>
                <a:lnTo>
                  <a:pt x="328" y="442"/>
                </a:lnTo>
                <a:lnTo>
                  <a:pt x="326" y="178"/>
                </a:lnTo>
                <a:lnTo>
                  <a:pt x="384" y="439"/>
                </a:lnTo>
                <a:lnTo>
                  <a:pt x="414" y="237"/>
                </a:lnTo>
                <a:lnTo>
                  <a:pt x="438" y="439"/>
                </a:lnTo>
                <a:lnTo>
                  <a:pt x="513" y="87"/>
                </a:lnTo>
                <a:lnTo>
                  <a:pt x="494" y="436"/>
                </a:lnTo>
                <a:lnTo>
                  <a:pt x="534" y="245"/>
                </a:lnTo>
                <a:lnTo>
                  <a:pt x="547" y="436"/>
                </a:lnTo>
                <a:lnTo>
                  <a:pt x="566" y="202"/>
                </a:lnTo>
                <a:lnTo>
                  <a:pt x="603" y="434"/>
                </a:lnTo>
                <a:lnTo>
                  <a:pt x="606" y="124"/>
                </a:lnTo>
                <a:lnTo>
                  <a:pt x="657" y="434"/>
                </a:lnTo>
                <a:lnTo>
                  <a:pt x="668" y="138"/>
                </a:lnTo>
                <a:lnTo>
                  <a:pt x="713" y="431"/>
                </a:lnTo>
                <a:lnTo>
                  <a:pt x="740" y="65"/>
                </a:lnTo>
                <a:lnTo>
                  <a:pt x="766" y="428"/>
                </a:lnTo>
                <a:lnTo>
                  <a:pt x="788" y="165"/>
                </a:lnTo>
                <a:lnTo>
                  <a:pt x="823" y="428"/>
                </a:lnTo>
                <a:lnTo>
                  <a:pt x="847" y="205"/>
                </a:lnTo>
                <a:lnTo>
                  <a:pt x="876" y="426"/>
                </a:lnTo>
                <a:lnTo>
                  <a:pt x="911" y="68"/>
                </a:lnTo>
                <a:lnTo>
                  <a:pt x="932" y="426"/>
                </a:lnTo>
                <a:lnTo>
                  <a:pt x="956" y="191"/>
                </a:lnTo>
                <a:lnTo>
                  <a:pt x="986" y="423"/>
                </a:lnTo>
                <a:lnTo>
                  <a:pt x="994" y="159"/>
                </a:lnTo>
                <a:lnTo>
                  <a:pt x="1042" y="423"/>
                </a:lnTo>
                <a:lnTo>
                  <a:pt x="1063" y="218"/>
                </a:lnTo>
                <a:lnTo>
                  <a:pt x="1095" y="420"/>
                </a:lnTo>
                <a:lnTo>
                  <a:pt x="1114" y="111"/>
                </a:lnTo>
                <a:lnTo>
                  <a:pt x="1151" y="417"/>
                </a:lnTo>
                <a:lnTo>
                  <a:pt x="1210" y="108"/>
                </a:lnTo>
                <a:lnTo>
                  <a:pt x="1205" y="417"/>
                </a:lnTo>
                <a:lnTo>
                  <a:pt x="1255" y="235"/>
                </a:lnTo>
                <a:lnTo>
                  <a:pt x="1261" y="415"/>
                </a:lnTo>
                <a:lnTo>
                  <a:pt x="1293" y="78"/>
                </a:lnTo>
                <a:lnTo>
                  <a:pt x="1317" y="415"/>
                </a:lnTo>
                <a:lnTo>
                  <a:pt x="1338" y="148"/>
                </a:lnTo>
                <a:lnTo>
                  <a:pt x="1370" y="412"/>
                </a:lnTo>
                <a:lnTo>
                  <a:pt x="1368" y="148"/>
                </a:lnTo>
                <a:lnTo>
                  <a:pt x="1426" y="412"/>
                </a:lnTo>
                <a:lnTo>
                  <a:pt x="1443" y="181"/>
                </a:lnTo>
                <a:lnTo>
                  <a:pt x="1480" y="409"/>
                </a:lnTo>
                <a:lnTo>
                  <a:pt x="1493" y="105"/>
                </a:lnTo>
                <a:lnTo>
                  <a:pt x="1536" y="407"/>
                </a:lnTo>
                <a:lnTo>
                  <a:pt x="1611" y="35"/>
                </a:lnTo>
                <a:lnTo>
                  <a:pt x="1589" y="407"/>
                </a:lnTo>
                <a:lnTo>
                  <a:pt x="1635" y="183"/>
                </a:lnTo>
                <a:lnTo>
                  <a:pt x="1646" y="404"/>
                </a:lnTo>
                <a:lnTo>
                  <a:pt x="1667" y="224"/>
                </a:lnTo>
                <a:lnTo>
                  <a:pt x="1699" y="404"/>
                </a:lnTo>
                <a:lnTo>
                  <a:pt x="1694" y="95"/>
                </a:lnTo>
                <a:lnTo>
                  <a:pt x="1755" y="401"/>
                </a:lnTo>
                <a:lnTo>
                  <a:pt x="1755" y="404"/>
                </a:lnTo>
                <a:lnTo>
                  <a:pt x="1755" y="404"/>
                </a:lnTo>
                <a:lnTo>
                  <a:pt x="1755" y="407"/>
                </a:lnTo>
                <a:lnTo>
                  <a:pt x="1755" y="407"/>
                </a:lnTo>
                <a:lnTo>
                  <a:pt x="1755" y="409"/>
                </a:lnTo>
                <a:lnTo>
                  <a:pt x="1755" y="409"/>
                </a:lnTo>
                <a:lnTo>
                  <a:pt x="1755" y="412"/>
                </a:lnTo>
                <a:lnTo>
                  <a:pt x="1755" y="412"/>
                </a:lnTo>
                <a:lnTo>
                  <a:pt x="1755" y="415"/>
                </a:lnTo>
                <a:lnTo>
                  <a:pt x="1755" y="415"/>
                </a:lnTo>
                <a:lnTo>
                  <a:pt x="1755" y="417"/>
                </a:lnTo>
                <a:lnTo>
                  <a:pt x="1755" y="417"/>
                </a:lnTo>
                <a:lnTo>
                  <a:pt x="1755" y="420"/>
                </a:lnTo>
                <a:lnTo>
                  <a:pt x="1755" y="420"/>
                </a:lnTo>
                <a:lnTo>
                  <a:pt x="1755" y="423"/>
                </a:lnTo>
                <a:lnTo>
                  <a:pt x="1755" y="423"/>
                </a:lnTo>
                <a:lnTo>
                  <a:pt x="1755" y="426"/>
                </a:lnTo>
                <a:lnTo>
                  <a:pt x="1755" y="426"/>
                </a:lnTo>
                <a:lnTo>
                  <a:pt x="1755" y="428"/>
                </a:lnTo>
                <a:lnTo>
                  <a:pt x="1755" y="428"/>
                </a:lnTo>
                <a:lnTo>
                  <a:pt x="1755" y="431"/>
                </a:lnTo>
                <a:lnTo>
                  <a:pt x="1755" y="431"/>
                </a:lnTo>
                <a:lnTo>
                  <a:pt x="1755" y="434"/>
                </a:lnTo>
                <a:lnTo>
                  <a:pt x="1755" y="434"/>
                </a:lnTo>
                <a:lnTo>
                  <a:pt x="1755" y="434"/>
                </a:lnTo>
                <a:lnTo>
                  <a:pt x="1755" y="436"/>
                </a:lnTo>
                <a:lnTo>
                  <a:pt x="1755" y="436"/>
                </a:lnTo>
                <a:lnTo>
                  <a:pt x="1755" y="439"/>
                </a:lnTo>
                <a:lnTo>
                  <a:pt x="1755" y="439"/>
                </a:lnTo>
                <a:lnTo>
                  <a:pt x="1755" y="442"/>
                </a:lnTo>
                <a:lnTo>
                  <a:pt x="1755" y="442"/>
                </a:lnTo>
                <a:lnTo>
                  <a:pt x="1755" y="444"/>
                </a:lnTo>
                <a:lnTo>
                  <a:pt x="1755" y="444"/>
                </a:lnTo>
                <a:lnTo>
                  <a:pt x="1755" y="447"/>
                </a:lnTo>
                <a:lnTo>
                  <a:pt x="1755" y="447"/>
                </a:lnTo>
                <a:lnTo>
                  <a:pt x="1755" y="450"/>
                </a:lnTo>
                <a:lnTo>
                  <a:pt x="1755" y="450"/>
                </a:lnTo>
                <a:lnTo>
                  <a:pt x="1755" y="452"/>
                </a:lnTo>
                <a:lnTo>
                  <a:pt x="1755" y="452"/>
                </a:lnTo>
                <a:lnTo>
                  <a:pt x="1755" y="455"/>
                </a:lnTo>
                <a:lnTo>
                  <a:pt x="1755" y="455"/>
                </a:lnTo>
                <a:lnTo>
                  <a:pt x="1755" y="458"/>
                </a:lnTo>
                <a:lnTo>
                  <a:pt x="1755" y="458"/>
                </a:lnTo>
                <a:lnTo>
                  <a:pt x="1755" y="461"/>
                </a:lnTo>
                <a:lnTo>
                  <a:pt x="1755" y="461"/>
                </a:lnTo>
                <a:lnTo>
                  <a:pt x="1755" y="463"/>
                </a:lnTo>
                <a:lnTo>
                  <a:pt x="1755" y="463"/>
                </a:lnTo>
                <a:lnTo>
                  <a:pt x="1755" y="466"/>
                </a:lnTo>
                <a:lnTo>
                  <a:pt x="1755" y="466"/>
                </a:lnTo>
                <a:lnTo>
                  <a:pt x="1755" y="469"/>
                </a:lnTo>
                <a:lnTo>
                  <a:pt x="1755" y="469"/>
                </a:lnTo>
                <a:lnTo>
                  <a:pt x="1755" y="471"/>
                </a:lnTo>
                <a:lnTo>
                  <a:pt x="1755" y="471"/>
                </a:lnTo>
                <a:lnTo>
                  <a:pt x="1755" y="474"/>
                </a:lnTo>
                <a:lnTo>
                  <a:pt x="1755" y="474"/>
                </a:lnTo>
                <a:lnTo>
                  <a:pt x="1755" y="477"/>
                </a:lnTo>
                <a:lnTo>
                  <a:pt x="1755" y="477"/>
                </a:lnTo>
                <a:lnTo>
                  <a:pt x="1755" y="479"/>
                </a:lnTo>
                <a:lnTo>
                  <a:pt x="1755" y="479"/>
                </a:lnTo>
                <a:lnTo>
                  <a:pt x="1755" y="482"/>
                </a:lnTo>
                <a:lnTo>
                  <a:pt x="1755" y="482"/>
                </a:lnTo>
                <a:lnTo>
                  <a:pt x="1755" y="485"/>
                </a:lnTo>
                <a:lnTo>
                  <a:pt x="1755" y="485"/>
                </a:lnTo>
                <a:lnTo>
                  <a:pt x="1755" y="487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" name="Freeform 21"/>
          <p:cNvSpPr/>
          <p:nvPr/>
        </p:nvSpPr>
        <p:spPr bwMode="auto">
          <a:xfrm rot="976207">
            <a:off x="8157568" y="5264810"/>
            <a:ext cx="2786063" cy="850900"/>
          </a:xfrm>
          <a:custGeom>
            <a:avLst/>
            <a:gdLst>
              <a:gd name="T0" fmla="*/ 1646 w 1755"/>
              <a:gd name="T1" fmla="*/ 490 h 536"/>
              <a:gd name="T2" fmla="*/ 1509 w 1755"/>
              <a:gd name="T3" fmla="*/ 493 h 536"/>
              <a:gd name="T4" fmla="*/ 1373 w 1755"/>
              <a:gd name="T5" fmla="*/ 498 h 536"/>
              <a:gd name="T6" fmla="*/ 1234 w 1755"/>
              <a:gd name="T7" fmla="*/ 501 h 536"/>
              <a:gd name="T8" fmla="*/ 1098 w 1755"/>
              <a:gd name="T9" fmla="*/ 506 h 536"/>
              <a:gd name="T10" fmla="*/ 962 w 1755"/>
              <a:gd name="T11" fmla="*/ 509 h 536"/>
              <a:gd name="T12" fmla="*/ 825 w 1755"/>
              <a:gd name="T13" fmla="*/ 512 h 536"/>
              <a:gd name="T14" fmla="*/ 686 w 1755"/>
              <a:gd name="T15" fmla="*/ 517 h 536"/>
              <a:gd name="T16" fmla="*/ 550 w 1755"/>
              <a:gd name="T17" fmla="*/ 520 h 536"/>
              <a:gd name="T18" fmla="*/ 414 w 1755"/>
              <a:gd name="T19" fmla="*/ 525 h 536"/>
              <a:gd name="T20" fmla="*/ 275 w 1755"/>
              <a:gd name="T21" fmla="*/ 528 h 536"/>
              <a:gd name="T22" fmla="*/ 139 w 1755"/>
              <a:gd name="T23" fmla="*/ 530 h 536"/>
              <a:gd name="T24" fmla="*/ 2 w 1755"/>
              <a:gd name="T25" fmla="*/ 536 h 536"/>
              <a:gd name="T26" fmla="*/ 2 w 1755"/>
              <a:gd name="T27" fmla="*/ 528 h 536"/>
              <a:gd name="T28" fmla="*/ 2 w 1755"/>
              <a:gd name="T29" fmla="*/ 522 h 536"/>
              <a:gd name="T30" fmla="*/ 0 w 1755"/>
              <a:gd name="T31" fmla="*/ 517 h 536"/>
              <a:gd name="T32" fmla="*/ 0 w 1755"/>
              <a:gd name="T33" fmla="*/ 509 h 536"/>
              <a:gd name="T34" fmla="*/ 0 w 1755"/>
              <a:gd name="T35" fmla="*/ 504 h 536"/>
              <a:gd name="T36" fmla="*/ 0 w 1755"/>
              <a:gd name="T37" fmla="*/ 496 h 536"/>
              <a:gd name="T38" fmla="*/ 0 w 1755"/>
              <a:gd name="T39" fmla="*/ 490 h 536"/>
              <a:gd name="T40" fmla="*/ 0 w 1755"/>
              <a:gd name="T41" fmla="*/ 482 h 536"/>
              <a:gd name="T42" fmla="*/ 0 w 1755"/>
              <a:gd name="T43" fmla="*/ 477 h 536"/>
              <a:gd name="T44" fmla="*/ 0 w 1755"/>
              <a:gd name="T45" fmla="*/ 469 h 536"/>
              <a:gd name="T46" fmla="*/ 0 w 1755"/>
              <a:gd name="T47" fmla="*/ 463 h 536"/>
              <a:gd name="T48" fmla="*/ 0 w 1755"/>
              <a:gd name="T49" fmla="*/ 455 h 536"/>
              <a:gd name="T50" fmla="*/ 24 w 1755"/>
              <a:gd name="T51" fmla="*/ 334 h 536"/>
              <a:gd name="T52" fmla="*/ 165 w 1755"/>
              <a:gd name="T53" fmla="*/ 447 h 536"/>
              <a:gd name="T54" fmla="*/ 285 w 1755"/>
              <a:gd name="T55" fmla="*/ 280 h 536"/>
              <a:gd name="T56" fmla="*/ 438 w 1755"/>
              <a:gd name="T57" fmla="*/ 439 h 536"/>
              <a:gd name="T58" fmla="*/ 566 w 1755"/>
              <a:gd name="T59" fmla="*/ 202 h 536"/>
              <a:gd name="T60" fmla="*/ 713 w 1755"/>
              <a:gd name="T61" fmla="*/ 431 h 536"/>
              <a:gd name="T62" fmla="*/ 847 w 1755"/>
              <a:gd name="T63" fmla="*/ 205 h 536"/>
              <a:gd name="T64" fmla="*/ 986 w 1755"/>
              <a:gd name="T65" fmla="*/ 423 h 536"/>
              <a:gd name="T66" fmla="*/ 1114 w 1755"/>
              <a:gd name="T67" fmla="*/ 111 h 536"/>
              <a:gd name="T68" fmla="*/ 1261 w 1755"/>
              <a:gd name="T69" fmla="*/ 415 h 536"/>
              <a:gd name="T70" fmla="*/ 1368 w 1755"/>
              <a:gd name="T71" fmla="*/ 148 h 536"/>
              <a:gd name="T72" fmla="*/ 1536 w 1755"/>
              <a:gd name="T73" fmla="*/ 407 h 536"/>
              <a:gd name="T74" fmla="*/ 1667 w 1755"/>
              <a:gd name="T75" fmla="*/ 224 h 536"/>
              <a:gd name="T76" fmla="*/ 1755 w 1755"/>
              <a:gd name="T77" fmla="*/ 404 h 536"/>
              <a:gd name="T78" fmla="*/ 1755 w 1755"/>
              <a:gd name="T79" fmla="*/ 412 h 536"/>
              <a:gd name="T80" fmla="*/ 1755 w 1755"/>
              <a:gd name="T81" fmla="*/ 417 h 536"/>
              <a:gd name="T82" fmla="*/ 1755 w 1755"/>
              <a:gd name="T83" fmla="*/ 426 h 536"/>
              <a:gd name="T84" fmla="*/ 1755 w 1755"/>
              <a:gd name="T85" fmla="*/ 431 h 536"/>
              <a:gd name="T86" fmla="*/ 1755 w 1755"/>
              <a:gd name="T87" fmla="*/ 436 h 536"/>
              <a:gd name="T88" fmla="*/ 1755 w 1755"/>
              <a:gd name="T89" fmla="*/ 444 h 536"/>
              <a:gd name="T90" fmla="*/ 1755 w 1755"/>
              <a:gd name="T91" fmla="*/ 450 h 536"/>
              <a:gd name="T92" fmla="*/ 1755 w 1755"/>
              <a:gd name="T93" fmla="*/ 458 h 536"/>
              <a:gd name="T94" fmla="*/ 1755 w 1755"/>
              <a:gd name="T95" fmla="*/ 463 h 536"/>
              <a:gd name="T96" fmla="*/ 1755 w 1755"/>
              <a:gd name="T97" fmla="*/ 471 h 536"/>
              <a:gd name="T98" fmla="*/ 1755 w 1755"/>
              <a:gd name="T99" fmla="*/ 477 h 536"/>
              <a:gd name="T100" fmla="*/ 1755 w 1755"/>
              <a:gd name="T101" fmla="*/ 485 h 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755" h="536">
                <a:moveTo>
                  <a:pt x="1755" y="487"/>
                </a:moveTo>
                <a:lnTo>
                  <a:pt x="1728" y="487"/>
                </a:lnTo>
                <a:lnTo>
                  <a:pt x="1702" y="487"/>
                </a:lnTo>
                <a:lnTo>
                  <a:pt x="1675" y="490"/>
                </a:lnTo>
                <a:lnTo>
                  <a:pt x="1646" y="490"/>
                </a:lnTo>
                <a:lnTo>
                  <a:pt x="1619" y="490"/>
                </a:lnTo>
                <a:lnTo>
                  <a:pt x="1592" y="490"/>
                </a:lnTo>
                <a:lnTo>
                  <a:pt x="1565" y="493"/>
                </a:lnTo>
                <a:lnTo>
                  <a:pt x="1536" y="493"/>
                </a:lnTo>
                <a:lnTo>
                  <a:pt x="1509" y="493"/>
                </a:lnTo>
                <a:lnTo>
                  <a:pt x="1483" y="496"/>
                </a:lnTo>
                <a:lnTo>
                  <a:pt x="1456" y="496"/>
                </a:lnTo>
                <a:lnTo>
                  <a:pt x="1426" y="496"/>
                </a:lnTo>
                <a:lnTo>
                  <a:pt x="1400" y="496"/>
                </a:lnTo>
                <a:lnTo>
                  <a:pt x="1373" y="498"/>
                </a:lnTo>
                <a:lnTo>
                  <a:pt x="1346" y="498"/>
                </a:lnTo>
                <a:lnTo>
                  <a:pt x="1317" y="498"/>
                </a:lnTo>
                <a:lnTo>
                  <a:pt x="1290" y="501"/>
                </a:lnTo>
                <a:lnTo>
                  <a:pt x="1263" y="501"/>
                </a:lnTo>
                <a:lnTo>
                  <a:pt x="1234" y="501"/>
                </a:lnTo>
                <a:lnTo>
                  <a:pt x="1207" y="501"/>
                </a:lnTo>
                <a:lnTo>
                  <a:pt x="1181" y="504"/>
                </a:lnTo>
                <a:lnTo>
                  <a:pt x="1154" y="504"/>
                </a:lnTo>
                <a:lnTo>
                  <a:pt x="1125" y="504"/>
                </a:lnTo>
                <a:lnTo>
                  <a:pt x="1098" y="506"/>
                </a:lnTo>
                <a:lnTo>
                  <a:pt x="1071" y="506"/>
                </a:lnTo>
                <a:lnTo>
                  <a:pt x="1044" y="506"/>
                </a:lnTo>
                <a:lnTo>
                  <a:pt x="1015" y="506"/>
                </a:lnTo>
                <a:lnTo>
                  <a:pt x="988" y="509"/>
                </a:lnTo>
                <a:lnTo>
                  <a:pt x="962" y="509"/>
                </a:lnTo>
                <a:lnTo>
                  <a:pt x="935" y="509"/>
                </a:lnTo>
                <a:lnTo>
                  <a:pt x="905" y="509"/>
                </a:lnTo>
                <a:lnTo>
                  <a:pt x="879" y="512"/>
                </a:lnTo>
                <a:lnTo>
                  <a:pt x="852" y="512"/>
                </a:lnTo>
                <a:lnTo>
                  <a:pt x="825" y="512"/>
                </a:lnTo>
                <a:lnTo>
                  <a:pt x="796" y="514"/>
                </a:lnTo>
                <a:lnTo>
                  <a:pt x="769" y="514"/>
                </a:lnTo>
                <a:lnTo>
                  <a:pt x="742" y="514"/>
                </a:lnTo>
                <a:lnTo>
                  <a:pt x="713" y="514"/>
                </a:lnTo>
                <a:lnTo>
                  <a:pt x="686" y="517"/>
                </a:lnTo>
                <a:lnTo>
                  <a:pt x="660" y="517"/>
                </a:lnTo>
                <a:lnTo>
                  <a:pt x="633" y="517"/>
                </a:lnTo>
                <a:lnTo>
                  <a:pt x="603" y="520"/>
                </a:lnTo>
                <a:lnTo>
                  <a:pt x="577" y="520"/>
                </a:lnTo>
                <a:lnTo>
                  <a:pt x="550" y="520"/>
                </a:lnTo>
                <a:lnTo>
                  <a:pt x="523" y="520"/>
                </a:lnTo>
                <a:lnTo>
                  <a:pt x="494" y="522"/>
                </a:lnTo>
                <a:lnTo>
                  <a:pt x="467" y="522"/>
                </a:lnTo>
                <a:lnTo>
                  <a:pt x="440" y="522"/>
                </a:lnTo>
                <a:lnTo>
                  <a:pt x="414" y="525"/>
                </a:lnTo>
                <a:lnTo>
                  <a:pt x="384" y="525"/>
                </a:lnTo>
                <a:lnTo>
                  <a:pt x="358" y="525"/>
                </a:lnTo>
                <a:lnTo>
                  <a:pt x="331" y="525"/>
                </a:lnTo>
                <a:lnTo>
                  <a:pt x="304" y="528"/>
                </a:lnTo>
                <a:lnTo>
                  <a:pt x="275" y="528"/>
                </a:lnTo>
                <a:lnTo>
                  <a:pt x="248" y="528"/>
                </a:lnTo>
                <a:lnTo>
                  <a:pt x="221" y="530"/>
                </a:lnTo>
                <a:lnTo>
                  <a:pt x="192" y="530"/>
                </a:lnTo>
                <a:lnTo>
                  <a:pt x="165" y="530"/>
                </a:lnTo>
                <a:lnTo>
                  <a:pt x="139" y="530"/>
                </a:lnTo>
                <a:lnTo>
                  <a:pt x="112" y="533"/>
                </a:lnTo>
                <a:lnTo>
                  <a:pt x="82" y="533"/>
                </a:lnTo>
                <a:lnTo>
                  <a:pt x="56" y="533"/>
                </a:lnTo>
                <a:lnTo>
                  <a:pt x="29" y="536"/>
                </a:lnTo>
                <a:lnTo>
                  <a:pt x="2" y="536"/>
                </a:lnTo>
                <a:lnTo>
                  <a:pt x="2" y="533"/>
                </a:lnTo>
                <a:lnTo>
                  <a:pt x="2" y="533"/>
                </a:lnTo>
                <a:lnTo>
                  <a:pt x="2" y="530"/>
                </a:lnTo>
                <a:lnTo>
                  <a:pt x="2" y="530"/>
                </a:lnTo>
                <a:lnTo>
                  <a:pt x="2" y="528"/>
                </a:lnTo>
                <a:lnTo>
                  <a:pt x="2" y="528"/>
                </a:lnTo>
                <a:lnTo>
                  <a:pt x="2" y="525"/>
                </a:lnTo>
                <a:lnTo>
                  <a:pt x="2" y="525"/>
                </a:lnTo>
                <a:lnTo>
                  <a:pt x="2" y="522"/>
                </a:lnTo>
                <a:lnTo>
                  <a:pt x="2" y="522"/>
                </a:lnTo>
                <a:lnTo>
                  <a:pt x="2" y="520"/>
                </a:lnTo>
                <a:lnTo>
                  <a:pt x="2" y="520"/>
                </a:lnTo>
                <a:lnTo>
                  <a:pt x="2" y="520"/>
                </a:lnTo>
                <a:lnTo>
                  <a:pt x="0" y="517"/>
                </a:lnTo>
                <a:lnTo>
                  <a:pt x="0" y="517"/>
                </a:lnTo>
                <a:lnTo>
                  <a:pt x="0" y="514"/>
                </a:lnTo>
                <a:lnTo>
                  <a:pt x="0" y="514"/>
                </a:lnTo>
                <a:lnTo>
                  <a:pt x="0" y="512"/>
                </a:lnTo>
                <a:lnTo>
                  <a:pt x="0" y="512"/>
                </a:lnTo>
                <a:lnTo>
                  <a:pt x="0" y="509"/>
                </a:lnTo>
                <a:lnTo>
                  <a:pt x="0" y="509"/>
                </a:lnTo>
                <a:lnTo>
                  <a:pt x="0" y="506"/>
                </a:lnTo>
                <a:lnTo>
                  <a:pt x="0" y="506"/>
                </a:lnTo>
                <a:lnTo>
                  <a:pt x="0" y="504"/>
                </a:lnTo>
                <a:lnTo>
                  <a:pt x="0" y="504"/>
                </a:lnTo>
                <a:lnTo>
                  <a:pt x="0" y="501"/>
                </a:lnTo>
                <a:lnTo>
                  <a:pt x="0" y="501"/>
                </a:lnTo>
                <a:lnTo>
                  <a:pt x="0" y="498"/>
                </a:lnTo>
                <a:lnTo>
                  <a:pt x="0" y="498"/>
                </a:lnTo>
                <a:lnTo>
                  <a:pt x="0" y="496"/>
                </a:lnTo>
                <a:lnTo>
                  <a:pt x="0" y="496"/>
                </a:lnTo>
                <a:lnTo>
                  <a:pt x="0" y="493"/>
                </a:lnTo>
                <a:lnTo>
                  <a:pt x="0" y="493"/>
                </a:lnTo>
                <a:lnTo>
                  <a:pt x="0" y="490"/>
                </a:lnTo>
                <a:lnTo>
                  <a:pt x="0" y="490"/>
                </a:lnTo>
                <a:lnTo>
                  <a:pt x="0" y="487"/>
                </a:lnTo>
                <a:lnTo>
                  <a:pt x="0" y="487"/>
                </a:lnTo>
                <a:lnTo>
                  <a:pt x="0" y="485"/>
                </a:lnTo>
                <a:lnTo>
                  <a:pt x="0" y="485"/>
                </a:lnTo>
                <a:lnTo>
                  <a:pt x="0" y="482"/>
                </a:lnTo>
                <a:lnTo>
                  <a:pt x="0" y="482"/>
                </a:lnTo>
                <a:lnTo>
                  <a:pt x="0" y="479"/>
                </a:lnTo>
                <a:lnTo>
                  <a:pt x="0" y="479"/>
                </a:lnTo>
                <a:lnTo>
                  <a:pt x="0" y="477"/>
                </a:lnTo>
                <a:lnTo>
                  <a:pt x="0" y="477"/>
                </a:lnTo>
                <a:lnTo>
                  <a:pt x="0" y="474"/>
                </a:lnTo>
                <a:lnTo>
                  <a:pt x="0" y="474"/>
                </a:lnTo>
                <a:lnTo>
                  <a:pt x="0" y="471"/>
                </a:lnTo>
                <a:lnTo>
                  <a:pt x="0" y="471"/>
                </a:lnTo>
                <a:lnTo>
                  <a:pt x="0" y="469"/>
                </a:lnTo>
                <a:lnTo>
                  <a:pt x="0" y="469"/>
                </a:lnTo>
                <a:lnTo>
                  <a:pt x="0" y="466"/>
                </a:lnTo>
                <a:lnTo>
                  <a:pt x="0" y="466"/>
                </a:lnTo>
                <a:lnTo>
                  <a:pt x="0" y="463"/>
                </a:lnTo>
                <a:lnTo>
                  <a:pt x="0" y="463"/>
                </a:lnTo>
                <a:lnTo>
                  <a:pt x="0" y="461"/>
                </a:lnTo>
                <a:lnTo>
                  <a:pt x="0" y="461"/>
                </a:lnTo>
                <a:lnTo>
                  <a:pt x="0" y="458"/>
                </a:lnTo>
                <a:lnTo>
                  <a:pt x="0" y="458"/>
                </a:lnTo>
                <a:lnTo>
                  <a:pt x="0" y="455"/>
                </a:lnTo>
                <a:lnTo>
                  <a:pt x="0" y="455"/>
                </a:lnTo>
                <a:lnTo>
                  <a:pt x="0" y="452"/>
                </a:lnTo>
                <a:lnTo>
                  <a:pt x="0" y="452"/>
                </a:lnTo>
                <a:lnTo>
                  <a:pt x="0" y="450"/>
                </a:lnTo>
                <a:lnTo>
                  <a:pt x="24" y="334"/>
                </a:lnTo>
                <a:lnTo>
                  <a:pt x="53" y="450"/>
                </a:lnTo>
                <a:lnTo>
                  <a:pt x="82" y="245"/>
                </a:lnTo>
                <a:lnTo>
                  <a:pt x="109" y="447"/>
                </a:lnTo>
                <a:lnTo>
                  <a:pt x="149" y="0"/>
                </a:lnTo>
                <a:lnTo>
                  <a:pt x="165" y="447"/>
                </a:lnTo>
                <a:lnTo>
                  <a:pt x="187" y="261"/>
                </a:lnTo>
                <a:lnTo>
                  <a:pt x="219" y="444"/>
                </a:lnTo>
                <a:lnTo>
                  <a:pt x="243" y="108"/>
                </a:lnTo>
                <a:lnTo>
                  <a:pt x="275" y="444"/>
                </a:lnTo>
                <a:lnTo>
                  <a:pt x="285" y="280"/>
                </a:lnTo>
                <a:lnTo>
                  <a:pt x="328" y="442"/>
                </a:lnTo>
                <a:lnTo>
                  <a:pt x="326" y="178"/>
                </a:lnTo>
                <a:lnTo>
                  <a:pt x="384" y="439"/>
                </a:lnTo>
                <a:lnTo>
                  <a:pt x="414" y="237"/>
                </a:lnTo>
                <a:lnTo>
                  <a:pt x="438" y="439"/>
                </a:lnTo>
                <a:lnTo>
                  <a:pt x="513" y="87"/>
                </a:lnTo>
                <a:lnTo>
                  <a:pt x="494" y="436"/>
                </a:lnTo>
                <a:lnTo>
                  <a:pt x="534" y="245"/>
                </a:lnTo>
                <a:lnTo>
                  <a:pt x="547" y="436"/>
                </a:lnTo>
                <a:lnTo>
                  <a:pt x="566" y="202"/>
                </a:lnTo>
                <a:lnTo>
                  <a:pt x="603" y="434"/>
                </a:lnTo>
                <a:lnTo>
                  <a:pt x="606" y="124"/>
                </a:lnTo>
                <a:lnTo>
                  <a:pt x="657" y="434"/>
                </a:lnTo>
                <a:lnTo>
                  <a:pt x="668" y="138"/>
                </a:lnTo>
                <a:lnTo>
                  <a:pt x="713" y="431"/>
                </a:lnTo>
                <a:lnTo>
                  <a:pt x="740" y="65"/>
                </a:lnTo>
                <a:lnTo>
                  <a:pt x="766" y="428"/>
                </a:lnTo>
                <a:lnTo>
                  <a:pt x="788" y="165"/>
                </a:lnTo>
                <a:lnTo>
                  <a:pt x="823" y="428"/>
                </a:lnTo>
                <a:lnTo>
                  <a:pt x="847" y="205"/>
                </a:lnTo>
                <a:lnTo>
                  <a:pt x="876" y="426"/>
                </a:lnTo>
                <a:lnTo>
                  <a:pt x="911" y="68"/>
                </a:lnTo>
                <a:lnTo>
                  <a:pt x="932" y="426"/>
                </a:lnTo>
                <a:lnTo>
                  <a:pt x="956" y="191"/>
                </a:lnTo>
                <a:lnTo>
                  <a:pt x="986" y="423"/>
                </a:lnTo>
                <a:lnTo>
                  <a:pt x="994" y="159"/>
                </a:lnTo>
                <a:lnTo>
                  <a:pt x="1042" y="423"/>
                </a:lnTo>
                <a:lnTo>
                  <a:pt x="1063" y="218"/>
                </a:lnTo>
                <a:lnTo>
                  <a:pt x="1095" y="420"/>
                </a:lnTo>
                <a:lnTo>
                  <a:pt x="1114" y="111"/>
                </a:lnTo>
                <a:lnTo>
                  <a:pt x="1151" y="417"/>
                </a:lnTo>
                <a:lnTo>
                  <a:pt x="1210" y="108"/>
                </a:lnTo>
                <a:lnTo>
                  <a:pt x="1205" y="417"/>
                </a:lnTo>
                <a:lnTo>
                  <a:pt x="1255" y="235"/>
                </a:lnTo>
                <a:lnTo>
                  <a:pt x="1261" y="415"/>
                </a:lnTo>
                <a:lnTo>
                  <a:pt x="1293" y="78"/>
                </a:lnTo>
                <a:lnTo>
                  <a:pt x="1317" y="415"/>
                </a:lnTo>
                <a:lnTo>
                  <a:pt x="1338" y="148"/>
                </a:lnTo>
                <a:lnTo>
                  <a:pt x="1370" y="412"/>
                </a:lnTo>
                <a:lnTo>
                  <a:pt x="1368" y="148"/>
                </a:lnTo>
                <a:lnTo>
                  <a:pt x="1426" y="412"/>
                </a:lnTo>
                <a:lnTo>
                  <a:pt x="1443" y="181"/>
                </a:lnTo>
                <a:lnTo>
                  <a:pt x="1480" y="409"/>
                </a:lnTo>
                <a:lnTo>
                  <a:pt x="1493" y="105"/>
                </a:lnTo>
                <a:lnTo>
                  <a:pt x="1536" y="407"/>
                </a:lnTo>
                <a:lnTo>
                  <a:pt x="1611" y="35"/>
                </a:lnTo>
                <a:lnTo>
                  <a:pt x="1589" y="407"/>
                </a:lnTo>
                <a:lnTo>
                  <a:pt x="1635" y="183"/>
                </a:lnTo>
                <a:lnTo>
                  <a:pt x="1646" y="404"/>
                </a:lnTo>
                <a:lnTo>
                  <a:pt x="1667" y="224"/>
                </a:lnTo>
                <a:lnTo>
                  <a:pt x="1699" y="404"/>
                </a:lnTo>
                <a:lnTo>
                  <a:pt x="1694" y="95"/>
                </a:lnTo>
                <a:lnTo>
                  <a:pt x="1755" y="401"/>
                </a:lnTo>
                <a:lnTo>
                  <a:pt x="1755" y="404"/>
                </a:lnTo>
                <a:lnTo>
                  <a:pt x="1755" y="404"/>
                </a:lnTo>
                <a:lnTo>
                  <a:pt x="1755" y="407"/>
                </a:lnTo>
                <a:lnTo>
                  <a:pt x="1755" y="407"/>
                </a:lnTo>
                <a:lnTo>
                  <a:pt x="1755" y="409"/>
                </a:lnTo>
                <a:lnTo>
                  <a:pt x="1755" y="409"/>
                </a:lnTo>
                <a:lnTo>
                  <a:pt x="1755" y="412"/>
                </a:lnTo>
                <a:lnTo>
                  <a:pt x="1755" y="412"/>
                </a:lnTo>
                <a:lnTo>
                  <a:pt x="1755" y="415"/>
                </a:lnTo>
                <a:lnTo>
                  <a:pt x="1755" y="415"/>
                </a:lnTo>
                <a:lnTo>
                  <a:pt x="1755" y="417"/>
                </a:lnTo>
                <a:lnTo>
                  <a:pt x="1755" y="417"/>
                </a:lnTo>
                <a:lnTo>
                  <a:pt x="1755" y="420"/>
                </a:lnTo>
                <a:lnTo>
                  <a:pt x="1755" y="420"/>
                </a:lnTo>
                <a:lnTo>
                  <a:pt x="1755" y="423"/>
                </a:lnTo>
                <a:lnTo>
                  <a:pt x="1755" y="423"/>
                </a:lnTo>
                <a:lnTo>
                  <a:pt x="1755" y="426"/>
                </a:lnTo>
                <a:lnTo>
                  <a:pt x="1755" y="426"/>
                </a:lnTo>
                <a:lnTo>
                  <a:pt x="1755" y="428"/>
                </a:lnTo>
                <a:lnTo>
                  <a:pt x="1755" y="428"/>
                </a:lnTo>
                <a:lnTo>
                  <a:pt x="1755" y="431"/>
                </a:lnTo>
                <a:lnTo>
                  <a:pt x="1755" y="431"/>
                </a:lnTo>
                <a:lnTo>
                  <a:pt x="1755" y="434"/>
                </a:lnTo>
                <a:lnTo>
                  <a:pt x="1755" y="434"/>
                </a:lnTo>
                <a:lnTo>
                  <a:pt x="1755" y="434"/>
                </a:lnTo>
                <a:lnTo>
                  <a:pt x="1755" y="436"/>
                </a:lnTo>
                <a:lnTo>
                  <a:pt x="1755" y="436"/>
                </a:lnTo>
                <a:lnTo>
                  <a:pt x="1755" y="439"/>
                </a:lnTo>
                <a:lnTo>
                  <a:pt x="1755" y="439"/>
                </a:lnTo>
                <a:lnTo>
                  <a:pt x="1755" y="442"/>
                </a:lnTo>
                <a:lnTo>
                  <a:pt x="1755" y="442"/>
                </a:lnTo>
                <a:lnTo>
                  <a:pt x="1755" y="444"/>
                </a:lnTo>
                <a:lnTo>
                  <a:pt x="1755" y="444"/>
                </a:lnTo>
                <a:lnTo>
                  <a:pt x="1755" y="447"/>
                </a:lnTo>
                <a:lnTo>
                  <a:pt x="1755" y="447"/>
                </a:lnTo>
                <a:lnTo>
                  <a:pt x="1755" y="450"/>
                </a:lnTo>
                <a:lnTo>
                  <a:pt x="1755" y="450"/>
                </a:lnTo>
                <a:lnTo>
                  <a:pt x="1755" y="452"/>
                </a:lnTo>
                <a:lnTo>
                  <a:pt x="1755" y="452"/>
                </a:lnTo>
                <a:lnTo>
                  <a:pt x="1755" y="455"/>
                </a:lnTo>
                <a:lnTo>
                  <a:pt x="1755" y="455"/>
                </a:lnTo>
                <a:lnTo>
                  <a:pt x="1755" y="458"/>
                </a:lnTo>
                <a:lnTo>
                  <a:pt x="1755" y="458"/>
                </a:lnTo>
                <a:lnTo>
                  <a:pt x="1755" y="461"/>
                </a:lnTo>
                <a:lnTo>
                  <a:pt x="1755" y="461"/>
                </a:lnTo>
                <a:lnTo>
                  <a:pt x="1755" y="463"/>
                </a:lnTo>
                <a:lnTo>
                  <a:pt x="1755" y="463"/>
                </a:lnTo>
                <a:lnTo>
                  <a:pt x="1755" y="466"/>
                </a:lnTo>
                <a:lnTo>
                  <a:pt x="1755" y="466"/>
                </a:lnTo>
                <a:lnTo>
                  <a:pt x="1755" y="469"/>
                </a:lnTo>
                <a:lnTo>
                  <a:pt x="1755" y="469"/>
                </a:lnTo>
                <a:lnTo>
                  <a:pt x="1755" y="471"/>
                </a:lnTo>
                <a:lnTo>
                  <a:pt x="1755" y="471"/>
                </a:lnTo>
                <a:lnTo>
                  <a:pt x="1755" y="474"/>
                </a:lnTo>
                <a:lnTo>
                  <a:pt x="1755" y="474"/>
                </a:lnTo>
                <a:lnTo>
                  <a:pt x="1755" y="477"/>
                </a:lnTo>
                <a:lnTo>
                  <a:pt x="1755" y="477"/>
                </a:lnTo>
                <a:lnTo>
                  <a:pt x="1755" y="479"/>
                </a:lnTo>
                <a:lnTo>
                  <a:pt x="1755" y="479"/>
                </a:lnTo>
                <a:lnTo>
                  <a:pt x="1755" y="482"/>
                </a:lnTo>
                <a:lnTo>
                  <a:pt x="1755" y="482"/>
                </a:lnTo>
                <a:lnTo>
                  <a:pt x="1755" y="485"/>
                </a:lnTo>
                <a:lnTo>
                  <a:pt x="1755" y="485"/>
                </a:lnTo>
                <a:lnTo>
                  <a:pt x="1755" y="487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" name="Freeform 21"/>
          <p:cNvSpPr/>
          <p:nvPr/>
        </p:nvSpPr>
        <p:spPr bwMode="auto">
          <a:xfrm rot="346181">
            <a:off x="9462115" y="5665272"/>
            <a:ext cx="2786063" cy="850900"/>
          </a:xfrm>
          <a:custGeom>
            <a:avLst/>
            <a:gdLst>
              <a:gd name="T0" fmla="*/ 1646 w 1755"/>
              <a:gd name="T1" fmla="*/ 490 h 536"/>
              <a:gd name="T2" fmla="*/ 1509 w 1755"/>
              <a:gd name="T3" fmla="*/ 493 h 536"/>
              <a:gd name="T4" fmla="*/ 1373 w 1755"/>
              <a:gd name="T5" fmla="*/ 498 h 536"/>
              <a:gd name="T6" fmla="*/ 1234 w 1755"/>
              <a:gd name="T7" fmla="*/ 501 h 536"/>
              <a:gd name="T8" fmla="*/ 1098 w 1755"/>
              <a:gd name="T9" fmla="*/ 506 h 536"/>
              <a:gd name="T10" fmla="*/ 962 w 1755"/>
              <a:gd name="T11" fmla="*/ 509 h 536"/>
              <a:gd name="T12" fmla="*/ 825 w 1755"/>
              <a:gd name="T13" fmla="*/ 512 h 536"/>
              <a:gd name="T14" fmla="*/ 686 w 1755"/>
              <a:gd name="T15" fmla="*/ 517 h 536"/>
              <a:gd name="T16" fmla="*/ 550 w 1755"/>
              <a:gd name="T17" fmla="*/ 520 h 536"/>
              <a:gd name="T18" fmla="*/ 414 w 1755"/>
              <a:gd name="T19" fmla="*/ 525 h 536"/>
              <a:gd name="T20" fmla="*/ 275 w 1755"/>
              <a:gd name="T21" fmla="*/ 528 h 536"/>
              <a:gd name="T22" fmla="*/ 139 w 1755"/>
              <a:gd name="T23" fmla="*/ 530 h 536"/>
              <a:gd name="T24" fmla="*/ 2 w 1755"/>
              <a:gd name="T25" fmla="*/ 536 h 536"/>
              <a:gd name="T26" fmla="*/ 2 w 1755"/>
              <a:gd name="T27" fmla="*/ 528 h 536"/>
              <a:gd name="T28" fmla="*/ 2 w 1755"/>
              <a:gd name="T29" fmla="*/ 522 h 536"/>
              <a:gd name="T30" fmla="*/ 0 w 1755"/>
              <a:gd name="T31" fmla="*/ 517 h 536"/>
              <a:gd name="T32" fmla="*/ 0 w 1755"/>
              <a:gd name="T33" fmla="*/ 509 h 536"/>
              <a:gd name="T34" fmla="*/ 0 w 1755"/>
              <a:gd name="T35" fmla="*/ 504 h 536"/>
              <a:gd name="T36" fmla="*/ 0 w 1755"/>
              <a:gd name="T37" fmla="*/ 496 h 536"/>
              <a:gd name="T38" fmla="*/ 0 w 1755"/>
              <a:gd name="T39" fmla="*/ 490 h 536"/>
              <a:gd name="T40" fmla="*/ 0 w 1755"/>
              <a:gd name="T41" fmla="*/ 482 h 536"/>
              <a:gd name="T42" fmla="*/ 0 w 1755"/>
              <a:gd name="T43" fmla="*/ 477 h 536"/>
              <a:gd name="T44" fmla="*/ 0 w 1755"/>
              <a:gd name="T45" fmla="*/ 469 h 536"/>
              <a:gd name="T46" fmla="*/ 0 w 1755"/>
              <a:gd name="T47" fmla="*/ 463 h 536"/>
              <a:gd name="T48" fmla="*/ 0 w 1755"/>
              <a:gd name="T49" fmla="*/ 455 h 536"/>
              <a:gd name="T50" fmla="*/ 24 w 1755"/>
              <a:gd name="T51" fmla="*/ 334 h 536"/>
              <a:gd name="T52" fmla="*/ 165 w 1755"/>
              <a:gd name="T53" fmla="*/ 447 h 536"/>
              <a:gd name="T54" fmla="*/ 285 w 1755"/>
              <a:gd name="T55" fmla="*/ 280 h 536"/>
              <a:gd name="T56" fmla="*/ 438 w 1755"/>
              <a:gd name="T57" fmla="*/ 439 h 536"/>
              <a:gd name="T58" fmla="*/ 566 w 1755"/>
              <a:gd name="T59" fmla="*/ 202 h 536"/>
              <a:gd name="T60" fmla="*/ 713 w 1755"/>
              <a:gd name="T61" fmla="*/ 431 h 536"/>
              <a:gd name="T62" fmla="*/ 847 w 1755"/>
              <a:gd name="T63" fmla="*/ 205 h 536"/>
              <a:gd name="T64" fmla="*/ 986 w 1755"/>
              <a:gd name="T65" fmla="*/ 423 h 536"/>
              <a:gd name="T66" fmla="*/ 1114 w 1755"/>
              <a:gd name="T67" fmla="*/ 111 h 536"/>
              <a:gd name="T68" fmla="*/ 1261 w 1755"/>
              <a:gd name="T69" fmla="*/ 415 h 536"/>
              <a:gd name="T70" fmla="*/ 1368 w 1755"/>
              <a:gd name="T71" fmla="*/ 148 h 536"/>
              <a:gd name="T72" fmla="*/ 1536 w 1755"/>
              <a:gd name="T73" fmla="*/ 407 h 536"/>
              <a:gd name="T74" fmla="*/ 1667 w 1755"/>
              <a:gd name="T75" fmla="*/ 224 h 536"/>
              <a:gd name="T76" fmla="*/ 1755 w 1755"/>
              <a:gd name="T77" fmla="*/ 404 h 536"/>
              <a:gd name="T78" fmla="*/ 1755 w 1755"/>
              <a:gd name="T79" fmla="*/ 412 h 536"/>
              <a:gd name="T80" fmla="*/ 1755 w 1755"/>
              <a:gd name="T81" fmla="*/ 417 h 536"/>
              <a:gd name="T82" fmla="*/ 1755 w 1755"/>
              <a:gd name="T83" fmla="*/ 426 h 536"/>
              <a:gd name="T84" fmla="*/ 1755 w 1755"/>
              <a:gd name="T85" fmla="*/ 431 h 536"/>
              <a:gd name="T86" fmla="*/ 1755 w 1755"/>
              <a:gd name="T87" fmla="*/ 436 h 536"/>
              <a:gd name="T88" fmla="*/ 1755 w 1755"/>
              <a:gd name="T89" fmla="*/ 444 h 536"/>
              <a:gd name="T90" fmla="*/ 1755 w 1755"/>
              <a:gd name="T91" fmla="*/ 450 h 536"/>
              <a:gd name="T92" fmla="*/ 1755 w 1755"/>
              <a:gd name="T93" fmla="*/ 458 h 536"/>
              <a:gd name="T94" fmla="*/ 1755 w 1755"/>
              <a:gd name="T95" fmla="*/ 463 h 536"/>
              <a:gd name="T96" fmla="*/ 1755 w 1755"/>
              <a:gd name="T97" fmla="*/ 471 h 536"/>
              <a:gd name="T98" fmla="*/ 1755 w 1755"/>
              <a:gd name="T99" fmla="*/ 477 h 536"/>
              <a:gd name="T100" fmla="*/ 1755 w 1755"/>
              <a:gd name="T101" fmla="*/ 485 h 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755" h="536">
                <a:moveTo>
                  <a:pt x="1755" y="487"/>
                </a:moveTo>
                <a:lnTo>
                  <a:pt x="1728" y="487"/>
                </a:lnTo>
                <a:lnTo>
                  <a:pt x="1702" y="487"/>
                </a:lnTo>
                <a:lnTo>
                  <a:pt x="1675" y="490"/>
                </a:lnTo>
                <a:lnTo>
                  <a:pt x="1646" y="490"/>
                </a:lnTo>
                <a:lnTo>
                  <a:pt x="1619" y="490"/>
                </a:lnTo>
                <a:lnTo>
                  <a:pt x="1592" y="490"/>
                </a:lnTo>
                <a:lnTo>
                  <a:pt x="1565" y="493"/>
                </a:lnTo>
                <a:lnTo>
                  <a:pt x="1536" y="493"/>
                </a:lnTo>
                <a:lnTo>
                  <a:pt x="1509" y="493"/>
                </a:lnTo>
                <a:lnTo>
                  <a:pt x="1483" y="496"/>
                </a:lnTo>
                <a:lnTo>
                  <a:pt x="1456" y="496"/>
                </a:lnTo>
                <a:lnTo>
                  <a:pt x="1426" y="496"/>
                </a:lnTo>
                <a:lnTo>
                  <a:pt x="1400" y="496"/>
                </a:lnTo>
                <a:lnTo>
                  <a:pt x="1373" y="498"/>
                </a:lnTo>
                <a:lnTo>
                  <a:pt x="1346" y="498"/>
                </a:lnTo>
                <a:lnTo>
                  <a:pt x="1317" y="498"/>
                </a:lnTo>
                <a:lnTo>
                  <a:pt x="1290" y="501"/>
                </a:lnTo>
                <a:lnTo>
                  <a:pt x="1263" y="501"/>
                </a:lnTo>
                <a:lnTo>
                  <a:pt x="1234" y="501"/>
                </a:lnTo>
                <a:lnTo>
                  <a:pt x="1207" y="501"/>
                </a:lnTo>
                <a:lnTo>
                  <a:pt x="1181" y="504"/>
                </a:lnTo>
                <a:lnTo>
                  <a:pt x="1154" y="504"/>
                </a:lnTo>
                <a:lnTo>
                  <a:pt x="1125" y="504"/>
                </a:lnTo>
                <a:lnTo>
                  <a:pt x="1098" y="506"/>
                </a:lnTo>
                <a:lnTo>
                  <a:pt x="1071" y="506"/>
                </a:lnTo>
                <a:lnTo>
                  <a:pt x="1044" y="506"/>
                </a:lnTo>
                <a:lnTo>
                  <a:pt x="1015" y="506"/>
                </a:lnTo>
                <a:lnTo>
                  <a:pt x="988" y="509"/>
                </a:lnTo>
                <a:lnTo>
                  <a:pt x="962" y="509"/>
                </a:lnTo>
                <a:lnTo>
                  <a:pt x="935" y="509"/>
                </a:lnTo>
                <a:lnTo>
                  <a:pt x="905" y="509"/>
                </a:lnTo>
                <a:lnTo>
                  <a:pt x="879" y="512"/>
                </a:lnTo>
                <a:lnTo>
                  <a:pt x="852" y="512"/>
                </a:lnTo>
                <a:lnTo>
                  <a:pt x="825" y="512"/>
                </a:lnTo>
                <a:lnTo>
                  <a:pt x="796" y="514"/>
                </a:lnTo>
                <a:lnTo>
                  <a:pt x="769" y="514"/>
                </a:lnTo>
                <a:lnTo>
                  <a:pt x="742" y="514"/>
                </a:lnTo>
                <a:lnTo>
                  <a:pt x="713" y="514"/>
                </a:lnTo>
                <a:lnTo>
                  <a:pt x="686" y="517"/>
                </a:lnTo>
                <a:lnTo>
                  <a:pt x="660" y="517"/>
                </a:lnTo>
                <a:lnTo>
                  <a:pt x="633" y="517"/>
                </a:lnTo>
                <a:lnTo>
                  <a:pt x="603" y="520"/>
                </a:lnTo>
                <a:lnTo>
                  <a:pt x="577" y="520"/>
                </a:lnTo>
                <a:lnTo>
                  <a:pt x="550" y="520"/>
                </a:lnTo>
                <a:lnTo>
                  <a:pt x="523" y="520"/>
                </a:lnTo>
                <a:lnTo>
                  <a:pt x="494" y="522"/>
                </a:lnTo>
                <a:lnTo>
                  <a:pt x="467" y="522"/>
                </a:lnTo>
                <a:lnTo>
                  <a:pt x="440" y="522"/>
                </a:lnTo>
                <a:lnTo>
                  <a:pt x="414" y="525"/>
                </a:lnTo>
                <a:lnTo>
                  <a:pt x="384" y="525"/>
                </a:lnTo>
                <a:lnTo>
                  <a:pt x="358" y="525"/>
                </a:lnTo>
                <a:lnTo>
                  <a:pt x="331" y="525"/>
                </a:lnTo>
                <a:lnTo>
                  <a:pt x="304" y="528"/>
                </a:lnTo>
                <a:lnTo>
                  <a:pt x="275" y="528"/>
                </a:lnTo>
                <a:lnTo>
                  <a:pt x="248" y="528"/>
                </a:lnTo>
                <a:lnTo>
                  <a:pt x="221" y="530"/>
                </a:lnTo>
                <a:lnTo>
                  <a:pt x="192" y="530"/>
                </a:lnTo>
                <a:lnTo>
                  <a:pt x="165" y="530"/>
                </a:lnTo>
                <a:lnTo>
                  <a:pt x="139" y="530"/>
                </a:lnTo>
                <a:lnTo>
                  <a:pt x="112" y="533"/>
                </a:lnTo>
                <a:lnTo>
                  <a:pt x="82" y="533"/>
                </a:lnTo>
                <a:lnTo>
                  <a:pt x="56" y="533"/>
                </a:lnTo>
                <a:lnTo>
                  <a:pt x="29" y="536"/>
                </a:lnTo>
                <a:lnTo>
                  <a:pt x="2" y="536"/>
                </a:lnTo>
                <a:lnTo>
                  <a:pt x="2" y="533"/>
                </a:lnTo>
                <a:lnTo>
                  <a:pt x="2" y="533"/>
                </a:lnTo>
                <a:lnTo>
                  <a:pt x="2" y="530"/>
                </a:lnTo>
                <a:lnTo>
                  <a:pt x="2" y="530"/>
                </a:lnTo>
                <a:lnTo>
                  <a:pt x="2" y="528"/>
                </a:lnTo>
                <a:lnTo>
                  <a:pt x="2" y="528"/>
                </a:lnTo>
                <a:lnTo>
                  <a:pt x="2" y="525"/>
                </a:lnTo>
                <a:lnTo>
                  <a:pt x="2" y="525"/>
                </a:lnTo>
                <a:lnTo>
                  <a:pt x="2" y="522"/>
                </a:lnTo>
                <a:lnTo>
                  <a:pt x="2" y="522"/>
                </a:lnTo>
                <a:lnTo>
                  <a:pt x="2" y="520"/>
                </a:lnTo>
                <a:lnTo>
                  <a:pt x="2" y="520"/>
                </a:lnTo>
                <a:lnTo>
                  <a:pt x="2" y="520"/>
                </a:lnTo>
                <a:lnTo>
                  <a:pt x="0" y="517"/>
                </a:lnTo>
                <a:lnTo>
                  <a:pt x="0" y="517"/>
                </a:lnTo>
                <a:lnTo>
                  <a:pt x="0" y="514"/>
                </a:lnTo>
                <a:lnTo>
                  <a:pt x="0" y="514"/>
                </a:lnTo>
                <a:lnTo>
                  <a:pt x="0" y="512"/>
                </a:lnTo>
                <a:lnTo>
                  <a:pt x="0" y="512"/>
                </a:lnTo>
                <a:lnTo>
                  <a:pt x="0" y="509"/>
                </a:lnTo>
                <a:lnTo>
                  <a:pt x="0" y="509"/>
                </a:lnTo>
                <a:lnTo>
                  <a:pt x="0" y="506"/>
                </a:lnTo>
                <a:lnTo>
                  <a:pt x="0" y="506"/>
                </a:lnTo>
                <a:lnTo>
                  <a:pt x="0" y="504"/>
                </a:lnTo>
                <a:lnTo>
                  <a:pt x="0" y="504"/>
                </a:lnTo>
                <a:lnTo>
                  <a:pt x="0" y="501"/>
                </a:lnTo>
                <a:lnTo>
                  <a:pt x="0" y="501"/>
                </a:lnTo>
                <a:lnTo>
                  <a:pt x="0" y="498"/>
                </a:lnTo>
                <a:lnTo>
                  <a:pt x="0" y="498"/>
                </a:lnTo>
                <a:lnTo>
                  <a:pt x="0" y="496"/>
                </a:lnTo>
                <a:lnTo>
                  <a:pt x="0" y="496"/>
                </a:lnTo>
                <a:lnTo>
                  <a:pt x="0" y="493"/>
                </a:lnTo>
                <a:lnTo>
                  <a:pt x="0" y="493"/>
                </a:lnTo>
                <a:lnTo>
                  <a:pt x="0" y="490"/>
                </a:lnTo>
                <a:lnTo>
                  <a:pt x="0" y="490"/>
                </a:lnTo>
                <a:lnTo>
                  <a:pt x="0" y="487"/>
                </a:lnTo>
                <a:lnTo>
                  <a:pt x="0" y="487"/>
                </a:lnTo>
                <a:lnTo>
                  <a:pt x="0" y="485"/>
                </a:lnTo>
                <a:lnTo>
                  <a:pt x="0" y="485"/>
                </a:lnTo>
                <a:lnTo>
                  <a:pt x="0" y="482"/>
                </a:lnTo>
                <a:lnTo>
                  <a:pt x="0" y="482"/>
                </a:lnTo>
                <a:lnTo>
                  <a:pt x="0" y="479"/>
                </a:lnTo>
                <a:lnTo>
                  <a:pt x="0" y="479"/>
                </a:lnTo>
                <a:lnTo>
                  <a:pt x="0" y="477"/>
                </a:lnTo>
                <a:lnTo>
                  <a:pt x="0" y="477"/>
                </a:lnTo>
                <a:lnTo>
                  <a:pt x="0" y="474"/>
                </a:lnTo>
                <a:lnTo>
                  <a:pt x="0" y="474"/>
                </a:lnTo>
                <a:lnTo>
                  <a:pt x="0" y="471"/>
                </a:lnTo>
                <a:lnTo>
                  <a:pt x="0" y="471"/>
                </a:lnTo>
                <a:lnTo>
                  <a:pt x="0" y="469"/>
                </a:lnTo>
                <a:lnTo>
                  <a:pt x="0" y="469"/>
                </a:lnTo>
                <a:lnTo>
                  <a:pt x="0" y="466"/>
                </a:lnTo>
                <a:lnTo>
                  <a:pt x="0" y="466"/>
                </a:lnTo>
                <a:lnTo>
                  <a:pt x="0" y="463"/>
                </a:lnTo>
                <a:lnTo>
                  <a:pt x="0" y="463"/>
                </a:lnTo>
                <a:lnTo>
                  <a:pt x="0" y="461"/>
                </a:lnTo>
                <a:lnTo>
                  <a:pt x="0" y="461"/>
                </a:lnTo>
                <a:lnTo>
                  <a:pt x="0" y="458"/>
                </a:lnTo>
                <a:lnTo>
                  <a:pt x="0" y="458"/>
                </a:lnTo>
                <a:lnTo>
                  <a:pt x="0" y="455"/>
                </a:lnTo>
                <a:lnTo>
                  <a:pt x="0" y="455"/>
                </a:lnTo>
                <a:lnTo>
                  <a:pt x="0" y="452"/>
                </a:lnTo>
                <a:lnTo>
                  <a:pt x="0" y="452"/>
                </a:lnTo>
                <a:lnTo>
                  <a:pt x="0" y="450"/>
                </a:lnTo>
                <a:lnTo>
                  <a:pt x="24" y="334"/>
                </a:lnTo>
                <a:lnTo>
                  <a:pt x="53" y="450"/>
                </a:lnTo>
                <a:lnTo>
                  <a:pt x="82" y="245"/>
                </a:lnTo>
                <a:lnTo>
                  <a:pt x="109" y="447"/>
                </a:lnTo>
                <a:lnTo>
                  <a:pt x="149" y="0"/>
                </a:lnTo>
                <a:lnTo>
                  <a:pt x="165" y="447"/>
                </a:lnTo>
                <a:lnTo>
                  <a:pt x="187" y="261"/>
                </a:lnTo>
                <a:lnTo>
                  <a:pt x="219" y="444"/>
                </a:lnTo>
                <a:lnTo>
                  <a:pt x="243" y="108"/>
                </a:lnTo>
                <a:lnTo>
                  <a:pt x="275" y="444"/>
                </a:lnTo>
                <a:lnTo>
                  <a:pt x="285" y="280"/>
                </a:lnTo>
                <a:lnTo>
                  <a:pt x="328" y="442"/>
                </a:lnTo>
                <a:lnTo>
                  <a:pt x="326" y="178"/>
                </a:lnTo>
                <a:lnTo>
                  <a:pt x="384" y="439"/>
                </a:lnTo>
                <a:lnTo>
                  <a:pt x="414" y="237"/>
                </a:lnTo>
                <a:lnTo>
                  <a:pt x="438" y="439"/>
                </a:lnTo>
                <a:lnTo>
                  <a:pt x="513" y="87"/>
                </a:lnTo>
                <a:lnTo>
                  <a:pt x="494" y="436"/>
                </a:lnTo>
                <a:lnTo>
                  <a:pt x="534" y="245"/>
                </a:lnTo>
                <a:lnTo>
                  <a:pt x="547" y="436"/>
                </a:lnTo>
                <a:lnTo>
                  <a:pt x="566" y="202"/>
                </a:lnTo>
                <a:lnTo>
                  <a:pt x="603" y="434"/>
                </a:lnTo>
                <a:lnTo>
                  <a:pt x="606" y="124"/>
                </a:lnTo>
                <a:lnTo>
                  <a:pt x="657" y="434"/>
                </a:lnTo>
                <a:lnTo>
                  <a:pt x="668" y="138"/>
                </a:lnTo>
                <a:lnTo>
                  <a:pt x="713" y="431"/>
                </a:lnTo>
                <a:lnTo>
                  <a:pt x="740" y="65"/>
                </a:lnTo>
                <a:lnTo>
                  <a:pt x="766" y="428"/>
                </a:lnTo>
                <a:lnTo>
                  <a:pt x="788" y="165"/>
                </a:lnTo>
                <a:lnTo>
                  <a:pt x="823" y="428"/>
                </a:lnTo>
                <a:lnTo>
                  <a:pt x="847" y="205"/>
                </a:lnTo>
                <a:lnTo>
                  <a:pt x="876" y="426"/>
                </a:lnTo>
                <a:lnTo>
                  <a:pt x="911" y="68"/>
                </a:lnTo>
                <a:lnTo>
                  <a:pt x="932" y="426"/>
                </a:lnTo>
                <a:lnTo>
                  <a:pt x="956" y="191"/>
                </a:lnTo>
                <a:lnTo>
                  <a:pt x="986" y="423"/>
                </a:lnTo>
                <a:lnTo>
                  <a:pt x="994" y="159"/>
                </a:lnTo>
                <a:lnTo>
                  <a:pt x="1042" y="423"/>
                </a:lnTo>
                <a:lnTo>
                  <a:pt x="1063" y="218"/>
                </a:lnTo>
                <a:lnTo>
                  <a:pt x="1095" y="420"/>
                </a:lnTo>
                <a:lnTo>
                  <a:pt x="1114" y="111"/>
                </a:lnTo>
                <a:lnTo>
                  <a:pt x="1151" y="417"/>
                </a:lnTo>
                <a:lnTo>
                  <a:pt x="1210" y="108"/>
                </a:lnTo>
                <a:lnTo>
                  <a:pt x="1205" y="417"/>
                </a:lnTo>
                <a:lnTo>
                  <a:pt x="1255" y="235"/>
                </a:lnTo>
                <a:lnTo>
                  <a:pt x="1261" y="415"/>
                </a:lnTo>
                <a:lnTo>
                  <a:pt x="1293" y="78"/>
                </a:lnTo>
                <a:lnTo>
                  <a:pt x="1317" y="415"/>
                </a:lnTo>
                <a:lnTo>
                  <a:pt x="1338" y="148"/>
                </a:lnTo>
                <a:lnTo>
                  <a:pt x="1370" y="412"/>
                </a:lnTo>
                <a:lnTo>
                  <a:pt x="1368" y="148"/>
                </a:lnTo>
                <a:lnTo>
                  <a:pt x="1426" y="412"/>
                </a:lnTo>
                <a:lnTo>
                  <a:pt x="1443" y="181"/>
                </a:lnTo>
                <a:lnTo>
                  <a:pt x="1480" y="409"/>
                </a:lnTo>
                <a:lnTo>
                  <a:pt x="1493" y="105"/>
                </a:lnTo>
                <a:lnTo>
                  <a:pt x="1536" y="407"/>
                </a:lnTo>
                <a:lnTo>
                  <a:pt x="1611" y="35"/>
                </a:lnTo>
                <a:lnTo>
                  <a:pt x="1589" y="407"/>
                </a:lnTo>
                <a:lnTo>
                  <a:pt x="1635" y="183"/>
                </a:lnTo>
                <a:lnTo>
                  <a:pt x="1646" y="404"/>
                </a:lnTo>
                <a:lnTo>
                  <a:pt x="1667" y="224"/>
                </a:lnTo>
                <a:lnTo>
                  <a:pt x="1699" y="404"/>
                </a:lnTo>
                <a:lnTo>
                  <a:pt x="1694" y="95"/>
                </a:lnTo>
                <a:lnTo>
                  <a:pt x="1755" y="401"/>
                </a:lnTo>
                <a:lnTo>
                  <a:pt x="1755" y="404"/>
                </a:lnTo>
                <a:lnTo>
                  <a:pt x="1755" y="404"/>
                </a:lnTo>
                <a:lnTo>
                  <a:pt x="1755" y="407"/>
                </a:lnTo>
                <a:lnTo>
                  <a:pt x="1755" y="407"/>
                </a:lnTo>
                <a:lnTo>
                  <a:pt x="1755" y="409"/>
                </a:lnTo>
                <a:lnTo>
                  <a:pt x="1755" y="409"/>
                </a:lnTo>
                <a:lnTo>
                  <a:pt x="1755" y="412"/>
                </a:lnTo>
                <a:lnTo>
                  <a:pt x="1755" y="412"/>
                </a:lnTo>
                <a:lnTo>
                  <a:pt x="1755" y="415"/>
                </a:lnTo>
                <a:lnTo>
                  <a:pt x="1755" y="415"/>
                </a:lnTo>
                <a:lnTo>
                  <a:pt x="1755" y="417"/>
                </a:lnTo>
                <a:lnTo>
                  <a:pt x="1755" y="417"/>
                </a:lnTo>
                <a:lnTo>
                  <a:pt x="1755" y="420"/>
                </a:lnTo>
                <a:lnTo>
                  <a:pt x="1755" y="420"/>
                </a:lnTo>
                <a:lnTo>
                  <a:pt x="1755" y="423"/>
                </a:lnTo>
                <a:lnTo>
                  <a:pt x="1755" y="423"/>
                </a:lnTo>
                <a:lnTo>
                  <a:pt x="1755" y="426"/>
                </a:lnTo>
                <a:lnTo>
                  <a:pt x="1755" y="426"/>
                </a:lnTo>
                <a:lnTo>
                  <a:pt x="1755" y="428"/>
                </a:lnTo>
                <a:lnTo>
                  <a:pt x="1755" y="428"/>
                </a:lnTo>
                <a:lnTo>
                  <a:pt x="1755" y="431"/>
                </a:lnTo>
                <a:lnTo>
                  <a:pt x="1755" y="431"/>
                </a:lnTo>
                <a:lnTo>
                  <a:pt x="1755" y="434"/>
                </a:lnTo>
                <a:lnTo>
                  <a:pt x="1755" y="434"/>
                </a:lnTo>
                <a:lnTo>
                  <a:pt x="1755" y="434"/>
                </a:lnTo>
                <a:lnTo>
                  <a:pt x="1755" y="436"/>
                </a:lnTo>
                <a:lnTo>
                  <a:pt x="1755" y="436"/>
                </a:lnTo>
                <a:lnTo>
                  <a:pt x="1755" y="439"/>
                </a:lnTo>
                <a:lnTo>
                  <a:pt x="1755" y="439"/>
                </a:lnTo>
                <a:lnTo>
                  <a:pt x="1755" y="442"/>
                </a:lnTo>
                <a:lnTo>
                  <a:pt x="1755" y="442"/>
                </a:lnTo>
                <a:lnTo>
                  <a:pt x="1755" y="444"/>
                </a:lnTo>
                <a:lnTo>
                  <a:pt x="1755" y="444"/>
                </a:lnTo>
                <a:lnTo>
                  <a:pt x="1755" y="447"/>
                </a:lnTo>
                <a:lnTo>
                  <a:pt x="1755" y="447"/>
                </a:lnTo>
                <a:lnTo>
                  <a:pt x="1755" y="450"/>
                </a:lnTo>
                <a:lnTo>
                  <a:pt x="1755" y="450"/>
                </a:lnTo>
                <a:lnTo>
                  <a:pt x="1755" y="452"/>
                </a:lnTo>
                <a:lnTo>
                  <a:pt x="1755" y="452"/>
                </a:lnTo>
                <a:lnTo>
                  <a:pt x="1755" y="455"/>
                </a:lnTo>
                <a:lnTo>
                  <a:pt x="1755" y="455"/>
                </a:lnTo>
                <a:lnTo>
                  <a:pt x="1755" y="458"/>
                </a:lnTo>
                <a:lnTo>
                  <a:pt x="1755" y="458"/>
                </a:lnTo>
                <a:lnTo>
                  <a:pt x="1755" y="461"/>
                </a:lnTo>
                <a:lnTo>
                  <a:pt x="1755" y="461"/>
                </a:lnTo>
                <a:lnTo>
                  <a:pt x="1755" y="463"/>
                </a:lnTo>
                <a:lnTo>
                  <a:pt x="1755" y="463"/>
                </a:lnTo>
                <a:lnTo>
                  <a:pt x="1755" y="466"/>
                </a:lnTo>
                <a:lnTo>
                  <a:pt x="1755" y="466"/>
                </a:lnTo>
                <a:lnTo>
                  <a:pt x="1755" y="469"/>
                </a:lnTo>
                <a:lnTo>
                  <a:pt x="1755" y="469"/>
                </a:lnTo>
                <a:lnTo>
                  <a:pt x="1755" y="471"/>
                </a:lnTo>
                <a:lnTo>
                  <a:pt x="1755" y="471"/>
                </a:lnTo>
                <a:lnTo>
                  <a:pt x="1755" y="474"/>
                </a:lnTo>
                <a:lnTo>
                  <a:pt x="1755" y="474"/>
                </a:lnTo>
                <a:lnTo>
                  <a:pt x="1755" y="477"/>
                </a:lnTo>
                <a:lnTo>
                  <a:pt x="1755" y="477"/>
                </a:lnTo>
                <a:lnTo>
                  <a:pt x="1755" y="479"/>
                </a:lnTo>
                <a:lnTo>
                  <a:pt x="1755" y="479"/>
                </a:lnTo>
                <a:lnTo>
                  <a:pt x="1755" y="482"/>
                </a:lnTo>
                <a:lnTo>
                  <a:pt x="1755" y="482"/>
                </a:lnTo>
                <a:lnTo>
                  <a:pt x="1755" y="485"/>
                </a:lnTo>
                <a:lnTo>
                  <a:pt x="1755" y="485"/>
                </a:lnTo>
                <a:lnTo>
                  <a:pt x="1755" y="487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" name="KSO_Shape"/>
          <p:cNvSpPr/>
          <p:nvPr/>
        </p:nvSpPr>
        <p:spPr bwMode="auto">
          <a:xfrm>
            <a:off x="3303018" y="1030953"/>
            <a:ext cx="5604221" cy="2129604"/>
          </a:xfrm>
          <a:custGeom>
            <a:avLst/>
            <a:gdLst>
              <a:gd name="T0" fmla="*/ 238222642 w 7765"/>
              <a:gd name="T1" fmla="*/ 171747976 h 2948"/>
              <a:gd name="T2" fmla="*/ 253570343 w 7765"/>
              <a:gd name="T3" fmla="*/ 163187638 h 2948"/>
              <a:gd name="T4" fmla="*/ 260973469 w 7765"/>
              <a:gd name="T5" fmla="*/ 158666455 h 2948"/>
              <a:gd name="T6" fmla="*/ 262116960 w 7765"/>
              <a:gd name="T7" fmla="*/ 146790615 h 2948"/>
              <a:gd name="T8" fmla="*/ 269941321 w 7765"/>
              <a:gd name="T9" fmla="*/ 139857824 h 2948"/>
              <a:gd name="T10" fmla="*/ 274756445 w 7765"/>
              <a:gd name="T11" fmla="*/ 129428802 h 2948"/>
              <a:gd name="T12" fmla="*/ 297447166 w 7765"/>
              <a:gd name="T13" fmla="*/ 106762236 h 2948"/>
              <a:gd name="T14" fmla="*/ 325193681 w 7765"/>
              <a:gd name="T15" fmla="*/ 101818941 h 2948"/>
              <a:gd name="T16" fmla="*/ 357213382 w 7765"/>
              <a:gd name="T17" fmla="*/ 109113192 h 2948"/>
              <a:gd name="T18" fmla="*/ 370213995 w 7765"/>
              <a:gd name="T19" fmla="*/ 107123940 h 2948"/>
              <a:gd name="T20" fmla="*/ 389895234 w 7765"/>
              <a:gd name="T21" fmla="*/ 92354465 h 2948"/>
              <a:gd name="T22" fmla="*/ 426188366 w 7765"/>
              <a:gd name="T23" fmla="*/ 87471577 h 2948"/>
              <a:gd name="T24" fmla="*/ 436661082 w 7765"/>
              <a:gd name="T25" fmla="*/ 88315554 h 2948"/>
              <a:gd name="T26" fmla="*/ 449842014 w 7765"/>
              <a:gd name="T27" fmla="*/ 65106309 h 2948"/>
              <a:gd name="T28" fmla="*/ 467176165 w 7765"/>
              <a:gd name="T29" fmla="*/ 45514107 h 2948"/>
              <a:gd name="T30" fmla="*/ 454235903 w 7765"/>
              <a:gd name="T31" fmla="*/ 35627519 h 2948"/>
              <a:gd name="T32" fmla="*/ 408312769 w 7765"/>
              <a:gd name="T33" fmla="*/ 18868792 h 2948"/>
              <a:gd name="T34" fmla="*/ 362088612 w 7765"/>
              <a:gd name="T35" fmla="*/ 8982204 h 2948"/>
              <a:gd name="T36" fmla="*/ 342407374 w 7765"/>
              <a:gd name="T37" fmla="*/ 8078066 h 2948"/>
              <a:gd name="T38" fmla="*/ 338314507 w 7765"/>
              <a:gd name="T39" fmla="*/ 6269544 h 2948"/>
              <a:gd name="T40" fmla="*/ 326698300 w 7765"/>
              <a:gd name="T41" fmla="*/ 14769475 h 2948"/>
              <a:gd name="T42" fmla="*/ 308040095 w 7765"/>
              <a:gd name="T43" fmla="*/ 22968109 h 2948"/>
              <a:gd name="T44" fmla="*/ 279992803 w 7765"/>
              <a:gd name="T45" fmla="*/ 34301270 h 2948"/>
              <a:gd name="T46" fmla="*/ 271566398 w 7765"/>
              <a:gd name="T47" fmla="*/ 32854452 h 2948"/>
              <a:gd name="T48" fmla="*/ 263681930 w 7765"/>
              <a:gd name="T49" fmla="*/ 33457293 h 2948"/>
              <a:gd name="T50" fmla="*/ 263561473 w 7765"/>
              <a:gd name="T51" fmla="*/ 17663111 h 2948"/>
              <a:gd name="T52" fmla="*/ 263802143 w 7765"/>
              <a:gd name="T53" fmla="*/ 11333406 h 2948"/>
              <a:gd name="T54" fmla="*/ 263079887 w 7765"/>
              <a:gd name="T55" fmla="*/ 4400615 h 2948"/>
              <a:gd name="T56" fmla="*/ 258866807 w 7765"/>
              <a:gd name="T57" fmla="*/ 3375908 h 2948"/>
              <a:gd name="T58" fmla="*/ 244482033 w 7765"/>
              <a:gd name="T59" fmla="*/ 10067318 h 2948"/>
              <a:gd name="T60" fmla="*/ 237560492 w 7765"/>
              <a:gd name="T61" fmla="*/ 9223341 h 2948"/>
              <a:gd name="T62" fmla="*/ 228652746 w 7765"/>
              <a:gd name="T63" fmla="*/ 9826181 h 2948"/>
              <a:gd name="T64" fmla="*/ 219383873 w 7765"/>
              <a:gd name="T65" fmla="*/ 11212838 h 2948"/>
              <a:gd name="T66" fmla="*/ 205239769 w 7765"/>
              <a:gd name="T67" fmla="*/ 60161 h 2948"/>
              <a:gd name="T68" fmla="*/ 203494234 w 7765"/>
              <a:gd name="T69" fmla="*/ 7294250 h 2948"/>
              <a:gd name="T70" fmla="*/ 203795256 w 7765"/>
              <a:gd name="T71" fmla="*/ 13021360 h 2948"/>
              <a:gd name="T72" fmla="*/ 204577619 w 7765"/>
              <a:gd name="T73" fmla="*/ 20797883 h 2948"/>
              <a:gd name="T74" fmla="*/ 202892436 w 7765"/>
              <a:gd name="T75" fmla="*/ 34542406 h 2948"/>
              <a:gd name="T76" fmla="*/ 192118943 w 7765"/>
              <a:gd name="T77" fmla="*/ 31829745 h 2948"/>
              <a:gd name="T78" fmla="*/ 184174124 w 7765"/>
              <a:gd name="T79" fmla="*/ 33698429 h 2948"/>
              <a:gd name="T80" fmla="*/ 151913507 w 7765"/>
              <a:gd name="T81" fmla="*/ 21340317 h 2948"/>
              <a:gd name="T82" fmla="*/ 139575044 w 7765"/>
              <a:gd name="T83" fmla="*/ 14287203 h 2948"/>
              <a:gd name="T84" fmla="*/ 127357039 w 7765"/>
              <a:gd name="T85" fmla="*/ 6329705 h 2948"/>
              <a:gd name="T86" fmla="*/ 123023502 w 7765"/>
              <a:gd name="T87" fmla="*/ 9343909 h 2948"/>
              <a:gd name="T88" fmla="*/ 99249396 w 7765"/>
              <a:gd name="T89" fmla="*/ 9283747 h 2948"/>
              <a:gd name="T90" fmla="*/ 49233394 w 7765"/>
              <a:gd name="T91" fmla="*/ 21822589 h 2948"/>
              <a:gd name="T92" fmla="*/ 6801083 w 7765"/>
              <a:gd name="T93" fmla="*/ 38581562 h 2948"/>
              <a:gd name="T94" fmla="*/ 120458 w 7765"/>
              <a:gd name="T95" fmla="*/ 46418246 h 2948"/>
              <a:gd name="T96" fmla="*/ 25579746 w 7765"/>
              <a:gd name="T97" fmla="*/ 76017603 h 2948"/>
              <a:gd name="T98" fmla="*/ 31237339 w 7765"/>
              <a:gd name="T99" fmla="*/ 89219693 h 2948"/>
              <a:gd name="T100" fmla="*/ 52724218 w 7765"/>
              <a:gd name="T101" fmla="*/ 87471577 h 2948"/>
              <a:gd name="T102" fmla="*/ 82637502 w 7765"/>
              <a:gd name="T103" fmla="*/ 94886396 h 2948"/>
              <a:gd name="T104" fmla="*/ 99971652 w 7765"/>
              <a:gd name="T105" fmla="*/ 110921714 h 2948"/>
              <a:gd name="T106" fmla="*/ 120074370 w 7765"/>
              <a:gd name="T107" fmla="*/ 105194850 h 2948"/>
              <a:gd name="T108" fmla="*/ 153478478 w 7765"/>
              <a:gd name="T109" fmla="*/ 102602757 h 2948"/>
              <a:gd name="T110" fmla="*/ 180382279 w 7765"/>
              <a:gd name="T111" fmla="*/ 112609668 h 2948"/>
              <a:gd name="T112" fmla="*/ 194345818 w 7765"/>
              <a:gd name="T113" fmla="*/ 132744549 h 2948"/>
              <a:gd name="T114" fmla="*/ 200063517 w 7765"/>
              <a:gd name="T115" fmla="*/ 140159367 h 2948"/>
              <a:gd name="T116" fmla="*/ 205721109 w 7765"/>
              <a:gd name="T117" fmla="*/ 148960596 h 2948"/>
              <a:gd name="T118" fmla="*/ 208188900 w 7765"/>
              <a:gd name="T119" fmla="*/ 161921795 h 2948"/>
              <a:gd name="T120" fmla="*/ 219624543 w 7765"/>
              <a:gd name="T121" fmla="*/ 165056321 h 2948"/>
              <a:gd name="T122" fmla="*/ 231000079 w 7765"/>
              <a:gd name="T123" fmla="*/ 175425182 h 294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7765" h="2948">
                <a:moveTo>
                  <a:pt x="3885" y="2948"/>
                </a:moveTo>
                <a:lnTo>
                  <a:pt x="3885" y="2948"/>
                </a:lnTo>
                <a:lnTo>
                  <a:pt x="3889" y="2947"/>
                </a:lnTo>
                <a:lnTo>
                  <a:pt x="3897" y="2943"/>
                </a:lnTo>
                <a:lnTo>
                  <a:pt x="3903" y="2939"/>
                </a:lnTo>
                <a:lnTo>
                  <a:pt x="3909" y="2934"/>
                </a:lnTo>
                <a:lnTo>
                  <a:pt x="3916" y="2927"/>
                </a:lnTo>
                <a:lnTo>
                  <a:pt x="3922" y="2920"/>
                </a:lnTo>
                <a:lnTo>
                  <a:pt x="3927" y="2910"/>
                </a:lnTo>
                <a:lnTo>
                  <a:pt x="3932" y="2900"/>
                </a:lnTo>
                <a:lnTo>
                  <a:pt x="3944" y="2876"/>
                </a:lnTo>
                <a:lnTo>
                  <a:pt x="3950" y="2863"/>
                </a:lnTo>
                <a:lnTo>
                  <a:pt x="3958" y="2849"/>
                </a:lnTo>
                <a:lnTo>
                  <a:pt x="3969" y="2836"/>
                </a:lnTo>
                <a:lnTo>
                  <a:pt x="3981" y="2822"/>
                </a:lnTo>
                <a:lnTo>
                  <a:pt x="3998" y="2808"/>
                </a:lnTo>
                <a:lnTo>
                  <a:pt x="4016" y="2793"/>
                </a:lnTo>
                <a:lnTo>
                  <a:pt x="4035" y="2780"/>
                </a:lnTo>
                <a:lnTo>
                  <a:pt x="4055" y="2768"/>
                </a:lnTo>
                <a:lnTo>
                  <a:pt x="4075" y="2757"/>
                </a:lnTo>
                <a:lnTo>
                  <a:pt x="4096" y="2747"/>
                </a:lnTo>
                <a:lnTo>
                  <a:pt x="4116" y="2738"/>
                </a:lnTo>
                <a:lnTo>
                  <a:pt x="4137" y="2730"/>
                </a:lnTo>
                <a:lnTo>
                  <a:pt x="4158" y="2723"/>
                </a:lnTo>
                <a:lnTo>
                  <a:pt x="4177" y="2717"/>
                </a:lnTo>
                <a:lnTo>
                  <a:pt x="4213" y="2707"/>
                </a:lnTo>
                <a:lnTo>
                  <a:pt x="4244" y="2701"/>
                </a:lnTo>
                <a:lnTo>
                  <a:pt x="4256" y="2700"/>
                </a:lnTo>
                <a:lnTo>
                  <a:pt x="4266" y="2699"/>
                </a:lnTo>
                <a:lnTo>
                  <a:pt x="4275" y="2699"/>
                </a:lnTo>
                <a:lnTo>
                  <a:pt x="4283" y="2698"/>
                </a:lnTo>
                <a:lnTo>
                  <a:pt x="4289" y="2695"/>
                </a:lnTo>
                <a:lnTo>
                  <a:pt x="4296" y="2693"/>
                </a:lnTo>
                <a:lnTo>
                  <a:pt x="4301" y="2689"/>
                </a:lnTo>
                <a:lnTo>
                  <a:pt x="4306" y="2686"/>
                </a:lnTo>
                <a:lnTo>
                  <a:pt x="4314" y="2676"/>
                </a:lnTo>
                <a:lnTo>
                  <a:pt x="4320" y="2665"/>
                </a:lnTo>
                <a:lnTo>
                  <a:pt x="4326" y="2655"/>
                </a:lnTo>
                <a:lnTo>
                  <a:pt x="4336" y="2632"/>
                </a:lnTo>
                <a:lnTo>
                  <a:pt x="4338" y="2626"/>
                </a:lnTo>
                <a:lnTo>
                  <a:pt x="4339" y="2619"/>
                </a:lnTo>
                <a:lnTo>
                  <a:pt x="4342" y="2602"/>
                </a:lnTo>
                <a:lnTo>
                  <a:pt x="4344" y="2583"/>
                </a:lnTo>
                <a:lnTo>
                  <a:pt x="4344" y="2562"/>
                </a:lnTo>
                <a:lnTo>
                  <a:pt x="4345" y="2515"/>
                </a:lnTo>
                <a:lnTo>
                  <a:pt x="4345" y="2492"/>
                </a:lnTo>
                <a:lnTo>
                  <a:pt x="4346" y="2471"/>
                </a:lnTo>
                <a:lnTo>
                  <a:pt x="4348" y="2460"/>
                </a:lnTo>
                <a:lnTo>
                  <a:pt x="4350" y="2452"/>
                </a:lnTo>
                <a:lnTo>
                  <a:pt x="4352" y="2443"/>
                </a:lnTo>
                <a:lnTo>
                  <a:pt x="4355" y="2435"/>
                </a:lnTo>
                <a:lnTo>
                  <a:pt x="4362" y="2421"/>
                </a:lnTo>
                <a:lnTo>
                  <a:pt x="4371" y="2408"/>
                </a:lnTo>
                <a:lnTo>
                  <a:pt x="4393" y="2381"/>
                </a:lnTo>
                <a:lnTo>
                  <a:pt x="4404" y="2367"/>
                </a:lnTo>
                <a:lnTo>
                  <a:pt x="4416" y="2350"/>
                </a:lnTo>
                <a:lnTo>
                  <a:pt x="4422" y="2342"/>
                </a:lnTo>
                <a:lnTo>
                  <a:pt x="4429" y="2335"/>
                </a:lnTo>
                <a:lnTo>
                  <a:pt x="4435" y="2330"/>
                </a:lnTo>
                <a:lnTo>
                  <a:pt x="4441" y="2326"/>
                </a:lnTo>
                <a:lnTo>
                  <a:pt x="4447" y="2323"/>
                </a:lnTo>
                <a:lnTo>
                  <a:pt x="4454" y="2322"/>
                </a:lnTo>
                <a:lnTo>
                  <a:pt x="4466" y="2320"/>
                </a:lnTo>
                <a:lnTo>
                  <a:pt x="4485" y="2320"/>
                </a:lnTo>
                <a:lnTo>
                  <a:pt x="4488" y="2319"/>
                </a:lnTo>
                <a:lnTo>
                  <a:pt x="4491" y="2318"/>
                </a:lnTo>
                <a:lnTo>
                  <a:pt x="4493" y="2317"/>
                </a:lnTo>
                <a:lnTo>
                  <a:pt x="4494" y="2314"/>
                </a:lnTo>
                <a:lnTo>
                  <a:pt x="4499" y="2295"/>
                </a:lnTo>
                <a:lnTo>
                  <a:pt x="4509" y="2265"/>
                </a:lnTo>
                <a:lnTo>
                  <a:pt x="4516" y="2248"/>
                </a:lnTo>
                <a:lnTo>
                  <a:pt x="4525" y="2226"/>
                </a:lnTo>
                <a:lnTo>
                  <a:pt x="4536" y="2203"/>
                </a:lnTo>
                <a:lnTo>
                  <a:pt x="4551" y="2177"/>
                </a:lnTo>
                <a:lnTo>
                  <a:pt x="4558" y="2163"/>
                </a:lnTo>
                <a:lnTo>
                  <a:pt x="4565" y="2147"/>
                </a:lnTo>
                <a:lnTo>
                  <a:pt x="4578" y="2115"/>
                </a:lnTo>
                <a:lnTo>
                  <a:pt x="4590" y="2080"/>
                </a:lnTo>
                <a:lnTo>
                  <a:pt x="4601" y="2047"/>
                </a:lnTo>
                <a:lnTo>
                  <a:pt x="4615" y="1993"/>
                </a:lnTo>
                <a:lnTo>
                  <a:pt x="4620" y="1970"/>
                </a:lnTo>
                <a:lnTo>
                  <a:pt x="4645" y="1951"/>
                </a:lnTo>
                <a:lnTo>
                  <a:pt x="4675" y="1930"/>
                </a:lnTo>
                <a:lnTo>
                  <a:pt x="4717" y="1901"/>
                </a:lnTo>
                <a:lnTo>
                  <a:pt x="4768" y="1868"/>
                </a:lnTo>
                <a:lnTo>
                  <a:pt x="4831" y="1831"/>
                </a:lnTo>
                <a:lnTo>
                  <a:pt x="4866" y="1812"/>
                </a:lnTo>
                <a:lnTo>
                  <a:pt x="4903" y="1791"/>
                </a:lnTo>
                <a:lnTo>
                  <a:pt x="4942" y="1771"/>
                </a:lnTo>
                <a:lnTo>
                  <a:pt x="4984" y="1751"/>
                </a:lnTo>
                <a:lnTo>
                  <a:pt x="4998" y="1745"/>
                </a:lnTo>
                <a:lnTo>
                  <a:pt x="5013" y="1740"/>
                </a:lnTo>
                <a:lnTo>
                  <a:pt x="5045" y="1732"/>
                </a:lnTo>
                <a:lnTo>
                  <a:pt x="5078" y="1724"/>
                </a:lnTo>
                <a:lnTo>
                  <a:pt x="5114" y="1718"/>
                </a:lnTo>
                <a:lnTo>
                  <a:pt x="5182" y="1707"/>
                </a:lnTo>
                <a:lnTo>
                  <a:pt x="5215" y="1702"/>
                </a:lnTo>
                <a:lnTo>
                  <a:pt x="5246" y="1699"/>
                </a:lnTo>
                <a:lnTo>
                  <a:pt x="5321" y="1695"/>
                </a:lnTo>
                <a:lnTo>
                  <a:pt x="5403" y="1689"/>
                </a:lnTo>
                <a:lnTo>
                  <a:pt x="5445" y="1687"/>
                </a:lnTo>
                <a:lnTo>
                  <a:pt x="5487" y="1687"/>
                </a:lnTo>
                <a:lnTo>
                  <a:pt x="5525" y="1690"/>
                </a:lnTo>
                <a:lnTo>
                  <a:pt x="5543" y="1691"/>
                </a:lnTo>
                <a:lnTo>
                  <a:pt x="5561" y="1693"/>
                </a:lnTo>
                <a:lnTo>
                  <a:pt x="5617" y="1704"/>
                </a:lnTo>
                <a:lnTo>
                  <a:pt x="5669" y="1716"/>
                </a:lnTo>
                <a:lnTo>
                  <a:pt x="5721" y="1730"/>
                </a:lnTo>
                <a:lnTo>
                  <a:pt x="5770" y="1745"/>
                </a:lnTo>
                <a:lnTo>
                  <a:pt x="5815" y="1760"/>
                </a:lnTo>
                <a:lnTo>
                  <a:pt x="5858" y="1777"/>
                </a:lnTo>
                <a:lnTo>
                  <a:pt x="5899" y="1794"/>
                </a:lnTo>
                <a:lnTo>
                  <a:pt x="5935" y="1810"/>
                </a:lnTo>
                <a:lnTo>
                  <a:pt x="5968" y="1826"/>
                </a:lnTo>
                <a:lnTo>
                  <a:pt x="5998" y="1841"/>
                </a:lnTo>
                <a:lnTo>
                  <a:pt x="6044" y="1867"/>
                </a:lnTo>
                <a:lnTo>
                  <a:pt x="6073" y="1884"/>
                </a:lnTo>
                <a:lnTo>
                  <a:pt x="6084" y="1890"/>
                </a:lnTo>
                <a:lnTo>
                  <a:pt x="6085" y="1883"/>
                </a:lnTo>
                <a:lnTo>
                  <a:pt x="6092" y="1865"/>
                </a:lnTo>
                <a:lnTo>
                  <a:pt x="6097" y="1853"/>
                </a:lnTo>
                <a:lnTo>
                  <a:pt x="6104" y="1840"/>
                </a:lnTo>
                <a:lnTo>
                  <a:pt x="6113" y="1826"/>
                </a:lnTo>
                <a:lnTo>
                  <a:pt x="6123" y="1810"/>
                </a:lnTo>
                <a:lnTo>
                  <a:pt x="6151" y="1777"/>
                </a:lnTo>
                <a:lnTo>
                  <a:pt x="6183" y="1740"/>
                </a:lnTo>
                <a:lnTo>
                  <a:pt x="6202" y="1721"/>
                </a:lnTo>
                <a:lnTo>
                  <a:pt x="6222" y="1702"/>
                </a:lnTo>
                <a:lnTo>
                  <a:pt x="6243" y="1683"/>
                </a:lnTo>
                <a:lnTo>
                  <a:pt x="6265" y="1664"/>
                </a:lnTo>
                <a:lnTo>
                  <a:pt x="6289" y="1644"/>
                </a:lnTo>
                <a:lnTo>
                  <a:pt x="6313" y="1625"/>
                </a:lnTo>
                <a:lnTo>
                  <a:pt x="6338" y="1607"/>
                </a:lnTo>
                <a:lnTo>
                  <a:pt x="6365" y="1591"/>
                </a:lnTo>
                <a:lnTo>
                  <a:pt x="6392" y="1574"/>
                </a:lnTo>
                <a:lnTo>
                  <a:pt x="6419" y="1558"/>
                </a:lnTo>
                <a:lnTo>
                  <a:pt x="6448" y="1545"/>
                </a:lnTo>
                <a:lnTo>
                  <a:pt x="6478" y="1532"/>
                </a:lnTo>
                <a:lnTo>
                  <a:pt x="6507" y="1521"/>
                </a:lnTo>
                <a:lnTo>
                  <a:pt x="6535" y="1512"/>
                </a:lnTo>
                <a:lnTo>
                  <a:pt x="6565" y="1502"/>
                </a:lnTo>
                <a:lnTo>
                  <a:pt x="6594" y="1494"/>
                </a:lnTo>
                <a:lnTo>
                  <a:pt x="6624" y="1487"/>
                </a:lnTo>
                <a:lnTo>
                  <a:pt x="6655" y="1480"/>
                </a:lnTo>
                <a:lnTo>
                  <a:pt x="6714" y="1469"/>
                </a:lnTo>
                <a:lnTo>
                  <a:pt x="6773" y="1461"/>
                </a:lnTo>
                <a:lnTo>
                  <a:pt x="6831" y="1455"/>
                </a:lnTo>
                <a:lnTo>
                  <a:pt x="6888" y="1451"/>
                </a:lnTo>
                <a:lnTo>
                  <a:pt x="6941" y="1450"/>
                </a:lnTo>
                <a:lnTo>
                  <a:pt x="6993" y="1449"/>
                </a:lnTo>
                <a:lnTo>
                  <a:pt x="7039" y="1450"/>
                </a:lnTo>
                <a:lnTo>
                  <a:pt x="7081" y="1451"/>
                </a:lnTo>
                <a:lnTo>
                  <a:pt x="7118" y="1453"/>
                </a:lnTo>
                <a:lnTo>
                  <a:pt x="7173" y="1458"/>
                </a:lnTo>
                <a:lnTo>
                  <a:pt x="7199" y="1463"/>
                </a:lnTo>
                <a:lnTo>
                  <a:pt x="7209" y="1465"/>
                </a:lnTo>
                <a:lnTo>
                  <a:pt x="7216" y="1468"/>
                </a:lnTo>
                <a:lnTo>
                  <a:pt x="7228" y="1474"/>
                </a:lnTo>
                <a:lnTo>
                  <a:pt x="7237" y="1478"/>
                </a:lnTo>
                <a:lnTo>
                  <a:pt x="7242" y="1480"/>
                </a:lnTo>
                <a:lnTo>
                  <a:pt x="7245" y="1480"/>
                </a:lnTo>
                <a:lnTo>
                  <a:pt x="7248" y="1478"/>
                </a:lnTo>
                <a:lnTo>
                  <a:pt x="7251" y="1476"/>
                </a:lnTo>
                <a:lnTo>
                  <a:pt x="7253" y="1471"/>
                </a:lnTo>
                <a:lnTo>
                  <a:pt x="7255" y="1465"/>
                </a:lnTo>
                <a:lnTo>
                  <a:pt x="7261" y="1447"/>
                </a:lnTo>
                <a:lnTo>
                  <a:pt x="7267" y="1418"/>
                </a:lnTo>
                <a:lnTo>
                  <a:pt x="7272" y="1398"/>
                </a:lnTo>
                <a:lnTo>
                  <a:pt x="7278" y="1378"/>
                </a:lnTo>
                <a:lnTo>
                  <a:pt x="7288" y="1357"/>
                </a:lnTo>
                <a:lnTo>
                  <a:pt x="7298" y="1334"/>
                </a:lnTo>
                <a:lnTo>
                  <a:pt x="7310" y="1310"/>
                </a:lnTo>
                <a:lnTo>
                  <a:pt x="7323" y="1286"/>
                </a:lnTo>
                <a:lnTo>
                  <a:pt x="7339" y="1261"/>
                </a:lnTo>
                <a:lnTo>
                  <a:pt x="7356" y="1236"/>
                </a:lnTo>
                <a:lnTo>
                  <a:pt x="7392" y="1185"/>
                </a:lnTo>
                <a:lnTo>
                  <a:pt x="7432" y="1132"/>
                </a:lnTo>
                <a:lnTo>
                  <a:pt x="7474" y="1080"/>
                </a:lnTo>
                <a:lnTo>
                  <a:pt x="7517" y="1028"/>
                </a:lnTo>
                <a:lnTo>
                  <a:pt x="7559" y="979"/>
                </a:lnTo>
                <a:lnTo>
                  <a:pt x="7600" y="934"/>
                </a:lnTo>
                <a:lnTo>
                  <a:pt x="7640" y="892"/>
                </a:lnTo>
                <a:lnTo>
                  <a:pt x="7675" y="855"/>
                </a:lnTo>
                <a:lnTo>
                  <a:pt x="7731" y="799"/>
                </a:lnTo>
                <a:lnTo>
                  <a:pt x="7749" y="782"/>
                </a:lnTo>
                <a:lnTo>
                  <a:pt x="7758" y="774"/>
                </a:lnTo>
                <a:lnTo>
                  <a:pt x="7762" y="772"/>
                </a:lnTo>
                <a:lnTo>
                  <a:pt x="7764" y="767"/>
                </a:lnTo>
                <a:lnTo>
                  <a:pt x="7765" y="763"/>
                </a:lnTo>
                <a:lnTo>
                  <a:pt x="7764" y="760"/>
                </a:lnTo>
                <a:lnTo>
                  <a:pt x="7762" y="755"/>
                </a:lnTo>
                <a:lnTo>
                  <a:pt x="7759" y="750"/>
                </a:lnTo>
                <a:lnTo>
                  <a:pt x="7750" y="739"/>
                </a:lnTo>
                <a:lnTo>
                  <a:pt x="7722" y="713"/>
                </a:lnTo>
                <a:lnTo>
                  <a:pt x="7706" y="697"/>
                </a:lnTo>
                <a:lnTo>
                  <a:pt x="7690" y="681"/>
                </a:lnTo>
                <a:lnTo>
                  <a:pt x="7670" y="654"/>
                </a:lnTo>
                <a:lnTo>
                  <a:pt x="7664" y="649"/>
                </a:lnTo>
                <a:lnTo>
                  <a:pt x="7659" y="644"/>
                </a:lnTo>
                <a:lnTo>
                  <a:pt x="7651" y="640"/>
                </a:lnTo>
                <a:lnTo>
                  <a:pt x="7640" y="634"/>
                </a:lnTo>
                <a:lnTo>
                  <a:pt x="7597" y="615"/>
                </a:lnTo>
                <a:lnTo>
                  <a:pt x="7547" y="591"/>
                </a:lnTo>
                <a:lnTo>
                  <a:pt x="7470" y="557"/>
                </a:lnTo>
                <a:lnTo>
                  <a:pt x="7377" y="515"/>
                </a:lnTo>
                <a:lnTo>
                  <a:pt x="7325" y="493"/>
                </a:lnTo>
                <a:lnTo>
                  <a:pt x="7272" y="472"/>
                </a:lnTo>
                <a:lnTo>
                  <a:pt x="7233" y="457"/>
                </a:lnTo>
                <a:lnTo>
                  <a:pt x="7193" y="443"/>
                </a:lnTo>
                <a:lnTo>
                  <a:pt x="7113" y="417"/>
                </a:lnTo>
                <a:lnTo>
                  <a:pt x="7032" y="391"/>
                </a:lnTo>
                <a:lnTo>
                  <a:pt x="6946" y="362"/>
                </a:lnTo>
                <a:lnTo>
                  <a:pt x="6894" y="345"/>
                </a:lnTo>
                <a:lnTo>
                  <a:pt x="6840" y="328"/>
                </a:lnTo>
                <a:lnTo>
                  <a:pt x="6784" y="313"/>
                </a:lnTo>
                <a:lnTo>
                  <a:pt x="6726" y="296"/>
                </a:lnTo>
                <a:lnTo>
                  <a:pt x="6612" y="268"/>
                </a:lnTo>
                <a:lnTo>
                  <a:pt x="6499" y="240"/>
                </a:lnTo>
                <a:lnTo>
                  <a:pt x="6394" y="215"/>
                </a:lnTo>
                <a:lnTo>
                  <a:pt x="6301" y="195"/>
                </a:lnTo>
                <a:lnTo>
                  <a:pt x="6222" y="177"/>
                </a:lnTo>
                <a:lnTo>
                  <a:pt x="6164" y="163"/>
                </a:lnTo>
                <a:lnTo>
                  <a:pt x="6140" y="158"/>
                </a:lnTo>
                <a:lnTo>
                  <a:pt x="6116" y="154"/>
                </a:lnTo>
                <a:lnTo>
                  <a:pt x="6091" y="152"/>
                </a:lnTo>
                <a:lnTo>
                  <a:pt x="6066" y="149"/>
                </a:lnTo>
                <a:lnTo>
                  <a:pt x="6041" y="149"/>
                </a:lnTo>
                <a:lnTo>
                  <a:pt x="6016" y="149"/>
                </a:lnTo>
                <a:lnTo>
                  <a:pt x="5967" y="152"/>
                </a:lnTo>
                <a:lnTo>
                  <a:pt x="5919" y="157"/>
                </a:lnTo>
                <a:lnTo>
                  <a:pt x="5876" y="160"/>
                </a:lnTo>
                <a:lnTo>
                  <a:pt x="5838" y="164"/>
                </a:lnTo>
                <a:lnTo>
                  <a:pt x="5806" y="165"/>
                </a:lnTo>
                <a:lnTo>
                  <a:pt x="5779" y="165"/>
                </a:lnTo>
                <a:lnTo>
                  <a:pt x="5755" y="163"/>
                </a:lnTo>
                <a:lnTo>
                  <a:pt x="5736" y="160"/>
                </a:lnTo>
                <a:lnTo>
                  <a:pt x="5721" y="155"/>
                </a:lnTo>
                <a:lnTo>
                  <a:pt x="5708" y="151"/>
                </a:lnTo>
                <a:lnTo>
                  <a:pt x="5698" y="145"/>
                </a:lnTo>
                <a:lnTo>
                  <a:pt x="5691" y="137"/>
                </a:lnTo>
                <a:lnTo>
                  <a:pt x="5689" y="134"/>
                </a:lnTo>
                <a:lnTo>
                  <a:pt x="5687" y="129"/>
                </a:lnTo>
                <a:lnTo>
                  <a:pt x="5684" y="122"/>
                </a:lnTo>
                <a:lnTo>
                  <a:pt x="5679" y="117"/>
                </a:lnTo>
                <a:lnTo>
                  <a:pt x="5674" y="112"/>
                </a:lnTo>
                <a:lnTo>
                  <a:pt x="5668" y="111"/>
                </a:lnTo>
                <a:lnTo>
                  <a:pt x="5660" y="109"/>
                </a:lnTo>
                <a:lnTo>
                  <a:pt x="5655" y="109"/>
                </a:lnTo>
                <a:lnTo>
                  <a:pt x="5649" y="106"/>
                </a:lnTo>
                <a:lnTo>
                  <a:pt x="5642" y="104"/>
                </a:lnTo>
                <a:lnTo>
                  <a:pt x="5635" y="103"/>
                </a:lnTo>
                <a:lnTo>
                  <a:pt x="5628" y="103"/>
                </a:lnTo>
                <a:lnTo>
                  <a:pt x="5621" y="104"/>
                </a:lnTo>
                <a:lnTo>
                  <a:pt x="5613" y="105"/>
                </a:lnTo>
                <a:lnTo>
                  <a:pt x="5597" y="111"/>
                </a:lnTo>
                <a:lnTo>
                  <a:pt x="5581" y="121"/>
                </a:lnTo>
                <a:lnTo>
                  <a:pt x="5564" y="131"/>
                </a:lnTo>
                <a:lnTo>
                  <a:pt x="5549" y="143"/>
                </a:lnTo>
                <a:lnTo>
                  <a:pt x="5532" y="158"/>
                </a:lnTo>
                <a:lnTo>
                  <a:pt x="5502" y="185"/>
                </a:lnTo>
                <a:lnTo>
                  <a:pt x="5476" y="211"/>
                </a:lnTo>
                <a:lnTo>
                  <a:pt x="5455" y="231"/>
                </a:lnTo>
                <a:lnTo>
                  <a:pt x="5446" y="237"/>
                </a:lnTo>
                <a:lnTo>
                  <a:pt x="5440" y="239"/>
                </a:lnTo>
                <a:lnTo>
                  <a:pt x="5434" y="241"/>
                </a:lnTo>
                <a:lnTo>
                  <a:pt x="5428" y="245"/>
                </a:lnTo>
                <a:lnTo>
                  <a:pt x="5412" y="257"/>
                </a:lnTo>
                <a:lnTo>
                  <a:pt x="5392" y="272"/>
                </a:lnTo>
                <a:lnTo>
                  <a:pt x="5369" y="291"/>
                </a:lnTo>
                <a:lnTo>
                  <a:pt x="5341" y="311"/>
                </a:lnTo>
                <a:lnTo>
                  <a:pt x="5327" y="320"/>
                </a:lnTo>
                <a:lnTo>
                  <a:pt x="5311" y="328"/>
                </a:lnTo>
                <a:lnTo>
                  <a:pt x="5295" y="337"/>
                </a:lnTo>
                <a:lnTo>
                  <a:pt x="5278" y="344"/>
                </a:lnTo>
                <a:lnTo>
                  <a:pt x="5260" y="349"/>
                </a:lnTo>
                <a:lnTo>
                  <a:pt x="5241" y="354"/>
                </a:lnTo>
                <a:lnTo>
                  <a:pt x="5203" y="361"/>
                </a:lnTo>
                <a:lnTo>
                  <a:pt x="5161" y="370"/>
                </a:lnTo>
                <a:lnTo>
                  <a:pt x="5118" y="381"/>
                </a:lnTo>
                <a:lnTo>
                  <a:pt x="5072" y="394"/>
                </a:lnTo>
                <a:lnTo>
                  <a:pt x="5025" y="411"/>
                </a:lnTo>
                <a:lnTo>
                  <a:pt x="4976" y="430"/>
                </a:lnTo>
                <a:lnTo>
                  <a:pt x="4924" y="451"/>
                </a:lnTo>
                <a:lnTo>
                  <a:pt x="4872" y="477"/>
                </a:lnTo>
                <a:lnTo>
                  <a:pt x="4776" y="526"/>
                </a:lnTo>
                <a:lnTo>
                  <a:pt x="4737" y="545"/>
                </a:lnTo>
                <a:lnTo>
                  <a:pt x="4720" y="552"/>
                </a:lnTo>
                <a:lnTo>
                  <a:pt x="4705" y="559"/>
                </a:lnTo>
                <a:lnTo>
                  <a:pt x="4689" y="564"/>
                </a:lnTo>
                <a:lnTo>
                  <a:pt x="4676" y="567"/>
                </a:lnTo>
                <a:lnTo>
                  <a:pt x="4664" y="569"/>
                </a:lnTo>
                <a:lnTo>
                  <a:pt x="4652" y="569"/>
                </a:lnTo>
                <a:lnTo>
                  <a:pt x="4642" y="567"/>
                </a:lnTo>
                <a:lnTo>
                  <a:pt x="4633" y="563"/>
                </a:lnTo>
                <a:lnTo>
                  <a:pt x="4625" y="557"/>
                </a:lnTo>
                <a:lnTo>
                  <a:pt x="4617" y="548"/>
                </a:lnTo>
                <a:lnTo>
                  <a:pt x="4610" y="540"/>
                </a:lnTo>
                <a:lnTo>
                  <a:pt x="4602" y="534"/>
                </a:lnTo>
                <a:lnTo>
                  <a:pt x="4594" y="530"/>
                </a:lnTo>
                <a:lnTo>
                  <a:pt x="4584" y="528"/>
                </a:lnTo>
                <a:lnTo>
                  <a:pt x="4573" y="528"/>
                </a:lnTo>
                <a:lnTo>
                  <a:pt x="4561" y="529"/>
                </a:lnTo>
                <a:lnTo>
                  <a:pt x="4551" y="531"/>
                </a:lnTo>
                <a:lnTo>
                  <a:pt x="4537" y="535"/>
                </a:lnTo>
                <a:lnTo>
                  <a:pt x="4512" y="545"/>
                </a:lnTo>
                <a:lnTo>
                  <a:pt x="4487" y="555"/>
                </a:lnTo>
                <a:lnTo>
                  <a:pt x="4461" y="565"/>
                </a:lnTo>
                <a:lnTo>
                  <a:pt x="4449" y="570"/>
                </a:lnTo>
                <a:lnTo>
                  <a:pt x="4436" y="573"/>
                </a:lnTo>
                <a:lnTo>
                  <a:pt x="4425" y="576"/>
                </a:lnTo>
                <a:lnTo>
                  <a:pt x="4416" y="577"/>
                </a:lnTo>
                <a:lnTo>
                  <a:pt x="4407" y="577"/>
                </a:lnTo>
                <a:lnTo>
                  <a:pt x="4400" y="576"/>
                </a:lnTo>
                <a:lnTo>
                  <a:pt x="4394" y="573"/>
                </a:lnTo>
                <a:lnTo>
                  <a:pt x="4391" y="570"/>
                </a:lnTo>
                <a:lnTo>
                  <a:pt x="4387" y="566"/>
                </a:lnTo>
                <a:lnTo>
                  <a:pt x="4383" y="561"/>
                </a:lnTo>
                <a:lnTo>
                  <a:pt x="4381" y="555"/>
                </a:lnTo>
                <a:lnTo>
                  <a:pt x="4380" y="548"/>
                </a:lnTo>
                <a:lnTo>
                  <a:pt x="4377" y="533"/>
                </a:lnTo>
                <a:lnTo>
                  <a:pt x="4375" y="514"/>
                </a:lnTo>
                <a:lnTo>
                  <a:pt x="4371" y="492"/>
                </a:lnTo>
                <a:lnTo>
                  <a:pt x="4367" y="465"/>
                </a:lnTo>
                <a:lnTo>
                  <a:pt x="4364" y="435"/>
                </a:lnTo>
                <a:lnTo>
                  <a:pt x="4364" y="404"/>
                </a:lnTo>
                <a:lnTo>
                  <a:pt x="4364" y="374"/>
                </a:lnTo>
                <a:lnTo>
                  <a:pt x="4365" y="345"/>
                </a:lnTo>
                <a:lnTo>
                  <a:pt x="4369" y="323"/>
                </a:lnTo>
                <a:lnTo>
                  <a:pt x="4373" y="303"/>
                </a:lnTo>
                <a:lnTo>
                  <a:pt x="4375" y="297"/>
                </a:lnTo>
                <a:lnTo>
                  <a:pt x="4379" y="293"/>
                </a:lnTo>
                <a:lnTo>
                  <a:pt x="4385" y="283"/>
                </a:lnTo>
                <a:lnTo>
                  <a:pt x="4388" y="275"/>
                </a:lnTo>
                <a:lnTo>
                  <a:pt x="4391" y="268"/>
                </a:lnTo>
                <a:lnTo>
                  <a:pt x="4392" y="260"/>
                </a:lnTo>
                <a:lnTo>
                  <a:pt x="4392" y="253"/>
                </a:lnTo>
                <a:lnTo>
                  <a:pt x="4389" y="247"/>
                </a:lnTo>
                <a:lnTo>
                  <a:pt x="4385" y="235"/>
                </a:lnTo>
                <a:lnTo>
                  <a:pt x="4380" y="223"/>
                </a:lnTo>
                <a:lnTo>
                  <a:pt x="4379" y="216"/>
                </a:lnTo>
                <a:lnTo>
                  <a:pt x="4377" y="210"/>
                </a:lnTo>
                <a:lnTo>
                  <a:pt x="4379" y="203"/>
                </a:lnTo>
                <a:lnTo>
                  <a:pt x="4380" y="196"/>
                </a:lnTo>
                <a:lnTo>
                  <a:pt x="4383" y="188"/>
                </a:lnTo>
                <a:lnTo>
                  <a:pt x="4389" y="178"/>
                </a:lnTo>
                <a:lnTo>
                  <a:pt x="4394" y="172"/>
                </a:lnTo>
                <a:lnTo>
                  <a:pt x="4396" y="166"/>
                </a:lnTo>
                <a:lnTo>
                  <a:pt x="4398" y="160"/>
                </a:lnTo>
                <a:lnTo>
                  <a:pt x="4399" y="155"/>
                </a:lnTo>
                <a:lnTo>
                  <a:pt x="4398" y="151"/>
                </a:lnTo>
                <a:lnTo>
                  <a:pt x="4395" y="146"/>
                </a:lnTo>
                <a:lnTo>
                  <a:pt x="4391" y="135"/>
                </a:lnTo>
                <a:lnTo>
                  <a:pt x="4383" y="121"/>
                </a:lnTo>
                <a:lnTo>
                  <a:pt x="4380" y="112"/>
                </a:lnTo>
                <a:lnTo>
                  <a:pt x="4376" y="100"/>
                </a:lnTo>
                <a:lnTo>
                  <a:pt x="4374" y="88"/>
                </a:lnTo>
                <a:lnTo>
                  <a:pt x="4371" y="73"/>
                </a:lnTo>
                <a:lnTo>
                  <a:pt x="4369" y="55"/>
                </a:lnTo>
                <a:lnTo>
                  <a:pt x="4369" y="35"/>
                </a:lnTo>
                <a:lnTo>
                  <a:pt x="4368" y="16"/>
                </a:lnTo>
                <a:lnTo>
                  <a:pt x="4368" y="10"/>
                </a:lnTo>
                <a:lnTo>
                  <a:pt x="4365" y="5"/>
                </a:lnTo>
                <a:lnTo>
                  <a:pt x="4364" y="1"/>
                </a:lnTo>
                <a:lnTo>
                  <a:pt x="4362" y="0"/>
                </a:lnTo>
                <a:lnTo>
                  <a:pt x="4358" y="0"/>
                </a:lnTo>
                <a:lnTo>
                  <a:pt x="4355" y="1"/>
                </a:lnTo>
                <a:lnTo>
                  <a:pt x="4345" y="8"/>
                </a:lnTo>
                <a:lnTo>
                  <a:pt x="4333" y="20"/>
                </a:lnTo>
                <a:lnTo>
                  <a:pt x="4301" y="56"/>
                </a:lnTo>
                <a:lnTo>
                  <a:pt x="4260" y="99"/>
                </a:lnTo>
                <a:lnTo>
                  <a:pt x="4215" y="143"/>
                </a:lnTo>
                <a:lnTo>
                  <a:pt x="4178" y="179"/>
                </a:lnTo>
                <a:lnTo>
                  <a:pt x="4164" y="190"/>
                </a:lnTo>
                <a:lnTo>
                  <a:pt x="4156" y="195"/>
                </a:lnTo>
                <a:lnTo>
                  <a:pt x="4150" y="195"/>
                </a:lnTo>
                <a:lnTo>
                  <a:pt x="4145" y="195"/>
                </a:lnTo>
                <a:lnTo>
                  <a:pt x="4133" y="192"/>
                </a:lnTo>
                <a:lnTo>
                  <a:pt x="4119" y="186"/>
                </a:lnTo>
                <a:lnTo>
                  <a:pt x="4104" y="180"/>
                </a:lnTo>
                <a:lnTo>
                  <a:pt x="4088" y="174"/>
                </a:lnTo>
                <a:lnTo>
                  <a:pt x="4070" y="170"/>
                </a:lnTo>
                <a:lnTo>
                  <a:pt x="4062" y="167"/>
                </a:lnTo>
                <a:lnTo>
                  <a:pt x="4054" y="167"/>
                </a:lnTo>
                <a:lnTo>
                  <a:pt x="4044" y="166"/>
                </a:lnTo>
                <a:lnTo>
                  <a:pt x="4035" y="167"/>
                </a:lnTo>
                <a:lnTo>
                  <a:pt x="4005" y="172"/>
                </a:lnTo>
                <a:lnTo>
                  <a:pt x="3986" y="174"/>
                </a:lnTo>
                <a:lnTo>
                  <a:pt x="3979" y="174"/>
                </a:lnTo>
                <a:lnTo>
                  <a:pt x="3974" y="172"/>
                </a:lnTo>
                <a:lnTo>
                  <a:pt x="3969" y="168"/>
                </a:lnTo>
                <a:lnTo>
                  <a:pt x="3965" y="163"/>
                </a:lnTo>
                <a:lnTo>
                  <a:pt x="3961" y="160"/>
                </a:lnTo>
                <a:lnTo>
                  <a:pt x="3956" y="157"/>
                </a:lnTo>
                <a:lnTo>
                  <a:pt x="3947" y="153"/>
                </a:lnTo>
                <a:lnTo>
                  <a:pt x="3936" y="149"/>
                </a:lnTo>
                <a:lnTo>
                  <a:pt x="3922" y="146"/>
                </a:lnTo>
                <a:lnTo>
                  <a:pt x="3906" y="143"/>
                </a:lnTo>
                <a:lnTo>
                  <a:pt x="3885" y="142"/>
                </a:lnTo>
                <a:lnTo>
                  <a:pt x="3881" y="142"/>
                </a:lnTo>
                <a:lnTo>
                  <a:pt x="3860" y="143"/>
                </a:lnTo>
                <a:lnTo>
                  <a:pt x="3842" y="146"/>
                </a:lnTo>
                <a:lnTo>
                  <a:pt x="3829" y="149"/>
                </a:lnTo>
                <a:lnTo>
                  <a:pt x="3817" y="153"/>
                </a:lnTo>
                <a:lnTo>
                  <a:pt x="3809" y="157"/>
                </a:lnTo>
                <a:lnTo>
                  <a:pt x="3804" y="159"/>
                </a:lnTo>
                <a:lnTo>
                  <a:pt x="3799" y="163"/>
                </a:lnTo>
                <a:lnTo>
                  <a:pt x="3796" y="168"/>
                </a:lnTo>
                <a:lnTo>
                  <a:pt x="3792" y="172"/>
                </a:lnTo>
                <a:lnTo>
                  <a:pt x="3786" y="173"/>
                </a:lnTo>
                <a:lnTo>
                  <a:pt x="3780" y="174"/>
                </a:lnTo>
                <a:lnTo>
                  <a:pt x="3760" y="172"/>
                </a:lnTo>
                <a:lnTo>
                  <a:pt x="3730" y="167"/>
                </a:lnTo>
                <a:lnTo>
                  <a:pt x="3721" y="166"/>
                </a:lnTo>
                <a:lnTo>
                  <a:pt x="3711" y="166"/>
                </a:lnTo>
                <a:lnTo>
                  <a:pt x="3703" y="167"/>
                </a:lnTo>
                <a:lnTo>
                  <a:pt x="3694" y="170"/>
                </a:lnTo>
                <a:lnTo>
                  <a:pt x="3676" y="174"/>
                </a:lnTo>
                <a:lnTo>
                  <a:pt x="3661" y="180"/>
                </a:lnTo>
                <a:lnTo>
                  <a:pt x="3645" y="186"/>
                </a:lnTo>
                <a:lnTo>
                  <a:pt x="3632" y="191"/>
                </a:lnTo>
                <a:lnTo>
                  <a:pt x="3619" y="195"/>
                </a:lnTo>
                <a:lnTo>
                  <a:pt x="3614" y="195"/>
                </a:lnTo>
                <a:lnTo>
                  <a:pt x="3608" y="194"/>
                </a:lnTo>
                <a:lnTo>
                  <a:pt x="3601" y="189"/>
                </a:lnTo>
                <a:lnTo>
                  <a:pt x="3587" y="178"/>
                </a:lnTo>
                <a:lnTo>
                  <a:pt x="3550" y="143"/>
                </a:lnTo>
                <a:lnTo>
                  <a:pt x="3504" y="99"/>
                </a:lnTo>
                <a:lnTo>
                  <a:pt x="3464" y="56"/>
                </a:lnTo>
                <a:lnTo>
                  <a:pt x="3432" y="20"/>
                </a:lnTo>
                <a:lnTo>
                  <a:pt x="3420" y="8"/>
                </a:lnTo>
                <a:lnTo>
                  <a:pt x="3410" y="1"/>
                </a:lnTo>
                <a:lnTo>
                  <a:pt x="3407" y="0"/>
                </a:lnTo>
                <a:lnTo>
                  <a:pt x="3404" y="0"/>
                </a:lnTo>
                <a:lnTo>
                  <a:pt x="3401" y="1"/>
                </a:lnTo>
                <a:lnTo>
                  <a:pt x="3399" y="5"/>
                </a:lnTo>
                <a:lnTo>
                  <a:pt x="3398" y="10"/>
                </a:lnTo>
                <a:lnTo>
                  <a:pt x="3397" y="16"/>
                </a:lnTo>
                <a:lnTo>
                  <a:pt x="3396" y="35"/>
                </a:lnTo>
                <a:lnTo>
                  <a:pt x="3396" y="55"/>
                </a:lnTo>
                <a:lnTo>
                  <a:pt x="3393" y="73"/>
                </a:lnTo>
                <a:lnTo>
                  <a:pt x="3391" y="88"/>
                </a:lnTo>
                <a:lnTo>
                  <a:pt x="3389" y="100"/>
                </a:lnTo>
                <a:lnTo>
                  <a:pt x="3385" y="111"/>
                </a:lnTo>
                <a:lnTo>
                  <a:pt x="3381" y="121"/>
                </a:lnTo>
                <a:lnTo>
                  <a:pt x="3374" y="135"/>
                </a:lnTo>
                <a:lnTo>
                  <a:pt x="3370" y="146"/>
                </a:lnTo>
                <a:lnTo>
                  <a:pt x="3367" y="151"/>
                </a:lnTo>
                <a:lnTo>
                  <a:pt x="3366" y="155"/>
                </a:lnTo>
                <a:lnTo>
                  <a:pt x="3367" y="160"/>
                </a:lnTo>
                <a:lnTo>
                  <a:pt x="3368" y="165"/>
                </a:lnTo>
                <a:lnTo>
                  <a:pt x="3371" y="171"/>
                </a:lnTo>
                <a:lnTo>
                  <a:pt x="3375" y="178"/>
                </a:lnTo>
                <a:lnTo>
                  <a:pt x="3381" y="188"/>
                </a:lnTo>
                <a:lnTo>
                  <a:pt x="3385" y="196"/>
                </a:lnTo>
                <a:lnTo>
                  <a:pt x="3386" y="203"/>
                </a:lnTo>
                <a:lnTo>
                  <a:pt x="3387" y="210"/>
                </a:lnTo>
                <a:lnTo>
                  <a:pt x="3386" y="216"/>
                </a:lnTo>
                <a:lnTo>
                  <a:pt x="3384" y="223"/>
                </a:lnTo>
                <a:lnTo>
                  <a:pt x="3379" y="235"/>
                </a:lnTo>
                <a:lnTo>
                  <a:pt x="3375" y="247"/>
                </a:lnTo>
                <a:lnTo>
                  <a:pt x="3373" y="253"/>
                </a:lnTo>
                <a:lnTo>
                  <a:pt x="3373" y="260"/>
                </a:lnTo>
                <a:lnTo>
                  <a:pt x="3374" y="268"/>
                </a:lnTo>
                <a:lnTo>
                  <a:pt x="3377" y="275"/>
                </a:lnTo>
                <a:lnTo>
                  <a:pt x="3380" y="283"/>
                </a:lnTo>
                <a:lnTo>
                  <a:pt x="3387" y="293"/>
                </a:lnTo>
                <a:lnTo>
                  <a:pt x="3390" y="297"/>
                </a:lnTo>
                <a:lnTo>
                  <a:pt x="3392" y="303"/>
                </a:lnTo>
                <a:lnTo>
                  <a:pt x="3396" y="323"/>
                </a:lnTo>
                <a:lnTo>
                  <a:pt x="3399" y="345"/>
                </a:lnTo>
                <a:lnTo>
                  <a:pt x="3401" y="374"/>
                </a:lnTo>
                <a:lnTo>
                  <a:pt x="3401" y="404"/>
                </a:lnTo>
                <a:lnTo>
                  <a:pt x="3401" y="435"/>
                </a:lnTo>
                <a:lnTo>
                  <a:pt x="3398" y="465"/>
                </a:lnTo>
                <a:lnTo>
                  <a:pt x="3393" y="492"/>
                </a:lnTo>
                <a:lnTo>
                  <a:pt x="3390" y="514"/>
                </a:lnTo>
                <a:lnTo>
                  <a:pt x="3387" y="533"/>
                </a:lnTo>
                <a:lnTo>
                  <a:pt x="3385" y="548"/>
                </a:lnTo>
                <a:lnTo>
                  <a:pt x="3384" y="555"/>
                </a:lnTo>
                <a:lnTo>
                  <a:pt x="3381" y="561"/>
                </a:lnTo>
                <a:lnTo>
                  <a:pt x="3378" y="566"/>
                </a:lnTo>
                <a:lnTo>
                  <a:pt x="3374" y="570"/>
                </a:lnTo>
                <a:lnTo>
                  <a:pt x="3371" y="573"/>
                </a:lnTo>
                <a:lnTo>
                  <a:pt x="3365" y="576"/>
                </a:lnTo>
                <a:lnTo>
                  <a:pt x="3358" y="576"/>
                </a:lnTo>
                <a:lnTo>
                  <a:pt x="3349" y="576"/>
                </a:lnTo>
                <a:lnTo>
                  <a:pt x="3340" y="574"/>
                </a:lnTo>
                <a:lnTo>
                  <a:pt x="3329" y="572"/>
                </a:lnTo>
                <a:lnTo>
                  <a:pt x="3316" y="570"/>
                </a:lnTo>
                <a:lnTo>
                  <a:pt x="3304" y="565"/>
                </a:lnTo>
                <a:lnTo>
                  <a:pt x="3278" y="555"/>
                </a:lnTo>
                <a:lnTo>
                  <a:pt x="3252" y="545"/>
                </a:lnTo>
                <a:lnTo>
                  <a:pt x="3227" y="535"/>
                </a:lnTo>
                <a:lnTo>
                  <a:pt x="3214" y="531"/>
                </a:lnTo>
                <a:lnTo>
                  <a:pt x="3204" y="529"/>
                </a:lnTo>
                <a:lnTo>
                  <a:pt x="3192" y="528"/>
                </a:lnTo>
                <a:lnTo>
                  <a:pt x="3181" y="528"/>
                </a:lnTo>
                <a:lnTo>
                  <a:pt x="3171" y="530"/>
                </a:lnTo>
                <a:lnTo>
                  <a:pt x="3163" y="534"/>
                </a:lnTo>
                <a:lnTo>
                  <a:pt x="3155" y="540"/>
                </a:lnTo>
                <a:lnTo>
                  <a:pt x="3147" y="548"/>
                </a:lnTo>
                <a:lnTo>
                  <a:pt x="3140" y="557"/>
                </a:lnTo>
                <a:lnTo>
                  <a:pt x="3132" y="563"/>
                </a:lnTo>
                <a:lnTo>
                  <a:pt x="3122" y="566"/>
                </a:lnTo>
                <a:lnTo>
                  <a:pt x="3113" y="569"/>
                </a:lnTo>
                <a:lnTo>
                  <a:pt x="3101" y="569"/>
                </a:lnTo>
                <a:lnTo>
                  <a:pt x="3089" y="567"/>
                </a:lnTo>
                <a:lnTo>
                  <a:pt x="3076" y="564"/>
                </a:lnTo>
                <a:lnTo>
                  <a:pt x="3060" y="559"/>
                </a:lnTo>
                <a:lnTo>
                  <a:pt x="3045" y="552"/>
                </a:lnTo>
                <a:lnTo>
                  <a:pt x="3028" y="545"/>
                </a:lnTo>
                <a:lnTo>
                  <a:pt x="2989" y="526"/>
                </a:lnTo>
                <a:lnTo>
                  <a:pt x="2893" y="477"/>
                </a:lnTo>
                <a:lnTo>
                  <a:pt x="2840" y="451"/>
                </a:lnTo>
                <a:lnTo>
                  <a:pt x="2789" y="429"/>
                </a:lnTo>
                <a:lnTo>
                  <a:pt x="2740" y="411"/>
                </a:lnTo>
                <a:lnTo>
                  <a:pt x="2692" y="394"/>
                </a:lnTo>
                <a:lnTo>
                  <a:pt x="2647" y="381"/>
                </a:lnTo>
                <a:lnTo>
                  <a:pt x="2604" y="370"/>
                </a:lnTo>
                <a:lnTo>
                  <a:pt x="2563" y="361"/>
                </a:lnTo>
                <a:lnTo>
                  <a:pt x="2524" y="354"/>
                </a:lnTo>
                <a:lnTo>
                  <a:pt x="2505" y="349"/>
                </a:lnTo>
                <a:lnTo>
                  <a:pt x="2487" y="343"/>
                </a:lnTo>
                <a:lnTo>
                  <a:pt x="2470" y="337"/>
                </a:lnTo>
                <a:lnTo>
                  <a:pt x="2454" y="328"/>
                </a:lnTo>
                <a:lnTo>
                  <a:pt x="2438" y="320"/>
                </a:lnTo>
                <a:lnTo>
                  <a:pt x="2424" y="311"/>
                </a:lnTo>
                <a:lnTo>
                  <a:pt x="2396" y="291"/>
                </a:lnTo>
                <a:lnTo>
                  <a:pt x="2372" y="272"/>
                </a:lnTo>
                <a:lnTo>
                  <a:pt x="2352" y="256"/>
                </a:lnTo>
                <a:lnTo>
                  <a:pt x="2337" y="245"/>
                </a:lnTo>
                <a:lnTo>
                  <a:pt x="2329" y="240"/>
                </a:lnTo>
                <a:lnTo>
                  <a:pt x="2325" y="239"/>
                </a:lnTo>
                <a:lnTo>
                  <a:pt x="2319" y="237"/>
                </a:lnTo>
                <a:lnTo>
                  <a:pt x="2310" y="231"/>
                </a:lnTo>
                <a:lnTo>
                  <a:pt x="2289" y="211"/>
                </a:lnTo>
                <a:lnTo>
                  <a:pt x="2262" y="185"/>
                </a:lnTo>
                <a:lnTo>
                  <a:pt x="2231" y="157"/>
                </a:lnTo>
                <a:lnTo>
                  <a:pt x="2216" y="143"/>
                </a:lnTo>
                <a:lnTo>
                  <a:pt x="2199" y="131"/>
                </a:lnTo>
                <a:lnTo>
                  <a:pt x="2184" y="121"/>
                </a:lnTo>
                <a:lnTo>
                  <a:pt x="2167" y="111"/>
                </a:lnTo>
                <a:lnTo>
                  <a:pt x="2151" y="105"/>
                </a:lnTo>
                <a:lnTo>
                  <a:pt x="2144" y="104"/>
                </a:lnTo>
                <a:lnTo>
                  <a:pt x="2137" y="103"/>
                </a:lnTo>
                <a:lnTo>
                  <a:pt x="2130" y="103"/>
                </a:lnTo>
                <a:lnTo>
                  <a:pt x="2123" y="104"/>
                </a:lnTo>
                <a:lnTo>
                  <a:pt x="2116" y="105"/>
                </a:lnTo>
                <a:lnTo>
                  <a:pt x="2110" y="109"/>
                </a:lnTo>
                <a:lnTo>
                  <a:pt x="2105" y="109"/>
                </a:lnTo>
                <a:lnTo>
                  <a:pt x="2097" y="110"/>
                </a:lnTo>
                <a:lnTo>
                  <a:pt x="2091" y="112"/>
                </a:lnTo>
                <a:lnTo>
                  <a:pt x="2086" y="116"/>
                </a:lnTo>
                <a:lnTo>
                  <a:pt x="2081" y="122"/>
                </a:lnTo>
                <a:lnTo>
                  <a:pt x="2077" y="129"/>
                </a:lnTo>
                <a:lnTo>
                  <a:pt x="2076" y="133"/>
                </a:lnTo>
                <a:lnTo>
                  <a:pt x="2074" y="137"/>
                </a:lnTo>
                <a:lnTo>
                  <a:pt x="2067" y="145"/>
                </a:lnTo>
                <a:lnTo>
                  <a:pt x="2057" y="151"/>
                </a:lnTo>
                <a:lnTo>
                  <a:pt x="2044" y="155"/>
                </a:lnTo>
                <a:lnTo>
                  <a:pt x="2028" y="159"/>
                </a:lnTo>
                <a:lnTo>
                  <a:pt x="2008" y="163"/>
                </a:lnTo>
                <a:lnTo>
                  <a:pt x="1985" y="164"/>
                </a:lnTo>
                <a:lnTo>
                  <a:pt x="1959" y="165"/>
                </a:lnTo>
                <a:lnTo>
                  <a:pt x="1927" y="164"/>
                </a:lnTo>
                <a:lnTo>
                  <a:pt x="1889" y="160"/>
                </a:lnTo>
                <a:lnTo>
                  <a:pt x="1845" y="155"/>
                </a:lnTo>
                <a:lnTo>
                  <a:pt x="1798" y="152"/>
                </a:lnTo>
                <a:lnTo>
                  <a:pt x="1749" y="149"/>
                </a:lnTo>
                <a:lnTo>
                  <a:pt x="1724" y="149"/>
                </a:lnTo>
                <a:lnTo>
                  <a:pt x="1699" y="149"/>
                </a:lnTo>
                <a:lnTo>
                  <a:pt x="1674" y="152"/>
                </a:lnTo>
                <a:lnTo>
                  <a:pt x="1649" y="154"/>
                </a:lnTo>
                <a:lnTo>
                  <a:pt x="1624" y="158"/>
                </a:lnTo>
                <a:lnTo>
                  <a:pt x="1600" y="163"/>
                </a:lnTo>
                <a:lnTo>
                  <a:pt x="1542" y="177"/>
                </a:lnTo>
                <a:lnTo>
                  <a:pt x="1464" y="194"/>
                </a:lnTo>
                <a:lnTo>
                  <a:pt x="1369" y="215"/>
                </a:lnTo>
                <a:lnTo>
                  <a:pt x="1264" y="240"/>
                </a:lnTo>
                <a:lnTo>
                  <a:pt x="1152" y="266"/>
                </a:lnTo>
                <a:lnTo>
                  <a:pt x="1037" y="296"/>
                </a:lnTo>
                <a:lnTo>
                  <a:pt x="981" y="312"/>
                </a:lnTo>
                <a:lnTo>
                  <a:pt x="925" y="328"/>
                </a:lnTo>
                <a:lnTo>
                  <a:pt x="870" y="345"/>
                </a:lnTo>
                <a:lnTo>
                  <a:pt x="818" y="362"/>
                </a:lnTo>
                <a:lnTo>
                  <a:pt x="733" y="389"/>
                </a:lnTo>
                <a:lnTo>
                  <a:pt x="652" y="416"/>
                </a:lnTo>
                <a:lnTo>
                  <a:pt x="572" y="443"/>
                </a:lnTo>
                <a:lnTo>
                  <a:pt x="532" y="457"/>
                </a:lnTo>
                <a:lnTo>
                  <a:pt x="492" y="472"/>
                </a:lnTo>
                <a:lnTo>
                  <a:pt x="439" y="493"/>
                </a:lnTo>
                <a:lnTo>
                  <a:pt x="388" y="515"/>
                </a:lnTo>
                <a:lnTo>
                  <a:pt x="293" y="557"/>
                </a:lnTo>
                <a:lnTo>
                  <a:pt x="218" y="591"/>
                </a:lnTo>
                <a:lnTo>
                  <a:pt x="168" y="615"/>
                </a:lnTo>
                <a:lnTo>
                  <a:pt x="125" y="634"/>
                </a:lnTo>
                <a:lnTo>
                  <a:pt x="113" y="640"/>
                </a:lnTo>
                <a:lnTo>
                  <a:pt x="106" y="644"/>
                </a:lnTo>
                <a:lnTo>
                  <a:pt x="100" y="649"/>
                </a:lnTo>
                <a:lnTo>
                  <a:pt x="94" y="654"/>
                </a:lnTo>
                <a:lnTo>
                  <a:pt x="74" y="681"/>
                </a:lnTo>
                <a:lnTo>
                  <a:pt x="58" y="697"/>
                </a:lnTo>
                <a:lnTo>
                  <a:pt x="43" y="713"/>
                </a:lnTo>
                <a:lnTo>
                  <a:pt x="15" y="739"/>
                </a:lnTo>
                <a:lnTo>
                  <a:pt x="5" y="750"/>
                </a:lnTo>
                <a:lnTo>
                  <a:pt x="2" y="755"/>
                </a:lnTo>
                <a:lnTo>
                  <a:pt x="0" y="758"/>
                </a:lnTo>
                <a:lnTo>
                  <a:pt x="0" y="763"/>
                </a:lnTo>
                <a:lnTo>
                  <a:pt x="0" y="767"/>
                </a:lnTo>
                <a:lnTo>
                  <a:pt x="2" y="770"/>
                </a:lnTo>
                <a:lnTo>
                  <a:pt x="7" y="774"/>
                </a:lnTo>
                <a:lnTo>
                  <a:pt x="16" y="782"/>
                </a:lnTo>
                <a:lnTo>
                  <a:pt x="34" y="799"/>
                </a:lnTo>
                <a:lnTo>
                  <a:pt x="89" y="854"/>
                </a:lnTo>
                <a:lnTo>
                  <a:pt x="125" y="891"/>
                </a:lnTo>
                <a:lnTo>
                  <a:pt x="163" y="934"/>
                </a:lnTo>
                <a:lnTo>
                  <a:pt x="205" y="979"/>
                </a:lnTo>
                <a:lnTo>
                  <a:pt x="248" y="1028"/>
                </a:lnTo>
                <a:lnTo>
                  <a:pt x="291" y="1080"/>
                </a:lnTo>
                <a:lnTo>
                  <a:pt x="333" y="1131"/>
                </a:lnTo>
                <a:lnTo>
                  <a:pt x="372" y="1184"/>
                </a:lnTo>
                <a:lnTo>
                  <a:pt x="408" y="1236"/>
                </a:lnTo>
                <a:lnTo>
                  <a:pt x="425" y="1261"/>
                </a:lnTo>
                <a:lnTo>
                  <a:pt x="440" y="1286"/>
                </a:lnTo>
                <a:lnTo>
                  <a:pt x="455" y="1310"/>
                </a:lnTo>
                <a:lnTo>
                  <a:pt x="466" y="1334"/>
                </a:lnTo>
                <a:lnTo>
                  <a:pt x="477" y="1357"/>
                </a:lnTo>
                <a:lnTo>
                  <a:pt x="486" y="1378"/>
                </a:lnTo>
                <a:lnTo>
                  <a:pt x="493" y="1398"/>
                </a:lnTo>
                <a:lnTo>
                  <a:pt x="497" y="1418"/>
                </a:lnTo>
                <a:lnTo>
                  <a:pt x="503" y="1446"/>
                </a:lnTo>
                <a:lnTo>
                  <a:pt x="508" y="1465"/>
                </a:lnTo>
                <a:lnTo>
                  <a:pt x="511" y="1471"/>
                </a:lnTo>
                <a:lnTo>
                  <a:pt x="513" y="1476"/>
                </a:lnTo>
                <a:lnTo>
                  <a:pt x="517" y="1478"/>
                </a:lnTo>
                <a:lnTo>
                  <a:pt x="519" y="1480"/>
                </a:lnTo>
                <a:lnTo>
                  <a:pt x="523" y="1478"/>
                </a:lnTo>
                <a:lnTo>
                  <a:pt x="526" y="1477"/>
                </a:lnTo>
                <a:lnTo>
                  <a:pt x="536" y="1474"/>
                </a:lnTo>
                <a:lnTo>
                  <a:pt x="549" y="1468"/>
                </a:lnTo>
                <a:lnTo>
                  <a:pt x="556" y="1464"/>
                </a:lnTo>
                <a:lnTo>
                  <a:pt x="564" y="1462"/>
                </a:lnTo>
                <a:lnTo>
                  <a:pt x="592" y="1458"/>
                </a:lnTo>
                <a:lnTo>
                  <a:pt x="647" y="1453"/>
                </a:lnTo>
                <a:lnTo>
                  <a:pt x="684" y="1451"/>
                </a:lnTo>
                <a:lnTo>
                  <a:pt x="726" y="1450"/>
                </a:lnTo>
                <a:lnTo>
                  <a:pt x="772" y="1449"/>
                </a:lnTo>
                <a:lnTo>
                  <a:pt x="822" y="1450"/>
                </a:lnTo>
                <a:lnTo>
                  <a:pt x="876" y="1451"/>
                </a:lnTo>
                <a:lnTo>
                  <a:pt x="933" y="1455"/>
                </a:lnTo>
                <a:lnTo>
                  <a:pt x="991" y="1461"/>
                </a:lnTo>
                <a:lnTo>
                  <a:pt x="1050" y="1469"/>
                </a:lnTo>
                <a:lnTo>
                  <a:pt x="1110" y="1480"/>
                </a:lnTo>
                <a:lnTo>
                  <a:pt x="1140" y="1487"/>
                </a:lnTo>
                <a:lnTo>
                  <a:pt x="1170" y="1494"/>
                </a:lnTo>
                <a:lnTo>
                  <a:pt x="1200" y="1502"/>
                </a:lnTo>
                <a:lnTo>
                  <a:pt x="1230" y="1511"/>
                </a:lnTo>
                <a:lnTo>
                  <a:pt x="1258" y="1521"/>
                </a:lnTo>
                <a:lnTo>
                  <a:pt x="1287" y="1532"/>
                </a:lnTo>
                <a:lnTo>
                  <a:pt x="1316" y="1544"/>
                </a:lnTo>
                <a:lnTo>
                  <a:pt x="1344" y="1558"/>
                </a:lnTo>
                <a:lnTo>
                  <a:pt x="1373" y="1574"/>
                </a:lnTo>
                <a:lnTo>
                  <a:pt x="1399" y="1591"/>
                </a:lnTo>
                <a:lnTo>
                  <a:pt x="1425" y="1607"/>
                </a:lnTo>
                <a:lnTo>
                  <a:pt x="1452" y="1625"/>
                </a:lnTo>
                <a:lnTo>
                  <a:pt x="1476" y="1644"/>
                </a:lnTo>
                <a:lnTo>
                  <a:pt x="1499" y="1664"/>
                </a:lnTo>
                <a:lnTo>
                  <a:pt x="1521" y="1683"/>
                </a:lnTo>
                <a:lnTo>
                  <a:pt x="1542" y="1702"/>
                </a:lnTo>
                <a:lnTo>
                  <a:pt x="1563" y="1721"/>
                </a:lnTo>
                <a:lnTo>
                  <a:pt x="1581" y="1740"/>
                </a:lnTo>
                <a:lnTo>
                  <a:pt x="1614" y="1777"/>
                </a:lnTo>
                <a:lnTo>
                  <a:pt x="1642" y="1810"/>
                </a:lnTo>
                <a:lnTo>
                  <a:pt x="1652" y="1826"/>
                </a:lnTo>
                <a:lnTo>
                  <a:pt x="1661" y="1840"/>
                </a:lnTo>
                <a:lnTo>
                  <a:pt x="1667" y="1853"/>
                </a:lnTo>
                <a:lnTo>
                  <a:pt x="1673" y="1865"/>
                </a:lnTo>
                <a:lnTo>
                  <a:pt x="1679" y="1883"/>
                </a:lnTo>
                <a:lnTo>
                  <a:pt x="1681" y="1890"/>
                </a:lnTo>
                <a:lnTo>
                  <a:pt x="1692" y="1883"/>
                </a:lnTo>
                <a:lnTo>
                  <a:pt x="1720" y="1867"/>
                </a:lnTo>
                <a:lnTo>
                  <a:pt x="1767" y="1840"/>
                </a:lnTo>
                <a:lnTo>
                  <a:pt x="1797" y="1826"/>
                </a:lnTo>
                <a:lnTo>
                  <a:pt x="1829" y="1810"/>
                </a:lnTo>
                <a:lnTo>
                  <a:pt x="1866" y="1794"/>
                </a:lnTo>
                <a:lnTo>
                  <a:pt x="1905" y="1777"/>
                </a:lnTo>
                <a:lnTo>
                  <a:pt x="1948" y="1760"/>
                </a:lnTo>
                <a:lnTo>
                  <a:pt x="1995" y="1745"/>
                </a:lnTo>
                <a:lnTo>
                  <a:pt x="2044" y="1729"/>
                </a:lnTo>
                <a:lnTo>
                  <a:pt x="2095" y="1716"/>
                </a:lnTo>
                <a:lnTo>
                  <a:pt x="2148" y="1704"/>
                </a:lnTo>
                <a:lnTo>
                  <a:pt x="2204" y="1693"/>
                </a:lnTo>
                <a:lnTo>
                  <a:pt x="2221" y="1691"/>
                </a:lnTo>
                <a:lnTo>
                  <a:pt x="2240" y="1690"/>
                </a:lnTo>
                <a:lnTo>
                  <a:pt x="2278" y="1687"/>
                </a:lnTo>
                <a:lnTo>
                  <a:pt x="2320" y="1687"/>
                </a:lnTo>
                <a:lnTo>
                  <a:pt x="2362" y="1689"/>
                </a:lnTo>
                <a:lnTo>
                  <a:pt x="2444" y="1695"/>
                </a:lnTo>
                <a:lnTo>
                  <a:pt x="2519" y="1699"/>
                </a:lnTo>
                <a:lnTo>
                  <a:pt x="2550" y="1702"/>
                </a:lnTo>
                <a:lnTo>
                  <a:pt x="2583" y="1707"/>
                </a:lnTo>
                <a:lnTo>
                  <a:pt x="2651" y="1718"/>
                </a:lnTo>
                <a:lnTo>
                  <a:pt x="2685" y="1724"/>
                </a:lnTo>
                <a:lnTo>
                  <a:pt x="2720" y="1732"/>
                </a:lnTo>
                <a:lnTo>
                  <a:pt x="2752" y="1740"/>
                </a:lnTo>
                <a:lnTo>
                  <a:pt x="2766" y="1745"/>
                </a:lnTo>
                <a:lnTo>
                  <a:pt x="2781" y="1751"/>
                </a:lnTo>
                <a:lnTo>
                  <a:pt x="2823" y="1771"/>
                </a:lnTo>
                <a:lnTo>
                  <a:pt x="2862" y="1791"/>
                </a:lnTo>
                <a:lnTo>
                  <a:pt x="2899" y="1812"/>
                </a:lnTo>
                <a:lnTo>
                  <a:pt x="2934" y="1831"/>
                </a:lnTo>
                <a:lnTo>
                  <a:pt x="2997" y="1868"/>
                </a:lnTo>
                <a:lnTo>
                  <a:pt x="3048" y="1901"/>
                </a:lnTo>
                <a:lnTo>
                  <a:pt x="3090" y="1930"/>
                </a:lnTo>
                <a:lnTo>
                  <a:pt x="3120" y="1951"/>
                </a:lnTo>
                <a:lnTo>
                  <a:pt x="3145" y="1970"/>
                </a:lnTo>
                <a:lnTo>
                  <a:pt x="3150" y="1993"/>
                </a:lnTo>
                <a:lnTo>
                  <a:pt x="3164" y="2047"/>
                </a:lnTo>
                <a:lnTo>
                  <a:pt x="3175" y="2080"/>
                </a:lnTo>
                <a:lnTo>
                  <a:pt x="3187" y="2115"/>
                </a:lnTo>
                <a:lnTo>
                  <a:pt x="3200" y="2147"/>
                </a:lnTo>
                <a:lnTo>
                  <a:pt x="3207" y="2163"/>
                </a:lnTo>
                <a:lnTo>
                  <a:pt x="3214" y="2177"/>
                </a:lnTo>
                <a:lnTo>
                  <a:pt x="3229" y="2202"/>
                </a:lnTo>
                <a:lnTo>
                  <a:pt x="3239" y="2226"/>
                </a:lnTo>
                <a:lnTo>
                  <a:pt x="3249" y="2248"/>
                </a:lnTo>
                <a:lnTo>
                  <a:pt x="3256" y="2265"/>
                </a:lnTo>
                <a:lnTo>
                  <a:pt x="3266" y="2295"/>
                </a:lnTo>
                <a:lnTo>
                  <a:pt x="3270" y="2313"/>
                </a:lnTo>
                <a:lnTo>
                  <a:pt x="3272" y="2317"/>
                </a:lnTo>
                <a:lnTo>
                  <a:pt x="3274" y="2318"/>
                </a:lnTo>
                <a:lnTo>
                  <a:pt x="3276" y="2319"/>
                </a:lnTo>
                <a:lnTo>
                  <a:pt x="3280" y="2320"/>
                </a:lnTo>
                <a:lnTo>
                  <a:pt x="3299" y="2320"/>
                </a:lnTo>
                <a:lnTo>
                  <a:pt x="3311" y="2322"/>
                </a:lnTo>
                <a:lnTo>
                  <a:pt x="3317" y="2323"/>
                </a:lnTo>
                <a:lnTo>
                  <a:pt x="3324" y="2325"/>
                </a:lnTo>
                <a:lnTo>
                  <a:pt x="3330" y="2330"/>
                </a:lnTo>
                <a:lnTo>
                  <a:pt x="3336" y="2335"/>
                </a:lnTo>
                <a:lnTo>
                  <a:pt x="3343" y="2341"/>
                </a:lnTo>
                <a:lnTo>
                  <a:pt x="3349" y="2349"/>
                </a:lnTo>
                <a:lnTo>
                  <a:pt x="3361" y="2367"/>
                </a:lnTo>
                <a:lnTo>
                  <a:pt x="3372" y="2381"/>
                </a:lnTo>
                <a:lnTo>
                  <a:pt x="3393" y="2408"/>
                </a:lnTo>
                <a:lnTo>
                  <a:pt x="3403" y="2421"/>
                </a:lnTo>
                <a:lnTo>
                  <a:pt x="3410" y="2435"/>
                </a:lnTo>
                <a:lnTo>
                  <a:pt x="3412" y="2443"/>
                </a:lnTo>
                <a:lnTo>
                  <a:pt x="3415" y="2452"/>
                </a:lnTo>
                <a:lnTo>
                  <a:pt x="3417" y="2460"/>
                </a:lnTo>
                <a:lnTo>
                  <a:pt x="3418" y="2471"/>
                </a:lnTo>
                <a:lnTo>
                  <a:pt x="3420" y="2492"/>
                </a:lnTo>
                <a:lnTo>
                  <a:pt x="3420" y="2515"/>
                </a:lnTo>
                <a:lnTo>
                  <a:pt x="3421" y="2562"/>
                </a:lnTo>
                <a:lnTo>
                  <a:pt x="3421" y="2583"/>
                </a:lnTo>
                <a:lnTo>
                  <a:pt x="3422" y="2602"/>
                </a:lnTo>
                <a:lnTo>
                  <a:pt x="3426" y="2619"/>
                </a:lnTo>
                <a:lnTo>
                  <a:pt x="3427" y="2626"/>
                </a:lnTo>
                <a:lnTo>
                  <a:pt x="3429" y="2632"/>
                </a:lnTo>
                <a:lnTo>
                  <a:pt x="3439" y="2655"/>
                </a:lnTo>
                <a:lnTo>
                  <a:pt x="3445" y="2665"/>
                </a:lnTo>
                <a:lnTo>
                  <a:pt x="3451" y="2676"/>
                </a:lnTo>
                <a:lnTo>
                  <a:pt x="3459" y="2686"/>
                </a:lnTo>
                <a:lnTo>
                  <a:pt x="3464" y="2689"/>
                </a:lnTo>
                <a:lnTo>
                  <a:pt x="3470" y="2693"/>
                </a:lnTo>
                <a:lnTo>
                  <a:pt x="3476" y="2695"/>
                </a:lnTo>
                <a:lnTo>
                  <a:pt x="3483" y="2698"/>
                </a:lnTo>
                <a:lnTo>
                  <a:pt x="3490" y="2699"/>
                </a:lnTo>
                <a:lnTo>
                  <a:pt x="3498" y="2699"/>
                </a:lnTo>
                <a:lnTo>
                  <a:pt x="3509" y="2700"/>
                </a:lnTo>
                <a:lnTo>
                  <a:pt x="3522" y="2701"/>
                </a:lnTo>
                <a:lnTo>
                  <a:pt x="3552" y="2707"/>
                </a:lnTo>
                <a:lnTo>
                  <a:pt x="3588" y="2717"/>
                </a:lnTo>
                <a:lnTo>
                  <a:pt x="3607" y="2723"/>
                </a:lnTo>
                <a:lnTo>
                  <a:pt x="3627" y="2730"/>
                </a:lnTo>
                <a:lnTo>
                  <a:pt x="3649" y="2738"/>
                </a:lnTo>
                <a:lnTo>
                  <a:pt x="3669" y="2747"/>
                </a:lnTo>
                <a:lnTo>
                  <a:pt x="3690" y="2757"/>
                </a:lnTo>
                <a:lnTo>
                  <a:pt x="3710" y="2768"/>
                </a:lnTo>
                <a:lnTo>
                  <a:pt x="3730" y="2780"/>
                </a:lnTo>
                <a:lnTo>
                  <a:pt x="3749" y="2793"/>
                </a:lnTo>
                <a:lnTo>
                  <a:pt x="3767" y="2808"/>
                </a:lnTo>
                <a:lnTo>
                  <a:pt x="3784" y="2822"/>
                </a:lnTo>
                <a:lnTo>
                  <a:pt x="3796" y="2836"/>
                </a:lnTo>
                <a:lnTo>
                  <a:pt x="3807" y="2849"/>
                </a:lnTo>
                <a:lnTo>
                  <a:pt x="3815" y="2863"/>
                </a:lnTo>
                <a:lnTo>
                  <a:pt x="3821" y="2876"/>
                </a:lnTo>
                <a:lnTo>
                  <a:pt x="3833" y="2900"/>
                </a:lnTo>
                <a:lnTo>
                  <a:pt x="3838" y="2910"/>
                </a:lnTo>
                <a:lnTo>
                  <a:pt x="3842" y="2920"/>
                </a:lnTo>
                <a:lnTo>
                  <a:pt x="3848" y="2927"/>
                </a:lnTo>
                <a:lnTo>
                  <a:pt x="3856" y="2934"/>
                </a:lnTo>
                <a:lnTo>
                  <a:pt x="3862" y="2939"/>
                </a:lnTo>
                <a:lnTo>
                  <a:pt x="3867" y="2943"/>
                </a:lnTo>
                <a:lnTo>
                  <a:pt x="3877" y="2947"/>
                </a:lnTo>
                <a:lnTo>
                  <a:pt x="3881" y="2947"/>
                </a:lnTo>
                <a:lnTo>
                  <a:pt x="3885" y="294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2" name="MH_Entry_1"/>
          <p:cNvSpPr/>
          <p:nvPr>
            <p:custDataLst>
              <p:tags r:id="rId1"/>
            </p:custDataLst>
          </p:nvPr>
        </p:nvSpPr>
        <p:spPr>
          <a:xfrm>
            <a:off x="3148289" y="3226642"/>
            <a:ext cx="5974080" cy="1164811"/>
          </a:xfrm>
          <a:prstGeom prst="roundRect">
            <a:avLst>
              <a:gd name="adj" fmla="val 15666"/>
            </a:avLst>
          </a:prstGeom>
          <a:solidFill>
            <a:schemeClr val="bg1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6000" spc="200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活动背景介绍</a:t>
            </a:r>
          </a:p>
        </p:txBody>
      </p:sp>
      <p:sp>
        <p:nvSpPr>
          <p:cNvPr id="43" name="MH_Number_1"/>
          <p:cNvSpPr/>
          <p:nvPr>
            <p:custDataLst>
              <p:tags r:id="rId2"/>
            </p:custDataLst>
          </p:nvPr>
        </p:nvSpPr>
        <p:spPr>
          <a:xfrm>
            <a:off x="5177979" y="1123318"/>
            <a:ext cx="1838499" cy="1837256"/>
          </a:xfrm>
          <a:prstGeom prst="ellipse">
            <a:avLst/>
          </a:prstGeom>
          <a:noFill/>
          <a:ln w="76200">
            <a:solidFill>
              <a:srgbClr val="EA55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endParaRPr lang="zh-CN" altLang="en-US" sz="115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自由: 形状 3"/>
          <p:cNvSpPr/>
          <p:nvPr/>
        </p:nvSpPr>
        <p:spPr>
          <a:xfrm>
            <a:off x="0" y="0"/>
            <a:ext cx="12192000" cy="6860934"/>
          </a:xfrm>
          <a:custGeom>
            <a:avLst/>
            <a:gdLst>
              <a:gd name="connsiteX0" fmla="*/ 203593 w 12192000"/>
              <a:gd name="connsiteY0" fmla="*/ 78057 h 6860934"/>
              <a:gd name="connsiteX1" fmla="*/ 78059 w 12192000"/>
              <a:gd name="connsiteY1" fmla="*/ 203591 h 6860934"/>
              <a:gd name="connsiteX2" fmla="*/ 78059 w 12192000"/>
              <a:gd name="connsiteY2" fmla="*/ 6665559 h 6860934"/>
              <a:gd name="connsiteX3" fmla="*/ 203593 w 12192000"/>
              <a:gd name="connsiteY3" fmla="*/ 6791093 h 6860934"/>
              <a:gd name="connsiteX4" fmla="*/ 11984690 w 12192000"/>
              <a:gd name="connsiteY4" fmla="*/ 6791093 h 6860934"/>
              <a:gd name="connsiteX5" fmla="*/ 12110224 w 12192000"/>
              <a:gd name="connsiteY5" fmla="*/ 6665559 h 6860934"/>
              <a:gd name="connsiteX6" fmla="*/ 12110224 w 12192000"/>
              <a:gd name="connsiteY6" fmla="*/ 203591 h 6860934"/>
              <a:gd name="connsiteX7" fmla="*/ 11984690 w 12192000"/>
              <a:gd name="connsiteY7" fmla="*/ 78057 h 6860934"/>
              <a:gd name="connsiteX8" fmla="*/ 0 w 12192000"/>
              <a:gd name="connsiteY8" fmla="*/ 0 h 6860934"/>
              <a:gd name="connsiteX9" fmla="*/ 12192000 w 12192000"/>
              <a:gd name="connsiteY9" fmla="*/ 0 h 6860934"/>
              <a:gd name="connsiteX10" fmla="*/ 12192000 w 12192000"/>
              <a:gd name="connsiteY10" fmla="*/ 6860934 h 6860934"/>
              <a:gd name="connsiteX11" fmla="*/ 0 w 12192000"/>
              <a:gd name="connsiteY11" fmla="*/ 6860934 h 6860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60934">
                <a:moveTo>
                  <a:pt x="203593" y="78057"/>
                </a:moveTo>
                <a:cubicBezTo>
                  <a:pt x="134262" y="78057"/>
                  <a:pt x="78059" y="134260"/>
                  <a:pt x="78059" y="203591"/>
                </a:cubicBezTo>
                <a:lnTo>
                  <a:pt x="78059" y="6665559"/>
                </a:lnTo>
                <a:cubicBezTo>
                  <a:pt x="78059" y="6734890"/>
                  <a:pt x="134262" y="6791093"/>
                  <a:pt x="203593" y="6791093"/>
                </a:cubicBezTo>
                <a:lnTo>
                  <a:pt x="11984690" y="6791093"/>
                </a:lnTo>
                <a:cubicBezTo>
                  <a:pt x="12054021" y="6791093"/>
                  <a:pt x="12110224" y="6734890"/>
                  <a:pt x="12110224" y="6665559"/>
                </a:cubicBezTo>
                <a:lnTo>
                  <a:pt x="12110224" y="203591"/>
                </a:lnTo>
                <a:cubicBezTo>
                  <a:pt x="12110224" y="134260"/>
                  <a:pt x="12054021" y="78057"/>
                  <a:pt x="11984690" y="78057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60934"/>
                </a:lnTo>
                <a:lnTo>
                  <a:pt x="0" y="6860934"/>
                </a:lnTo>
                <a:close/>
              </a:path>
            </a:pathLst>
          </a:custGeom>
          <a:solidFill>
            <a:srgbClr val="2400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MH_Entry_1"/>
          <p:cNvSpPr/>
          <p:nvPr>
            <p:custDataLst>
              <p:tags r:id="rId1"/>
            </p:custDataLst>
          </p:nvPr>
        </p:nvSpPr>
        <p:spPr>
          <a:xfrm>
            <a:off x="741878" y="142331"/>
            <a:ext cx="2383287" cy="498614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r>
              <a:rPr lang="zh-CN" altLang="en-US" sz="2400" spc="200" dirty="0">
                <a:solidFill>
                  <a:srgbClr val="38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活动背景介绍</a:t>
            </a:r>
          </a:p>
        </p:txBody>
      </p:sp>
      <p:sp>
        <p:nvSpPr>
          <p:cNvPr id="6" name="MH_Number_1"/>
          <p:cNvSpPr/>
          <p:nvPr>
            <p:custDataLst>
              <p:tags r:id="rId2"/>
            </p:custDataLst>
          </p:nvPr>
        </p:nvSpPr>
        <p:spPr>
          <a:xfrm>
            <a:off x="151338" y="128184"/>
            <a:ext cx="498951" cy="498614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endParaRPr lang="zh-CN" alt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MH_Other_1"/>
          <p:cNvSpPr>
            <a:spLocks noChangeArrowheads="1"/>
          </p:cNvSpPr>
          <p:nvPr/>
        </p:nvSpPr>
        <p:spPr bwMode="auto">
          <a:xfrm>
            <a:off x="4775200" y="2206625"/>
            <a:ext cx="2644775" cy="2660650"/>
          </a:xfrm>
          <a:prstGeom prst="ellipse">
            <a:avLst/>
          </a:prstGeom>
          <a:noFill/>
          <a:ln w="53975" cmpd="dbl">
            <a:solidFill>
              <a:schemeClr val="accent3">
                <a:lumMod val="60000"/>
                <a:lumOff val="40000"/>
              </a:schemeClr>
            </a:solidFill>
            <a:bevel/>
          </a:ln>
        </p:spPr>
        <p:txBody>
          <a:bodyPr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8000" dirty="0">
              <a:latin typeface="+mn-lt"/>
              <a:ea typeface="宋体" panose="02010600030101010101" pitchFamily="2" charset="-122"/>
              <a:sym typeface="Calibri" panose="020F0502020204030204" pitchFamily="34" charset="0"/>
            </a:endParaRPr>
          </a:p>
        </p:txBody>
      </p:sp>
      <p:sp>
        <p:nvSpPr>
          <p:cNvPr id="8" name="MH_Other_2"/>
          <p:cNvSpPr>
            <a:spLocks noChangeArrowheads="1"/>
          </p:cNvSpPr>
          <p:nvPr/>
        </p:nvSpPr>
        <p:spPr bwMode="auto">
          <a:xfrm>
            <a:off x="4692650" y="2170113"/>
            <a:ext cx="830263" cy="835025"/>
          </a:xfrm>
          <a:prstGeom prst="ellipse">
            <a:avLst/>
          </a:prstGeom>
          <a:solidFill>
            <a:schemeClr val="accent2"/>
          </a:solidFill>
          <a:ln w="28575">
            <a:noFill/>
            <a:bevel/>
          </a:ln>
        </p:spPr>
        <p:txBody>
          <a:bodyPr anchor="ctr">
            <a:normAutofit fontScale="47500" lnSpcReduction="200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8000" dirty="0">
              <a:latin typeface="+mn-lt"/>
              <a:ea typeface="宋体" panose="02010600030101010101" pitchFamily="2" charset="-122"/>
              <a:sym typeface="Calibri" panose="020F0502020204030204" pitchFamily="34" charset="0"/>
            </a:endParaRPr>
          </a:p>
        </p:txBody>
      </p:sp>
      <p:sp>
        <p:nvSpPr>
          <p:cNvPr id="9" name="MH_Other_3"/>
          <p:cNvSpPr>
            <a:spLocks noChangeArrowheads="1"/>
          </p:cNvSpPr>
          <p:nvPr/>
        </p:nvSpPr>
        <p:spPr bwMode="auto">
          <a:xfrm>
            <a:off x="4310063" y="3119438"/>
            <a:ext cx="830262" cy="835025"/>
          </a:xfrm>
          <a:prstGeom prst="ellipse">
            <a:avLst/>
          </a:prstGeom>
          <a:solidFill>
            <a:schemeClr val="accent3"/>
          </a:solidFill>
          <a:ln w="28575">
            <a:noFill/>
            <a:bevel/>
          </a:ln>
        </p:spPr>
        <p:txBody>
          <a:bodyPr anchor="ctr">
            <a:normAutofit fontScale="47500" lnSpcReduction="200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8000" dirty="0">
              <a:latin typeface="+mn-lt"/>
              <a:ea typeface="宋体" panose="02010600030101010101" pitchFamily="2" charset="-122"/>
              <a:sym typeface="Calibri" panose="020F0502020204030204" pitchFamily="34" charset="0"/>
            </a:endParaRPr>
          </a:p>
        </p:txBody>
      </p:sp>
      <p:sp>
        <p:nvSpPr>
          <p:cNvPr id="10" name="MH_Other_4"/>
          <p:cNvSpPr>
            <a:spLocks noChangeArrowheads="1"/>
          </p:cNvSpPr>
          <p:nvPr/>
        </p:nvSpPr>
        <p:spPr bwMode="auto">
          <a:xfrm>
            <a:off x="4692650" y="4116388"/>
            <a:ext cx="830263" cy="836612"/>
          </a:xfrm>
          <a:prstGeom prst="ellipse">
            <a:avLst/>
          </a:prstGeom>
          <a:solidFill>
            <a:schemeClr val="accent1"/>
          </a:solidFill>
          <a:ln w="28575">
            <a:noFill/>
            <a:bevel/>
          </a:ln>
        </p:spPr>
        <p:txBody>
          <a:bodyPr anchor="ctr">
            <a:normAutofit fontScale="47500" lnSpcReduction="200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8000" dirty="0">
              <a:latin typeface="+mn-lt"/>
              <a:ea typeface="宋体" panose="02010600030101010101" pitchFamily="2" charset="-122"/>
              <a:sym typeface="Calibri" panose="020F0502020204030204" pitchFamily="34" charset="0"/>
            </a:endParaRPr>
          </a:p>
        </p:txBody>
      </p:sp>
      <p:sp>
        <p:nvSpPr>
          <p:cNvPr id="11" name="MH_Other_5"/>
          <p:cNvSpPr>
            <a:spLocks noChangeArrowheads="1"/>
          </p:cNvSpPr>
          <p:nvPr/>
        </p:nvSpPr>
        <p:spPr bwMode="auto">
          <a:xfrm>
            <a:off x="6684963" y="2170113"/>
            <a:ext cx="830262" cy="835025"/>
          </a:xfrm>
          <a:prstGeom prst="ellipse">
            <a:avLst/>
          </a:prstGeom>
          <a:solidFill>
            <a:schemeClr val="accent1"/>
          </a:solidFill>
          <a:ln w="28575">
            <a:noFill/>
            <a:bevel/>
          </a:ln>
        </p:spPr>
        <p:txBody>
          <a:bodyPr anchor="ctr">
            <a:normAutofit fontScale="47500" lnSpcReduction="200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8000" dirty="0">
              <a:latin typeface="+mn-lt"/>
              <a:ea typeface="宋体" panose="02010600030101010101" pitchFamily="2" charset="-122"/>
              <a:sym typeface="Calibri" panose="020F0502020204030204" pitchFamily="34" charset="0"/>
            </a:endParaRPr>
          </a:p>
        </p:txBody>
      </p:sp>
      <p:sp>
        <p:nvSpPr>
          <p:cNvPr id="12" name="MH_Other_6"/>
          <p:cNvSpPr>
            <a:spLocks noChangeArrowheads="1"/>
          </p:cNvSpPr>
          <p:nvPr/>
        </p:nvSpPr>
        <p:spPr bwMode="auto">
          <a:xfrm>
            <a:off x="7016750" y="3119438"/>
            <a:ext cx="831850" cy="835025"/>
          </a:xfrm>
          <a:prstGeom prst="ellipse">
            <a:avLst/>
          </a:prstGeom>
          <a:solidFill>
            <a:schemeClr val="accent3"/>
          </a:solidFill>
          <a:ln w="28575">
            <a:noFill/>
            <a:bevel/>
          </a:ln>
        </p:spPr>
        <p:txBody>
          <a:bodyPr anchor="ctr">
            <a:normAutofit fontScale="47500" lnSpcReduction="200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8000" dirty="0">
              <a:latin typeface="+mn-lt"/>
              <a:ea typeface="宋体" panose="02010600030101010101" pitchFamily="2" charset="-122"/>
              <a:sym typeface="Calibri" panose="020F0502020204030204" pitchFamily="34" charset="0"/>
            </a:endParaRPr>
          </a:p>
        </p:txBody>
      </p:sp>
      <p:sp>
        <p:nvSpPr>
          <p:cNvPr id="13" name="MH_Other_7"/>
          <p:cNvSpPr>
            <a:spLocks noChangeArrowheads="1"/>
          </p:cNvSpPr>
          <p:nvPr/>
        </p:nvSpPr>
        <p:spPr bwMode="auto">
          <a:xfrm>
            <a:off x="6684963" y="4116388"/>
            <a:ext cx="830262" cy="836612"/>
          </a:xfrm>
          <a:prstGeom prst="ellipse">
            <a:avLst/>
          </a:prstGeom>
          <a:solidFill>
            <a:schemeClr val="accent2"/>
          </a:solidFill>
          <a:ln w="28575">
            <a:noFill/>
            <a:bevel/>
          </a:ln>
        </p:spPr>
        <p:txBody>
          <a:bodyPr anchor="ctr">
            <a:normAutofit fontScale="47500" lnSpcReduction="200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8000" dirty="0">
              <a:latin typeface="+mn-lt"/>
              <a:ea typeface="宋体" panose="02010600030101010101" pitchFamily="2" charset="-122"/>
              <a:sym typeface="Calibri" panose="020F0502020204030204" pitchFamily="34" charset="0"/>
            </a:endParaRPr>
          </a:p>
        </p:txBody>
      </p:sp>
      <p:sp>
        <p:nvSpPr>
          <p:cNvPr id="14" name="MH_Other_8"/>
          <p:cNvSpPr>
            <a:spLocks noChangeArrowheads="1"/>
          </p:cNvSpPr>
          <p:nvPr/>
        </p:nvSpPr>
        <p:spPr bwMode="auto">
          <a:xfrm>
            <a:off x="5053013" y="2603500"/>
            <a:ext cx="82550" cy="82550"/>
          </a:xfrm>
          <a:custGeom>
            <a:avLst/>
            <a:gdLst>
              <a:gd name="T0" fmla="*/ 89848 w 36"/>
              <a:gd name="T1" fmla="*/ 49916 h 36"/>
              <a:gd name="T2" fmla="*/ 39932 w 36"/>
              <a:gd name="T3" fmla="*/ 0 h 36"/>
              <a:gd name="T4" fmla="*/ 39932 w 36"/>
              <a:gd name="T5" fmla="*/ 0 h 36"/>
              <a:gd name="T6" fmla="*/ 0 w 36"/>
              <a:gd name="T7" fmla="*/ 89848 h 36"/>
              <a:gd name="T8" fmla="*/ 89848 w 36"/>
              <a:gd name="T9" fmla="*/ 49916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36"/>
              <a:gd name="T17" fmla="*/ 36 w 36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36">
                <a:moveTo>
                  <a:pt x="36" y="20"/>
                </a:moveTo>
                <a:lnTo>
                  <a:pt x="16" y="0"/>
                </a:lnTo>
                <a:lnTo>
                  <a:pt x="0" y="36"/>
                </a:lnTo>
                <a:lnTo>
                  <a:pt x="36" y="20"/>
                </a:lnTo>
                <a:close/>
              </a:path>
            </a:pathLst>
          </a:custGeom>
          <a:solidFill>
            <a:srgbClr val="FEFFFF"/>
          </a:solidFill>
          <a:ln w="9525" cmpd="sng">
            <a:noFill/>
            <a:bevel/>
          </a:ln>
        </p:spPr>
        <p:txBody>
          <a:bodyPr>
            <a:normAutofit fontScale="250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 dirty="0"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15" name="MH_Other_9"/>
          <p:cNvSpPr>
            <a:spLocks noChangeArrowheads="1"/>
          </p:cNvSpPr>
          <p:nvPr/>
        </p:nvSpPr>
        <p:spPr bwMode="auto">
          <a:xfrm>
            <a:off x="5135563" y="2649538"/>
            <a:ext cx="1587" cy="1587"/>
          </a:xfrm>
          <a:prstGeom prst="rect">
            <a:avLst/>
          </a:prstGeom>
          <a:solidFill>
            <a:srgbClr val="FEFFFF"/>
          </a:solidFill>
          <a:ln w="9525">
            <a:noFill/>
            <a:bevel/>
          </a:ln>
        </p:spPr>
        <p:txBody>
          <a:bodyPr>
            <a:normAutofit fontScale="250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1600" dirty="0">
              <a:latin typeface="+mn-lt"/>
              <a:ea typeface="宋体" panose="02010600030101010101" pitchFamily="2" charset="-122"/>
              <a:sym typeface="Calibri" panose="020F0502020204030204" pitchFamily="34" charset="0"/>
            </a:endParaRPr>
          </a:p>
        </p:txBody>
      </p:sp>
      <p:sp>
        <p:nvSpPr>
          <p:cNvPr id="16" name="MH_Other_10"/>
          <p:cNvSpPr>
            <a:spLocks noChangeArrowheads="1"/>
          </p:cNvSpPr>
          <p:nvPr/>
        </p:nvSpPr>
        <p:spPr bwMode="auto">
          <a:xfrm>
            <a:off x="5100638" y="2405063"/>
            <a:ext cx="209550" cy="204787"/>
          </a:xfrm>
          <a:custGeom>
            <a:avLst/>
            <a:gdLst>
              <a:gd name="T0" fmla="*/ 202159 w 91"/>
              <a:gd name="T1" fmla="*/ 0 h 89"/>
              <a:gd name="T2" fmla="*/ 0 w 91"/>
              <a:gd name="T3" fmla="*/ 202159 h 89"/>
              <a:gd name="T4" fmla="*/ 19966 w 91"/>
              <a:gd name="T5" fmla="*/ 222125 h 89"/>
              <a:gd name="T6" fmla="*/ 227117 w 91"/>
              <a:gd name="T7" fmla="*/ 19966 h 89"/>
              <a:gd name="T8" fmla="*/ 202159 w 91"/>
              <a:gd name="T9" fmla="*/ 0 h 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1"/>
              <a:gd name="T16" fmla="*/ 0 h 89"/>
              <a:gd name="T17" fmla="*/ 91 w 91"/>
              <a:gd name="T18" fmla="*/ 89 h 8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1" h="89">
                <a:moveTo>
                  <a:pt x="81" y="0"/>
                </a:moveTo>
                <a:lnTo>
                  <a:pt x="0" y="81"/>
                </a:lnTo>
                <a:lnTo>
                  <a:pt x="8" y="89"/>
                </a:lnTo>
                <a:lnTo>
                  <a:pt x="91" y="8"/>
                </a:lnTo>
                <a:lnTo>
                  <a:pt x="81" y="0"/>
                </a:lnTo>
                <a:close/>
              </a:path>
            </a:pathLst>
          </a:custGeom>
          <a:solidFill>
            <a:srgbClr val="FEFFFF"/>
          </a:solidFill>
          <a:ln w="9525" cmpd="sng">
            <a:noFill/>
            <a:bevel/>
          </a:ln>
        </p:spPr>
        <p:txBody>
          <a:bodyPr>
            <a:normAutofit fontScale="550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 dirty="0"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17" name="MH_Other_11"/>
          <p:cNvSpPr>
            <a:spLocks noChangeArrowheads="1"/>
          </p:cNvSpPr>
          <p:nvPr/>
        </p:nvSpPr>
        <p:spPr bwMode="auto">
          <a:xfrm>
            <a:off x="5129213" y="2433638"/>
            <a:ext cx="207962" cy="206375"/>
          </a:xfrm>
          <a:custGeom>
            <a:avLst/>
            <a:gdLst>
              <a:gd name="T0" fmla="*/ 0 w 91"/>
              <a:gd name="T1" fmla="*/ 204654 h 90"/>
              <a:gd name="T2" fmla="*/ 19966 w 91"/>
              <a:gd name="T3" fmla="*/ 224620 h 90"/>
              <a:gd name="T4" fmla="*/ 227117 w 91"/>
              <a:gd name="T5" fmla="*/ 19966 h 90"/>
              <a:gd name="T6" fmla="*/ 207151 w 91"/>
              <a:gd name="T7" fmla="*/ 0 h 90"/>
              <a:gd name="T8" fmla="*/ 0 w 91"/>
              <a:gd name="T9" fmla="*/ 204654 h 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1"/>
              <a:gd name="T16" fmla="*/ 0 h 90"/>
              <a:gd name="T17" fmla="*/ 91 w 91"/>
              <a:gd name="T18" fmla="*/ 90 h 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1" h="90">
                <a:moveTo>
                  <a:pt x="0" y="82"/>
                </a:moveTo>
                <a:lnTo>
                  <a:pt x="8" y="90"/>
                </a:lnTo>
                <a:lnTo>
                  <a:pt x="91" y="8"/>
                </a:lnTo>
                <a:lnTo>
                  <a:pt x="83" y="0"/>
                </a:lnTo>
                <a:lnTo>
                  <a:pt x="0" y="82"/>
                </a:lnTo>
                <a:close/>
              </a:path>
            </a:pathLst>
          </a:custGeom>
          <a:solidFill>
            <a:srgbClr val="FEFFFF"/>
          </a:solidFill>
          <a:ln w="9525" cmpd="sng">
            <a:noFill/>
            <a:bevel/>
          </a:ln>
        </p:spPr>
        <p:txBody>
          <a:bodyPr>
            <a:normAutofit fontScale="550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 dirty="0"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18" name="MH_Other_12"/>
          <p:cNvSpPr>
            <a:spLocks noChangeArrowheads="1"/>
          </p:cNvSpPr>
          <p:nvPr/>
        </p:nvSpPr>
        <p:spPr bwMode="auto">
          <a:xfrm>
            <a:off x="5300663" y="2378075"/>
            <a:ext cx="65087" cy="60325"/>
          </a:xfrm>
          <a:custGeom>
            <a:avLst/>
            <a:gdLst>
              <a:gd name="T0" fmla="*/ 46588 w 21"/>
              <a:gd name="T1" fmla="*/ 19467 h 20"/>
              <a:gd name="T2" fmla="*/ 0 w 21"/>
              <a:gd name="T3" fmla="*/ 19467 h 20"/>
              <a:gd name="T4" fmla="*/ 49916 w 21"/>
              <a:gd name="T5" fmla="*/ 64890 h 20"/>
              <a:gd name="T6" fmla="*/ 46588 w 21"/>
              <a:gd name="T7" fmla="*/ 19467 h 20"/>
              <a:gd name="T8" fmla="*/ 0 60000 65536"/>
              <a:gd name="T9" fmla="*/ 0 60000 65536"/>
              <a:gd name="T10" fmla="*/ 0 60000 65536"/>
              <a:gd name="T11" fmla="*/ 0 60000 65536"/>
              <a:gd name="T12" fmla="*/ 0 w 21"/>
              <a:gd name="T13" fmla="*/ 0 h 20"/>
              <a:gd name="T14" fmla="*/ 21 w 21"/>
              <a:gd name="T15" fmla="*/ 20 h 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" h="20">
                <a:moveTo>
                  <a:pt x="14" y="6"/>
                </a:moveTo>
                <a:cubicBezTo>
                  <a:pt x="8" y="0"/>
                  <a:pt x="0" y="6"/>
                  <a:pt x="0" y="6"/>
                </a:cubicBezTo>
                <a:cubicBezTo>
                  <a:pt x="15" y="20"/>
                  <a:pt x="15" y="20"/>
                  <a:pt x="15" y="20"/>
                </a:cubicBezTo>
                <a:cubicBezTo>
                  <a:pt x="15" y="20"/>
                  <a:pt x="21" y="13"/>
                  <a:pt x="14" y="6"/>
                </a:cubicBezTo>
                <a:close/>
              </a:path>
            </a:pathLst>
          </a:custGeom>
          <a:solidFill>
            <a:srgbClr val="FEFFFF"/>
          </a:solidFill>
          <a:ln w="9525" cmpd="sng">
            <a:noFill/>
            <a:bevel/>
          </a:ln>
        </p:spPr>
        <p:txBody>
          <a:bodyPr>
            <a:normAutofit fontScale="250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 dirty="0"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19" name="MH_Other_13"/>
          <p:cNvSpPr>
            <a:spLocks noChangeArrowheads="1"/>
          </p:cNvSpPr>
          <p:nvPr/>
        </p:nvSpPr>
        <p:spPr bwMode="auto">
          <a:xfrm>
            <a:off x="4906963" y="2387600"/>
            <a:ext cx="384175" cy="379413"/>
          </a:xfrm>
          <a:custGeom>
            <a:avLst/>
            <a:gdLst>
              <a:gd name="T0" fmla="*/ 2147483646 w 167"/>
              <a:gd name="T1" fmla="*/ 2147483646 h 165"/>
              <a:gd name="T2" fmla="*/ 2147483646 w 167"/>
              <a:gd name="T3" fmla="*/ 2147483646 h 165"/>
              <a:gd name="T4" fmla="*/ 2147483646 w 167"/>
              <a:gd name="T5" fmla="*/ 2147483646 h 165"/>
              <a:gd name="T6" fmla="*/ 2147483646 w 167"/>
              <a:gd name="T7" fmla="*/ 2147483646 h 165"/>
              <a:gd name="T8" fmla="*/ 2147483646 w 167"/>
              <a:gd name="T9" fmla="*/ 0 h 165"/>
              <a:gd name="T10" fmla="*/ 0 w 167"/>
              <a:gd name="T11" fmla="*/ 0 h 165"/>
              <a:gd name="T12" fmla="*/ 0 w 167"/>
              <a:gd name="T13" fmla="*/ 2147483646 h 165"/>
              <a:gd name="T14" fmla="*/ 2147483646 w 167"/>
              <a:gd name="T15" fmla="*/ 2147483646 h 165"/>
              <a:gd name="T16" fmla="*/ 2147483646 w 167"/>
              <a:gd name="T17" fmla="*/ 2147483646 h 165"/>
              <a:gd name="T18" fmla="*/ 2147483646 w 167"/>
              <a:gd name="T19" fmla="*/ 2147483646 h 165"/>
              <a:gd name="T20" fmla="*/ 2147483646 w 167"/>
              <a:gd name="T21" fmla="*/ 2147483646 h 16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67"/>
              <a:gd name="T34" fmla="*/ 0 h 165"/>
              <a:gd name="T35" fmla="*/ 167 w 167"/>
              <a:gd name="T36" fmla="*/ 165 h 16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67" h="165">
                <a:moveTo>
                  <a:pt x="147" y="145"/>
                </a:moveTo>
                <a:lnTo>
                  <a:pt x="20" y="145"/>
                </a:lnTo>
                <a:lnTo>
                  <a:pt x="20" y="20"/>
                </a:lnTo>
                <a:lnTo>
                  <a:pt x="139" y="20"/>
                </a:lnTo>
                <a:lnTo>
                  <a:pt x="160" y="0"/>
                </a:lnTo>
                <a:lnTo>
                  <a:pt x="0" y="0"/>
                </a:lnTo>
                <a:lnTo>
                  <a:pt x="0" y="165"/>
                </a:lnTo>
                <a:lnTo>
                  <a:pt x="167" y="165"/>
                </a:lnTo>
                <a:lnTo>
                  <a:pt x="167" y="61"/>
                </a:lnTo>
                <a:lnTo>
                  <a:pt x="147" y="81"/>
                </a:lnTo>
                <a:lnTo>
                  <a:pt x="147" y="145"/>
                </a:lnTo>
                <a:close/>
              </a:path>
            </a:pathLst>
          </a:custGeom>
          <a:solidFill>
            <a:srgbClr val="FE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" name="MH_Other_14"/>
          <p:cNvSpPr>
            <a:spLocks noEditPoints="1" noChangeArrowheads="1"/>
          </p:cNvSpPr>
          <p:nvPr/>
        </p:nvSpPr>
        <p:spPr bwMode="auto">
          <a:xfrm>
            <a:off x="4500563" y="3333750"/>
            <a:ext cx="430212" cy="425450"/>
          </a:xfrm>
          <a:custGeom>
            <a:avLst/>
            <a:gdLst>
              <a:gd name="T0" fmla="*/ 2147483646 w 95"/>
              <a:gd name="T1" fmla="*/ 2147483646 h 93"/>
              <a:gd name="T2" fmla="*/ 2147483646 w 95"/>
              <a:gd name="T3" fmla="*/ 2147483646 h 93"/>
              <a:gd name="T4" fmla="*/ 2147483646 w 95"/>
              <a:gd name="T5" fmla="*/ 2147483646 h 93"/>
              <a:gd name="T6" fmla="*/ 2147483646 w 95"/>
              <a:gd name="T7" fmla="*/ 2147483646 h 93"/>
              <a:gd name="T8" fmla="*/ 2147483646 w 95"/>
              <a:gd name="T9" fmla="*/ 2147483646 h 93"/>
              <a:gd name="T10" fmla="*/ 2147483646 w 95"/>
              <a:gd name="T11" fmla="*/ 2147483646 h 93"/>
              <a:gd name="T12" fmla="*/ 2147483646 w 95"/>
              <a:gd name="T13" fmla="*/ 2147483646 h 93"/>
              <a:gd name="T14" fmla="*/ 2147483646 w 95"/>
              <a:gd name="T15" fmla="*/ 2147483646 h 93"/>
              <a:gd name="T16" fmla="*/ 2147483646 w 95"/>
              <a:gd name="T17" fmla="*/ 2147483646 h 93"/>
              <a:gd name="T18" fmla="*/ 2147483646 w 95"/>
              <a:gd name="T19" fmla="*/ 0 h 93"/>
              <a:gd name="T20" fmla="*/ 2147483646 w 95"/>
              <a:gd name="T21" fmla="*/ 0 h 93"/>
              <a:gd name="T22" fmla="*/ 2147483646 w 95"/>
              <a:gd name="T23" fmla="*/ 2147483646 h 93"/>
              <a:gd name="T24" fmla="*/ 2147483646 w 95"/>
              <a:gd name="T25" fmla="*/ 2147483646 h 93"/>
              <a:gd name="T26" fmla="*/ 2147483646 w 95"/>
              <a:gd name="T27" fmla="*/ 2147483646 h 93"/>
              <a:gd name="T28" fmla="*/ 2147483646 w 95"/>
              <a:gd name="T29" fmla="*/ 2147483646 h 93"/>
              <a:gd name="T30" fmla="*/ 2147483646 w 95"/>
              <a:gd name="T31" fmla="*/ 2147483646 h 93"/>
              <a:gd name="T32" fmla="*/ 2147483646 w 95"/>
              <a:gd name="T33" fmla="*/ 2147483646 h 93"/>
              <a:gd name="T34" fmla="*/ 0 w 95"/>
              <a:gd name="T35" fmla="*/ 2147483646 h 93"/>
              <a:gd name="T36" fmla="*/ 0 w 95"/>
              <a:gd name="T37" fmla="*/ 2147483646 h 93"/>
              <a:gd name="T38" fmla="*/ 2147483646 w 95"/>
              <a:gd name="T39" fmla="*/ 2147483646 h 93"/>
              <a:gd name="T40" fmla="*/ 2147483646 w 95"/>
              <a:gd name="T41" fmla="*/ 2147483646 h 93"/>
              <a:gd name="T42" fmla="*/ 2147483646 w 95"/>
              <a:gd name="T43" fmla="*/ 2147483646 h 93"/>
              <a:gd name="T44" fmla="*/ 2147483646 w 95"/>
              <a:gd name="T45" fmla="*/ 2147483646 h 93"/>
              <a:gd name="T46" fmla="*/ 2147483646 w 95"/>
              <a:gd name="T47" fmla="*/ 2147483646 h 93"/>
              <a:gd name="T48" fmla="*/ 2147483646 w 95"/>
              <a:gd name="T49" fmla="*/ 2147483646 h 93"/>
              <a:gd name="T50" fmla="*/ 2147483646 w 95"/>
              <a:gd name="T51" fmla="*/ 2147483646 h 93"/>
              <a:gd name="T52" fmla="*/ 2147483646 w 95"/>
              <a:gd name="T53" fmla="*/ 2147483646 h 93"/>
              <a:gd name="T54" fmla="*/ 2147483646 w 95"/>
              <a:gd name="T55" fmla="*/ 2147483646 h 93"/>
              <a:gd name="T56" fmla="*/ 2147483646 w 95"/>
              <a:gd name="T57" fmla="*/ 2147483646 h 93"/>
              <a:gd name="T58" fmla="*/ 2147483646 w 95"/>
              <a:gd name="T59" fmla="*/ 2147483646 h 93"/>
              <a:gd name="T60" fmla="*/ 2147483646 w 95"/>
              <a:gd name="T61" fmla="*/ 2147483646 h 93"/>
              <a:gd name="T62" fmla="*/ 2147483646 w 95"/>
              <a:gd name="T63" fmla="*/ 2147483646 h 93"/>
              <a:gd name="T64" fmla="*/ 2147483646 w 95"/>
              <a:gd name="T65" fmla="*/ 2147483646 h 93"/>
              <a:gd name="T66" fmla="*/ 2147483646 w 95"/>
              <a:gd name="T67" fmla="*/ 2147483646 h 93"/>
              <a:gd name="T68" fmla="*/ 2147483646 w 95"/>
              <a:gd name="T69" fmla="*/ 2147483646 h 93"/>
              <a:gd name="T70" fmla="*/ 2147483646 w 95"/>
              <a:gd name="T71" fmla="*/ 2147483646 h 93"/>
              <a:gd name="T72" fmla="*/ 2147483646 w 95"/>
              <a:gd name="T73" fmla="*/ 2147483646 h 93"/>
              <a:gd name="T74" fmla="*/ 2147483646 w 95"/>
              <a:gd name="T75" fmla="*/ 2147483646 h 9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95"/>
              <a:gd name="T115" fmla="*/ 0 h 93"/>
              <a:gd name="T116" fmla="*/ 95 w 95"/>
              <a:gd name="T117" fmla="*/ 93 h 93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95" h="93">
                <a:moveTo>
                  <a:pt x="82" y="57"/>
                </a:moveTo>
                <a:cubicBezTo>
                  <a:pt x="82" y="57"/>
                  <a:pt x="95" y="52"/>
                  <a:pt x="95" y="51"/>
                </a:cubicBezTo>
                <a:cubicBezTo>
                  <a:pt x="95" y="41"/>
                  <a:pt x="95" y="41"/>
                  <a:pt x="95" y="41"/>
                </a:cubicBezTo>
                <a:cubicBezTo>
                  <a:pt x="95" y="40"/>
                  <a:pt x="82" y="36"/>
                  <a:pt x="82" y="36"/>
                </a:cubicBezTo>
                <a:cubicBezTo>
                  <a:pt x="80" y="30"/>
                  <a:pt x="80" y="30"/>
                  <a:pt x="80" y="30"/>
                </a:cubicBezTo>
                <a:cubicBezTo>
                  <a:pt x="80" y="30"/>
                  <a:pt x="85" y="17"/>
                  <a:pt x="85" y="17"/>
                </a:cubicBezTo>
                <a:cubicBezTo>
                  <a:pt x="77" y="10"/>
                  <a:pt x="77" y="10"/>
                  <a:pt x="77" y="10"/>
                </a:cubicBezTo>
                <a:cubicBezTo>
                  <a:pt x="77" y="9"/>
                  <a:pt x="64" y="15"/>
                  <a:pt x="64" y="15"/>
                </a:cubicBezTo>
                <a:cubicBezTo>
                  <a:pt x="59" y="13"/>
                  <a:pt x="59" y="13"/>
                  <a:pt x="59" y="13"/>
                </a:cubicBezTo>
                <a:cubicBezTo>
                  <a:pt x="59" y="13"/>
                  <a:pt x="53" y="0"/>
                  <a:pt x="53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42" y="0"/>
                  <a:pt x="37" y="13"/>
                  <a:pt x="37" y="13"/>
                </a:cubicBezTo>
                <a:cubicBezTo>
                  <a:pt x="31" y="15"/>
                  <a:pt x="31" y="15"/>
                  <a:pt x="31" y="15"/>
                </a:cubicBezTo>
                <a:cubicBezTo>
                  <a:pt x="31" y="15"/>
                  <a:pt x="18" y="10"/>
                  <a:pt x="18" y="10"/>
                </a:cubicBezTo>
                <a:cubicBezTo>
                  <a:pt x="10" y="17"/>
                  <a:pt x="10" y="17"/>
                  <a:pt x="10" y="17"/>
                </a:cubicBezTo>
                <a:cubicBezTo>
                  <a:pt x="10" y="18"/>
                  <a:pt x="16" y="30"/>
                  <a:pt x="16" y="30"/>
                </a:cubicBezTo>
                <a:cubicBezTo>
                  <a:pt x="13" y="36"/>
                  <a:pt x="13" y="36"/>
                  <a:pt x="13" y="36"/>
                </a:cubicBezTo>
                <a:cubicBezTo>
                  <a:pt x="13" y="36"/>
                  <a:pt x="0" y="41"/>
                  <a:pt x="0" y="41"/>
                </a:cubicBezTo>
                <a:cubicBezTo>
                  <a:pt x="0" y="52"/>
                  <a:pt x="0" y="52"/>
                  <a:pt x="0" y="52"/>
                </a:cubicBezTo>
                <a:cubicBezTo>
                  <a:pt x="0" y="52"/>
                  <a:pt x="13" y="57"/>
                  <a:pt x="13" y="57"/>
                </a:cubicBezTo>
                <a:cubicBezTo>
                  <a:pt x="16" y="63"/>
                  <a:pt x="16" y="63"/>
                  <a:pt x="16" y="63"/>
                </a:cubicBezTo>
                <a:cubicBezTo>
                  <a:pt x="16" y="63"/>
                  <a:pt x="10" y="75"/>
                  <a:pt x="11" y="76"/>
                </a:cubicBezTo>
                <a:cubicBezTo>
                  <a:pt x="18" y="83"/>
                  <a:pt x="18" y="83"/>
                  <a:pt x="18" y="83"/>
                </a:cubicBezTo>
                <a:cubicBezTo>
                  <a:pt x="19" y="84"/>
                  <a:pt x="31" y="78"/>
                  <a:pt x="31" y="78"/>
                </a:cubicBezTo>
                <a:cubicBezTo>
                  <a:pt x="37" y="80"/>
                  <a:pt x="37" y="80"/>
                  <a:pt x="37" y="80"/>
                </a:cubicBezTo>
                <a:cubicBezTo>
                  <a:pt x="37" y="80"/>
                  <a:pt x="42" y="93"/>
                  <a:pt x="43" y="93"/>
                </a:cubicBezTo>
                <a:cubicBezTo>
                  <a:pt x="53" y="93"/>
                  <a:pt x="53" y="93"/>
                  <a:pt x="53" y="93"/>
                </a:cubicBezTo>
                <a:cubicBezTo>
                  <a:pt x="54" y="93"/>
                  <a:pt x="59" y="80"/>
                  <a:pt x="59" y="80"/>
                </a:cubicBezTo>
                <a:cubicBezTo>
                  <a:pt x="64" y="78"/>
                  <a:pt x="64" y="78"/>
                  <a:pt x="64" y="78"/>
                </a:cubicBezTo>
                <a:cubicBezTo>
                  <a:pt x="64" y="78"/>
                  <a:pt x="77" y="83"/>
                  <a:pt x="78" y="83"/>
                </a:cubicBezTo>
                <a:cubicBezTo>
                  <a:pt x="85" y="75"/>
                  <a:pt x="85" y="75"/>
                  <a:pt x="85" y="75"/>
                </a:cubicBezTo>
                <a:cubicBezTo>
                  <a:pt x="86" y="75"/>
                  <a:pt x="80" y="63"/>
                  <a:pt x="80" y="63"/>
                </a:cubicBezTo>
                <a:lnTo>
                  <a:pt x="82" y="57"/>
                </a:lnTo>
                <a:close/>
                <a:moveTo>
                  <a:pt x="48" y="61"/>
                </a:moveTo>
                <a:cubicBezTo>
                  <a:pt x="39" y="61"/>
                  <a:pt x="33" y="55"/>
                  <a:pt x="33" y="46"/>
                </a:cubicBezTo>
                <a:cubicBezTo>
                  <a:pt x="33" y="38"/>
                  <a:pt x="39" y="32"/>
                  <a:pt x="48" y="32"/>
                </a:cubicBezTo>
                <a:cubicBezTo>
                  <a:pt x="56" y="32"/>
                  <a:pt x="63" y="38"/>
                  <a:pt x="63" y="46"/>
                </a:cubicBezTo>
                <a:cubicBezTo>
                  <a:pt x="63" y="55"/>
                  <a:pt x="56" y="61"/>
                  <a:pt x="48" y="61"/>
                </a:cubicBezTo>
                <a:close/>
              </a:path>
            </a:pathLst>
          </a:custGeom>
          <a:solidFill>
            <a:srgbClr val="FE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" name="MH_Other_15"/>
          <p:cNvSpPr>
            <a:spLocks noChangeArrowheads="1"/>
          </p:cNvSpPr>
          <p:nvPr/>
        </p:nvSpPr>
        <p:spPr bwMode="auto">
          <a:xfrm>
            <a:off x="4670425" y="3502025"/>
            <a:ext cx="88900" cy="85725"/>
          </a:xfrm>
          <a:prstGeom prst="ellipse">
            <a:avLst/>
          </a:prstGeom>
          <a:solidFill>
            <a:srgbClr val="FEFFFF"/>
          </a:solidFill>
          <a:ln w="9525">
            <a:noFill/>
            <a:bevel/>
          </a:ln>
        </p:spPr>
        <p:txBody>
          <a:bodyPr>
            <a:normAutofit fontScale="250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1600" dirty="0">
              <a:latin typeface="+mn-lt"/>
              <a:ea typeface="宋体" panose="02010600030101010101" pitchFamily="2" charset="-122"/>
              <a:sym typeface="Calibri" panose="020F0502020204030204" pitchFamily="34" charset="0"/>
            </a:endParaRPr>
          </a:p>
        </p:txBody>
      </p:sp>
      <p:sp>
        <p:nvSpPr>
          <p:cNvPr id="22" name="MH_Other_16"/>
          <p:cNvSpPr>
            <a:spLocks noChangeArrowheads="1"/>
          </p:cNvSpPr>
          <p:nvPr/>
        </p:nvSpPr>
        <p:spPr bwMode="auto">
          <a:xfrm>
            <a:off x="7256463" y="3294063"/>
            <a:ext cx="352425" cy="442912"/>
          </a:xfrm>
          <a:custGeom>
            <a:avLst/>
            <a:gdLst>
              <a:gd name="T0" fmla="*/ 7193 w 352425"/>
              <a:gd name="T1" fmla="*/ 298444 h 442913"/>
              <a:gd name="T2" fmla="*/ 176213 w 352425"/>
              <a:gd name="T3" fmla="*/ 352618 h 442913"/>
              <a:gd name="T4" fmla="*/ 345233 w 352425"/>
              <a:gd name="T5" fmla="*/ 298444 h 442913"/>
              <a:gd name="T6" fmla="*/ 352425 w 352425"/>
              <a:gd name="T7" fmla="*/ 312890 h 442913"/>
              <a:gd name="T8" fmla="*/ 352425 w 352425"/>
              <a:gd name="T9" fmla="*/ 367064 h 442913"/>
              <a:gd name="T10" fmla="*/ 176213 w 352425"/>
              <a:gd name="T11" fmla="*/ 442907 h 442913"/>
              <a:gd name="T12" fmla="*/ 0 w 352425"/>
              <a:gd name="T13" fmla="*/ 367064 h 442913"/>
              <a:gd name="T14" fmla="*/ 0 w 352425"/>
              <a:gd name="T15" fmla="*/ 312890 h 442913"/>
              <a:gd name="T16" fmla="*/ 7193 w 352425"/>
              <a:gd name="T17" fmla="*/ 298444 h 442913"/>
              <a:gd name="T18" fmla="*/ 7193 w 352425"/>
              <a:gd name="T19" fmla="*/ 184150 h 442913"/>
              <a:gd name="T20" fmla="*/ 176213 w 352425"/>
              <a:gd name="T21" fmla="*/ 243199 h 442913"/>
              <a:gd name="T22" fmla="*/ 345233 w 352425"/>
              <a:gd name="T23" fmla="*/ 184150 h 442913"/>
              <a:gd name="T24" fmla="*/ 352425 w 352425"/>
              <a:gd name="T25" fmla="*/ 202605 h 442913"/>
              <a:gd name="T26" fmla="*/ 352425 w 352425"/>
              <a:gd name="T27" fmla="*/ 257963 h 442913"/>
              <a:gd name="T28" fmla="*/ 176213 w 352425"/>
              <a:gd name="T29" fmla="*/ 331782 h 442913"/>
              <a:gd name="T30" fmla="*/ 0 w 352425"/>
              <a:gd name="T31" fmla="*/ 257963 h 442913"/>
              <a:gd name="T32" fmla="*/ 0 w 352425"/>
              <a:gd name="T33" fmla="*/ 202605 h 442913"/>
              <a:gd name="T34" fmla="*/ 7193 w 352425"/>
              <a:gd name="T35" fmla="*/ 184150 h 442913"/>
              <a:gd name="T36" fmla="*/ 7193 w 352425"/>
              <a:gd name="T37" fmla="*/ 76200 h 442913"/>
              <a:gd name="T38" fmla="*/ 176213 w 352425"/>
              <a:gd name="T39" fmla="*/ 130795 h 442913"/>
              <a:gd name="T40" fmla="*/ 345233 w 352425"/>
              <a:gd name="T41" fmla="*/ 76200 h 442913"/>
              <a:gd name="T42" fmla="*/ 352425 w 352425"/>
              <a:gd name="T43" fmla="*/ 94398 h 442913"/>
              <a:gd name="T44" fmla="*/ 352425 w 352425"/>
              <a:gd name="T45" fmla="*/ 148993 h 442913"/>
              <a:gd name="T46" fmla="*/ 176213 w 352425"/>
              <a:gd name="T47" fmla="*/ 225419 h 442913"/>
              <a:gd name="T48" fmla="*/ 0 w 352425"/>
              <a:gd name="T49" fmla="*/ 148993 h 442913"/>
              <a:gd name="T50" fmla="*/ 0 w 352425"/>
              <a:gd name="T51" fmla="*/ 94398 h 442913"/>
              <a:gd name="T52" fmla="*/ 7193 w 352425"/>
              <a:gd name="T53" fmla="*/ 76200 h 442913"/>
              <a:gd name="T54" fmla="*/ 177006 w 352425"/>
              <a:gd name="T55" fmla="*/ 0 h 442913"/>
              <a:gd name="T56" fmla="*/ 349250 w 352425"/>
              <a:gd name="T57" fmla="*/ 57944 h 442913"/>
              <a:gd name="T58" fmla="*/ 177006 w 352425"/>
              <a:gd name="T59" fmla="*/ 115888 h 442913"/>
              <a:gd name="T60" fmla="*/ 4762 w 352425"/>
              <a:gd name="T61" fmla="*/ 57944 h 442913"/>
              <a:gd name="T62" fmla="*/ 177006 w 352425"/>
              <a:gd name="T63" fmla="*/ 0 h 44291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352425" h="442913">
                <a:moveTo>
                  <a:pt x="7193" y="298450"/>
                </a:moveTo>
                <a:cubicBezTo>
                  <a:pt x="25173" y="330954"/>
                  <a:pt x="93501" y="352624"/>
                  <a:pt x="176213" y="352624"/>
                </a:cubicBezTo>
                <a:cubicBezTo>
                  <a:pt x="258925" y="352624"/>
                  <a:pt x="327252" y="330954"/>
                  <a:pt x="345233" y="298450"/>
                </a:cubicBezTo>
                <a:cubicBezTo>
                  <a:pt x="348829" y="302062"/>
                  <a:pt x="352425" y="309285"/>
                  <a:pt x="352425" y="312896"/>
                </a:cubicBezTo>
                <a:cubicBezTo>
                  <a:pt x="352425" y="312896"/>
                  <a:pt x="352425" y="312896"/>
                  <a:pt x="352425" y="367070"/>
                </a:cubicBezTo>
                <a:cubicBezTo>
                  <a:pt x="352425" y="410409"/>
                  <a:pt x="273309" y="442913"/>
                  <a:pt x="176213" y="442913"/>
                </a:cubicBezTo>
                <a:cubicBezTo>
                  <a:pt x="79116" y="442913"/>
                  <a:pt x="0" y="410409"/>
                  <a:pt x="0" y="367070"/>
                </a:cubicBezTo>
                <a:cubicBezTo>
                  <a:pt x="0" y="367070"/>
                  <a:pt x="0" y="367070"/>
                  <a:pt x="0" y="312896"/>
                </a:cubicBezTo>
                <a:cubicBezTo>
                  <a:pt x="0" y="309285"/>
                  <a:pt x="3596" y="302062"/>
                  <a:pt x="7193" y="298450"/>
                </a:cubicBezTo>
                <a:close/>
                <a:moveTo>
                  <a:pt x="7193" y="184150"/>
                </a:moveTo>
                <a:cubicBezTo>
                  <a:pt x="25173" y="217369"/>
                  <a:pt x="93501" y="243205"/>
                  <a:pt x="176213" y="243205"/>
                </a:cubicBezTo>
                <a:cubicBezTo>
                  <a:pt x="258925" y="243205"/>
                  <a:pt x="327252" y="217369"/>
                  <a:pt x="345233" y="184150"/>
                </a:cubicBezTo>
                <a:cubicBezTo>
                  <a:pt x="348829" y="191532"/>
                  <a:pt x="352425" y="195223"/>
                  <a:pt x="352425" y="202605"/>
                </a:cubicBezTo>
                <a:cubicBezTo>
                  <a:pt x="352425" y="202605"/>
                  <a:pt x="352425" y="202605"/>
                  <a:pt x="352425" y="257969"/>
                </a:cubicBezTo>
                <a:cubicBezTo>
                  <a:pt x="352425" y="298570"/>
                  <a:pt x="273309" y="331788"/>
                  <a:pt x="176213" y="331788"/>
                </a:cubicBezTo>
                <a:cubicBezTo>
                  <a:pt x="79116" y="331788"/>
                  <a:pt x="0" y="298570"/>
                  <a:pt x="0" y="257969"/>
                </a:cubicBezTo>
                <a:cubicBezTo>
                  <a:pt x="0" y="257969"/>
                  <a:pt x="0" y="257969"/>
                  <a:pt x="0" y="202605"/>
                </a:cubicBezTo>
                <a:cubicBezTo>
                  <a:pt x="0" y="195223"/>
                  <a:pt x="3596" y="191532"/>
                  <a:pt x="7193" y="184150"/>
                </a:cubicBezTo>
                <a:close/>
                <a:moveTo>
                  <a:pt x="7193" y="76200"/>
                </a:moveTo>
                <a:cubicBezTo>
                  <a:pt x="10789" y="108957"/>
                  <a:pt x="86308" y="130795"/>
                  <a:pt x="176213" y="130795"/>
                </a:cubicBezTo>
                <a:cubicBezTo>
                  <a:pt x="269713" y="130795"/>
                  <a:pt x="341637" y="108957"/>
                  <a:pt x="345233" y="76200"/>
                </a:cubicBezTo>
                <a:cubicBezTo>
                  <a:pt x="348829" y="83479"/>
                  <a:pt x="352425" y="87119"/>
                  <a:pt x="352425" y="94398"/>
                </a:cubicBezTo>
                <a:cubicBezTo>
                  <a:pt x="352425" y="94398"/>
                  <a:pt x="352425" y="94398"/>
                  <a:pt x="352425" y="148993"/>
                </a:cubicBezTo>
                <a:cubicBezTo>
                  <a:pt x="352425" y="189029"/>
                  <a:pt x="273309" y="225425"/>
                  <a:pt x="176213" y="225425"/>
                </a:cubicBezTo>
                <a:cubicBezTo>
                  <a:pt x="79116" y="225425"/>
                  <a:pt x="0" y="189029"/>
                  <a:pt x="0" y="148993"/>
                </a:cubicBezTo>
                <a:cubicBezTo>
                  <a:pt x="0" y="148993"/>
                  <a:pt x="0" y="148993"/>
                  <a:pt x="0" y="94398"/>
                </a:cubicBezTo>
                <a:cubicBezTo>
                  <a:pt x="0" y="87119"/>
                  <a:pt x="3596" y="83479"/>
                  <a:pt x="7193" y="76200"/>
                </a:cubicBezTo>
                <a:close/>
                <a:moveTo>
                  <a:pt x="177006" y="0"/>
                </a:moveTo>
                <a:cubicBezTo>
                  <a:pt x="272134" y="0"/>
                  <a:pt x="349250" y="25942"/>
                  <a:pt x="349250" y="57944"/>
                </a:cubicBezTo>
                <a:cubicBezTo>
                  <a:pt x="349250" y="89946"/>
                  <a:pt x="272134" y="115888"/>
                  <a:pt x="177006" y="115888"/>
                </a:cubicBezTo>
                <a:cubicBezTo>
                  <a:pt x="81878" y="115888"/>
                  <a:pt x="4762" y="89946"/>
                  <a:pt x="4762" y="57944"/>
                </a:cubicBezTo>
                <a:cubicBezTo>
                  <a:pt x="4762" y="25942"/>
                  <a:pt x="81878" y="0"/>
                  <a:pt x="177006" y="0"/>
                </a:cubicBezTo>
                <a:close/>
              </a:path>
            </a:pathLst>
          </a:custGeom>
          <a:solidFill>
            <a:srgbClr val="FE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" name="MH_Other_17"/>
          <p:cNvSpPr>
            <a:spLocks noEditPoints="1" noChangeArrowheads="1"/>
          </p:cNvSpPr>
          <p:nvPr/>
        </p:nvSpPr>
        <p:spPr bwMode="auto">
          <a:xfrm>
            <a:off x="4868863" y="4332288"/>
            <a:ext cx="412750" cy="404812"/>
          </a:xfrm>
          <a:custGeom>
            <a:avLst/>
            <a:gdLst>
              <a:gd name="T0" fmla="*/ 2147483646 w 113"/>
              <a:gd name="T1" fmla="*/ 2147483646 h 112"/>
              <a:gd name="T2" fmla="*/ 2147483646 w 113"/>
              <a:gd name="T3" fmla="*/ 2147483646 h 112"/>
              <a:gd name="T4" fmla="*/ 2147483646 w 113"/>
              <a:gd name="T5" fmla="*/ 2147483646 h 112"/>
              <a:gd name="T6" fmla="*/ 2147483646 w 113"/>
              <a:gd name="T7" fmla="*/ 2147483646 h 112"/>
              <a:gd name="T8" fmla="*/ 2147483646 w 113"/>
              <a:gd name="T9" fmla="*/ 2147483646 h 112"/>
              <a:gd name="T10" fmla="*/ 2147483646 w 113"/>
              <a:gd name="T11" fmla="*/ 2147483646 h 112"/>
              <a:gd name="T12" fmla="*/ 2147483646 w 113"/>
              <a:gd name="T13" fmla="*/ 2147483646 h 112"/>
              <a:gd name="T14" fmla="*/ 2147483646 w 113"/>
              <a:gd name="T15" fmla="*/ 2147483646 h 112"/>
              <a:gd name="T16" fmla="*/ 2147483646 w 113"/>
              <a:gd name="T17" fmla="*/ 2147483646 h 112"/>
              <a:gd name="T18" fmla="*/ 2147483646 w 113"/>
              <a:gd name="T19" fmla="*/ 2147483646 h 112"/>
              <a:gd name="T20" fmla="*/ 2147483646 w 113"/>
              <a:gd name="T21" fmla="*/ 2147483646 h 112"/>
              <a:gd name="T22" fmla="*/ 2147483646 w 113"/>
              <a:gd name="T23" fmla="*/ 2147483646 h 112"/>
              <a:gd name="T24" fmla="*/ 2147483646 w 113"/>
              <a:gd name="T25" fmla="*/ 2147483646 h 112"/>
              <a:gd name="T26" fmla="*/ 2147483646 w 113"/>
              <a:gd name="T27" fmla="*/ 2147483646 h 112"/>
              <a:gd name="T28" fmla="*/ 2147483646 w 113"/>
              <a:gd name="T29" fmla="*/ 2147483646 h 112"/>
              <a:gd name="T30" fmla="*/ 2147483646 w 113"/>
              <a:gd name="T31" fmla="*/ 2147483646 h 112"/>
              <a:gd name="T32" fmla="*/ 2147483646 w 113"/>
              <a:gd name="T33" fmla="*/ 2147483646 h 112"/>
              <a:gd name="T34" fmla="*/ 2147483646 w 113"/>
              <a:gd name="T35" fmla="*/ 2147483646 h 11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13"/>
              <a:gd name="T55" fmla="*/ 0 h 112"/>
              <a:gd name="T56" fmla="*/ 113 w 113"/>
              <a:gd name="T57" fmla="*/ 112 h 11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13" h="112">
                <a:moveTo>
                  <a:pt x="14" y="13"/>
                </a:moveTo>
                <a:cubicBezTo>
                  <a:pt x="0" y="27"/>
                  <a:pt x="0" y="49"/>
                  <a:pt x="14" y="63"/>
                </a:cubicBezTo>
                <a:cubicBezTo>
                  <a:pt x="23" y="72"/>
                  <a:pt x="37" y="75"/>
                  <a:pt x="49" y="71"/>
                </a:cubicBezTo>
                <a:cubicBezTo>
                  <a:pt x="60" y="82"/>
                  <a:pt x="60" y="82"/>
                  <a:pt x="60" y="82"/>
                </a:cubicBezTo>
                <a:cubicBezTo>
                  <a:pt x="60" y="82"/>
                  <a:pt x="70" y="74"/>
                  <a:pt x="75" y="79"/>
                </a:cubicBezTo>
                <a:cubicBezTo>
                  <a:pt x="79" y="83"/>
                  <a:pt x="76" y="89"/>
                  <a:pt x="75" y="93"/>
                </a:cubicBezTo>
                <a:cubicBezTo>
                  <a:pt x="74" y="95"/>
                  <a:pt x="73" y="99"/>
                  <a:pt x="78" y="97"/>
                </a:cubicBezTo>
                <a:cubicBezTo>
                  <a:pt x="81" y="96"/>
                  <a:pt x="88" y="92"/>
                  <a:pt x="92" y="97"/>
                </a:cubicBezTo>
                <a:cubicBezTo>
                  <a:pt x="97" y="102"/>
                  <a:pt x="91" y="112"/>
                  <a:pt x="91" y="112"/>
                </a:cubicBezTo>
                <a:cubicBezTo>
                  <a:pt x="113" y="112"/>
                  <a:pt x="113" y="112"/>
                  <a:pt x="113" y="112"/>
                </a:cubicBezTo>
                <a:cubicBezTo>
                  <a:pt x="113" y="91"/>
                  <a:pt x="113" y="91"/>
                  <a:pt x="113" y="91"/>
                </a:cubicBezTo>
                <a:cubicBezTo>
                  <a:pt x="71" y="49"/>
                  <a:pt x="71" y="49"/>
                  <a:pt x="71" y="49"/>
                </a:cubicBezTo>
                <a:cubicBezTo>
                  <a:pt x="75" y="37"/>
                  <a:pt x="72" y="23"/>
                  <a:pt x="63" y="13"/>
                </a:cubicBezTo>
                <a:cubicBezTo>
                  <a:pt x="49" y="0"/>
                  <a:pt x="27" y="0"/>
                  <a:pt x="14" y="13"/>
                </a:cubicBezTo>
                <a:close/>
                <a:moveTo>
                  <a:pt x="17" y="53"/>
                </a:moveTo>
                <a:cubicBezTo>
                  <a:pt x="11" y="43"/>
                  <a:pt x="12" y="29"/>
                  <a:pt x="20" y="20"/>
                </a:cubicBezTo>
                <a:cubicBezTo>
                  <a:pt x="29" y="12"/>
                  <a:pt x="43" y="11"/>
                  <a:pt x="53" y="17"/>
                </a:cubicBezTo>
                <a:lnTo>
                  <a:pt x="17" y="53"/>
                </a:lnTo>
                <a:close/>
              </a:path>
            </a:pathLst>
          </a:custGeom>
          <a:solidFill>
            <a:srgbClr val="FE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" name="MH_Other_18"/>
          <p:cNvSpPr>
            <a:spLocks noEditPoints="1" noChangeArrowheads="1"/>
          </p:cNvSpPr>
          <p:nvPr/>
        </p:nvSpPr>
        <p:spPr bwMode="auto">
          <a:xfrm>
            <a:off x="6883400" y="4308475"/>
            <a:ext cx="434975" cy="428625"/>
          </a:xfrm>
          <a:custGeom>
            <a:avLst/>
            <a:gdLst>
              <a:gd name="T0" fmla="*/ 2147483646 w 120"/>
              <a:gd name="T1" fmla="*/ 2147483646 h 118"/>
              <a:gd name="T2" fmla="*/ 2147483646 w 120"/>
              <a:gd name="T3" fmla="*/ 2147483646 h 118"/>
              <a:gd name="T4" fmla="*/ 2147483646 w 120"/>
              <a:gd name="T5" fmla="*/ 2147483646 h 118"/>
              <a:gd name="T6" fmla="*/ 2147483646 w 120"/>
              <a:gd name="T7" fmla="*/ 2147483646 h 118"/>
              <a:gd name="T8" fmla="*/ 2147483646 w 120"/>
              <a:gd name="T9" fmla="*/ 2147483646 h 118"/>
              <a:gd name="T10" fmla="*/ 2147483646 w 120"/>
              <a:gd name="T11" fmla="*/ 2147483646 h 118"/>
              <a:gd name="T12" fmla="*/ 2147483646 w 120"/>
              <a:gd name="T13" fmla="*/ 2147483646 h 118"/>
              <a:gd name="T14" fmla="*/ 2147483646 w 120"/>
              <a:gd name="T15" fmla="*/ 2147483646 h 118"/>
              <a:gd name="T16" fmla="*/ 2147483646 w 120"/>
              <a:gd name="T17" fmla="*/ 2147483646 h 118"/>
              <a:gd name="T18" fmla="*/ 2147483646 w 120"/>
              <a:gd name="T19" fmla="*/ 2147483646 h 118"/>
              <a:gd name="T20" fmla="*/ 2147483646 w 120"/>
              <a:gd name="T21" fmla="*/ 2147483646 h 118"/>
              <a:gd name="T22" fmla="*/ 2147483646 w 120"/>
              <a:gd name="T23" fmla="*/ 2147483646 h 118"/>
              <a:gd name="T24" fmla="*/ 2147483646 w 120"/>
              <a:gd name="T25" fmla="*/ 2147483646 h 118"/>
              <a:gd name="T26" fmla="*/ 2147483646 w 120"/>
              <a:gd name="T27" fmla="*/ 2147483646 h 118"/>
              <a:gd name="T28" fmla="*/ 2147483646 w 120"/>
              <a:gd name="T29" fmla="*/ 2147483646 h 118"/>
              <a:gd name="T30" fmla="*/ 2147483646 w 120"/>
              <a:gd name="T31" fmla="*/ 2147483646 h 118"/>
              <a:gd name="T32" fmla="*/ 2147483646 w 120"/>
              <a:gd name="T33" fmla="*/ 2147483646 h 118"/>
              <a:gd name="T34" fmla="*/ 2147483646 w 120"/>
              <a:gd name="T35" fmla="*/ 2147483646 h 118"/>
              <a:gd name="T36" fmla="*/ 2147483646 w 120"/>
              <a:gd name="T37" fmla="*/ 2147483646 h 118"/>
              <a:gd name="T38" fmla="*/ 2147483646 w 120"/>
              <a:gd name="T39" fmla="*/ 2147483646 h 11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20"/>
              <a:gd name="T61" fmla="*/ 0 h 118"/>
              <a:gd name="T62" fmla="*/ 120 w 120"/>
              <a:gd name="T63" fmla="*/ 118 h 118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20" h="118">
                <a:moveTo>
                  <a:pt x="53" y="35"/>
                </a:moveTo>
                <a:cubicBezTo>
                  <a:pt x="56" y="26"/>
                  <a:pt x="54" y="16"/>
                  <a:pt x="47" y="9"/>
                </a:cubicBezTo>
                <a:cubicBezTo>
                  <a:pt x="40" y="2"/>
                  <a:pt x="30" y="0"/>
                  <a:pt x="21" y="2"/>
                </a:cubicBezTo>
                <a:cubicBezTo>
                  <a:pt x="36" y="17"/>
                  <a:pt x="36" y="17"/>
                  <a:pt x="36" y="17"/>
                </a:cubicBezTo>
                <a:cubicBezTo>
                  <a:pt x="32" y="32"/>
                  <a:pt x="32" y="32"/>
                  <a:pt x="32" y="32"/>
                </a:cubicBezTo>
                <a:cubicBezTo>
                  <a:pt x="17" y="36"/>
                  <a:pt x="17" y="36"/>
                  <a:pt x="17" y="36"/>
                </a:cubicBezTo>
                <a:cubicBezTo>
                  <a:pt x="2" y="21"/>
                  <a:pt x="2" y="21"/>
                  <a:pt x="2" y="21"/>
                </a:cubicBezTo>
                <a:cubicBezTo>
                  <a:pt x="0" y="30"/>
                  <a:pt x="2" y="40"/>
                  <a:pt x="9" y="47"/>
                </a:cubicBezTo>
                <a:cubicBezTo>
                  <a:pt x="17" y="54"/>
                  <a:pt x="27" y="56"/>
                  <a:pt x="36" y="53"/>
                </a:cubicBezTo>
                <a:cubicBezTo>
                  <a:pt x="36" y="53"/>
                  <a:pt x="36" y="53"/>
                  <a:pt x="36" y="53"/>
                </a:cubicBezTo>
                <a:cubicBezTo>
                  <a:pt x="98" y="115"/>
                  <a:pt x="98" y="115"/>
                  <a:pt x="98" y="115"/>
                </a:cubicBezTo>
                <a:cubicBezTo>
                  <a:pt x="100" y="117"/>
                  <a:pt x="103" y="118"/>
                  <a:pt x="107" y="118"/>
                </a:cubicBezTo>
                <a:cubicBezTo>
                  <a:pt x="110" y="118"/>
                  <a:pt x="113" y="117"/>
                  <a:pt x="115" y="115"/>
                </a:cubicBezTo>
                <a:cubicBezTo>
                  <a:pt x="120" y="110"/>
                  <a:pt x="120" y="102"/>
                  <a:pt x="115" y="97"/>
                </a:cubicBezTo>
                <a:lnTo>
                  <a:pt x="53" y="35"/>
                </a:lnTo>
                <a:close/>
                <a:moveTo>
                  <a:pt x="108" y="113"/>
                </a:moveTo>
                <a:cubicBezTo>
                  <a:pt x="105" y="113"/>
                  <a:pt x="103" y="110"/>
                  <a:pt x="103" y="108"/>
                </a:cubicBezTo>
                <a:cubicBezTo>
                  <a:pt x="103" y="105"/>
                  <a:pt x="105" y="103"/>
                  <a:pt x="108" y="103"/>
                </a:cubicBezTo>
                <a:cubicBezTo>
                  <a:pt x="110" y="103"/>
                  <a:pt x="113" y="105"/>
                  <a:pt x="113" y="108"/>
                </a:cubicBezTo>
                <a:cubicBezTo>
                  <a:pt x="113" y="110"/>
                  <a:pt x="110" y="113"/>
                  <a:pt x="108" y="113"/>
                </a:cubicBezTo>
                <a:close/>
              </a:path>
            </a:pathLst>
          </a:custGeom>
          <a:solidFill>
            <a:srgbClr val="FE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" name="MH_Other_19"/>
          <p:cNvSpPr>
            <a:spLocks noEditPoints="1" noChangeArrowheads="1"/>
          </p:cNvSpPr>
          <p:nvPr/>
        </p:nvSpPr>
        <p:spPr bwMode="auto">
          <a:xfrm>
            <a:off x="6873875" y="2303463"/>
            <a:ext cx="201613" cy="368300"/>
          </a:xfrm>
          <a:custGeom>
            <a:avLst/>
            <a:gdLst>
              <a:gd name="T0" fmla="*/ 2147483646 w 50"/>
              <a:gd name="T1" fmla="*/ 2147483646 h 90"/>
              <a:gd name="T2" fmla="*/ 2147483646 w 50"/>
              <a:gd name="T3" fmla="*/ 2147483646 h 90"/>
              <a:gd name="T4" fmla="*/ 2147483646 w 50"/>
              <a:gd name="T5" fmla="*/ 0 h 90"/>
              <a:gd name="T6" fmla="*/ 2147483646 w 50"/>
              <a:gd name="T7" fmla="*/ 0 h 90"/>
              <a:gd name="T8" fmla="*/ 0 w 50"/>
              <a:gd name="T9" fmla="*/ 2147483646 h 90"/>
              <a:gd name="T10" fmla="*/ 0 w 50"/>
              <a:gd name="T11" fmla="*/ 2147483646 h 90"/>
              <a:gd name="T12" fmla="*/ 2147483646 w 50"/>
              <a:gd name="T13" fmla="*/ 2147483646 h 90"/>
              <a:gd name="T14" fmla="*/ 2147483646 w 50"/>
              <a:gd name="T15" fmla="*/ 2147483646 h 90"/>
              <a:gd name="T16" fmla="*/ 2147483646 w 50"/>
              <a:gd name="T17" fmla="*/ 2147483646 h 90"/>
              <a:gd name="T18" fmla="*/ 2147483646 w 50"/>
              <a:gd name="T19" fmla="*/ 2147483646 h 90"/>
              <a:gd name="T20" fmla="*/ 2147483646 w 50"/>
              <a:gd name="T21" fmla="*/ 2147483646 h 90"/>
              <a:gd name="T22" fmla="*/ 2147483646 w 50"/>
              <a:gd name="T23" fmla="*/ 2147483646 h 90"/>
              <a:gd name="T24" fmla="*/ 2147483646 w 50"/>
              <a:gd name="T25" fmla="*/ 2147483646 h 90"/>
              <a:gd name="T26" fmla="*/ 2147483646 w 50"/>
              <a:gd name="T27" fmla="*/ 2147483646 h 90"/>
              <a:gd name="T28" fmla="*/ 2147483646 w 50"/>
              <a:gd name="T29" fmla="*/ 2147483646 h 90"/>
              <a:gd name="T30" fmla="*/ 2147483646 w 50"/>
              <a:gd name="T31" fmla="*/ 2147483646 h 90"/>
              <a:gd name="T32" fmla="*/ 2147483646 w 50"/>
              <a:gd name="T33" fmla="*/ 2147483646 h 90"/>
              <a:gd name="T34" fmla="*/ 2147483646 w 50"/>
              <a:gd name="T35" fmla="*/ 2147483646 h 90"/>
              <a:gd name="T36" fmla="*/ 2147483646 w 50"/>
              <a:gd name="T37" fmla="*/ 2147483646 h 90"/>
              <a:gd name="T38" fmla="*/ 2147483646 w 50"/>
              <a:gd name="T39" fmla="*/ 2147483646 h 90"/>
              <a:gd name="T40" fmla="*/ 2147483646 w 50"/>
              <a:gd name="T41" fmla="*/ 2147483646 h 90"/>
              <a:gd name="T42" fmla="*/ 2147483646 w 50"/>
              <a:gd name="T43" fmla="*/ 2147483646 h 90"/>
              <a:gd name="T44" fmla="*/ 2147483646 w 50"/>
              <a:gd name="T45" fmla="*/ 2147483646 h 90"/>
              <a:gd name="T46" fmla="*/ 2147483646 w 50"/>
              <a:gd name="T47" fmla="*/ 2147483646 h 90"/>
              <a:gd name="T48" fmla="*/ 2147483646 w 50"/>
              <a:gd name="T49" fmla="*/ 2147483646 h 90"/>
              <a:gd name="T50" fmla="*/ 2147483646 w 50"/>
              <a:gd name="T51" fmla="*/ 2147483646 h 90"/>
              <a:gd name="T52" fmla="*/ 2147483646 w 50"/>
              <a:gd name="T53" fmla="*/ 2147483646 h 90"/>
              <a:gd name="T54" fmla="*/ 2147483646 w 50"/>
              <a:gd name="T55" fmla="*/ 2147483646 h 90"/>
              <a:gd name="T56" fmla="*/ 2147483646 w 50"/>
              <a:gd name="T57" fmla="*/ 2147483646 h 90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50"/>
              <a:gd name="T88" fmla="*/ 0 h 90"/>
              <a:gd name="T89" fmla="*/ 50 w 50"/>
              <a:gd name="T90" fmla="*/ 90 h 90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50" h="90">
                <a:moveTo>
                  <a:pt x="50" y="83"/>
                </a:moveTo>
                <a:cubicBezTo>
                  <a:pt x="50" y="7"/>
                  <a:pt x="50" y="7"/>
                  <a:pt x="50" y="7"/>
                </a:cubicBezTo>
                <a:cubicBezTo>
                  <a:pt x="50" y="3"/>
                  <a:pt x="47" y="0"/>
                  <a:pt x="44" y="0"/>
                </a:cubicBezTo>
                <a:cubicBezTo>
                  <a:pt x="6" y="0"/>
                  <a:pt x="6" y="0"/>
                  <a:pt x="6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83"/>
                  <a:pt x="0" y="83"/>
                  <a:pt x="0" y="83"/>
                </a:cubicBezTo>
                <a:cubicBezTo>
                  <a:pt x="0" y="87"/>
                  <a:pt x="3" y="90"/>
                  <a:pt x="6" y="90"/>
                </a:cubicBezTo>
                <a:cubicBezTo>
                  <a:pt x="44" y="90"/>
                  <a:pt x="44" y="90"/>
                  <a:pt x="44" y="90"/>
                </a:cubicBezTo>
                <a:cubicBezTo>
                  <a:pt x="47" y="90"/>
                  <a:pt x="50" y="87"/>
                  <a:pt x="50" y="83"/>
                </a:cubicBezTo>
                <a:close/>
                <a:moveTo>
                  <a:pt x="39" y="5"/>
                </a:moveTo>
                <a:cubicBezTo>
                  <a:pt x="40" y="5"/>
                  <a:pt x="41" y="5"/>
                  <a:pt x="41" y="6"/>
                </a:cubicBezTo>
                <a:cubicBezTo>
                  <a:pt x="41" y="7"/>
                  <a:pt x="40" y="8"/>
                  <a:pt x="39" y="8"/>
                </a:cubicBezTo>
                <a:cubicBezTo>
                  <a:pt x="38" y="8"/>
                  <a:pt x="38" y="7"/>
                  <a:pt x="38" y="6"/>
                </a:cubicBezTo>
                <a:cubicBezTo>
                  <a:pt x="38" y="5"/>
                  <a:pt x="38" y="5"/>
                  <a:pt x="39" y="5"/>
                </a:cubicBezTo>
                <a:close/>
                <a:moveTo>
                  <a:pt x="16" y="5"/>
                </a:moveTo>
                <a:cubicBezTo>
                  <a:pt x="34" y="5"/>
                  <a:pt x="34" y="5"/>
                  <a:pt x="34" y="5"/>
                </a:cubicBezTo>
                <a:cubicBezTo>
                  <a:pt x="34" y="7"/>
                  <a:pt x="34" y="7"/>
                  <a:pt x="34" y="7"/>
                </a:cubicBezTo>
                <a:cubicBezTo>
                  <a:pt x="16" y="7"/>
                  <a:pt x="16" y="7"/>
                  <a:pt x="16" y="7"/>
                </a:cubicBezTo>
                <a:lnTo>
                  <a:pt x="16" y="5"/>
                </a:lnTo>
                <a:close/>
                <a:moveTo>
                  <a:pt x="5" y="69"/>
                </a:moveTo>
                <a:cubicBezTo>
                  <a:pt x="5" y="11"/>
                  <a:pt x="5" y="11"/>
                  <a:pt x="5" y="11"/>
                </a:cubicBezTo>
                <a:cubicBezTo>
                  <a:pt x="45" y="11"/>
                  <a:pt x="45" y="11"/>
                  <a:pt x="45" y="11"/>
                </a:cubicBezTo>
                <a:cubicBezTo>
                  <a:pt x="45" y="69"/>
                  <a:pt x="45" y="69"/>
                  <a:pt x="45" y="69"/>
                </a:cubicBezTo>
                <a:lnTo>
                  <a:pt x="5" y="69"/>
                </a:lnTo>
                <a:close/>
                <a:moveTo>
                  <a:pt x="25" y="83"/>
                </a:moveTo>
                <a:cubicBezTo>
                  <a:pt x="23" y="83"/>
                  <a:pt x="21" y="81"/>
                  <a:pt x="21" y="79"/>
                </a:cubicBezTo>
                <a:cubicBezTo>
                  <a:pt x="21" y="77"/>
                  <a:pt x="23" y="75"/>
                  <a:pt x="25" y="75"/>
                </a:cubicBezTo>
                <a:cubicBezTo>
                  <a:pt x="27" y="75"/>
                  <a:pt x="29" y="77"/>
                  <a:pt x="29" y="79"/>
                </a:cubicBezTo>
                <a:cubicBezTo>
                  <a:pt x="29" y="81"/>
                  <a:pt x="27" y="83"/>
                  <a:pt x="25" y="83"/>
                </a:cubicBezTo>
                <a:close/>
              </a:path>
            </a:pathLst>
          </a:custGeom>
          <a:solidFill>
            <a:srgbClr val="FE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" name="MH_Other_20"/>
          <p:cNvSpPr>
            <a:spLocks noEditPoints="1" noChangeArrowheads="1"/>
          </p:cNvSpPr>
          <p:nvPr/>
        </p:nvSpPr>
        <p:spPr bwMode="auto">
          <a:xfrm>
            <a:off x="7110413" y="2441575"/>
            <a:ext cx="207962" cy="368300"/>
          </a:xfrm>
          <a:custGeom>
            <a:avLst/>
            <a:gdLst>
              <a:gd name="T0" fmla="*/ 2147483646 w 51"/>
              <a:gd name="T1" fmla="*/ 0 h 90"/>
              <a:gd name="T2" fmla="*/ 2147483646 w 51"/>
              <a:gd name="T3" fmla="*/ 0 h 90"/>
              <a:gd name="T4" fmla="*/ 0 w 51"/>
              <a:gd name="T5" fmla="*/ 2147483646 h 90"/>
              <a:gd name="T6" fmla="*/ 0 w 51"/>
              <a:gd name="T7" fmla="*/ 2147483646 h 90"/>
              <a:gd name="T8" fmla="*/ 2147483646 w 51"/>
              <a:gd name="T9" fmla="*/ 2147483646 h 90"/>
              <a:gd name="T10" fmla="*/ 2147483646 w 51"/>
              <a:gd name="T11" fmla="*/ 2147483646 h 90"/>
              <a:gd name="T12" fmla="*/ 2147483646 w 51"/>
              <a:gd name="T13" fmla="*/ 2147483646 h 90"/>
              <a:gd name="T14" fmla="*/ 2147483646 w 51"/>
              <a:gd name="T15" fmla="*/ 2147483646 h 90"/>
              <a:gd name="T16" fmla="*/ 2147483646 w 51"/>
              <a:gd name="T17" fmla="*/ 0 h 90"/>
              <a:gd name="T18" fmla="*/ 2147483646 w 51"/>
              <a:gd name="T19" fmla="*/ 2147483646 h 90"/>
              <a:gd name="T20" fmla="*/ 2147483646 w 51"/>
              <a:gd name="T21" fmla="*/ 2147483646 h 90"/>
              <a:gd name="T22" fmla="*/ 2147483646 w 51"/>
              <a:gd name="T23" fmla="*/ 2147483646 h 90"/>
              <a:gd name="T24" fmla="*/ 2147483646 w 51"/>
              <a:gd name="T25" fmla="*/ 2147483646 h 90"/>
              <a:gd name="T26" fmla="*/ 2147483646 w 51"/>
              <a:gd name="T27" fmla="*/ 2147483646 h 90"/>
              <a:gd name="T28" fmla="*/ 2147483646 w 51"/>
              <a:gd name="T29" fmla="*/ 2147483646 h 90"/>
              <a:gd name="T30" fmla="*/ 2147483646 w 51"/>
              <a:gd name="T31" fmla="*/ 2147483646 h 90"/>
              <a:gd name="T32" fmla="*/ 2147483646 w 51"/>
              <a:gd name="T33" fmla="*/ 2147483646 h 90"/>
              <a:gd name="T34" fmla="*/ 2147483646 w 51"/>
              <a:gd name="T35" fmla="*/ 2147483646 h 90"/>
              <a:gd name="T36" fmla="*/ 2147483646 w 51"/>
              <a:gd name="T37" fmla="*/ 2147483646 h 90"/>
              <a:gd name="T38" fmla="*/ 2147483646 w 51"/>
              <a:gd name="T39" fmla="*/ 2147483646 h 90"/>
              <a:gd name="T40" fmla="*/ 2147483646 w 51"/>
              <a:gd name="T41" fmla="*/ 2147483646 h 90"/>
              <a:gd name="T42" fmla="*/ 2147483646 w 51"/>
              <a:gd name="T43" fmla="*/ 2147483646 h 90"/>
              <a:gd name="T44" fmla="*/ 2147483646 w 51"/>
              <a:gd name="T45" fmla="*/ 2147483646 h 90"/>
              <a:gd name="T46" fmla="*/ 2147483646 w 51"/>
              <a:gd name="T47" fmla="*/ 2147483646 h 90"/>
              <a:gd name="T48" fmla="*/ 2147483646 w 51"/>
              <a:gd name="T49" fmla="*/ 2147483646 h 90"/>
              <a:gd name="T50" fmla="*/ 2147483646 w 51"/>
              <a:gd name="T51" fmla="*/ 2147483646 h 90"/>
              <a:gd name="T52" fmla="*/ 2147483646 w 51"/>
              <a:gd name="T53" fmla="*/ 2147483646 h 90"/>
              <a:gd name="T54" fmla="*/ 2147483646 w 51"/>
              <a:gd name="T55" fmla="*/ 2147483646 h 90"/>
              <a:gd name="T56" fmla="*/ 2147483646 w 51"/>
              <a:gd name="T57" fmla="*/ 2147483646 h 90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51"/>
              <a:gd name="T88" fmla="*/ 0 h 90"/>
              <a:gd name="T89" fmla="*/ 51 w 51"/>
              <a:gd name="T90" fmla="*/ 90 h 90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51" h="90">
                <a:moveTo>
                  <a:pt x="44" y="0"/>
                </a:moveTo>
                <a:cubicBezTo>
                  <a:pt x="7" y="0"/>
                  <a:pt x="7" y="0"/>
                  <a:pt x="7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83"/>
                  <a:pt x="0" y="83"/>
                  <a:pt x="0" y="83"/>
                </a:cubicBezTo>
                <a:cubicBezTo>
                  <a:pt x="0" y="87"/>
                  <a:pt x="3" y="90"/>
                  <a:pt x="7" y="90"/>
                </a:cubicBezTo>
                <a:cubicBezTo>
                  <a:pt x="44" y="90"/>
                  <a:pt x="44" y="90"/>
                  <a:pt x="44" y="90"/>
                </a:cubicBezTo>
                <a:cubicBezTo>
                  <a:pt x="48" y="90"/>
                  <a:pt x="51" y="87"/>
                  <a:pt x="51" y="83"/>
                </a:cubicBezTo>
                <a:cubicBezTo>
                  <a:pt x="51" y="7"/>
                  <a:pt x="51" y="7"/>
                  <a:pt x="51" y="7"/>
                </a:cubicBezTo>
                <a:cubicBezTo>
                  <a:pt x="51" y="3"/>
                  <a:pt x="48" y="0"/>
                  <a:pt x="44" y="0"/>
                </a:cubicBezTo>
                <a:close/>
                <a:moveTo>
                  <a:pt x="40" y="5"/>
                </a:moveTo>
                <a:cubicBezTo>
                  <a:pt x="41" y="5"/>
                  <a:pt x="42" y="5"/>
                  <a:pt x="42" y="6"/>
                </a:cubicBezTo>
                <a:cubicBezTo>
                  <a:pt x="42" y="7"/>
                  <a:pt x="41" y="8"/>
                  <a:pt x="40" y="8"/>
                </a:cubicBezTo>
                <a:cubicBezTo>
                  <a:pt x="39" y="8"/>
                  <a:pt x="38" y="7"/>
                  <a:pt x="38" y="6"/>
                </a:cubicBezTo>
                <a:cubicBezTo>
                  <a:pt x="38" y="5"/>
                  <a:pt x="39" y="5"/>
                  <a:pt x="40" y="5"/>
                </a:cubicBezTo>
                <a:close/>
                <a:moveTo>
                  <a:pt x="17" y="5"/>
                </a:moveTo>
                <a:cubicBezTo>
                  <a:pt x="34" y="5"/>
                  <a:pt x="34" y="5"/>
                  <a:pt x="34" y="5"/>
                </a:cubicBezTo>
                <a:cubicBezTo>
                  <a:pt x="34" y="7"/>
                  <a:pt x="34" y="7"/>
                  <a:pt x="34" y="7"/>
                </a:cubicBezTo>
                <a:cubicBezTo>
                  <a:pt x="17" y="7"/>
                  <a:pt x="17" y="7"/>
                  <a:pt x="17" y="7"/>
                </a:cubicBezTo>
                <a:lnTo>
                  <a:pt x="17" y="5"/>
                </a:lnTo>
                <a:close/>
                <a:moveTo>
                  <a:pt x="26" y="83"/>
                </a:moveTo>
                <a:cubicBezTo>
                  <a:pt x="23" y="83"/>
                  <a:pt x="21" y="81"/>
                  <a:pt x="21" y="79"/>
                </a:cubicBezTo>
                <a:cubicBezTo>
                  <a:pt x="21" y="77"/>
                  <a:pt x="23" y="75"/>
                  <a:pt x="26" y="75"/>
                </a:cubicBezTo>
                <a:cubicBezTo>
                  <a:pt x="28" y="75"/>
                  <a:pt x="30" y="77"/>
                  <a:pt x="30" y="79"/>
                </a:cubicBezTo>
                <a:cubicBezTo>
                  <a:pt x="30" y="81"/>
                  <a:pt x="28" y="83"/>
                  <a:pt x="26" y="83"/>
                </a:cubicBezTo>
                <a:close/>
                <a:moveTo>
                  <a:pt x="46" y="69"/>
                </a:moveTo>
                <a:cubicBezTo>
                  <a:pt x="5" y="69"/>
                  <a:pt x="5" y="69"/>
                  <a:pt x="5" y="69"/>
                </a:cubicBezTo>
                <a:cubicBezTo>
                  <a:pt x="5" y="11"/>
                  <a:pt x="5" y="11"/>
                  <a:pt x="5" y="11"/>
                </a:cubicBezTo>
                <a:cubicBezTo>
                  <a:pt x="46" y="11"/>
                  <a:pt x="46" y="11"/>
                  <a:pt x="46" y="11"/>
                </a:cubicBezTo>
                <a:lnTo>
                  <a:pt x="46" y="69"/>
                </a:lnTo>
                <a:close/>
              </a:path>
            </a:pathLst>
          </a:custGeom>
          <a:solidFill>
            <a:srgbClr val="FE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" name="MH_Other_21"/>
          <p:cNvSpPr>
            <a:spLocks noChangeArrowheads="1"/>
          </p:cNvSpPr>
          <p:nvPr/>
        </p:nvSpPr>
        <p:spPr bwMode="auto">
          <a:xfrm>
            <a:off x="7094538" y="2325688"/>
            <a:ext cx="122237" cy="100012"/>
          </a:xfrm>
          <a:custGeom>
            <a:avLst/>
            <a:gdLst>
              <a:gd name="T0" fmla="*/ 79865 w 40"/>
              <a:gd name="T1" fmla="*/ 82362 h 33"/>
              <a:gd name="T2" fmla="*/ 99831 w 40"/>
              <a:gd name="T3" fmla="*/ 82362 h 33"/>
              <a:gd name="T4" fmla="*/ 99831 w 40"/>
              <a:gd name="T5" fmla="*/ 19967 h 33"/>
              <a:gd name="T6" fmla="*/ 99831 w 40"/>
              <a:gd name="T7" fmla="*/ 0 h 33"/>
              <a:gd name="T8" fmla="*/ 79865 w 40"/>
              <a:gd name="T9" fmla="*/ 0 h 33"/>
              <a:gd name="T10" fmla="*/ 0 w 40"/>
              <a:gd name="T11" fmla="*/ 0 h 33"/>
              <a:gd name="T12" fmla="*/ 0 w 40"/>
              <a:gd name="T13" fmla="*/ 19967 h 33"/>
              <a:gd name="T14" fmla="*/ 79865 w 40"/>
              <a:gd name="T15" fmla="*/ 19967 h 33"/>
              <a:gd name="T16" fmla="*/ 79865 w 40"/>
              <a:gd name="T17" fmla="*/ 82362 h 3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0"/>
              <a:gd name="T28" fmla="*/ 0 h 33"/>
              <a:gd name="T29" fmla="*/ 40 w 40"/>
              <a:gd name="T30" fmla="*/ 33 h 3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0" h="33">
                <a:moveTo>
                  <a:pt x="32" y="33"/>
                </a:moveTo>
                <a:lnTo>
                  <a:pt x="40" y="33"/>
                </a:lnTo>
                <a:lnTo>
                  <a:pt x="40" y="8"/>
                </a:lnTo>
                <a:lnTo>
                  <a:pt x="40" y="0"/>
                </a:lnTo>
                <a:lnTo>
                  <a:pt x="32" y="0"/>
                </a:lnTo>
                <a:lnTo>
                  <a:pt x="0" y="0"/>
                </a:lnTo>
                <a:lnTo>
                  <a:pt x="0" y="8"/>
                </a:lnTo>
                <a:lnTo>
                  <a:pt x="32" y="8"/>
                </a:lnTo>
                <a:lnTo>
                  <a:pt x="32" y="33"/>
                </a:lnTo>
                <a:close/>
              </a:path>
            </a:pathLst>
          </a:custGeom>
          <a:solidFill>
            <a:srgbClr val="FEFFFF"/>
          </a:solidFill>
          <a:ln w="9525" cmpd="sng">
            <a:noFill/>
            <a:bevel/>
          </a:ln>
        </p:spPr>
        <p:txBody>
          <a:bodyPr>
            <a:normAutofit fontScale="250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 dirty="0"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28" name="MH_Other_22"/>
          <p:cNvSpPr>
            <a:spLocks noChangeArrowheads="1"/>
          </p:cNvSpPr>
          <p:nvPr/>
        </p:nvSpPr>
        <p:spPr bwMode="auto">
          <a:xfrm>
            <a:off x="6985000" y="2693988"/>
            <a:ext cx="100013" cy="100012"/>
          </a:xfrm>
          <a:custGeom>
            <a:avLst/>
            <a:gdLst>
              <a:gd name="T0" fmla="*/ 19967 w 33"/>
              <a:gd name="T1" fmla="*/ 0 h 33"/>
              <a:gd name="T2" fmla="*/ 0 w 33"/>
              <a:gd name="T3" fmla="*/ 0 h 33"/>
              <a:gd name="T4" fmla="*/ 0 w 33"/>
              <a:gd name="T5" fmla="*/ 62395 h 33"/>
              <a:gd name="T6" fmla="*/ 0 w 33"/>
              <a:gd name="T7" fmla="*/ 82362 h 33"/>
              <a:gd name="T8" fmla="*/ 19967 w 33"/>
              <a:gd name="T9" fmla="*/ 82362 h 33"/>
              <a:gd name="T10" fmla="*/ 82362 w 33"/>
              <a:gd name="T11" fmla="*/ 82362 h 33"/>
              <a:gd name="T12" fmla="*/ 82362 w 33"/>
              <a:gd name="T13" fmla="*/ 62395 h 33"/>
              <a:gd name="T14" fmla="*/ 19967 w 33"/>
              <a:gd name="T15" fmla="*/ 62395 h 33"/>
              <a:gd name="T16" fmla="*/ 19967 w 33"/>
              <a:gd name="T17" fmla="*/ 0 h 3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3"/>
              <a:gd name="T28" fmla="*/ 0 h 33"/>
              <a:gd name="T29" fmla="*/ 33 w 33"/>
              <a:gd name="T30" fmla="*/ 33 h 3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3" h="33">
                <a:moveTo>
                  <a:pt x="8" y="0"/>
                </a:moveTo>
                <a:lnTo>
                  <a:pt x="0" y="0"/>
                </a:lnTo>
                <a:lnTo>
                  <a:pt x="0" y="25"/>
                </a:lnTo>
                <a:lnTo>
                  <a:pt x="0" y="33"/>
                </a:lnTo>
                <a:lnTo>
                  <a:pt x="8" y="33"/>
                </a:lnTo>
                <a:lnTo>
                  <a:pt x="33" y="33"/>
                </a:lnTo>
                <a:lnTo>
                  <a:pt x="33" y="25"/>
                </a:lnTo>
                <a:lnTo>
                  <a:pt x="8" y="25"/>
                </a:lnTo>
                <a:lnTo>
                  <a:pt x="8" y="0"/>
                </a:lnTo>
                <a:close/>
              </a:path>
            </a:pathLst>
          </a:custGeom>
          <a:solidFill>
            <a:srgbClr val="FEFFFF"/>
          </a:solidFill>
          <a:ln w="9525" cmpd="sng">
            <a:noFill/>
            <a:bevel/>
          </a:ln>
        </p:spPr>
        <p:txBody>
          <a:bodyPr>
            <a:normAutofit fontScale="250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 dirty="0">
              <a:latin typeface="+mn-lt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自由: 形状 3"/>
          <p:cNvSpPr/>
          <p:nvPr/>
        </p:nvSpPr>
        <p:spPr>
          <a:xfrm>
            <a:off x="0" y="0"/>
            <a:ext cx="12192000" cy="6860934"/>
          </a:xfrm>
          <a:custGeom>
            <a:avLst/>
            <a:gdLst>
              <a:gd name="connsiteX0" fmla="*/ 203593 w 12192000"/>
              <a:gd name="connsiteY0" fmla="*/ 78057 h 6860934"/>
              <a:gd name="connsiteX1" fmla="*/ 78059 w 12192000"/>
              <a:gd name="connsiteY1" fmla="*/ 203591 h 6860934"/>
              <a:gd name="connsiteX2" fmla="*/ 78059 w 12192000"/>
              <a:gd name="connsiteY2" fmla="*/ 6665559 h 6860934"/>
              <a:gd name="connsiteX3" fmla="*/ 203593 w 12192000"/>
              <a:gd name="connsiteY3" fmla="*/ 6791093 h 6860934"/>
              <a:gd name="connsiteX4" fmla="*/ 11984690 w 12192000"/>
              <a:gd name="connsiteY4" fmla="*/ 6791093 h 6860934"/>
              <a:gd name="connsiteX5" fmla="*/ 12110224 w 12192000"/>
              <a:gd name="connsiteY5" fmla="*/ 6665559 h 6860934"/>
              <a:gd name="connsiteX6" fmla="*/ 12110224 w 12192000"/>
              <a:gd name="connsiteY6" fmla="*/ 203591 h 6860934"/>
              <a:gd name="connsiteX7" fmla="*/ 11984690 w 12192000"/>
              <a:gd name="connsiteY7" fmla="*/ 78057 h 6860934"/>
              <a:gd name="connsiteX8" fmla="*/ 0 w 12192000"/>
              <a:gd name="connsiteY8" fmla="*/ 0 h 6860934"/>
              <a:gd name="connsiteX9" fmla="*/ 12192000 w 12192000"/>
              <a:gd name="connsiteY9" fmla="*/ 0 h 6860934"/>
              <a:gd name="connsiteX10" fmla="*/ 12192000 w 12192000"/>
              <a:gd name="connsiteY10" fmla="*/ 6860934 h 6860934"/>
              <a:gd name="connsiteX11" fmla="*/ 0 w 12192000"/>
              <a:gd name="connsiteY11" fmla="*/ 6860934 h 6860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60934">
                <a:moveTo>
                  <a:pt x="203593" y="78057"/>
                </a:moveTo>
                <a:cubicBezTo>
                  <a:pt x="134262" y="78057"/>
                  <a:pt x="78059" y="134260"/>
                  <a:pt x="78059" y="203591"/>
                </a:cubicBezTo>
                <a:lnTo>
                  <a:pt x="78059" y="6665559"/>
                </a:lnTo>
                <a:cubicBezTo>
                  <a:pt x="78059" y="6734890"/>
                  <a:pt x="134262" y="6791093"/>
                  <a:pt x="203593" y="6791093"/>
                </a:cubicBezTo>
                <a:lnTo>
                  <a:pt x="11984690" y="6791093"/>
                </a:lnTo>
                <a:cubicBezTo>
                  <a:pt x="12054021" y="6791093"/>
                  <a:pt x="12110224" y="6734890"/>
                  <a:pt x="12110224" y="6665559"/>
                </a:cubicBezTo>
                <a:lnTo>
                  <a:pt x="12110224" y="203591"/>
                </a:lnTo>
                <a:cubicBezTo>
                  <a:pt x="12110224" y="134260"/>
                  <a:pt x="12054021" y="78057"/>
                  <a:pt x="11984690" y="78057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60934"/>
                </a:lnTo>
                <a:lnTo>
                  <a:pt x="0" y="6860934"/>
                </a:lnTo>
                <a:close/>
              </a:path>
            </a:pathLst>
          </a:custGeom>
          <a:solidFill>
            <a:srgbClr val="2400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MH_Entry_1"/>
          <p:cNvSpPr/>
          <p:nvPr>
            <p:custDataLst>
              <p:tags r:id="rId1"/>
            </p:custDataLst>
          </p:nvPr>
        </p:nvSpPr>
        <p:spPr>
          <a:xfrm>
            <a:off x="741878" y="142331"/>
            <a:ext cx="2383287" cy="498614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r>
              <a:rPr lang="zh-CN" altLang="en-US" sz="2400" spc="200" dirty="0">
                <a:solidFill>
                  <a:srgbClr val="38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活动背景介绍</a:t>
            </a:r>
          </a:p>
        </p:txBody>
      </p:sp>
      <p:sp>
        <p:nvSpPr>
          <p:cNvPr id="6" name="MH_Number_1"/>
          <p:cNvSpPr/>
          <p:nvPr>
            <p:custDataLst>
              <p:tags r:id="rId2"/>
            </p:custDataLst>
          </p:nvPr>
        </p:nvSpPr>
        <p:spPr>
          <a:xfrm>
            <a:off x="151338" y="128184"/>
            <a:ext cx="498951" cy="498614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endParaRPr lang="zh-CN" alt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7" name="组合 23"/>
          <p:cNvGrpSpPr/>
          <p:nvPr/>
        </p:nvGrpSpPr>
        <p:grpSpPr bwMode="auto">
          <a:xfrm>
            <a:off x="1250950" y="1636713"/>
            <a:ext cx="1350963" cy="1360487"/>
            <a:chOff x="58056" y="2076450"/>
            <a:chExt cx="1350963" cy="1360487"/>
          </a:xfrm>
        </p:grpSpPr>
        <p:sp>
          <p:nvSpPr>
            <p:cNvPr id="8" name="Oval 5"/>
            <p:cNvSpPr>
              <a:spLocks noChangeArrowheads="1"/>
            </p:cNvSpPr>
            <p:nvPr/>
          </p:nvSpPr>
          <p:spPr bwMode="auto">
            <a:xfrm>
              <a:off x="58056" y="2076450"/>
              <a:ext cx="1350963" cy="136048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/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710519" y="2755900"/>
              <a:ext cx="30163" cy="3063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10" name="Freeform 7"/>
            <p:cNvSpPr>
              <a:spLocks noEditPoints="1"/>
            </p:cNvSpPr>
            <p:nvPr/>
          </p:nvSpPr>
          <p:spPr bwMode="auto">
            <a:xfrm>
              <a:off x="696231" y="2741613"/>
              <a:ext cx="63500" cy="63500"/>
            </a:xfrm>
            <a:custGeom>
              <a:avLst/>
              <a:gdLst>
                <a:gd name="T0" fmla="*/ 2147483646 w 17"/>
                <a:gd name="T1" fmla="*/ 2147483646 h 17"/>
                <a:gd name="T2" fmla="*/ 2147483646 w 17"/>
                <a:gd name="T3" fmla="*/ 2147483646 h 17"/>
                <a:gd name="T4" fmla="*/ 2147483646 w 17"/>
                <a:gd name="T5" fmla="*/ 2147483646 h 17"/>
                <a:gd name="T6" fmla="*/ 2147483646 w 17"/>
                <a:gd name="T7" fmla="*/ 2147483646 h 17"/>
                <a:gd name="T8" fmla="*/ 2147483646 w 17"/>
                <a:gd name="T9" fmla="*/ 2147483646 h 17"/>
                <a:gd name="T10" fmla="*/ 2147483646 w 17"/>
                <a:gd name="T11" fmla="*/ 0 h 17"/>
                <a:gd name="T12" fmla="*/ 0 w 17"/>
                <a:gd name="T13" fmla="*/ 2147483646 h 17"/>
                <a:gd name="T14" fmla="*/ 2147483646 w 17"/>
                <a:gd name="T15" fmla="*/ 2147483646 h 17"/>
                <a:gd name="T16" fmla="*/ 2147483646 w 17"/>
                <a:gd name="T17" fmla="*/ 2147483646 h 17"/>
                <a:gd name="T18" fmla="*/ 2147483646 w 17"/>
                <a:gd name="T19" fmla="*/ 0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7" h="17">
                  <a:moveTo>
                    <a:pt x="8" y="8"/>
                  </a:moveTo>
                  <a:cubicBezTo>
                    <a:pt x="9" y="8"/>
                    <a:pt x="9" y="8"/>
                    <a:pt x="9" y="8"/>
                  </a:cubicBezTo>
                  <a:cubicBezTo>
                    <a:pt x="9" y="9"/>
                    <a:pt x="9" y="9"/>
                    <a:pt x="8" y="9"/>
                  </a:cubicBezTo>
                  <a:cubicBezTo>
                    <a:pt x="8" y="9"/>
                    <a:pt x="8" y="9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moveTo>
                    <a:pt x="8" y="0"/>
                  </a:moveTo>
                  <a:cubicBezTo>
                    <a:pt x="4" y="0"/>
                    <a:pt x="0" y="3"/>
                    <a:pt x="0" y="8"/>
                  </a:cubicBezTo>
                  <a:cubicBezTo>
                    <a:pt x="0" y="13"/>
                    <a:pt x="4" y="17"/>
                    <a:pt x="8" y="17"/>
                  </a:cubicBezTo>
                  <a:cubicBezTo>
                    <a:pt x="13" y="17"/>
                    <a:pt x="17" y="13"/>
                    <a:pt x="17" y="8"/>
                  </a:cubicBezTo>
                  <a:cubicBezTo>
                    <a:pt x="17" y="3"/>
                    <a:pt x="13" y="0"/>
                    <a:pt x="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534306" y="2416175"/>
              <a:ext cx="385763" cy="301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12" name="Freeform 9"/>
            <p:cNvSpPr>
              <a:spLocks noEditPoints="1"/>
            </p:cNvSpPr>
            <p:nvPr/>
          </p:nvSpPr>
          <p:spPr bwMode="auto">
            <a:xfrm>
              <a:off x="481919" y="2495550"/>
              <a:ext cx="492125" cy="600075"/>
            </a:xfrm>
            <a:custGeom>
              <a:avLst/>
              <a:gdLst>
                <a:gd name="T0" fmla="*/ 2147483646 w 310"/>
                <a:gd name="T1" fmla="*/ 2147483646 h 378"/>
                <a:gd name="T2" fmla="*/ 2147483646 w 310"/>
                <a:gd name="T3" fmla="*/ 2147483646 h 378"/>
                <a:gd name="T4" fmla="*/ 0 w 310"/>
                <a:gd name="T5" fmla="*/ 2147483646 h 378"/>
                <a:gd name="T6" fmla="*/ 2147483646 w 310"/>
                <a:gd name="T7" fmla="*/ 2147483646 h 378"/>
                <a:gd name="T8" fmla="*/ 2147483646 w 310"/>
                <a:gd name="T9" fmla="*/ 0 h 378"/>
                <a:gd name="T10" fmla="*/ 2147483646 w 310"/>
                <a:gd name="T11" fmla="*/ 0 h 378"/>
                <a:gd name="T12" fmla="*/ 2147483646 w 310"/>
                <a:gd name="T13" fmla="*/ 2147483646 h 378"/>
                <a:gd name="T14" fmla="*/ 2147483646 w 310"/>
                <a:gd name="T15" fmla="*/ 2147483646 h 378"/>
                <a:gd name="T16" fmla="*/ 2147483646 w 310"/>
                <a:gd name="T17" fmla="*/ 2147483646 h 378"/>
                <a:gd name="T18" fmla="*/ 2147483646 w 310"/>
                <a:gd name="T19" fmla="*/ 2147483646 h 378"/>
                <a:gd name="T20" fmla="*/ 2147483646 w 310"/>
                <a:gd name="T21" fmla="*/ 2147483646 h 378"/>
                <a:gd name="T22" fmla="*/ 2147483646 w 310"/>
                <a:gd name="T23" fmla="*/ 2147483646 h 378"/>
                <a:gd name="T24" fmla="*/ 2147483646 w 310"/>
                <a:gd name="T25" fmla="*/ 2147483646 h 378"/>
                <a:gd name="T26" fmla="*/ 2147483646 w 310"/>
                <a:gd name="T27" fmla="*/ 2147483646 h 378"/>
                <a:gd name="T28" fmla="*/ 2147483646 w 310"/>
                <a:gd name="T29" fmla="*/ 2147483646 h 378"/>
                <a:gd name="T30" fmla="*/ 2147483646 w 310"/>
                <a:gd name="T31" fmla="*/ 2147483646 h 378"/>
                <a:gd name="T32" fmla="*/ 2147483646 w 310"/>
                <a:gd name="T33" fmla="*/ 2147483646 h 378"/>
                <a:gd name="T34" fmla="*/ 2147483646 w 310"/>
                <a:gd name="T35" fmla="*/ 2147483646 h 37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10" h="378">
                  <a:moveTo>
                    <a:pt x="165" y="378"/>
                  </a:moveTo>
                  <a:lnTo>
                    <a:pt x="144" y="378"/>
                  </a:lnTo>
                  <a:lnTo>
                    <a:pt x="0" y="193"/>
                  </a:lnTo>
                  <a:lnTo>
                    <a:pt x="64" y="62"/>
                  </a:lnTo>
                  <a:lnTo>
                    <a:pt x="64" y="0"/>
                  </a:lnTo>
                  <a:lnTo>
                    <a:pt x="246" y="0"/>
                  </a:lnTo>
                  <a:lnTo>
                    <a:pt x="246" y="62"/>
                  </a:lnTo>
                  <a:lnTo>
                    <a:pt x="310" y="193"/>
                  </a:lnTo>
                  <a:lnTo>
                    <a:pt x="165" y="378"/>
                  </a:lnTo>
                  <a:close/>
                  <a:moveTo>
                    <a:pt x="154" y="359"/>
                  </a:moveTo>
                  <a:lnTo>
                    <a:pt x="156" y="359"/>
                  </a:lnTo>
                  <a:lnTo>
                    <a:pt x="286" y="190"/>
                  </a:lnTo>
                  <a:lnTo>
                    <a:pt x="227" y="66"/>
                  </a:lnTo>
                  <a:lnTo>
                    <a:pt x="227" y="19"/>
                  </a:lnTo>
                  <a:lnTo>
                    <a:pt x="83" y="19"/>
                  </a:lnTo>
                  <a:lnTo>
                    <a:pt x="83" y="66"/>
                  </a:lnTo>
                  <a:lnTo>
                    <a:pt x="21" y="190"/>
                  </a:lnTo>
                  <a:lnTo>
                    <a:pt x="154" y="3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3" name="组合 24"/>
          <p:cNvGrpSpPr/>
          <p:nvPr/>
        </p:nvGrpSpPr>
        <p:grpSpPr bwMode="auto">
          <a:xfrm>
            <a:off x="4035425" y="1636713"/>
            <a:ext cx="1339850" cy="1349375"/>
            <a:chOff x="3706131" y="2082800"/>
            <a:chExt cx="1339850" cy="1349375"/>
          </a:xfrm>
        </p:grpSpPr>
        <p:sp>
          <p:nvSpPr>
            <p:cNvPr id="14" name="Oval 10"/>
            <p:cNvSpPr>
              <a:spLocks noChangeArrowheads="1"/>
            </p:cNvSpPr>
            <p:nvPr/>
          </p:nvSpPr>
          <p:spPr bwMode="auto">
            <a:xfrm>
              <a:off x="3706131" y="2082800"/>
              <a:ext cx="1339850" cy="134937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15" name="Freeform 11"/>
            <p:cNvSpPr>
              <a:spLocks noEditPoints="1"/>
            </p:cNvSpPr>
            <p:nvPr/>
          </p:nvSpPr>
          <p:spPr bwMode="auto">
            <a:xfrm>
              <a:off x="4006169" y="2479675"/>
              <a:ext cx="709613" cy="465137"/>
            </a:xfrm>
            <a:custGeom>
              <a:avLst/>
              <a:gdLst>
                <a:gd name="T0" fmla="*/ 2147483646 w 189"/>
                <a:gd name="T1" fmla="*/ 2147483646 h 123"/>
                <a:gd name="T2" fmla="*/ 2147483646 w 189"/>
                <a:gd name="T3" fmla="*/ 2147483646 h 123"/>
                <a:gd name="T4" fmla="*/ 0 w 189"/>
                <a:gd name="T5" fmla="*/ 2147483646 h 123"/>
                <a:gd name="T6" fmla="*/ 0 w 189"/>
                <a:gd name="T7" fmla="*/ 2147483646 h 123"/>
                <a:gd name="T8" fmla="*/ 2147483646 w 189"/>
                <a:gd name="T9" fmla="*/ 0 h 123"/>
                <a:gd name="T10" fmla="*/ 2147483646 w 189"/>
                <a:gd name="T11" fmla="*/ 0 h 123"/>
                <a:gd name="T12" fmla="*/ 2147483646 w 189"/>
                <a:gd name="T13" fmla="*/ 2147483646 h 123"/>
                <a:gd name="T14" fmla="*/ 2147483646 w 189"/>
                <a:gd name="T15" fmla="*/ 2147483646 h 123"/>
                <a:gd name="T16" fmla="*/ 2147483646 w 189"/>
                <a:gd name="T17" fmla="*/ 2147483646 h 123"/>
                <a:gd name="T18" fmla="*/ 2147483646 w 189"/>
                <a:gd name="T19" fmla="*/ 2147483646 h 123"/>
                <a:gd name="T20" fmla="*/ 2147483646 w 189"/>
                <a:gd name="T21" fmla="*/ 2147483646 h 123"/>
                <a:gd name="T22" fmla="*/ 2147483646 w 189"/>
                <a:gd name="T23" fmla="*/ 2147483646 h 123"/>
                <a:gd name="T24" fmla="*/ 2147483646 w 189"/>
                <a:gd name="T25" fmla="*/ 2147483646 h 123"/>
                <a:gd name="T26" fmla="*/ 2147483646 w 189"/>
                <a:gd name="T27" fmla="*/ 2147483646 h 12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89" h="123">
                  <a:moveTo>
                    <a:pt x="185" y="123"/>
                  </a:moveTo>
                  <a:cubicBezTo>
                    <a:pt x="4" y="123"/>
                    <a:pt x="4" y="123"/>
                    <a:pt x="4" y="123"/>
                  </a:cubicBezTo>
                  <a:cubicBezTo>
                    <a:pt x="2" y="123"/>
                    <a:pt x="0" y="121"/>
                    <a:pt x="0" y="119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85" y="0"/>
                    <a:pt x="185" y="0"/>
                    <a:pt x="185" y="0"/>
                  </a:cubicBezTo>
                  <a:cubicBezTo>
                    <a:pt x="187" y="0"/>
                    <a:pt x="189" y="2"/>
                    <a:pt x="189" y="4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89" y="121"/>
                    <a:pt x="187" y="123"/>
                    <a:pt x="185" y="123"/>
                  </a:cubicBezTo>
                  <a:close/>
                  <a:moveTo>
                    <a:pt x="8" y="115"/>
                  </a:moveTo>
                  <a:cubicBezTo>
                    <a:pt x="181" y="115"/>
                    <a:pt x="181" y="115"/>
                    <a:pt x="181" y="115"/>
                  </a:cubicBezTo>
                  <a:cubicBezTo>
                    <a:pt x="181" y="8"/>
                    <a:pt x="181" y="8"/>
                    <a:pt x="181" y="8"/>
                  </a:cubicBezTo>
                  <a:cubicBezTo>
                    <a:pt x="8" y="8"/>
                    <a:pt x="8" y="8"/>
                    <a:pt x="8" y="8"/>
                  </a:cubicBezTo>
                  <a:lnTo>
                    <a:pt x="8" y="1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" name="Freeform 12"/>
            <p:cNvSpPr>
              <a:spLocks noEditPoints="1"/>
            </p:cNvSpPr>
            <p:nvPr/>
          </p:nvSpPr>
          <p:spPr bwMode="auto">
            <a:xfrm>
              <a:off x="4066494" y="2540000"/>
              <a:ext cx="585788" cy="341312"/>
            </a:xfrm>
            <a:custGeom>
              <a:avLst/>
              <a:gdLst>
                <a:gd name="T0" fmla="*/ 2147483646 w 156"/>
                <a:gd name="T1" fmla="*/ 2147483646 h 90"/>
                <a:gd name="T2" fmla="*/ 2147483646 w 156"/>
                <a:gd name="T3" fmla="*/ 2147483646 h 90"/>
                <a:gd name="T4" fmla="*/ 0 w 156"/>
                <a:gd name="T5" fmla="*/ 2147483646 h 90"/>
                <a:gd name="T6" fmla="*/ 0 w 156"/>
                <a:gd name="T7" fmla="*/ 2147483646 h 90"/>
                <a:gd name="T8" fmla="*/ 2147483646 w 156"/>
                <a:gd name="T9" fmla="*/ 0 h 90"/>
                <a:gd name="T10" fmla="*/ 2147483646 w 156"/>
                <a:gd name="T11" fmla="*/ 0 h 90"/>
                <a:gd name="T12" fmla="*/ 2147483646 w 156"/>
                <a:gd name="T13" fmla="*/ 2147483646 h 90"/>
                <a:gd name="T14" fmla="*/ 2147483646 w 156"/>
                <a:gd name="T15" fmla="*/ 2147483646 h 90"/>
                <a:gd name="T16" fmla="*/ 2147483646 w 156"/>
                <a:gd name="T17" fmla="*/ 2147483646 h 90"/>
                <a:gd name="T18" fmla="*/ 2147483646 w 156"/>
                <a:gd name="T19" fmla="*/ 2147483646 h 90"/>
                <a:gd name="T20" fmla="*/ 2147483646 w 156"/>
                <a:gd name="T21" fmla="*/ 2147483646 h 90"/>
                <a:gd name="T22" fmla="*/ 2147483646 w 156"/>
                <a:gd name="T23" fmla="*/ 2147483646 h 90"/>
                <a:gd name="T24" fmla="*/ 2147483646 w 156"/>
                <a:gd name="T25" fmla="*/ 2147483646 h 90"/>
                <a:gd name="T26" fmla="*/ 2147483646 w 156"/>
                <a:gd name="T27" fmla="*/ 2147483646 h 9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56" h="90">
                  <a:moveTo>
                    <a:pt x="152" y="90"/>
                  </a:moveTo>
                  <a:cubicBezTo>
                    <a:pt x="4" y="90"/>
                    <a:pt x="4" y="90"/>
                    <a:pt x="4" y="90"/>
                  </a:cubicBezTo>
                  <a:cubicBezTo>
                    <a:pt x="2" y="90"/>
                    <a:pt x="0" y="89"/>
                    <a:pt x="0" y="8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4" y="0"/>
                    <a:pt x="156" y="2"/>
                    <a:pt x="156" y="4"/>
                  </a:cubicBezTo>
                  <a:cubicBezTo>
                    <a:pt x="156" y="86"/>
                    <a:pt x="156" y="86"/>
                    <a:pt x="156" y="86"/>
                  </a:cubicBezTo>
                  <a:cubicBezTo>
                    <a:pt x="156" y="89"/>
                    <a:pt x="154" y="90"/>
                    <a:pt x="152" y="90"/>
                  </a:cubicBezTo>
                  <a:close/>
                  <a:moveTo>
                    <a:pt x="8" y="82"/>
                  </a:moveTo>
                  <a:cubicBezTo>
                    <a:pt x="148" y="82"/>
                    <a:pt x="148" y="82"/>
                    <a:pt x="148" y="82"/>
                  </a:cubicBezTo>
                  <a:cubicBezTo>
                    <a:pt x="148" y="8"/>
                    <a:pt x="148" y="8"/>
                    <a:pt x="148" y="8"/>
                  </a:cubicBezTo>
                  <a:cubicBezTo>
                    <a:pt x="8" y="8"/>
                    <a:pt x="8" y="8"/>
                    <a:pt x="8" y="8"/>
                  </a:cubicBezTo>
                  <a:lnTo>
                    <a:pt x="8" y="8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" name="Freeform 13"/>
            <p:cNvSpPr/>
            <p:nvPr/>
          </p:nvSpPr>
          <p:spPr bwMode="auto">
            <a:xfrm>
              <a:off x="3920444" y="3005138"/>
              <a:ext cx="889000" cy="30162"/>
            </a:xfrm>
            <a:custGeom>
              <a:avLst/>
              <a:gdLst>
                <a:gd name="T0" fmla="*/ 2147483646 w 237"/>
                <a:gd name="T1" fmla="*/ 2147483646 h 8"/>
                <a:gd name="T2" fmla="*/ 2147483646 w 237"/>
                <a:gd name="T3" fmla="*/ 2147483646 h 8"/>
                <a:gd name="T4" fmla="*/ 0 w 237"/>
                <a:gd name="T5" fmla="*/ 2147483646 h 8"/>
                <a:gd name="T6" fmla="*/ 2147483646 w 237"/>
                <a:gd name="T7" fmla="*/ 0 h 8"/>
                <a:gd name="T8" fmla="*/ 2147483646 w 237"/>
                <a:gd name="T9" fmla="*/ 0 h 8"/>
                <a:gd name="T10" fmla="*/ 2147483646 w 237"/>
                <a:gd name="T11" fmla="*/ 2147483646 h 8"/>
                <a:gd name="T12" fmla="*/ 2147483646 w 237"/>
                <a:gd name="T13" fmla="*/ 2147483646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7" h="8">
                  <a:moveTo>
                    <a:pt x="233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33" y="0"/>
                    <a:pt x="233" y="0"/>
                    <a:pt x="233" y="0"/>
                  </a:cubicBezTo>
                  <a:cubicBezTo>
                    <a:pt x="235" y="0"/>
                    <a:pt x="237" y="2"/>
                    <a:pt x="237" y="4"/>
                  </a:cubicBezTo>
                  <a:cubicBezTo>
                    <a:pt x="237" y="6"/>
                    <a:pt x="235" y="8"/>
                    <a:pt x="233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8" name="组合 25"/>
          <p:cNvGrpSpPr/>
          <p:nvPr/>
        </p:nvGrpSpPr>
        <p:grpSpPr bwMode="auto">
          <a:xfrm>
            <a:off x="6808788" y="1636713"/>
            <a:ext cx="1336675" cy="1346200"/>
            <a:chOff x="7249431" y="2082800"/>
            <a:chExt cx="1336675" cy="1346200"/>
          </a:xfrm>
        </p:grpSpPr>
        <p:sp>
          <p:nvSpPr>
            <p:cNvPr id="19" name="Oval 14"/>
            <p:cNvSpPr>
              <a:spLocks noChangeArrowheads="1"/>
            </p:cNvSpPr>
            <p:nvPr/>
          </p:nvSpPr>
          <p:spPr bwMode="auto">
            <a:xfrm>
              <a:off x="7249431" y="2082800"/>
              <a:ext cx="1336675" cy="1346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20" name="Freeform 15"/>
            <p:cNvSpPr>
              <a:spLocks noEditPoints="1"/>
            </p:cNvSpPr>
            <p:nvPr/>
          </p:nvSpPr>
          <p:spPr bwMode="auto">
            <a:xfrm>
              <a:off x="7576456" y="2389188"/>
              <a:ext cx="682625" cy="687387"/>
            </a:xfrm>
            <a:custGeom>
              <a:avLst/>
              <a:gdLst>
                <a:gd name="T0" fmla="*/ 2147483646 w 182"/>
                <a:gd name="T1" fmla="*/ 2147483646 h 182"/>
                <a:gd name="T2" fmla="*/ 2147483646 w 182"/>
                <a:gd name="T3" fmla="*/ 2147483646 h 182"/>
                <a:gd name="T4" fmla="*/ 2147483646 w 182"/>
                <a:gd name="T5" fmla="*/ 2147483646 h 182"/>
                <a:gd name="T6" fmla="*/ 2147483646 w 182"/>
                <a:gd name="T7" fmla="*/ 2147483646 h 182"/>
                <a:gd name="T8" fmla="*/ 2147483646 w 182"/>
                <a:gd name="T9" fmla="*/ 2147483646 h 182"/>
                <a:gd name="T10" fmla="*/ 0 w 182"/>
                <a:gd name="T11" fmla="*/ 2147483646 h 182"/>
                <a:gd name="T12" fmla="*/ 2147483646 w 182"/>
                <a:gd name="T13" fmla="*/ 2147483646 h 182"/>
                <a:gd name="T14" fmla="*/ 2147483646 w 182"/>
                <a:gd name="T15" fmla="*/ 2147483646 h 182"/>
                <a:gd name="T16" fmla="*/ 2147483646 w 182"/>
                <a:gd name="T17" fmla="*/ 2147483646 h 182"/>
                <a:gd name="T18" fmla="*/ 2147483646 w 182"/>
                <a:gd name="T19" fmla="*/ 2147483646 h 182"/>
                <a:gd name="T20" fmla="*/ 2147483646 w 182"/>
                <a:gd name="T21" fmla="*/ 2147483646 h 182"/>
                <a:gd name="T22" fmla="*/ 2147483646 w 182"/>
                <a:gd name="T23" fmla="*/ 0 h 182"/>
                <a:gd name="T24" fmla="*/ 2147483646 w 182"/>
                <a:gd name="T25" fmla="*/ 2147483646 h 182"/>
                <a:gd name="T26" fmla="*/ 2147483646 w 182"/>
                <a:gd name="T27" fmla="*/ 2147483646 h 182"/>
                <a:gd name="T28" fmla="*/ 2147483646 w 182"/>
                <a:gd name="T29" fmla="*/ 2147483646 h 182"/>
                <a:gd name="T30" fmla="*/ 2147483646 w 182"/>
                <a:gd name="T31" fmla="*/ 2147483646 h 182"/>
                <a:gd name="T32" fmla="*/ 2147483646 w 182"/>
                <a:gd name="T33" fmla="*/ 2147483646 h 182"/>
                <a:gd name="T34" fmla="*/ 2147483646 w 182"/>
                <a:gd name="T35" fmla="*/ 2147483646 h 182"/>
                <a:gd name="T36" fmla="*/ 2147483646 w 182"/>
                <a:gd name="T37" fmla="*/ 2147483646 h 182"/>
                <a:gd name="T38" fmla="*/ 2147483646 w 182"/>
                <a:gd name="T39" fmla="*/ 2147483646 h 182"/>
                <a:gd name="T40" fmla="*/ 2147483646 w 182"/>
                <a:gd name="T41" fmla="*/ 2147483646 h 182"/>
                <a:gd name="T42" fmla="*/ 2147483646 w 182"/>
                <a:gd name="T43" fmla="*/ 2147483646 h 182"/>
                <a:gd name="T44" fmla="*/ 2147483646 w 182"/>
                <a:gd name="T45" fmla="*/ 2147483646 h 182"/>
                <a:gd name="T46" fmla="*/ 2147483646 w 182"/>
                <a:gd name="T47" fmla="*/ 2147483646 h 182"/>
                <a:gd name="T48" fmla="*/ 2147483646 w 182"/>
                <a:gd name="T49" fmla="*/ 2147483646 h 182"/>
                <a:gd name="T50" fmla="*/ 2147483646 w 182"/>
                <a:gd name="T51" fmla="*/ 2147483646 h 182"/>
                <a:gd name="T52" fmla="*/ 2147483646 w 182"/>
                <a:gd name="T53" fmla="*/ 2147483646 h 182"/>
                <a:gd name="T54" fmla="*/ 2147483646 w 182"/>
                <a:gd name="T55" fmla="*/ 2147483646 h 182"/>
                <a:gd name="T56" fmla="*/ 2147483646 w 182"/>
                <a:gd name="T57" fmla="*/ 2147483646 h 182"/>
                <a:gd name="T58" fmla="*/ 2147483646 w 182"/>
                <a:gd name="T59" fmla="*/ 2147483646 h 182"/>
                <a:gd name="T60" fmla="*/ 2147483646 w 182"/>
                <a:gd name="T61" fmla="*/ 2147483646 h 182"/>
                <a:gd name="T62" fmla="*/ 2147483646 w 182"/>
                <a:gd name="T63" fmla="*/ 2147483646 h 182"/>
                <a:gd name="T64" fmla="*/ 2147483646 w 182"/>
                <a:gd name="T65" fmla="*/ 2147483646 h 182"/>
                <a:gd name="T66" fmla="*/ 2147483646 w 182"/>
                <a:gd name="T67" fmla="*/ 2147483646 h 182"/>
                <a:gd name="T68" fmla="*/ 2147483646 w 182"/>
                <a:gd name="T69" fmla="*/ 2147483646 h 182"/>
                <a:gd name="T70" fmla="*/ 2147483646 w 182"/>
                <a:gd name="T71" fmla="*/ 2147483646 h 182"/>
                <a:gd name="T72" fmla="*/ 2147483646 w 182"/>
                <a:gd name="T73" fmla="*/ 2147483646 h 182"/>
                <a:gd name="T74" fmla="*/ 2147483646 w 182"/>
                <a:gd name="T75" fmla="*/ 2147483646 h 182"/>
                <a:gd name="T76" fmla="*/ 2147483646 w 182"/>
                <a:gd name="T77" fmla="*/ 2147483646 h 182"/>
                <a:gd name="T78" fmla="*/ 2147483646 w 182"/>
                <a:gd name="T79" fmla="*/ 2147483646 h 182"/>
                <a:gd name="T80" fmla="*/ 2147483646 w 182"/>
                <a:gd name="T81" fmla="*/ 2147483646 h 182"/>
                <a:gd name="T82" fmla="*/ 2147483646 w 182"/>
                <a:gd name="T83" fmla="*/ 2147483646 h 182"/>
                <a:gd name="T84" fmla="*/ 2147483646 w 182"/>
                <a:gd name="T85" fmla="*/ 2147483646 h 182"/>
                <a:gd name="T86" fmla="*/ 2147483646 w 182"/>
                <a:gd name="T87" fmla="*/ 2147483646 h 182"/>
                <a:gd name="T88" fmla="*/ 2147483646 w 182"/>
                <a:gd name="T89" fmla="*/ 2147483646 h 182"/>
                <a:gd name="T90" fmla="*/ 2147483646 w 182"/>
                <a:gd name="T91" fmla="*/ 2147483646 h 182"/>
                <a:gd name="T92" fmla="*/ 2147483646 w 182"/>
                <a:gd name="T93" fmla="*/ 2147483646 h 182"/>
                <a:gd name="T94" fmla="*/ 2147483646 w 182"/>
                <a:gd name="T95" fmla="*/ 2147483646 h 182"/>
                <a:gd name="T96" fmla="*/ 2147483646 w 182"/>
                <a:gd name="T97" fmla="*/ 2147483646 h 182"/>
                <a:gd name="T98" fmla="*/ 2147483646 w 182"/>
                <a:gd name="T99" fmla="*/ 2147483646 h 18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82" h="182">
                  <a:moveTo>
                    <a:pt x="102" y="182"/>
                  </a:moveTo>
                  <a:cubicBezTo>
                    <a:pt x="81" y="182"/>
                    <a:pt x="81" y="182"/>
                    <a:pt x="81" y="182"/>
                  </a:cubicBezTo>
                  <a:cubicBezTo>
                    <a:pt x="76" y="182"/>
                    <a:pt x="71" y="178"/>
                    <a:pt x="71" y="172"/>
                  </a:cubicBezTo>
                  <a:cubicBezTo>
                    <a:pt x="71" y="159"/>
                    <a:pt x="71" y="159"/>
                    <a:pt x="71" y="159"/>
                  </a:cubicBezTo>
                  <a:cubicBezTo>
                    <a:pt x="71" y="158"/>
                    <a:pt x="70" y="156"/>
                    <a:pt x="69" y="155"/>
                  </a:cubicBezTo>
                  <a:cubicBezTo>
                    <a:pt x="62" y="153"/>
                    <a:pt x="62" y="153"/>
                    <a:pt x="62" y="153"/>
                  </a:cubicBezTo>
                  <a:cubicBezTo>
                    <a:pt x="60" y="152"/>
                    <a:pt x="59" y="152"/>
                    <a:pt x="58" y="153"/>
                  </a:cubicBezTo>
                  <a:cubicBezTo>
                    <a:pt x="48" y="163"/>
                    <a:pt x="48" y="163"/>
                    <a:pt x="48" y="163"/>
                  </a:cubicBezTo>
                  <a:cubicBezTo>
                    <a:pt x="44" y="166"/>
                    <a:pt x="38" y="166"/>
                    <a:pt x="34" y="163"/>
                  </a:cubicBezTo>
                  <a:cubicBezTo>
                    <a:pt x="20" y="148"/>
                    <a:pt x="20" y="148"/>
                    <a:pt x="20" y="148"/>
                  </a:cubicBezTo>
                  <a:cubicBezTo>
                    <a:pt x="18" y="146"/>
                    <a:pt x="17" y="144"/>
                    <a:pt x="17" y="141"/>
                  </a:cubicBezTo>
                  <a:cubicBezTo>
                    <a:pt x="17" y="139"/>
                    <a:pt x="18" y="136"/>
                    <a:pt x="20" y="134"/>
                  </a:cubicBezTo>
                  <a:cubicBezTo>
                    <a:pt x="29" y="125"/>
                    <a:pt x="29" y="125"/>
                    <a:pt x="29" y="125"/>
                  </a:cubicBezTo>
                  <a:cubicBezTo>
                    <a:pt x="30" y="124"/>
                    <a:pt x="31" y="122"/>
                    <a:pt x="30" y="120"/>
                  </a:cubicBezTo>
                  <a:cubicBezTo>
                    <a:pt x="27" y="114"/>
                    <a:pt x="27" y="114"/>
                    <a:pt x="27" y="114"/>
                  </a:cubicBezTo>
                  <a:cubicBezTo>
                    <a:pt x="27" y="113"/>
                    <a:pt x="25" y="111"/>
                    <a:pt x="24" y="111"/>
                  </a:cubicBezTo>
                  <a:cubicBezTo>
                    <a:pt x="10" y="111"/>
                    <a:pt x="10" y="111"/>
                    <a:pt x="10" y="111"/>
                  </a:cubicBezTo>
                  <a:cubicBezTo>
                    <a:pt x="5" y="111"/>
                    <a:pt x="0" y="107"/>
                    <a:pt x="0" y="10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75"/>
                    <a:pt x="5" y="71"/>
                    <a:pt x="10" y="71"/>
                  </a:cubicBezTo>
                  <a:cubicBezTo>
                    <a:pt x="24" y="71"/>
                    <a:pt x="24" y="71"/>
                    <a:pt x="24" y="71"/>
                  </a:cubicBezTo>
                  <a:cubicBezTo>
                    <a:pt x="25" y="71"/>
                    <a:pt x="27" y="70"/>
                    <a:pt x="27" y="68"/>
                  </a:cubicBezTo>
                  <a:cubicBezTo>
                    <a:pt x="30" y="62"/>
                    <a:pt x="30" y="62"/>
                    <a:pt x="30" y="62"/>
                  </a:cubicBezTo>
                  <a:cubicBezTo>
                    <a:pt x="31" y="60"/>
                    <a:pt x="30" y="58"/>
                    <a:pt x="29" y="57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18" y="46"/>
                    <a:pt x="17" y="44"/>
                    <a:pt x="17" y="41"/>
                  </a:cubicBezTo>
                  <a:cubicBezTo>
                    <a:pt x="17" y="38"/>
                    <a:pt x="18" y="36"/>
                    <a:pt x="20" y="34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8" y="16"/>
                    <a:pt x="44" y="16"/>
                    <a:pt x="48" y="19"/>
                  </a:cubicBezTo>
                  <a:cubicBezTo>
                    <a:pt x="58" y="29"/>
                    <a:pt x="58" y="29"/>
                    <a:pt x="58" y="29"/>
                  </a:cubicBezTo>
                  <a:cubicBezTo>
                    <a:pt x="59" y="30"/>
                    <a:pt x="61" y="30"/>
                    <a:pt x="62" y="30"/>
                  </a:cubicBezTo>
                  <a:cubicBezTo>
                    <a:pt x="68" y="27"/>
                    <a:pt x="68" y="27"/>
                    <a:pt x="68" y="27"/>
                  </a:cubicBezTo>
                  <a:cubicBezTo>
                    <a:pt x="70" y="26"/>
                    <a:pt x="71" y="25"/>
                    <a:pt x="71" y="23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71" y="4"/>
                    <a:pt x="76" y="0"/>
                    <a:pt x="81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7" y="0"/>
                    <a:pt x="112" y="4"/>
                    <a:pt x="112" y="10"/>
                  </a:cubicBezTo>
                  <a:cubicBezTo>
                    <a:pt x="112" y="23"/>
                    <a:pt x="112" y="23"/>
                    <a:pt x="112" y="23"/>
                  </a:cubicBezTo>
                  <a:cubicBezTo>
                    <a:pt x="112" y="25"/>
                    <a:pt x="113" y="26"/>
                    <a:pt x="114" y="27"/>
                  </a:cubicBezTo>
                  <a:cubicBezTo>
                    <a:pt x="120" y="29"/>
                    <a:pt x="120" y="29"/>
                    <a:pt x="120" y="29"/>
                  </a:cubicBezTo>
                  <a:cubicBezTo>
                    <a:pt x="122" y="30"/>
                    <a:pt x="124" y="30"/>
                    <a:pt x="125" y="29"/>
                  </a:cubicBezTo>
                  <a:cubicBezTo>
                    <a:pt x="135" y="19"/>
                    <a:pt x="135" y="19"/>
                    <a:pt x="135" y="19"/>
                  </a:cubicBezTo>
                  <a:cubicBezTo>
                    <a:pt x="138" y="16"/>
                    <a:pt x="145" y="16"/>
                    <a:pt x="148" y="19"/>
                  </a:cubicBezTo>
                  <a:cubicBezTo>
                    <a:pt x="163" y="34"/>
                    <a:pt x="163" y="34"/>
                    <a:pt x="163" y="34"/>
                  </a:cubicBezTo>
                  <a:cubicBezTo>
                    <a:pt x="165" y="36"/>
                    <a:pt x="166" y="38"/>
                    <a:pt x="166" y="41"/>
                  </a:cubicBezTo>
                  <a:cubicBezTo>
                    <a:pt x="166" y="44"/>
                    <a:pt x="165" y="46"/>
                    <a:pt x="163" y="48"/>
                  </a:cubicBezTo>
                  <a:cubicBezTo>
                    <a:pt x="154" y="57"/>
                    <a:pt x="154" y="57"/>
                    <a:pt x="154" y="57"/>
                  </a:cubicBezTo>
                  <a:cubicBezTo>
                    <a:pt x="153" y="58"/>
                    <a:pt x="152" y="60"/>
                    <a:pt x="153" y="62"/>
                  </a:cubicBezTo>
                  <a:cubicBezTo>
                    <a:pt x="156" y="68"/>
                    <a:pt x="156" y="68"/>
                    <a:pt x="156" y="68"/>
                  </a:cubicBezTo>
                  <a:cubicBezTo>
                    <a:pt x="156" y="70"/>
                    <a:pt x="158" y="71"/>
                    <a:pt x="159" y="71"/>
                  </a:cubicBezTo>
                  <a:cubicBezTo>
                    <a:pt x="173" y="71"/>
                    <a:pt x="173" y="71"/>
                    <a:pt x="173" y="71"/>
                  </a:cubicBezTo>
                  <a:cubicBezTo>
                    <a:pt x="178" y="71"/>
                    <a:pt x="182" y="75"/>
                    <a:pt x="182" y="81"/>
                  </a:cubicBezTo>
                  <a:cubicBezTo>
                    <a:pt x="182" y="101"/>
                    <a:pt x="182" y="101"/>
                    <a:pt x="182" y="101"/>
                  </a:cubicBezTo>
                  <a:cubicBezTo>
                    <a:pt x="182" y="107"/>
                    <a:pt x="178" y="111"/>
                    <a:pt x="173" y="111"/>
                  </a:cubicBezTo>
                  <a:cubicBezTo>
                    <a:pt x="159" y="111"/>
                    <a:pt x="159" y="111"/>
                    <a:pt x="159" y="111"/>
                  </a:cubicBezTo>
                  <a:cubicBezTo>
                    <a:pt x="158" y="111"/>
                    <a:pt x="156" y="112"/>
                    <a:pt x="156" y="114"/>
                  </a:cubicBezTo>
                  <a:cubicBezTo>
                    <a:pt x="153" y="120"/>
                    <a:pt x="153" y="120"/>
                    <a:pt x="153" y="120"/>
                  </a:cubicBezTo>
                  <a:cubicBezTo>
                    <a:pt x="152" y="122"/>
                    <a:pt x="153" y="124"/>
                    <a:pt x="154" y="125"/>
                  </a:cubicBezTo>
                  <a:cubicBezTo>
                    <a:pt x="163" y="134"/>
                    <a:pt x="163" y="134"/>
                    <a:pt x="163" y="134"/>
                  </a:cubicBezTo>
                  <a:cubicBezTo>
                    <a:pt x="165" y="136"/>
                    <a:pt x="166" y="139"/>
                    <a:pt x="166" y="141"/>
                  </a:cubicBezTo>
                  <a:cubicBezTo>
                    <a:pt x="166" y="144"/>
                    <a:pt x="165" y="146"/>
                    <a:pt x="163" y="148"/>
                  </a:cubicBezTo>
                  <a:cubicBezTo>
                    <a:pt x="148" y="163"/>
                    <a:pt x="148" y="163"/>
                    <a:pt x="148" y="163"/>
                  </a:cubicBezTo>
                  <a:cubicBezTo>
                    <a:pt x="145" y="166"/>
                    <a:pt x="138" y="166"/>
                    <a:pt x="135" y="163"/>
                  </a:cubicBezTo>
                  <a:cubicBezTo>
                    <a:pt x="125" y="153"/>
                    <a:pt x="125" y="153"/>
                    <a:pt x="125" y="153"/>
                  </a:cubicBezTo>
                  <a:cubicBezTo>
                    <a:pt x="124" y="152"/>
                    <a:pt x="122" y="152"/>
                    <a:pt x="121" y="153"/>
                  </a:cubicBezTo>
                  <a:cubicBezTo>
                    <a:pt x="114" y="155"/>
                    <a:pt x="114" y="155"/>
                    <a:pt x="114" y="155"/>
                  </a:cubicBezTo>
                  <a:cubicBezTo>
                    <a:pt x="113" y="156"/>
                    <a:pt x="112" y="158"/>
                    <a:pt x="112" y="159"/>
                  </a:cubicBezTo>
                  <a:cubicBezTo>
                    <a:pt x="112" y="172"/>
                    <a:pt x="112" y="172"/>
                    <a:pt x="112" y="172"/>
                  </a:cubicBezTo>
                  <a:cubicBezTo>
                    <a:pt x="112" y="178"/>
                    <a:pt x="107" y="182"/>
                    <a:pt x="102" y="182"/>
                  </a:cubicBezTo>
                  <a:close/>
                  <a:moveTo>
                    <a:pt x="61" y="144"/>
                  </a:moveTo>
                  <a:cubicBezTo>
                    <a:pt x="62" y="144"/>
                    <a:pt x="64" y="145"/>
                    <a:pt x="66" y="145"/>
                  </a:cubicBezTo>
                  <a:cubicBezTo>
                    <a:pt x="71" y="148"/>
                    <a:pt x="71" y="148"/>
                    <a:pt x="71" y="148"/>
                  </a:cubicBezTo>
                  <a:cubicBezTo>
                    <a:pt x="76" y="149"/>
                    <a:pt x="79" y="154"/>
                    <a:pt x="79" y="159"/>
                  </a:cubicBezTo>
                  <a:cubicBezTo>
                    <a:pt x="79" y="172"/>
                    <a:pt x="79" y="172"/>
                    <a:pt x="79" y="172"/>
                  </a:cubicBezTo>
                  <a:cubicBezTo>
                    <a:pt x="79" y="173"/>
                    <a:pt x="80" y="174"/>
                    <a:pt x="81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3" y="174"/>
                    <a:pt x="103" y="173"/>
                    <a:pt x="103" y="172"/>
                  </a:cubicBezTo>
                  <a:cubicBezTo>
                    <a:pt x="103" y="159"/>
                    <a:pt x="103" y="159"/>
                    <a:pt x="103" y="159"/>
                  </a:cubicBezTo>
                  <a:cubicBezTo>
                    <a:pt x="103" y="154"/>
                    <a:pt x="107" y="149"/>
                    <a:pt x="112" y="148"/>
                  </a:cubicBezTo>
                  <a:cubicBezTo>
                    <a:pt x="117" y="145"/>
                    <a:pt x="117" y="145"/>
                    <a:pt x="117" y="145"/>
                  </a:cubicBezTo>
                  <a:cubicBezTo>
                    <a:pt x="119" y="145"/>
                    <a:pt x="120" y="144"/>
                    <a:pt x="122" y="144"/>
                  </a:cubicBezTo>
                  <a:cubicBezTo>
                    <a:pt x="126" y="144"/>
                    <a:pt x="129" y="145"/>
                    <a:pt x="131" y="148"/>
                  </a:cubicBezTo>
                  <a:cubicBezTo>
                    <a:pt x="140" y="157"/>
                    <a:pt x="140" y="157"/>
                    <a:pt x="140" y="157"/>
                  </a:cubicBezTo>
                  <a:cubicBezTo>
                    <a:pt x="141" y="158"/>
                    <a:pt x="142" y="158"/>
                    <a:pt x="143" y="157"/>
                  </a:cubicBezTo>
                  <a:cubicBezTo>
                    <a:pt x="157" y="142"/>
                    <a:pt x="157" y="142"/>
                    <a:pt x="157" y="142"/>
                  </a:cubicBezTo>
                  <a:cubicBezTo>
                    <a:pt x="158" y="142"/>
                    <a:pt x="158" y="141"/>
                    <a:pt x="158" y="141"/>
                  </a:cubicBezTo>
                  <a:cubicBezTo>
                    <a:pt x="158" y="141"/>
                    <a:pt x="158" y="140"/>
                    <a:pt x="157" y="140"/>
                  </a:cubicBezTo>
                  <a:cubicBezTo>
                    <a:pt x="148" y="131"/>
                    <a:pt x="148" y="131"/>
                    <a:pt x="148" y="131"/>
                  </a:cubicBezTo>
                  <a:cubicBezTo>
                    <a:pt x="144" y="127"/>
                    <a:pt x="143" y="121"/>
                    <a:pt x="146" y="117"/>
                  </a:cubicBezTo>
                  <a:cubicBezTo>
                    <a:pt x="148" y="111"/>
                    <a:pt x="148" y="111"/>
                    <a:pt x="148" y="111"/>
                  </a:cubicBezTo>
                  <a:cubicBezTo>
                    <a:pt x="149" y="107"/>
                    <a:pt x="154" y="103"/>
                    <a:pt x="159" y="103"/>
                  </a:cubicBezTo>
                  <a:cubicBezTo>
                    <a:pt x="173" y="103"/>
                    <a:pt x="173" y="103"/>
                    <a:pt x="173" y="103"/>
                  </a:cubicBezTo>
                  <a:cubicBezTo>
                    <a:pt x="174" y="103"/>
                    <a:pt x="174" y="102"/>
                    <a:pt x="174" y="10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80"/>
                    <a:pt x="174" y="79"/>
                    <a:pt x="173" y="79"/>
                  </a:cubicBezTo>
                  <a:cubicBezTo>
                    <a:pt x="159" y="79"/>
                    <a:pt x="159" y="79"/>
                    <a:pt x="159" y="79"/>
                  </a:cubicBezTo>
                  <a:cubicBezTo>
                    <a:pt x="154" y="79"/>
                    <a:pt x="149" y="76"/>
                    <a:pt x="148" y="71"/>
                  </a:cubicBezTo>
                  <a:cubicBezTo>
                    <a:pt x="146" y="65"/>
                    <a:pt x="146" y="65"/>
                    <a:pt x="146" y="65"/>
                  </a:cubicBezTo>
                  <a:cubicBezTo>
                    <a:pt x="143" y="61"/>
                    <a:pt x="144" y="55"/>
                    <a:pt x="148" y="52"/>
                  </a:cubicBezTo>
                  <a:cubicBezTo>
                    <a:pt x="157" y="42"/>
                    <a:pt x="157" y="42"/>
                    <a:pt x="157" y="42"/>
                  </a:cubicBezTo>
                  <a:cubicBezTo>
                    <a:pt x="158" y="42"/>
                    <a:pt x="158" y="41"/>
                    <a:pt x="158" y="41"/>
                  </a:cubicBezTo>
                  <a:cubicBezTo>
                    <a:pt x="158" y="41"/>
                    <a:pt x="158" y="40"/>
                    <a:pt x="157" y="40"/>
                  </a:cubicBezTo>
                  <a:cubicBezTo>
                    <a:pt x="143" y="25"/>
                    <a:pt x="143" y="25"/>
                    <a:pt x="143" y="25"/>
                  </a:cubicBezTo>
                  <a:cubicBezTo>
                    <a:pt x="142" y="24"/>
                    <a:pt x="141" y="24"/>
                    <a:pt x="140" y="25"/>
                  </a:cubicBezTo>
                  <a:cubicBezTo>
                    <a:pt x="131" y="35"/>
                    <a:pt x="131" y="35"/>
                    <a:pt x="131" y="35"/>
                  </a:cubicBezTo>
                  <a:cubicBezTo>
                    <a:pt x="128" y="38"/>
                    <a:pt x="121" y="39"/>
                    <a:pt x="117" y="37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07" y="33"/>
                    <a:pt x="103" y="28"/>
                    <a:pt x="103" y="23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103" y="9"/>
                    <a:pt x="103" y="8"/>
                    <a:pt x="102" y="8"/>
                  </a:cubicBezTo>
                  <a:cubicBezTo>
                    <a:pt x="81" y="8"/>
                    <a:pt x="81" y="8"/>
                    <a:pt x="81" y="8"/>
                  </a:cubicBezTo>
                  <a:cubicBezTo>
                    <a:pt x="80" y="8"/>
                    <a:pt x="79" y="9"/>
                    <a:pt x="79" y="10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79" y="28"/>
                    <a:pt x="76" y="33"/>
                    <a:pt x="71" y="35"/>
                  </a:cubicBezTo>
                  <a:cubicBezTo>
                    <a:pt x="65" y="37"/>
                    <a:pt x="65" y="37"/>
                    <a:pt x="65" y="37"/>
                  </a:cubicBezTo>
                  <a:cubicBezTo>
                    <a:pt x="64" y="38"/>
                    <a:pt x="62" y="38"/>
                    <a:pt x="61" y="38"/>
                  </a:cubicBezTo>
                  <a:cubicBezTo>
                    <a:pt x="57" y="38"/>
                    <a:pt x="54" y="37"/>
                    <a:pt x="52" y="3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2" y="24"/>
                    <a:pt x="41" y="24"/>
                    <a:pt x="40" y="25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5" y="40"/>
                    <a:pt x="25" y="41"/>
                    <a:pt x="25" y="41"/>
                  </a:cubicBezTo>
                  <a:cubicBezTo>
                    <a:pt x="25" y="41"/>
                    <a:pt x="25" y="42"/>
                    <a:pt x="25" y="42"/>
                  </a:cubicBezTo>
                  <a:cubicBezTo>
                    <a:pt x="35" y="52"/>
                    <a:pt x="35" y="52"/>
                    <a:pt x="35" y="52"/>
                  </a:cubicBezTo>
                  <a:cubicBezTo>
                    <a:pt x="38" y="55"/>
                    <a:pt x="39" y="61"/>
                    <a:pt x="37" y="65"/>
                  </a:cubicBezTo>
                  <a:cubicBezTo>
                    <a:pt x="35" y="71"/>
                    <a:pt x="35" y="71"/>
                    <a:pt x="35" y="71"/>
                  </a:cubicBezTo>
                  <a:cubicBezTo>
                    <a:pt x="33" y="76"/>
                    <a:pt x="28" y="79"/>
                    <a:pt x="24" y="79"/>
                  </a:cubicBezTo>
                  <a:cubicBezTo>
                    <a:pt x="10" y="79"/>
                    <a:pt x="10" y="79"/>
                    <a:pt x="10" y="79"/>
                  </a:cubicBezTo>
                  <a:cubicBezTo>
                    <a:pt x="9" y="79"/>
                    <a:pt x="8" y="80"/>
                    <a:pt x="8" y="81"/>
                  </a:cubicBezTo>
                  <a:cubicBezTo>
                    <a:pt x="8" y="101"/>
                    <a:pt x="8" y="101"/>
                    <a:pt x="8" y="101"/>
                  </a:cubicBezTo>
                  <a:cubicBezTo>
                    <a:pt x="8" y="102"/>
                    <a:pt x="9" y="103"/>
                    <a:pt x="10" y="103"/>
                  </a:cubicBezTo>
                  <a:cubicBezTo>
                    <a:pt x="24" y="103"/>
                    <a:pt x="24" y="103"/>
                    <a:pt x="24" y="103"/>
                  </a:cubicBezTo>
                  <a:cubicBezTo>
                    <a:pt x="28" y="103"/>
                    <a:pt x="33" y="107"/>
                    <a:pt x="35" y="111"/>
                  </a:cubicBezTo>
                  <a:cubicBezTo>
                    <a:pt x="37" y="117"/>
                    <a:pt x="37" y="117"/>
                    <a:pt x="37" y="117"/>
                  </a:cubicBezTo>
                  <a:cubicBezTo>
                    <a:pt x="39" y="121"/>
                    <a:pt x="38" y="127"/>
                    <a:pt x="35" y="131"/>
                  </a:cubicBezTo>
                  <a:cubicBezTo>
                    <a:pt x="25" y="140"/>
                    <a:pt x="25" y="140"/>
                    <a:pt x="25" y="140"/>
                  </a:cubicBezTo>
                  <a:cubicBezTo>
                    <a:pt x="25" y="140"/>
                    <a:pt x="25" y="141"/>
                    <a:pt x="25" y="141"/>
                  </a:cubicBezTo>
                  <a:cubicBezTo>
                    <a:pt x="25" y="141"/>
                    <a:pt x="25" y="142"/>
                    <a:pt x="25" y="142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8"/>
                    <a:pt x="42" y="158"/>
                    <a:pt x="42" y="157"/>
                  </a:cubicBezTo>
                  <a:cubicBezTo>
                    <a:pt x="52" y="148"/>
                    <a:pt x="52" y="148"/>
                    <a:pt x="52" y="148"/>
                  </a:cubicBezTo>
                  <a:cubicBezTo>
                    <a:pt x="54" y="145"/>
                    <a:pt x="57" y="144"/>
                    <a:pt x="61" y="144"/>
                  </a:cubicBezTo>
                  <a:close/>
                  <a:moveTo>
                    <a:pt x="91" y="123"/>
                  </a:moveTo>
                  <a:cubicBezTo>
                    <a:pt x="74" y="123"/>
                    <a:pt x="60" y="108"/>
                    <a:pt x="60" y="91"/>
                  </a:cubicBezTo>
                  <a:cubicBezTo>
                    <a:pt x="60" y="74"/>
                    <a:pt x="74" y="60"/>
                    <a:pt x="91" y="60"/>
                  </a:cubicBezTo>
                  <a:cubicBezTo>
                    <a:pt x="109" y="60"/>
                    <a:pt x="123" y="74"/>
                    <a:pt x="123" y="91"/>
                  </a:cubicBezTo>
                  <a:cubicBezTo>
                    <a:pt x="123" y="108"/>
                    <a:pt x="109" y="123"/>
                    <a:pt x="91" y="123"/>
                  </a:cubicBezTo>
                  <a:close/>
                  <a:moveTo>
                    <a:pt x="91" y="68"/>
                  </a:moveTo>
                  <a:cubicBezTo>
                    <a:pt x="79" y="68"/>
                    <a:pt x="68" y="78"/>
                    <a:pt x="68" y="91"/>
                  </a:cubicBezTo>
                  <a:cubicBezTo>
                    <a:pt x="68" y="104"/>
                    <a:pt x="79" y="114"/>
                    <a:pt x="91" y="114"/>
                  </a:cubicBezTo>
                  <a:cubicBezTo>
                    <a:pt x="104" y="114"/>
                    <a:pt x="115" y="104"/>
                    <a:pt x="115" y="91"/>
                  </a:cubicBezTo>
                  <a:cubicBezTo>
                    <a:pt x="115" y="78"/>
                    <a:pt x="104" y="68"/>
                    <a:pt x="91" y="6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1" name="组合 26"/>
          <p:cNvGrpSpPr/>
          <p:nvPr/>
        </p:nvGrpSpPr>
        <p:grpSpPr bwMode="auto">
          <a:xfrm>
            <a:off x="9578975" y="1636713"/>
            <a:ext cx="1335088" cy="1346200"/>
            <a:chOff x="10767331" y="2082800"/>
            <a:chExt cx="1335088" cy="1346200"/>
          </a:xfrm>
        </p:grpSpPr>
        <p:sp>
          <p:nvSpPr>
            <p:cNvPr id="22" name="Oval 16"/>
            <p:cNvSpPr>
              <a:spLocks noChangeArrowheads="1"/>
            </p:cNvSpPr>
            <p:nvPr/>
          </p:nvSpPr>
          <p:spPr bwMode="auto">
            <a:xfrm>
              <a:off x="10767331" y="2082800"/>
              <a:ext cx="1335088" cy="1346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endParaRPr lang="zh-CN" altLang="en-US" sz="1800" dirty="0"/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11081656" y="2416175"/>
              <a:ext cx="593725" cy="539750"/>
            </a:xfrm>
            <a:custGeom>
              <a:avLst/>
              <a:gdLst>
                <a:gd name="T0" fmla="*/ 2147483646 w 158"/>
                <a:gd name="T1" fmla="*/ 2147483646 h 143"/>
                <a:gd name="T2" fmla="*/ 2147483646 w 158"/>
                <a:gd name="T3" fmla="*/ 2147483646 h 143"/>
                <a:gd name="T4" fmla="*/ 2147483646 w 158"/>
                <a:gd name="T5" fmla="*/ 2147483646 h 143"/>
                <a:gd name="T6" fmla="*/ 2147483646 w 158"/>
                <a:gd name="T7" fmla="*/ 2147483646 h 143"/>
                <a:gd name="T8" fmla="*/ 2147483646 w 158"/>
                <a:gd name="T9" fmla="*/ 2147483646 h 143"/>
                <a:gd name="T10" fmla="*/ 0 w 158"/>
                <a:gd name="T11" fmla="*/ 2147483646 h 143"/>
                <a:gd name="T12" fmla="*/ 2147483646 w 158"/>
                <a:gd name="T13" fmla="*/ 0 h 143"/>
                <a:gd name="T14" fmla="*/ 2147483646 w 158"/>
                <a:gd name="T15" fmla="*/ 2147483646 h 143"/>
                <a:gd name="T16" fmla="*/ 2147483646 w 158"/>
                <a:gd name="T17" fmla="*/ 2147483646 h 143"/>
                <a:gd name="T18" fmla="*/ 2147483646 w 158"/>
                <a:gd name="T19" fmla="*/ 2147483646 h 143"/>
                <a:gd name="T20" fmla="*/ 2147483646 w 158"/>
                <a:gd name="T21" fmla="*/ 2147483646 h 143"/>
                <a:gd name="T22" fmla="*/ 2147483646 w 158"/>
                <a:gd name="T23" fmla="*/ 2147483646 h 143"/>
                <a:gd name="T24" fmla="*/ 2147483646 w 158"/>
                <a:gd name="T25" fmla="*/ 2147483646 h 143"/>
                <a:gd name="T26" fmla="*/ 2147483646 w 158"/>
                <a:gd name="T27" fmla="*/ 2147483646 h 143"/>
                <a:gd name="T28" fmla="*/ 2147483646 w 158"/>
                <a:gd name="T29" fmla="*/ 2147483646 h 143"/>
                <a:gd name="T30" fmla="*/ 2147483646 w 158"/>
                <a:gd name="T31" fmla="*/ 2147483646 h 143"/>
                <a:gd name="T32" fmla="*/ 2147483646 w 158"/>
                <a:gd name="T33" fmla="*/ 2147483646 h 143"/>
                <a:gd name="T34" fmla="*/ 2147483646 w 158"/>
                <a:gd name="T35" fmla="*/ 2147483646 h 143"/>
                <a:gd name="T36" fmla="*/ 2147483646 w 158"/>
                <a:gd name="T37" fmla="*/ 2147483646 h 143"/>
                <a:gd name="T38" fmla="*/ 2147483646 w 158"/>
                <a:gd name="T39" fmla="*/ 2147483646 h 143"/>
                <a:gd name="T40" fmla="*/ 2147483646 w 158"/>
                <a:gd name="T41" fmla="*/ 2147483646 h 143"/>
                <a:gd name="T42" fmla="*/ 2147483646 w 158"/>
                <a:gd name="T43" fmla="*/ 2147483646 h 143"/>
                <a:gd name="T44" fmla="*/ 2147483646 w 158"/>
                <a:gd name="T45" fmla="*/ 2147483646 h 14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58" h="143">
                  <a:moveTo>
                    <a:pt x="30" y="143"/>
                  </a:moveTo>
                  <a:cubicBezTo>
                    <a:pt x="28" y="143"/>
                    <a:pt x="26" y="143"/>
                    <a:pt x="24" y="143"/>
                  </a:cubicBezTo>
                  <a:cubicBezTo>
                    <a:pt x="23" y="143"/>
                    <a:pt x="21" y="142"/>
                    <a:pt x="21" y="140"/>
                  </a:cubicBezTo>
                  <a:cubicBezTo>
                    <a:pt x="20" y="138"/>
                    <a:pt x="21" y="136"/>
                    <a:pt x="23" y="135"/>
                  </a:cubicBezTo>
                  <a:cubicBezTo>
                    <a:pt x="31" y="132"/>
                    <a:pt x="37" y="126"/>
                    <a:pt x="41" y="119"/>
                  </a:cubicBezTo>
                  <a:cubicBezTo>
                    <a:pt x="16" y="108"/>
                    <a:pt x="0" y="87"/>
                    <a:pt x="0" y="64"/>
                  </a:cubicBezTo>
                  <a:cubicBezTo>
                    <a:pt x="0" y="29"/>
                    <a:pt x="36" y="0"/>
                    <a:pt x="79" y="0"/>
                  </a:cubicBezTo>
                  <a:cubicBezTo>
                    <a:pt x="123" y="0"/>
                    <a:pt x="158" y="29"/>
                    <a:pt x="158" y="64"/>
                  </a:cubicBezTo>
                  <a:cubicBezTo>
                    <a:pt x="158" y="98"/>
                    <a:pt x="123" y="127"/>
                    <a:pt x="79" y="127"/>
                  </a:cubicBezTo>
                  <a:cubicBezTo>
                    <a:pt x="78" y="127"/>
                    <a:pt x="76" y="127"/>
                    <a:pt x="75" y="127"/>
                  </a:cubicBezTo>
                  <a:cubicBezTo>
                    <a:pt x="64" y="137"/>
                    <a:pt x="48" y="143"/>
                    <a:pt x="30" y="143"/>
                  </a:cubicBezTo>
                  <a:close/>
                  <a:moveTo>
                    <a:pt x="79" y="8"/>
                  </a:moveTo>
                  <a:cubicBezTo>
                    <a:pt x="40" y="8"/>
                    <a:pt x="8" y="33"/>
                    <a:pt x="8" y="64"/>
                  </a:cubicBezTo>
                  <a:cubicBezTo>
                    <a:pt x="8" y="85"/>
                    <a:pt x="24" y="104"/>
                    <a:pt x="49" y="113"/>
                  </a:cubicBezTo>
                  <a:cubicBezTo>
                    <a:pt x="50" y="114"/>
                    <a:pt x="50" y="115"/>
                    <a:pt x="51" y="116"/>
                  </a:cubicBezTo>
                  <a:cubicBezTo>
                    <a:pt x="51" y="117"/>
                    <a:pt x="51" y="118"/>
                    <a:pt x="51" y="119"/>
                  </a:cubicBezTo>
                  <a:cubicBezTo>
                    <a:pt x="50" y="120"/>
                    <a:pt x="50" y="120"/>
                    <a:pt x="50" y="120"/>
                  </a:cubicBezTo>
                  <a:cubicBezTo>
                    <a:pt x="50" y="121"/>
                    <a:pt x="50" y="121"/>
                    <a:pt x="49" y="122"/>
                  </a:cubicBezTo>
                  <a:cubicBezTo>
                    <a:pt x="46" y="127"/>
                    <a:pt x="43" y="131"/>
                    <a:pt x="39" y="135"/>
                  </a:cubicBezTo>
                  <a:cubicBezTo>
                    <a:pt x="51" y="133"/>
                    <a:pt x="62" y="128"/>
                    <a:pt x="70" y="120"/>
                  </a:cubicBezTo>
                  <a:cubicBezTo>
                    <a:pt x="71" y="119"/>
                    <a:pt x="72" y="119"/>
                    <a:pt x="74" y="119"/>
                  </a:cubicBezTo>
                  <a:cubicBezTo>
                    <a:pt x="115" y="121"/>
                    <a:pt x="150" y="95"/>
                    <a:pt x="150" y="64"/>
                  </a:cubicBezTo>
                  <a:cubicBezTo>
                    <a:pt x="150" y="33"/>
                    <a:pt x="118" y="8"/>
                    <a:pt x="79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Freeform 18"/>
            <p:cNvSpPr/>
            <p:nvPr/>
          </p:nvSpPr>
          <p:spPr bwMode="auto">
            <a:xfrm>
              <a:off x="11351531" y="2619375"/>
              <a:ext cx="481013" cy="431800"/>
            </a:xfrm>
            <a:custGeom>
              <a:avLst/>
              <a:gdLst>
                <a:gd name="T0" fmla="*/ 2147483646 w 128"/>
                <a:gd name="T1" fmla="*/ 2147483646 h 114"/>
                <a:gd name="T2" fmla="*/ 2147483646 w 128"/>
                <a:gd name="T3" fmla="*/ 2147483646 h 114"/>
                <a:gd name="T4" fmla="*/ 2147483646 w 128"/>
                <a:gd name="T5" fmla="*/ 2147483646 h 114"/>
                <a:gd name="T6" fmla="*/ 2147483646 w 128"/>
                <a:gd name="T7" fmla="*/ 2147483646 h 114"/>
                <a:gd name="T8" fmla="*/ 2147483646 w 128"/>
                <a:gd name="T9" fmla="*/ 2147483646 h 114"/>
                <a:gd name="T10" fmla="*/ 2147483646 w 128"/>
                <a:gd name="T11" fmla="*/ 2147483646 h 114"/>
                <a:gd name="T12" fmla="*/ 2147483646 w 128"/>
                <a:gd name="T13" fmla="*/ 2147483646 h 114"/>
                <a:gd name="T14" fmla="*/ 2147483646 w 128"/>
                <a:gd name="T15" fmla="*/ 2147483646 h 114"/>
                <a:gd name="T16" fmla="*/ 2147483646 w 128"/>
                <a:gd name="T17" fmla="*/ 2147483646 h 114"/>
                <a:gd name="T18" fmla="*/ 2147483646 w 128"/>
                <a:gd name="T19" fmla="*/ 2147483646 h 114"/>
                <a:gd name="T20" fmla="*/ 2147483646 w 128"/>
                <a:gd name="T21" fmla="*/ 2147483646 h 114"/>
                <a:gd name="T22" fmla="*/ 2147483646 w 128"/>
                <a:gd name="T23" fmla="*/ 2147483646 h 114"/>
                <a:gd name="T24" fmla="*/ 2147483646 w 128"/>
                <a:gd name="T25" fmla="*/ 2147483646 h 114"/>
                <a:gd name="T26" fmla="*/ 2147483646 w 128"/>
                <a:gd name="T27" fmla="*/ 2147483646 h 114"/>
                <a:gd name="T28" fmla="*/ 2147483646 w 128"/>
                <a:gd name="T29" fmla="*/ 2147483646 h 114"/>
                <a:gd name="T30" fmla="*/ 2147483646 w 128"/>
                <a:gd name="T31" fmla="*/ 2147483646 h 114"/>
                <a:gd name="T32" fmla="*/ 2147483646 w 128"/>
                <a:gd name="T33" fmla="*/ 2147483646 h 114"/>
                <a:gd name="T34" fmla="*/ 2147483646 w 128"/>
                <a:gd name="T35" fmla="*/ 2147483646 h 114"/>
                <a:gd name="T36" fmla="*/ 2147483646 w 128"/>
                <a:gd name="T37" fmla="*/ 2147483646 h 114"/>
                <a:gd name="T38" fmla="*/ 2147483646 w 128"/>
                <a:gd name="T39" fmla="*/ 2147483646 h 114"/>
                <a:gd name="T40" fmla="*/ 2147483646 w 128"/>
                <a:gd name="T41" fmla="*/ 2147483646 h 114"/>
                <a:gd name="T42" fmla="*/ 2147483646 w 128"/>
                <a:gd name="T43" fmla="*/ 2147483646 h 114"/>
                <a:gd name="T44" fmla="*/ 2147483646 w 128"/>
                <a:gd name="T45" fmla="*/ 2147483646 h 114"/>
                <a:gd name="T46" fmla="*/ 2147483646 w 128"/>
                <a:gd name="T47" fmla="*/ 2147483646 h 114"/>
                <a:gd name="T48" fmla="*/ 2147483646 w 128"/>
                <a:gd name="T49" fmla="*/ 2147483646 h 11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8" h="114">
                  <a:moveTo>
                    <a:pt x="101" y="114"/>
                  </a:moveTo>
                  <a:cubicBezTo>
                    <a:pt x="90" y="114"/>
                    <a:pt x="81" y="111"/>
                    <a:pt x="73" y="105"/>
                  </a:cubicBezTo>
                  <a:cubicBezTo>
                    <a:pt x="72" y="105"/>
                    <a:pt x="71" y="106"/>
                    <a:pt x="70" y="106"/>
                  </a:cubicBezTo>
                  <a:cubicBezTo>
                    <a:pt x="40" y="111"/>
                    <a:pt x="11" y="98"/>
                    <a:pt x="1" y="74"/>
                  </a:cubicBezTo>
                  <a:cubicBezTo>
                    <a:pt x="0" y="72"/>
                    <a:pt x="1" y="70"/>
                    <a:pt x="3" y="69"/>
                  </a:cubicBezTo>
                  <a:cubicBezTo>
                    <a:pt x="5" y="68"/>
                    <a:pt x="8" y="69"/>
                    <a:pt x="9" y="71"/>
                  </a:cubicBezTo>
                  <a:cubicBezTo>
                    <a:pt x="17" y="91"/>
                    <a:pt x="42" y="103"/>
                    <a:pt x="69" y="98"/>
                  </a:cubicBezTo>
                  <a:cubicBezTo>
                    <a:pt x="70" y="98"/>
                    <a:pt x="71" y="97"/>
                    <a:pt x="73" y="97"/>
                  </a:cubicBezTo>
                  <a:cubicBezTo>
                    <a:pt x="74" y="97"/>
                    <a:pt x="75" y="97"/>
                    <a:pt x="76" y="98"/>
                  </a:cubicBezTo>
                  <a:cubicBezTo>
                    <a:pt x="83" y="103"/>
                    <a:pt x="92" y="106"/>
                    <a:pt x="101" y="106"/>
                  </a:cubicBezTo>
                  <a:cubicBezTo>
                    <a:pt x="98" y="103"/>
                    <a:pt x="95" y="101"/>
                    <a:pt x="92" y="97"/>
                  </a:cubicBezTo>
                  <a:cubicBezTo>
                    <a:pt x="92" y="97"/>
                    <a:pt x="91" y="96"/>
                    <a:pt x="91" y="95"/>
                  </a:cubicBezTo>
                  <a:cubicBezTo>
                    <a:pt x="91" y="95"/>
                    <a:pt x="91" y="95"/>
                    <a:pt x="91" y="95"/>
                  </a:cubicBezTo>
                  <a:cubicBezTo>
                    <a:pt x="90" y="94"/>
                    <a:pt x="90" y="93"/>
                    <a:pt x="90" y="92"/>
                  </a:cubicBezTo>
                  <a:cubicBezTo>
                    <a:pt x="90" y="91"/>
                    <a:pt x="91" y="90"/>
                    <a:pt x="92" y="89"/>
                  </a:cubicBezTo>
                  <a:cubicBezTo>
                    <a:pt x="110" y="78"/>
                    <a:pt x="120" y="59"/>
                    <a:pt x="117" y="41"/>
                  </a:cubicBezTo>
                  <a:cubicBezTo>
                    <a:pt x="115" y="27"/>
                    <a:pt x="104" y="15"/>
                    <a:pt x="89" y="9"/>
                  </a:cubicBezTo>
                  <a:cubicBezTo>
                    <a:pt x="87" y="8"/>
                    <a:pt x="86" y="5"/>
                    <a:pt x="87" y="3"/>
                  </a:cubicBezTo>
                  <a:cubicBezTo>
                    <a:pt x="88" y="1"/>
                    <a:pt x="90" y="0"/>
                    <a:pt x="92" y="1"/>
                  </a:cubicBezTo>
                  <a:cubicBezTo>
                    <a:pt x="110" y="8"/>
                    <a:pt x="122" y="23"/>
                    <a:pt x="125" y="40"/>
                  </a:cubicBezTo>
                  <a:cubicBezTo>
                    <a:pt x="128" y="60"/>
                    <a:pt x="118" y="80"/>
                    <a:pt x="100" y="93"/>
                  </a:cubicBezTo>
                  <a:cubicBezTo>
                    <a:pt x="104" y="98"/>
                    <a:pt x="109" y="102"/>
                    <a:pt x="116" y="104"/>
                  </a:cubicBezTo>
                  <a:cubicBezTo>
                    <a:pt x="118" y="105"/>
                    <a:pt x="119" y="106"/>
                    <a:pt x="119" y="108"/>
                  </a:cubicBezTo>
                  <a:cubicBezTo>
                    <a:pt x="119" y="110"/>
                    <a:pt x="117" y="111"/>
                    <a:pt x="116" y="112"/>
                  </a:cubicBezTo>
                  <a:cubicBezTo>
                    <a:pt x="111" y="113"/>
                    <a:pt x="106" y="114"/>
                    <a:pt x="101" y="1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11221356" y="2619375"/>
              <a:ext cx="77788" cy="79375"/>
            </a:xfrm>
            <a:custGeom>
              <a:avLst/>
              <a:gdLst>
                <a:gd name="T0" fmla="*/ 2147483646 w 21"/>
                <a:gd name="T1" fmla="*/ 2147483646 h 21"/>
                <a:gd name="T2" fmla="*/ 2147483646 w 21"/>
                <a:gd name="T3" fmla="*/ 2147483646 h 21"/>
                <a:gd name="T4" fmla="*/ 2147483646 w 21"/>
                <a:gd name="T5" fmla="*/ 2147483646 h 21"/>
                <a:gd name="T6" fmla="*/ 2147483646 w 21"/>
                <a:gd name="T7" fmla="*/ 2147483646 h 21"/>
                <a:gd name="T8" fmla="*/ 2147483646 w 21"/>
                <a:gd name="T9" fmla="*/ 2147483646 h 21"/>
                <a:gd name="T10" fmla="*/ 2147483646 w 21"/>
                <a:gd name="T11" fmla="*/ 0 h 21"/>
                <a:gd name="T12" fmla="*/ 0 w 21"/>
                <a:gd name="T13" fmla="*/ 2147483646 h 21"/>
                <a:gd name="T14" fmla="*/ 2147483646 w 21"/>
                <a:gd name="T15" fmla="*/ 2147483646 h 21"/>
                <a:gd name="T16" fmla="*/ 2147483646 w 21"/>
                <a:gd name="T17" fmla="*/ 2147483646 h 21"/>
                <a:gd name="T18" fmla="*/ 2147483646 w 21"/>
                <a:gd name="T19" fmla="*/ 0 h 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" h="21">
                  <a:moveTo>
                    <a:pt x="10" y="8"/>
                  </a:moveTo>
                  <a:cubicBezTo>
                    <a:pt x="11" y="8"/>
                    <a:pt x="13" y="9"/>
                    <a:pt x="13" y="11"/>
                  </a:cubicBezTo>
                  <a:cubicBezTo>
                    <a:pt x="13" y="12"/>
                    <a:pt x="11" y="13"/>
                    <a:pt x="10" y="13"/>
                  </a:cubicBezTo>
                  <a:cubicBezTo>
                    <a:pt x="9" y="13"/>
                    <a:pt x="8" y="12"/>
                    <a:pt x="8" y="11"/>
                  </a:cubicBezTo>
                  <a:cubicBezTo>
                    <a:pt x="8" y="9"/>
                    <a:pt x="9" y="8"/>
                    <a:pt x="10" y="8"/>
                  </a:cubicBezTo>
                  <a:moveTo>
                    <a:pt x="10" y="0"/>
                  </a:moveTo>
                  <a:cubicBezTo>
                    <a:pt x="4" y="0"/>
                    <a:pt x="0" y="5"/>
                    <a:pt x="0" y="11"/>
                  </a:cubicBezTo>
                  <a:cubicBezTo>
                    <a:pt x="0" y="16"/>
                    <a:pt x="4" y="21"/>
                    <a:pt x="10" y="21"/>
                  </a:cubicBezTo>
                  <a:cubicBezTo>
                    <a:pt x="16" y="21"/>
                    <a:pt x="21" y="16"/>
                    <a:pt x="21" y="11"/>
                  </a:cubicBezTo>
                  <a:cubicBezTo>
                    <a:pt x="21" y="5"/>
                    <a:pt x="16" y="0"/>
                    <a:pt x="1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Freeform 20"/>
            <p:cNvSpPr>
              <a:spLocks noEditPoints="1"/>
            </p:cNvSpPr>
            <p:nvPr/>
          </p:nvSpPr>
          <p:spPr bwMode="auto">
            <a:xfrm>
              <a:off x="11340419" y="2619375"/>
              <a:ext cx="79375" cy="79375"/>
            </a:xfrm>
            <a:custGeom>
              <a:avLst/>
              <a:gdLst>
                <a:gd name="T0" fmla="*/ 2147483646 w 21"/>
                <a:gd name="T1" fmla="*/ 2147483646 h 21"/>
                <a:gd name="T2" fmla="*/ 2147483646 w 21"/>
                <a:gd name="T3" fmla="*/ 2147483646 h 21"/>
                <a:gd name="T4" fmla="*/ 2147483646 w 21"/>
                <a:gd name="T5" fmla="*/ 2147483646 h 21"/>
                <a:gd name="T6" fmla="*/ 2147483646 w 21"/>
                <a:gd name="T7" fmla="*/ 2147483646 h 21"/>
                <a:gd name="T8" fmla="*/ 2147483646 w 21"/>
                <a:gd name="T9" fmla="*/ 2147483646 h 21"/>
                <a:gd name="T10" fmla="*/ 2147483646 w 21"/>
                <a:gd name="T11" fmla="*/ 0 h 21"/>
                <a:gd name="T12" fmla="*/ 0 w 21"/>
                <a:gd name="T13" fmla="*/ 2147483646 h 21"/>
                <a:gd name="T14" fmla="*/ 2147483646 w 21"/>
                <a:gd name="T15" fmla="*/ 2147483646 h 21"/>
                <a:gd name="T16" fmla="*/ 2147483646 w 21"/>
                <a:gd name="T17" fmla="*/ 2147483646 h 21"/>
                <a:gd name="T18" fmla="*/ 2147483646 w 21"/>
                <a:gd name="T19" fmla="*/ 0 h 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" h="21">
                  <a:moveTo>
                    <a:pt x="10" y="8"/>
                  </a:moveTo>
                  <a:cubicBezTo>
                    <a:pt x="12" y="8"/>
                    <a:pt x="13" y="9"/>
                    <a:pt x="13" y="11"/>
                  </a:cubicBezTo>
                  <a:cubicBezTo>
                    <a:pt x="13" y="12"/>
                    <a:pt x="12" y="13"/>
                    <a:pt x="10" y="13"/>
                  </a:cubicBezTo>
                  <a:cubicBezTo>
                    <a:pt x="9" y="13"/>
                    <a:pt x="8" y="12"/>
                    <a:pt x="8" y="11"/>
                  </a:cubicBezTo>
                  <a:cubicBezTo>
                    <a:pt x="8" y="9"/>
                    <a:pt x="9" y="8"/>
                    <a:pt x="10" y="8"/>
                  </a:cubicBezTo>
                  <a:moveTo>
                    <a:pt x="10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6"/>
                    <a:pt x="5" y="21"/>
                    <a:pt x="10" y="21"/>
                  </a:cubicBezTo>
                  <a:cubicBezTo>
                    <a:pt x="16" y="21"/>
                    <a:pt x="21" y="16"/>
                    <a:pt x="21" y="11"/>
                  </a:cubicBezTo>
                  <a:cubicBezTo>
                    <a:pt x="21" y="5"/>
                    <a:pt x="16" y="0"/>
                    <a:pt x="1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" name="Freeform 21"/>
            <p:cNvSpPr>
              <a:spLocks noEditPoints="1"/>
            </p:cNvSpPr>
            <p:nvPr/>
          </p:nvSpPr>
          <p:spPr bwMode="auto">
            <a:xfrm>
              <a:off x="11461069" y="2619375"/>
              <a:ext cx="79375" cy="79375"/>
            </a:xfrm>
            <a:custGeom>
              <a:avLst/>
              <a:gdLst>
                <a:gd name="T0" fmla="*/ 2147483646 w 21"/>
                <a:gd name="T1" fmla="*/ 2147483646 h 21"/>
                <a:gd name="T2" fmla="*/ 2147483646 w 21"/>
                <a:gd name="T3" fmla="*/ 2147483646 h 21"/>
                <a:gd name="T4" fmla="*/ 2147483646 w 21"/>
                <a:gd name="T5" fmla="*/ 2147483646 h 21"/>
                <a:gd name="T6" fmla="*/ 2147483646 w 21"/>
                <a:gd name="T7" fmla="*/ 2147483646 h 21"/>
                <a:gd name="T8" fmla="*/ 2147483646 w 21"/>
                <a:gd name="T9" fmla="*/ 2147483646 h 21"/>
                <a:gd name="T10" fmla="*/ 2147483646 w 21"/>
                <a:gd name="T11" fmla="*/ 0 h 21"/>
                <a:gd name="T12" fmla="*/ 0 w 21"/>
                <a:gd name="T13" fmla="*/ 2147483646 h 21"/>
                <a:gd name="T14" fmla="*/ 2147483646 w 21"/>
                <a:gd name="T15" fmla="*/ 2147483646 h 21"/>
                <a:gd name="T16" fmla="*/ 2147483646 w 21"/>
                <a:gd name="T17" fmla="*/ 2147483646 h 21"/>
                <a:gd name="T18" fmla="*/ 2147483646 w 21"/>
                <a:gd name="T19" fmla="*/ 0 h 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" h="21">
                  <a:moveTo>
                    <a:pt x="11" y="8"/>
                  </a:moveTo>
                  <a:cubicBezTo>
                    <a:pt x="12" y="8"/>
                    <a:pt x="13" y="9"/>
                    <a:pt x="13" y="11"/>
                  </a:cubicBezTo>
                  <a:cubicBezTo>
                    <a:pt x="13" y="12"/>
                    <a:pt x="12" y="13"/>
                    <a:pt x="11" y="13"/>
                  </a:cubicBezTo>
                  <a:cubicBezTo>
                    <a:pt x="9" y="13"/>
                    <a:pt x="8" y="12"/>
                    <a:pt x="8" y="11"/>
                  </a:cubicBezTo>
                  <a:cubicBezTo>
                    <a:pt x="8" y="9"/>
                    <a:pt x="9" y="8"/>
                    <a:pt x="11" y="8"/>
                  </a:cubicBezTo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6"/>
                    <a:pt x="5" y="21"/>
                    <a:pt x="11" y="21"/>
                  </a:cubicBezTo>
                  <a:cubicBezTo>
                    <a:pt x="17" y="21"/>
                    <a:pt x="21" y="16"/>
                    <a:pt x="21" y="11"/>
                  </a:cubicBezTo>
                  <a:cubicBezTo>
                    <a:pt x="21" y="5"/>
                    <a:pt x="17" y="0"/>
                    <a:pt x="1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8" name="文本框 30"/>
          <p:cNvSpPr txBox="1">
            <a:spLocks noChangeArrowheads="1"/>
          </p:cNvSpPr>
          <p:nvPr/>
        </p:nvSpPr>
        <p:spPr bwMode="auto">
          <a:xfrm>
            <a:off x="1098550" y="3146425"/>
            <a:ext cx="16208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30" name="文本框 32"/>
          <p:cNvSpPr txBox="1">
            <a:spLocks noChangeArrowheads="1"/>
          </p:cNvSpPr>
          <p:nvPr/>
        </p:nvSpPr>
        <p:spPr bwMode="auto">
          <a:xfrm>
            <a:off x="3884613" y="3146425"/>
            <a:ext cx="16208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32" name="文本框 34"/>
          <p:cNvSpPr txBox="1">
            <a:spLocks noChangeArrowheads="1"/>
          </p:cNvSpPr>
          <p:nvPr/>
        </p:nvSpPr>
        <p:spPr bwMode="auto">
          <a:xfrm>
            <a:off x="6686550" y="3146425"/>
            <a:ext cx="16208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34" name="文本框 36"/>
          <p:cNvSpPr txBox="1">
            <a:spLocks noChangeArrowheads="1"/>
          </p:cNvSpPr>
          <p:nvPr/>
        </p:nvSpPr>
        <p:spPr bwMode="auto">
          <a:xfrm>
            <a:off x="9444038" y="3146425"/>
            <a:ext cx="16208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8" grpId="0"/>
      <p:bldP spid="30" grpId="0"/>
      <p:bldP spid="32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自由: 形状 3"/>
          <p:cNvSpPr/>
          <p:nvPr/>
        </p:nvSpPr>
        <p:spPr>
          <a:xfrm>
            <a:off x="0" y="0"/>
            <a:ext cx="12192000" cy="6860934"/>
          </a:xfrm>
          <a:custGeom>
            <a:avLst/>
            <a:gdLst>
              <a:gd name="connsiteX0" fmla="*/ 203593 w 12192000"/>
              <a:gd name="connsiteY0" fmla="*/ 78057 h 6860934"/>
              <a:gd name="connsiteX1" fmla="*/ 78059 w 12192000"/>
              <a:gd name="connsiteY1" fmla="*/ 203591 h 6860934"/>
              <a:gd name="connsiteX2" fmla="*/ 78059 w 12192000"/>
              <a:gd name="connsiteY2" fmla="*/ 6665559 h 6860934"/>
              <a:gd name="connsiteX3" fmla="*/ 203593 w 12192000"/>
              <a:gd name="connsiteY3" fmla="*/ 6791093 h 6860934"/>
              <a:gd name="connsiteX4" fmla="*/ 11984690 w 12192000"/>
              <a:gd name="connsiteY4" fmla="*/ 6791093 h 6860934"/>
              <a:gd name="connsiteX5" fmla="*/ 12110224 w 12192000"/>
              <a:gd name="connsiteY5" fmla="*/ 6665559 h 6860934"/>
              <a:gd name="connsiteX6" fmla="*/ 12110224 w 12192000"/>
              <a:gd name="connsiteY6" fmla="*/ 203591 h 6860934"/>
              <a:gd name="connsiteX7" fmla="*/ 11984690 w 12192000"/>
              <a:gd name="connsiteY7" fmla="*/ 78057 h 6860934"/>
              <a:gd name="connsiteX8" fmla="*/ 0 w 12192000"/>
              <a:gd name="connsiteY8" fmla="*/ 0 h 6860934"/>
              <a:gd name="connsiteX9" fmla="*/ 12192000 w 12192000"/>
              <a:gd name="connsiteY9" fmla="*/ 0 h 6860934"/>
              <a:gd name="connsiteX10" fmla="*/ 12192000 w 12192000"/>
              <a:gd name="connsiteY10" fmla="*/ 6860934 h 6860934"/>
              <a:gd name="connsiteX11" fmla="*/ 0 w 12192000"/>
              <a:gd name="connsiteY11" fmla="*/ 6860934 h 6860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60934">
                <a:moveTo>
                  <a:pt x="203593" y="78057"/>
                </a:moveTo>
                <a:cubicBezTo>
                  <a:pt x="134262" y="78057"/>
                  <a:pt x="78059" y="134260"/>
                  <a:pt x="78059" y="203591"/>
                </a:cubicBezTo>
                <a:lnTo>
                  <a:pt x="78059" y="6665559"/>
                </a:lnTo>
                <a:cubicBezTo>
                  <a:pt x="78059" y="6734890"/>
                  <a:pt x="134262" y="6791093"/>
                  <a:pt x="203593" y="6791093"/>
                </a:cubicBezTo>
                <a:lnTo>
                  <a:pt x="11984690" y="6791093"/>
                </a:lnTo>
                <a:cubicBezTo>
                  <a:pt x="12054021" y="6791093"/>
                  <a:pt x="12110224" y="6734890"/>
                  <a:pt x="12110224" y="6665559"/>
                </a:cubicBezTo>
                <a:lnTo>
                  <a:pt x="12110224" y="203591"/>
                </a:lnTo>
                <a:cubicBezTo>
                  <a:pt x="12110224" y="134260"/>
                  <a:pt x="12054021" y="78057"/>
                  <a:pt x="11984690" y="78057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60934"/>
                </a:lnTo>
                <a:lnTo>
                  <a:pt x="0" y="6860934"/>
                </a:lnTo>
                <a:close/>
              </a:path>
            </a:pathLst>
          </a:custGeom>
          <a:solidFill>
            <a:srgbClr val="2400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MH_Entry_1"/>
          <p:cNvSpPr/>
          <p:nvPr>
            <p:custDataLst>
              <p:tags r:id="rId1"/>
            </p:custDataLst>
          </p:nvPr>
        </p:nvSpPr>
        <p:spPr>
          <a:xfrm>
            <a:off x="741878" y="142331"/>
            <a:ext cx="2383287" cy="498614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r>
              <a:rPr lang="zh-CN" altLang="en-US" sz="2400" spc="200" dirty="0">
                <a:solidFill>
                  <a:srgbClr val="38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活动背景介绍</a:t>
            </a:r>
          </a:p>
        </p:txBody>
      </p:sp>
      <p:sp>
        <p:nvSpPr>
          <p:cNvPr id="6" name="MH_Number_1"/>
          <p:cNvSpPr/>
          <p:nvPr>
            <p:custDataLst>
              <p:tags r:id="rId2"/>
            </p:custDataLst>
          </p:nvPr>
        </p:nvSpPr>
        <p:spPr>
          <a:xfrm>
            <a:off x="151338" y="128184"/>
            <a:ext cx="498951" cy="498614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endParaRPr lang="zh-CN" alt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MH_SubTitle_1"/>
          <p:cNvSpPr/>
          <p:nvPr/>
        </p:nvSpPr>
        <p:spPr>
          <a:xfrm flipH="1">
            <a:off x="4618038" y="1938338"/>
            <a:ext cx="925512" cy="925512"/>
          </a:xfrm>
          <a:prstGeom prst="round2DiagRect">
            <a:avLst>
              <a:gd name="adj1" fmla="val 13809"/>
              <a:gd name="adj2" fmla="val 0"/>
            </a:avLst>
          </a:prstGeom>
          <a:solidFill>
            <a:schemeClr val="accent2"/>
          </a:solidFill>
        </p:spPr>
        <p:txBody>
          <a:bodyPr lIns="0" tIns="0" rIns="0" bIns="0"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添加</a:t>
            </a:r>
            <a:endParaRPr lang="en-US" altLang="zh-CN" b="1" kern="0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标题</a:t>
            </a:r>
          </a:p>
        </p:txBody>
      </p:sp>
      <p:sp>
        <p:nvSpPr>
          <p:cNvPr id="10" name="MH_SubTitle_1"/>
          <p:cNvSpPr/>
          <p:nvPr/>
        </p:nvSpPr>
        <p:spPr>
          <a:xfrm flipH="1">
            <a:off x="9517063" y="1938338"/>
            <a:ext cx="925512" cy="925512"/>
          </a:xfrm>
          <a:prstGeom prst="round2DiagRect">
            <a:avLst>
              <a:gd name="adj1" fmla="val 13809"/>
              <a:gd name="adj2" fmla="val 0"/>
            </a:avLst>
          </a:prstGeom>
          <a:solidFill>
            <a:schemeClr val="accent1"/>
          </a:solidFill>
        </p:spPr>
        <p:txBody>
          <a:bodyPr lIns="0" tIns="0" rIns="0" bIns="0"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添加</a:t>
            </a:r>
            <a:endParaRPr lang="en-US" altLang="zh-CN" b="1" kern="0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标题</a:t>
            </a:r>
          </a:p>
        </p:txBody>
      </p:sp>
      <p:sp>
        <p:nvSpPr>
          <p:cNvPr id="12" name="MH_SubTitle_1"/>
          <p:cNvSpPr/>
          <p:nvPr/>
        </p:nvSpPr>
        <p:spPr>
          <a:xfrm flipH="1">
            <a:off x="4618038" y="3316288"/>
            <a:ext cx="925512" cy="925512"/>
          </a:xfrm>
          <a:prstGeom prst="round2DiagRect">
            <a:avLst>
              <a:gd name="adj1" fmla="val 13809"/>
              <a:gd name="adj2" fmla="val 0"/>
            </a:avLst>
          </a:prstGeom>
          <a:solidFill>
            <a:schemeClr val="accent3"/>
          </a:solidFill>
        </p:spPr>
        <p:txBody>
          <a:bodyPr lIns="0" tIns="0" rIns="0" bIns="0"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添加</a:t>
            </a:r>
            <a:endParaRPr lang="en-US" altLang="zh-CN" b="1" kern="0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标题</a:t>
            </a:r>
          </a:p>
        </p:txBody>
      </p:sp>
      <p:sp>
        <p:nvSpPr>
          <p:cNvPr id="14" name="MH_SubTitle_1"/>
          <p:cNvSpPr/>
          <p:nvPr/>
        </p:nvSpPr>
        <p:spPr>
          <a:xfrm flipH="1">
            <a:off x="9517063" y="3316288"/>
            <a:ext cx="925512" cy="925512"/>
          </a:xfrm>
          <a:prstGeom prst="round2DiagRect">
            <a:avLst>
              <a:gd name="adj1" fmla="val 13809"/>
              <a:gd name="adj2" fmla="val 0"/>
            </a:avLst>
          </a:prstGeom>
          <a:solidFill>
            <a:schemeClr val="accent2"/>
          </a:solidFill>
        </p:spPr>
        <p:txBody>
          <a:bodyPr lIns="0" tIns="0" rIns="0" bIns="0"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添加</a:t>
            </a:r>
            <a:endParaRPr lang="en-US" altLang="zh-CN" b="1" kern="0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标题</a:t>
            </a:r>
          </a:p>
        </p:txBody>
      </p:sp>
      <p:sp>
        <p:nvSpPr>
          <p:cNvPr id="16" name="MH_SubTitle_1"/>
          <p:cNvSpPr/>
          <p:nvPr/>
        </p:nvSpPr>
        <p:spPr>
          <a:xfrm flipH="1">
            <a:off x="4618038" y="4689475"/>
            <a:ext cx="925512" cy="925513"/>
          </a:xfrm>
          <a:prstGeom prst="round2DiagRect">
            <a:avLst>
              <a:gd name="adj1" fmla="val 13809"/>
              <a:gd name="adj2" fmla="val 0"/>
            </a:avLst>
          </a:prstGeom>
          <a:solidFill>
            <a:schemeClr val="accent1"/>
          </a:solidFill>
        </p:spPr>
        <p:txBody>
          <a:bodyPr lIns="0" tIns="0" rIns="0" bIns="0"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添加</a:t>
            </a:r>
            <a:endParaRPr lang="en-US" altLang="zh-CN" b="1" kern="0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标题</a:t>
            </a:r>
          </a:p>
        </p:txBody>
      </p:sp>
      <p:sp>
        <p:nvSpPr>
          <p:cNvPr id="18" name="MH_SubTitle_1"/>
          <p:cNvSpPr/>
          <p:nvPr/>
        </p:nvSpPr>
        <p:spPr>
          <a:xfrm flipH="1">
            <a:off x="9517063" y="4689475"/>
            <a:ext cx="925512" cy="925513"/>
          </a:xfrm>
          <a:prstGeom prst="round2DiagRect">
            <a:avLst>
              <a:gd name="adj1" fmla="val 13809"/>
              <a:gd name="adj2" fmla="val 0"/>
            </a:avLst>
          </a:prstGeom>
          <a:solidFill>
            <a:schemeClr val="accent3"/>
          </a:solidFill>
        </p:spPr>
        <p:txBody>
          <a:bodyPr lIns="0" tIns="0" rIns="0" bIns="0"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添加</a:t>
            </a:r>
            <a:endParaRPr lang="en-US" altLang="zh-CN" b="1" kern="0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标题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0" grpId="0" animBg="1"/>
      <p:bldP spid="12" grpId="0" animBg="1"/>
      <p:bldP spid="14" grpId="0" animBg="1"/>
      <p:bldP spid="16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自由: 形状 3"/>
          <p:cNvSpPr/>
          <p:nvPr/>
        </p:nvSpPr>
        <p:spPr>
          <a:xfrm>
            <a:off x="0" y="0"/>
            <a:ext cx="12192000" cy="6860934"/>
          </a:xfrm>
          <a:custGeom>
            <a:avLst/>
            <a:gdLst>
              <a:gd name="connsiteX0" fmla="*/ 203593 w 12192000"/>
              <a:gd name="connsiteY0" fmla="*/ 78057 h 6860934"/>
              <a:gd name="connsiteX1" fmla="*/ 78059 w 12192000"/>
              <a:gd name="connsiteY1" fmla="*/ 203591 h 6860934"/>
              <a:gd name="connsiteX2" fmla="*/ 78059 w 12192000"/>
              <a:gd name="connsiteY2" fmla="*/ 6665559 h 6860934"/>
              <a:gd name="connsiteX3" fmla="*/ 203593 w 12192000"/>
              <a:gd name="connsiteY3" fmla="*/ 6791093 h 6860934"/>
              <a:gd name="connsiteX4" fmla="*/ 11984690 w 12192000"/>
              <a:gd name="connsiteY4" fmla="*/ 6791093 h 6860934"/>
              <a:gd name="connsiteX5" fmla="*/ 12110224 w 12192000"/>
              <a:gd name="connsiteY5" fmla="*/ 6665559 h 6860934"/>
              <a:gd name="connsiteX6" fmla="*/ 12110224 w 12192000"/>
              <a:gd name="connsiteY6" fmla="*/ 203591 h 6860934"/>
              <a:gd name="connsiteX7" fmla="*/ 11984690 w 12192000"/>
              <a:gd name="connsiteY7" fmla="*/ 78057 h 6860934"/>
              <a:gd name="connsiteX8" fmla="*/ 0 w 12192000"/>
              <a:gd name="connsiteY8" fmla="*/ 0 h 6860934"/>
              <a:gd name="connsiteX9" fmla="*/ 12192000 w 12192000"/>
              <a:gd name="connsiteY9" fmla="*/ 0 h 6860934"/>
              <a:gd name="connsiteX10" fmla="*/ 12192000 w 12192000"/>
              <a:gd name="connsiteY10" fmla="*/ 6860934 h 6860934"/>
              <a:gd name="connsiteX11" fmla="*/ 0 w 12192000"/>
              <a:gd name="connsiteY11" fmla="*/ 6860934 h 6860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60934">
                <a:moveTo>
                  <a:pt x="203593" y="78057"/>
                </a:moveTo>
                <a:cubicBezTo>
                  <a:pt x="134262" y="78057"/>
                  <a:pt x="78059" y="134260"/>
                  <a:pt x="78059" y="203591"/>
                </a:cubicBezTo>
                <a:lnTo>
                  <a:pt x="78059" y="6665559"/>
                </a:lnTo>
                <a:cubicBezTo>
                  <a:pt x="78059" y="6734890"/>
                  <a:pt x="134262" y="6791093"/>
                  <a:pt x="203593" y="6791093"/>
                </a:cubicBezTo>
                <a:lnTo>
                  <a:pt x="11984690" y="6791093"/>
                </a:lnTo>
                <a:cubicBezTo>
                  <a:pt x="12054021" y="6791093"/>
                  <a:pt x="12110224" y="6734890"/>
                  <a:pt x="12110224" y="6665559"/>
                </a:cubicBezTo>
                <a:lnTo>
                  <a:pt x="12110224" y="203591"/>
                </a:lnTo>
                <a:cubicBezTo>
                  <a:pt x="12110224" y="134260"/>
                  <a:pt x="12054021" y="78057"/>
                  <a:pt x="11984690" y="78057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60934"/>
                </a:lnTo>
                <a:lnTo>
                  <a:pt x="0" y="6860934"/>
                </a:lnTo>
                <a:close/>
              </a:path>
            </a:pathLst>
          </a:custGeom>
          <a:solidFill>
            <a:srgbClr val="2400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MH_Entry_1"/>
          <p:cNvSpPr/>
          <p:nvPr>
            <p:custDataLst>
              <p:tags r:id="rId1"/>
            </p:custDataLst>
          </p:nvPr>
        </p:nvSpPr>
        <p:spPr>
          <a:xfrm>
            <a:off x="741878" y="142331"/>
            <a:ext cx="2383287" cy="498614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r>
              <a:rPr lang="zh-CN" altLang="en-US" sz="2400" spc="200" dirty="0">
                <a:solidFill>
                  <a:srgbClr val="38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活动背景介绍</a:t>
            </a:r>
          </a:p>
        </p:txBody>
      </p:sp>
      <p:sp>
        <p:nvSpPr>
          <p:cNvPr id="6" name="MH_Number_1"/>
          <p:cNvSpPr/>
          <p:nvPr>
            <p:custDataLst>
              <p:tags r:id="rId2"/>
            </p:custDataLst>
          </p:nvPr>
        </p:nvSpPr>
        <p:spPr>
          <a:xfrm>
            <a:off x="151338" y="128184"/>
            <a:ext cx="498951" cy="498614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endParaRPr lang="zh-CN" alt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Rectangle 43"/>
          <p:cNvSpPr>
            <a:spLocks noChangeArrowheads="1"/>
          </p:cNvSpPr>
          <p:nvPr/>
        </p:nvSpPr>
        <p:spPr bwMode="auto">
          <a:xfrm>
            <a:off x="1627188" y="3184525"/>
            <a:ext cx="974725" cy="25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8" name="Rectangle 44"/>
          <p:cNvSpPr>
            <a:spLocks noChangeArrowheads="1"/>
          </p:cNvSpPr>
          <p:nvPr/>
        </p:nvSpPr>
        <p:spPr bwMode="auto">
          <a:xfrm>
            <a:off x="4225925" y="3184525"/>
            <a:ext cx="977900" cy="25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9" name="Rectangle 45"/>
          <p:cNvSpPr>
            <a:spLocks noChangeArrowheads="1"/>
          </p:cNvSpPr>
          <p:nvPr/>
        </p:nvSpPr>
        <p:spPr bwMode="auto">
          <a:xfrm>
            <a:off x="6975475" y="3184525"/>
            <a:ext cx="974725" cy="25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zh-CN" altLang="en-US" sz="1800"/>
          </a:p>
        </p:txBody>
      </p:sp>
      <p:sp>
        <p:nvSpPr>
          <p:cNvPr id="10" name="Rectangle 46"/>
          <p:cNvSpPr>
            <a:spLocks noChangeArrowheads="1"/>
          </p:cNvSpPr>
          <p:nvPr/>
        </p:nvSpPr>
        <p:spPr bwMode="auto">
          <a:xfrm>
            <a:off x="9451975" y="3184525"/>
            <a:ext cx="974725" cy="25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grpSp>
        <p:nvGrpSpPr>
          <p:cNvPr id="11" name="组合 10"/>
          <p:cNvGrpSpPr/>
          <p:nvPr/>
        </p:nvGrpSpPr>
        <p:grpSpPr>
          <a:xfrm>
            <a:off x="1724025" y="3287714"/>
            <a:ext cx="779463" cy="1027113"/>
            <a:chOff x="736600" y="5478463"/>
            <a:chExt cx="779463" cy="1027113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2" name="Freeform 47"/>
            <p:cNvSpPr>
              <a:spLocks noEditPoints="1"/>
            </p:cNvSpPr>
            <p:nvPr/>
          </p:nvSpPr>
          <p:spPr bwMode="auto">
            <a:xfrm>
              <a:off x="736600" y="5740401"/>
              <a:ext cx="609600" cy="765175"/>
            </a:xfrm>
            <a:custGeom>
              <a:avLst/>
              <a:gdLst>
                <a:gd name="T0" fmla="*/ 127 w 144"/>
                <a:gd name="T1" fmla="*/ 110 h 180"/>
                <a:gd name="T2" fmla="*/ 143 w 144"/>
                <a:gd name="T3" fmla="*/ 61 h 180"/>
                <a:gd name="T4" fmla="*/ 82 w 144"/>
                <a:gd name="T5" fmla="*/ 0 h 180"/>
                <a:gd name="T6" fmla="*/ 21 w 144"/>
                <a:gd name="T7" fmla="*/ 61 h 180"/>
                <a:gd name="T8" fmla="*/ 20 w 144"/>
                <a:gd name="T9" fmla="*/ 76 h 180"/>
                <a:gd name="T10" fmla="*/ 0 w 144"/>
                <a:gd name="T11" fmla="*/ 112 h 180"/>
                <a:gd name="T12" fmla="*/ 20 w 144"/>
                <a:gd name="T13" fmla="*/ 112 h 180"/>
                <a:gd name="T14" fmla="*/ 20 w 144"/>
                <a:gd name="T15" fmla="*/ 150 h 180"/>
                <a:gd name="T16" fmla="*/ 22 w 144"/>
                <a:gd name="T17" fmla="*/ 150 h 180"/>
                <a:gd name="T18" fmla="*/ 35 w 144"/>
                <a:gd name="T19" fmla="*/ 150 h 180"/>
                <a:gd name="T20" fmla="*/ 57 w 144"/>
                <a:gd name="T21" fmla="*/ 149 h 180"/>
                <a:gd name="T22" fmla="*/ 62 w 144"/>
                <a:gd name="T23" fmla="*/ 180 h 180"/>
                <a:gd name="T24" fmla="*/ 144 w 144"/>
                <a:gd name="T25" fmla="*/ 180 h 180"/>
                <a:gd name="T26" fmla="*/ 126 w 144"/>
                <a:gd name="T27" fmla="*/ 113 h 180"/>
                <a:gd name="T28" fmla="*/ 127 w 144"/>
                <a:gd name="T29" fmla="*/ 110 h 180"/>
                <a:gd name="T30" fmla="*/ 139 w 144"/>
                <a:gd name="T31" fmla="*/ 176 h 180"/>
                <a:gd name="T32" fmla="*/ 66 w 144"/>
                <a:gd name="T33" fmla="*/ 176 h 180"/>
                <a:gd name="T34" fmla="*/ 60 w 144"/>
                <a:gd name="T35" fmla="*/ 145 h 180"/>
                <a:gd name="T36" fmla="*/ 58 w 144"/>
                <a:gd name="T37" fmla="*/ 145 h 180"/>
                <a:gd name="T38" fmla="*/ 35 w 144"/>
                <a:gd name="T39" fmla="*/ 146 h 180"/>
                <a:gd name="T40" fmla="*/ 24 w 144"/>
                <a:gd name="T41" fmla="*/ 146 h 180"/>
                <a:gd name="T42" fmla="*/ 24 w 144"/>
                <a:gd name="T43" fmla="*/ 108 h 180"/>
                <a:gd name="T44" fmla="*/ 7 w 144"/>
                <a:gd name="T45" fmla="*/ 108 h 180"/>
                <a:gd name="T46" fmla="*/ 24 w 144"/>
                <a:gd name="T47" fmla="*/ 77 h 180"/>
                <a:gd name="T48" fmla="*/ 25 w 144"/>
                <a:gd name="T49" fmla="*/ 61 h 180"/>
                <a:gd name="T50" fmla="*/ 82 w 144"/>
                <a:gd name="T51" fmla="*/ 3 h 180"/>
                <a:gd name="T52" fmla="*/ 139 w 144"/>
                <a:gd name="T53" fmla="*/ 61 h 180"/>
                <a:gd name="T54" fmla="*/ 124 w 144"/>
                <a:gd name="T55" fmla="*/ 108 h 180"/>
                <a:gd name="T56" fmla="*/ 122 w 144"/>
                <a:gd name="T57" fmla="*/ 111 h 180"/>
                <a:gd name="T58" fmla="*/ 122 w 144"/>
                <a:gd name="T59" fmla="*/ 112 h 180"/>
                <a:gd name="T60" fmla="*/ 139 w 144"/>
                <a:gd name="T61" fmla="*/ 176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4" h="180">
                  <a:moveTo>
                    <a:pt x="127" y="110"/>
                  </a:moveTo>
                  <a:cubicBezTo>
                    <a:pt x="133" y="101"/>
                    <a:pt x="143" y="84"/>
                    <a:pt x="143" y="61"/>
                  </a:cubicBezTo>
                  <a:cubicBezTo>
                    <a:pt x="143" y="27"/>
                    <a:pt x="116" y="0"/>
                    <a:pt x="82" y="0"/>
                  </a:cubicBezTo>
                  <a:cubicBezTo>
                    <a:pt x="48" y="0"/>
                    <a:pt x="21" y="27"/>
                    <a:pt x="21" y="61"/>
                  </a:cubicBezTo>
                  <a:cubicBezTo>
                    <a:pt x="20" y="76"/>
                    <a:pt x="20" y="76"/>
                    <a:pt x="20" y="76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20" y="112"/>
                    <a:pt x="20" y="112"/>
                    <a:pt x="20" y="112"/>
                  </a:cubicBezTo>
                  <a:cubicBezTo>
                    <a:pt x="20" y="150"/>
                    <a:pt x="20" y="150"/>
                    <a:pt x="20" y="150"/>
                  </a:cubicBezTo>
                  <a:cubicBezTo>
                    <a:pt x="22" y="150"/>
                    <a:pt x="22" y="150"/>
                    <a:pt x="22" y="150"/>
                  </a:cubicBezTo>
                  <a:cubicBezTo>
                    <a:pt x="22" y="150"/>
                    <a:pt x="27" y="150"/>
                    <a:pt x="35" y="150"/>
                  </a:cubicBezTo>
                  <a:cubicBezTo>
                    <a:pt x="43" y="150"/>
                    <a:pt x="50" y="150"/>
                    <a:pt x="57" y="149"/>
                  </a:cubicBezTo>
                  <a:cubicBezTo>
                    <a:pt x="62" y="180"/>
                    <a:pt x="62" y="180"/>
                    <a:pt x="62" y="180"/>
                  </a:cubicBezTo>
                  <a:cubicBezTo>
                    <a:pt x="144" y="180"/>
                    <a:pt x="144" y="180"/>
                    <a:pt x="144" y="180"/>
                  </a:cubicBezTo>
                  <a:cubicBezTo>
                    <a:pt x="126" y="113"/>
                    <a:pt x="126" y="113"/>
                    <a:pt x="126" y="113"/>
                  </a:cubicBezTo>
                  <a:cubicBezTo>
                    <a:pt x="126" y="112"/>
                    <a:pt x="127" y="111"/>
                    <a:pt x="127" y="110"/>
                  </a:cubicBezTo>
                  <a:close/>
                  <a:moveTo>
                    <a:pt x="139" y="176"/>
                  </a:moveTo>
                  <a:cubicBezTo>
                    <a:pt x="66" y="176"/>
                    <a:pt x="66" y="176"/>
                    <a:pt x="66" y="176"/>
                  </a:cubicBezTo>
                  <a:cubicBezTo>
                    <a:pt x="60" y="145"/>
                    <a:pt x="60" y="145"/>
                    <a:pt x="60" y="145"/>
                  </a:cubicBezTo>
                  <a:cubicBezTo>
                    <a:pt x="58" y="145"/>
                    <a:pt x="58" y="145"/>
                    <a:pt x="58" y="145"/>
                  </a:cubicBezTo>
                  <a:cubicBezTo>
                    <a:pt x="51" y="146"/>
                    <a:pt x="44" y="146"/>
                    <a:pt x="35" y="146"/>
                  </a:cubicBezTo>
                  <a:cubicBezTo>
                    <a:pt x="30" y="146"/>
                    <a:pt x="26" y="146"/>
                    <a:pt x="24" y="146"/>
                  </a:cubicBezTo>
                  <a:cubicBezTo>
                    <a:pt x="24" y="108"/>
                    <a:pt x="24" y="108"/>
                    <a:pt x="24" y="108"/>
                  </a:cubicBezTo>
                  <a:cubicBezTo>
                    <a:pt x="7" y="108"/>
                    <a:pt x="7" y="108"/>
                    <a:pt x="7" y="108"/>
                  </a:cubicBezTo>
                  <a:cubicBezTo>
                    <a:pt x="24" y="77"/>
                    <a:pt x="24" y="77"/>
                    <a:pt x="24" y="77"/>
                  </a:cubicBezTo>
                  <a:cubicBezTo>
                    <a:pt x="25" y="61"/>
                    <a:pt x="25" y="61"/>
                    <a:pt x="25" y="61"/>
                  </a:cubicBezTo>
                  <a:cubicBezTo>
                    <a:pt x="25" y="29"/>
                    <a:pt x="50" y="3"/>
                    <a:pt x="82" y="3"/>
                  </a:cubicBezTo>
                  <a:cubicBezTo>
                    <a:pt x="114" y="3"/>
                    <a:pt x="139" y="29"/>
                    <a:pt x="139" y="61"/>
                  </a:cubicBezTo>
                  <a:cubicBezTo>
                    <a:pt x="139" y="83"/>
                    <a:pt x="130" y="99"/>
                    <a:pt x="124" y="108"/>
                  </a:cubicBezTo>
                  <a:cubicBezTo>
                    <a:pt x="123" y="109"/>
                    <a:pt x="123" y="110"/>
                    <a:pt x="122" y="111"/>
                  </a:cubicBezTo>
                  <a:cubicBezTo>
                    <a:pt x="122" y="112"/>
                    <a:pt x="122" y="112"/>
                    <a:pt x="122" y="112"/>
                  </a:cubicBezTo>
                  <a:lnTo>
                    <a:pt x="139" y="1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3" name="Freeform 48"/>
            <p:cNvSpPr>
              <a:spLocks noEditPoints="1"/>
            </p:cNvSpPr>
            <p:nvPr/>
          </p:nvSpPr>
          <p:spPr bwMode="auto">
            <a:xfrm>
              <a:off x="896938" y="5791201"/>
              <a:ext cx="373062" cy="369888"/>
            </a:xfrm>
            <a:custGeom>
              <a:avLst/>
              <a:gdLst>
                <a:gd name="T0" fmla="*/ 44 w 88"/>
                <a:gd name="T1" fmla="*/ 0 h 87"/>
                <a:gd name="T2" fmla="*/ 0 w 88"/>
                <a:gd name="T3" fmla="*/ 43 h 87"/>
                <a:gd name="T4" fmla="*/ 44 w 88"/>
                <a:gd name="T5" fmla="*/ 87 h 87"/>
                <a:gd name="T6" fmla="*/ 88 w 88"/>
                <a:gd name="T7" fmla="*/ 43 h 87"/>
                <a:gd name="T8" fmla="*/ 44 w 88"/>
                <a:gd name="T9" fmla="*/ 0 h 87"/>
                <a:gd name="T10" fmla="*/ 44 w 88"/>
                <a:gd name="T11" fmla="*/ 83 h 87"/>
                <a:gd name="T12" fmla="*/ 3 w 88"/>
                <a:gd name="T13" fmla="*/ 43 h 87"/>
                <a:gd name="T14" fmla="*/ 44 w 88"/>
                <a:gd name="T15" fmla="*/ 4 h 87"/>
                <a:gd name="T16" fmla="*/ 84 w 88"/>
                <a:gd name="T17" fmla="*/ 43 h 87"/>
                <a:gd name="T18" fmla="*/ 44 w 88"/>
                <a:gd name="T19" fmla="*/ 8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" h="87">
                  <a:moveTo>
                    <a:pt x="44" y="0"/>
                  </a:moveTo>
                  <a:cubicBezTo>
                    <a:pt x="20" y="0"/>
                    <a:pt x="0" y="19"/>
                    <a:pt x="0" y="43"/>
                  </a:cubicBezTo>
                  <a:cubicBezTo>
                    <a:pt x="0" y="67"/>
                    <a:pt x="20" y="87"/>
                    <a:pt x="44" y="87"/>
                  </a:cubicBezTo>
                  <a:cubicBezTo>
                    <a:pt x="68" y="87"/>
                    <a:pt x="88" y="67"/>
                    <a:pt x="88" y="43"/>
                  </a:cubicBezTo>
                  <a:cubicBezTo>
                    <a:pt x="88" y="19"/>
                    <a:pt x="68" y="0"/>
                    <a:pt x="44" y="0"/>
                  </a:cubicBezTo>
                  <a:close/>
                  <a:moveTo>
                    <a:pt x="44" y="83"/>
                  </a:moveTo>
                  <a:cubicBezTo>
                    <a:pt x="22" y="83"/>
                    <a:pt x="3" y="65"/>
                    <a:pt x="3" y="43"/>
                  </a:cubicBezTo>
                  <a:cubicBezTo>
                    <a:pt x="3" y="21"/>
                    <a:pt x="22" y="4"/>
                    <a:pt x="44" y="4"/>
                  </a:cubicBezTo>
                  <a:cubicBezTo>
                    <a:pt x="66" y="4"/>
                    <a:pt x="84" y="21"/>
                    <a:pt x="84" y="43"/>
                  </a:cubicBezTo>
                  <a:cubicBezTo>
                    <a:pt x="84" y="65"/>
                    <a:pt x="66" y="83"/>
                    <a:pt x="44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4" name="Freeform 49"/>
            <p:cNvSpPr>
              <a:spLocks noEditPoints="1"/>
            </p:cNvSpPr>
            <p:nvPr/>
          </p:nvSpPr>
          <p:spPr bwMode="auto">
            <a:xfrm>
              <a:off x="1112838" y="5478463"/>
              <a:ext cx="403225" cy="350838"/>
            </a:xfrm>
            <a:custGeom>
              <a:avLst/>
              <a:gdLst>
                <a:gd name="T0" fmla="*/ 47 w 95"/>
                <a:gd name="T1" fmla="*/ 0 h 83"/>
                <a:gd name="T2" fmla="*/ 0 w 95"/>
                <a:gd name="T3" fmla="*/ 32 h 83"/>
                <a:gd name="T4" fmla="*/ 47 w 95"/>
                <a:gd name="T5" fmla="*/ 65 h 83"/>
                <a:gd name="T6" fmla="*/ 54 w 95"/>
                <a:gd name="T7" fmla="*/ 65 h 83"/>
                <a:gd name="T8" fmla="*/ 53 w 95"/>
                <a:gd name="T9" fmla="*/ 79 h 83"/>
                <a:gd name="T10" fmla="*/ 52 w 95"/>
                <a:gd name="T11" fmla="*/ 83 h 83"/>
                <a:gd name="T12" fmla="*/ 55 w 95"/>
                <a:gd name="T13" fmla="*/ 82 h 83"/>
                <a:gd name="T14" fmla="*/ 74 w 95"/>
                <a:gd name="T15" fmla="*/ 59 h 83"/>
                <a:gd name="T16" fmla="*/ 95 w 95"/>
                <a:gd name="T17" fmla="*/ 32 h 83"/>
                <a:gd name="T18" fmla="*/ 47 w 95"/>
                <a:gd name="T19" fmla="*/ 0 h 83"/>
                <a:gd name="T20" fmla="*/ 72 w 95"/>
                <a:gd name="T21" fmla="*/ 56 h 83"/>
                <a:gd name="T22" fmla="*/ 71 w 95"/>
                <a:gd name="T23" fmla="*/ 57 h 83"/>
                <a:gd name="T24" fmla="*/ 71 w 95"/>
                <a:gd name="T25" fmla="*/ 57 h 83"/>
                <a:gd name="T26" fmla="*/ 57 w 95"/>
                <a:gd name="T27" fmla="*/ 76 h 83"/>
                <a:gd name="T28" fmla="*/ 57 w 95"/>
                <a:gd name="T29" fmla="*/ 62 h 83"/>
                <a:gd name="T30" fmla="*/ 57 w 95"/>
                <a:gd name="T31" fmla="*/ 60 h 83"/>
                <a:gd name="T32" fmla="*/ 55 w 95"/>
                <a:gd name="T33" fmla="*/ 60 h 83"/>
                <a:gd name="T34" fmla="*/ 47 w 95"/>
                <a:gd name="T35" fmla="*/ 61 h 83"/>
                <a:gd name="T36" fmla="*/ 4 w 95"/>
                <a:gd name="T37" fmla="*/ 32 h 83"/>
                <a:gd name="T38" fmla="*/ 47 w 95"/>
                <a:gd name="T39" fmla="*/ 4 h 83"/>
                <a:gd name="T40" fmla="*/ 91 w 95"/>
                <a:gd name="T41" fmla="*/ 32 h 83"/>
                <a:gd name="T42" fmla="*/ 72 w 95"/>
                <a:gd name="T43" fmla="*/ 5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5" h="83">
                  <a:moveTo>
                    <a:pt x="47" y="0"/>
                  </a:moveTo>
                  <a:cubicBezTo>
                    <a:pt x="21" y="0"/>
                    <a:pt x="0" y="14"/>
                    <a:pt x="0" y="32"/>
                  </a:cubicBezTo>
                  <a:cubicBezTo>
                    <a:pt x="0" y="50"/>
                    <a:pt x="21" y="65"/>
                    <a:pt x="47" y="65"/>
                  </a:cubicBezTo>
                  <a:cubicBezTo>
                    <a:pt x="50" y="65"/>
                    <a:pt x="52" y="65"/>
                    <a:pt x="54" y="65"/>
                  </a:cubicBezTo>
                  <a:cubicBezTo>
                    <a:pt x="55" y="69"/>
                    <a:pt x="54" y="74"/>
                    <a:pt x="53" y="79"/>
                  </a:cubicBezTo>
                  <a:cubicBezTo>
                    <a:pt x="52" y="83"/>
                    <a:pt x="52" y="83"/>
                    <a:pt x="52" y="83"/>
                  </a:cubicBezTo>
                  <a:cubicBezTo>
                    <a:pt x="55" y="82"/>
                    <a:pt x="55" y="82"/>
                    <a:pt x="55" y="82"/>
                  </a:cubicBezTo>
                  <a:cubicBezTo>
                    <a:pt x="56" y="82"/>
                    <a:pt x="70" y="76"/>
                    <a:pt x="74" y="59"/>
                  </a:cubicBezTo>
                  <a:cubicBezTo>
                    <a:pt x="87" y="53"/>
                    <a:pt x="95" y="43"/>
                    <a:pt x="95" y="32"/>
                  </a:cubicBezTo>
                  <a:cubicBezTo>
                    <a:pt x="95" y="14"/>
                    <a:pt x="74" y="0"/>
                    <a:pt x="47" y="0"/>
                  </a:cubicBezTo>
                  <a:close/>
                  <a:moveTo>
                    <a:pt x="72" y="56"/>
                  </a:moveTo>
                  <a:cubicBezTo>
                    <a:pt x="71" y="57"/>
                    <a:pt x="71" y="57"/>
                    <a:pt x="71" y="57"/>
                  </a:cubicBezTo>
                  <a:cubicBezTo>
                    <a:pt x="71" y="57"/>
                    <a:pt x="71" y="57"/>
                    <a:pt x="71" y="57"/>
                  </a:cubicBezTo>
                  <a:cubicBezTo>
                    <a:pt x="68" y="68"/>
                    <a:pt x="62" y="74"/>
                    <a:pt x="57" y="76"/>
                  </a:cubicBezTo>
                  <a:cubicBezTo>
                    <a:pt x="58" y="72"/>
                    <a:pt x="58" y="67"/>
                    <a:pt x="57" y="62"/>
                  </a:cubicBezTo>
                  <a:cubicBezTo>
                    <a:pt x="57" y="60"/>
                    <a:pt x="57" y="60"/>
                    <a:pt x="57" y="60"/>
                  </a:cubicBezTo>
                  <a:cubicBezTo>
                    <a:pt x="55" y="60"/>
                    <a:pt x="55" y="60"/>
                    <a:pt x="55" y="60"/>
                  </a:cubicBezTo>
                  <a:cubicBezTo>
                    <a:pt x="53" y="61"/>
                    <a:pt x="50" y="61"/>
                    <a:pt x="47" y="61"/>
                  </a:cubicBezTo>
                  <a:cubicBezTo>
                    <a:pt x="23" y="61"/>
                    <a:pt x="4" y="48"/>
                    <a:pt x="4" y="32"/>
                  </a:cubicBezTo>
                  <a:cubicBezTo>
                    <a:pt x="4" y="16"/>
                    <a:pt x="23" y="4"/>
                    <a:pt x="47" y="4"/>
                  </a:cubicBezTo>
                  <a:cubicBezTo>
                    <a:pt x="71" y="4"/>
                    <a:pt x="91" y="16"/>
                    <a:pt x="91" y="32"/>
                  </a:cubicBezTo>
                  <a:cubicBezTo>
                    <a:pt x="91" y="42"/>
                    <a:pt x="84" y="51"/>
                    <a:pt x="72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5" name="Rectangle 50"/>
            <p:cNvSpPr>
              <a:spLocks noChangeArrowheads="1"/>
            </p:cNvSpPr>
            <p:nvPr/>
          </p:nvSpPr>
          <p:spPr bwMode="auto">
            <a:xfrm>
              <a:off x="1206500" y="5575301"/>
              <a:ext cx="207962" cy="127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6" name="Rectangle 51"/>
            <p:cNvSpPr>
              <a:spLocks noChangeArrowheads="1"/>
            </p:cNvSpPr>
            <p:nvPr/>
          </p:nvSpPr>
          <p:spPr bwMode="auto">
            <a:xfrm>
              <a:off x="1206500" y="5643563"/>
              <a:ext cx="207962" cy="174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297163" y="3498852"/>
            <a:ext cx="835025" cy="628650"/>
            <a:chOff x="2922588" y="5689601"/>
            <a:chExt cx="835025" cy="628650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8" name="Freeform 52"/>
            <p:cNvSpPr/>
            <p:nvPr/>
          </p:nvSpPr>
          <p:spPr bwMode="auto">
            <a:xfrm>
              <a:off x="2922588" y="5740401"/>
              <a:ext cx="835025" cy="577850"/>
            </a:xfrm>
            <a:custGeom>
              <a:avLst/>
              <a:gdLst>
                <a:gd name="T0" fmla="*/ 11 w 526"/>
                <a:gd name="T1" fmla="*/ 353 h 364"/>
                <a:gd name="T2" fmla="*/ 11 w 526"/>
                <a:gd name="T3" fmla="*/ 0 h 364"/>
                <a:gd name="T4" fmla="*/ 0 w 526"/>
                <a:gd name="T5" fmla="*/ 0 h 364"/>
                <a:gd name="T6" fmla="*/ 0 w 526"/>
                <a:gd name="T7" fmla="*/ 364 h 364"/>
                <a:gd name="T8" fmla="*/ 526 w 526"/>
                <a:gd name="T9" fmla="*/ 364 h 364"/>
                <a:gd name="T10" fmla="*/ 526 w 526"/>
                <a:gd name="T11" fmla="*/ 353 h 364"/>
                <a:gd name="T12" fmla="*/ 11 w 526"/>
                <a:gd name="T13" fmla="*/ 353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6" h="364">
                  <a:moveTo>
                    <a:pt x="11" y="353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0" y="364"/>
                  </a:lnTo>
                  <a:lnTo>
                    <a:pt x="526" y="364"/>
                  </a:lnTo>
                  <a:lnTo>
                    <a:pt x="526" y="353"/>
                  </a:lnTo>
                  <a:lnTo>
                    <a:pt x="11" y="3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9" name="Freeform 53"/>
            <p:cNvSpPr>
              <a:spLocks noEditPoints="1"/>
            </p:cNvSpPr>
            <p:nvPr/>
          </p:nvSpPr>
          <p:spPr bwMode="auto">
            <a:xfrm>
              <a:off x="3021013" y="6059488"/>
              <a:ext cx="130175" cy="212725"/>
            </a:xfrm>
            <a:custGeom>
              <a:avLst/>
              <a:gdLst>
                <a:gd name="T0" fmla="*/ 31 w 31"/>
                <a:gd name="T1" fmla="*/ 15 h 50"/>
                <a:gd name="T2" fmla="*/ 17 w 31"/>
                <a:gd name="T3" fmla="*/ 0 h 50"/>
                <a:gd name="T4" fmla="*/ 15 w 31"/>
                <a:gd name="T5" fmla="*/ 0 h 50"/>
                <a:gd name="T6" fmla="*/ 0 w 31"/>
                <a:gd name="T7" fmla="*/ 15 h 50"/>
                <a:gd name="T8" fmla="*/ 0 w 31"/>
                <a:gd name="T9" fmla="*/ 50 h 50"/>
                <a:gd name="T10" fmla="*/ 31 w 31"/>
                <a:gd name="T11" fmla="*/ 50 h 50"/>
                <a:gd name="T12" fmla="*/ 31 w 31"/>
                <a:gd name="T13" fmla="*/ 15 h 50"/>
                <a:gd name="T14" fmla="*/ 27 w 31"/>
                <a:gd name="T15" fmla="*/ 46 h 50"/>
                <a:gd name="T16" fmla="*/ 4 w 31"/>
                <a:gd name="T17" fmla="*/ 46 h 50"/>
                <a:gd name="T18" fmla="*/ 4 w 31"/>
                <a:gd name="T19" fmla="*/ 15 h 50"/>
                <a:gd name="T20" fmla="*/ 15 w 31"/>
                <a:gd name="T21" fmla="*/ 4 h 50"/>
                <a:gd name="T22" fmla="*/ 17 w 31"/>
                <a:gd name="T23" fmla="*/ 4 h 50"/>
                <a:gd name="T24" fmla="*/ 27 w 31"/>
                <a:gd name="T25" fmla="*/ 15 h 50"/>
                <a:gd name="T26" fmla="*/ 27 w 31"/>
                <a:gd name="T27" fmla="*/ 4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" h="50">
                  <a:moveTo>
                    <a:pt x="31" y="15"/>
                  </a:moveTo>
                  <a:cubicBezTo>
                    <a:pt x="31" y="7"/>
                    <a:pt x="25" y="0"/>
                    <a:pt x="17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31" y="50"/>
                    <a:pt x="31" y="50"/>
                    <a:pt x="31" y="50"/>
                  </a:cubicBezTo>
                  <a:lnTo>
                    <a:pt x="31" y="15"/>
                  </a:lnTo>
                  <a:close/>
                  <a:moveTo>
                    <a:pt x="27" y="46"/>
                  </a:moveTo>
                  <a:cubicBezTo>
                    <a:pt x="4" y="46"/>
                    <a:pt x="4" y="46"/>
                    <a:pt x="4" y="46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9"/>
                    <a:pt x="9" y="4"/>
                    <a:pt x="15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22" y="4"/>
                    <a:pt x="27" y="9"/>
                    <a:pt x="27" y="15"/>
                  </a:cubicBezTo>
                  <a:lnTo>
                    <a:pt x="27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20" name="Freeform 54"/>
            <p:cNvSpPr>
              <a:spLocks noEditPoints="1"/>
            </p:cNvSpPr>
            <p:nvPr/>
          </p:nvSpPr>
          <p:spPr bwMode="auto">
            <a:xfrm>
              <a:off x="3201988" y="5965826"/>
              <a:ext cx="131762" cy="306388"/>
            </a:xfrm>
            <a:custGeom>
              <a:avLst/>
              <a:gdLst>
                <a:gd name="T0" fmla="*/ 15 w 31"/>
                <a:gd name="T1" fmla="*/ 0 h 72"/>
                <a:gd name="T2" fmla="*/ 0 w 31"/>
                <a:gd name="T3" fmla="*/ 15 h 72"/>
                <a:gd name="T4" fmla="*/ 0 w 31"/>
                <a:gd name="T5" fmla="*/ 72 h 72"/>
                <a:gd name="T6" fmla="*/ 31 w 31"/>
                <a:gd name="T7" fmla="*/ 72 h 72"/>
                <a:gd name="T8" fmla="*/ 31 w 31"/>
                <a:gd name="T9" fmla="*/ 15 h 72"/>
                <a:gd name="T10" fmla="*/ 16 w 31"/>
                <a:gd name="T11" fmla="*/ 0 h 72"/>
                <a:gd name="T12" fmla="*/ 15 w 31"/>
                <a:gd name="T13" fmla="*/ 0 h 72"/>
                <a:gd name="T14" fmla="*/ 27 w 31"/>
                <a:gd name="T15" fmla="*/ 15 h 72"/>
                <a:gd name="T16" fmla="*/ 27 w 31"/>
                <a:gd name="T17" fmla="*/ 68 h 72"/>
                <a:gd name="T18" fmla="*/ 4 w 31"/>
                <a:gd name="T19" fmla="*/ 68 h 72"/>
                <a:gd name="T20" fmla="*/ 4 w 31"/>
                <a:gd name="T21" fmla="*/ 15 h 72"/>
                <a:gd name="T22" fmla="*/ 15 w 31"/>
                <a:gd name="T23" fmla="*/ 4 h 72"/>
                <a:gd name="T24" fmla="*/ 16 w 31"/>
                <a:gd name="T25" fmla="*/ 4 h 72"/>
                <a:gd name="T26" fmla="*/ 27 w 31"/>
                <a:gd name="T27" fmla="*/ 1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" h="72">
                  <a:moveTo>
                    <a:pt x="15" y="0"/>
                  </a:moveTo>
                  <a:cubicBezTo>
                    <a:pt x="7" y="0"/>
                    <a:pt x="0" y="7"/>
                    <a:pt x="0" y="15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1" y="72"/>
                    <a:pt x="31" y="72"/>
                    <a:pt x="31" y="72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7"/>
                    <a:pt x="24" y="0"/>
                    <a:pt x="16" y="0"/>
                  </a:cubicBezTo>
                  <a:lnTo>
                    <a:pt x="15" y="0"/>
                  </a:lnTo>
                  <a:close/>
                  <a:moveTo>
                    <a:pt x="27" y="15"/>
                  </a:moveTo>
                  <a:cubicBezTo>
                    <a:pt x="27" y="68"/>
                    <a:pt x="27" y="68"/>
                    <a:pt x="27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9"/>
                    <a:pt x="9" y="4"/>
                    <a:pt x="15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22" y="4"/>
                    <a:pt x="27" y="9"/>
                    <a:pt x="27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21" name="Freeform 55"/>
            <p:cNvSpPr>
              <a:spLocks noEditPoints="1"/>
            </p:cNvSpPr>
            <p:nvPr/>
          </p:nvSpPr>
          <p:spPr bwMode="auto">
            <a:xfrm>
              <a:off x="3384550" y="5876926"/>
              <a:ext cx="131762" cy="395288"/>
            </a:xfrm>
            <a:custGeom>
              <a:avLst/>
              <a:gdLst>
                <a:gd name="T0" fmla="*/ 15 w 31"/>
                <a:gd name="T1" fmla="*/ 0 h 93"/>
                <a:gd name="T2" fmla="*/ 0 w 31"/>
                <a:gd name="T3" fmla="*/ 14 h 93"/>
                <a:gd name="T4" fmla="*/ 0 w 31"/>
                <a:gd name="T5" fmla="*/ 93 h 93"/>
                <a:gd name="T6" fmla="*/ 31 w 31"/>
                <a:gd name="T7" fmla="*/ 93 h 93"/>
                <a:gd name="T8" fmla="*/ 31 w 31"/>
                <a:gd name="T9" fmla="*/ 14 h 93"/>
                <a:gd name="T10" fmla="*/ 16 w 31"/>
                <a:gd name="T11" fmla="*/ 0 h 93"/>
                <a:gd name="T12" fmla="*/ 15 w 31"/>
                <a:gd name="T13" fmla="*/ 0 h 93"/>
                <a:gd name="T14" fmla="*/ 27 w 31"/>
                <a:gd name="T15" fmla="*/ 14 h 93"/>
                <a:gd name="T16" fmla="*/ 27 w 31"/>
                <a:gd name="T17" fmla="*/ 89 h 93"/>
                <a:gd name="T18" fmla="*/ 4 w 31"/>
                <a:gd name="T19" fmla="*/ 89 h 93"/>
                <a:gd name="T20" fmla="*/ 4 w 31"/>
                <a:gd name="T21" fmla="*/ 14 h 93"/>
                <a:gd name="T22" fmla="*/ 15 w 31"/>
                <a:gd name="T23" fmla="*/ 4 h 93"/>
                <a:gd name="T24" fmla="*/ 16 w 31"/>
                <a:gd name="T25" fmla="*/ 4 h 93"/>
                <a:gd name="T26" fmla="*/ 27 w 31"/>
                <a:gd name="T27" fmla="*/ 1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" h="93">
                  <a:moveTo>
                    <a:pt x="15" y="0"/>
                  </a:moveTo>
                  <a:cubicBezTo>
                    <a:pt x="7" y="0"/>
                    <a:pt x="0" y="6"/>
                    <a:pt x="0" y="14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31" y="93"/>
                    <a:pt x="31" y="93"/>
                    <a:pt x="31" y="93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1" y="6"/>
                    <a:pt x="24" y="0"/>
                    <a:pt x="16" y="0"/>
                  </a:cubicBezTo>
                  <a:lnTo>
                    <a:pt x="15" y="0"/>
                  </a:lnTo>
                  <a:close/>
                  <a:moveTo>
                    <a:pt x="27" y="14"/>
                  </a:moveTo>
                  <a:cubicBezTo>
                    <a:pt x="27" y="89"/>
                    <a:pt x="27" y="89"/>
                    <a:pt x="27" y="89"/>
                  </a:cubicBezTo>
                  <a:cubicBezTo>
                    <a:pt x="4" y="89"/>
                    <a:pt x="4" y="89"/>
                    <a:pt x="4" y="89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8"/>
                    <a:pt x="9" y="4"/>
                    <a:pt x="15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22" y="4"/>
                    <a:pt x="27" y="8"/>
                    <a:pt x="27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22" name="Freeform 56"/>
            <p:cNvSpPr>
              <a:spLocks noEditPoints="1"/>
            </p:cNvSpPr>
            <p:nvPr/>
          </p:nvSpPr>
          <p:spPr bwMode="auto">
            <a:xfrm>
              <a:off x="3567113" y="5778501"/>
              <a:ext cx="131762" cy="493713"/>
            </a:xfrm>
            <a:custGeom>
              <a:avLst/>
              <a:gdLst>
                <a:gd name="T0" fmla="*/ 31 w 31"/>
                <a:gd name="T1" fmla="*/ 15 h 116"/>
                <a:gd name="T2" fmla="*/ 16 w 31"/>
                <a:gd name="T3" fmla="*/ 0 h 116"/>
                <a:gd name="T4" fmla="*/ 14 w 31"/>
                <a:gd name="T5" fmla="*/ 0 h 116"/>
                <a:gd name="T6" fmla="*/ 0 w 31"/>
                <a:gd name="T7" fmla="*/ 15 h 116"/>
                <a:gd name="T8" fmla="*/ 0 w 31"/>
                <a:gd name="T9" fmla="*/ 116 h 116"/>
                <a:gd name="T10" fmla="*/ 31 w 31"/>
                <a:gd name="T11" fmla="*/ 116 h 116"/>
                <a:gd name="T12" fmla="*/ 31 w 31"/>
                <a:gd name="T13" fmla="*/ 15 h 116"/>
                <a:gd name="T14" fmla="*/ 27 w 31"/>
                <a:gd name="T15" fmla="*/ 112 h 116"/>
                <a:gd name="T16" fmla="*/ 4 w 31"/>
                <a:gd name="T17" fmla="*/ 112 h 116"/>
                <a:gd name="T18" fmla="*/ 4 w 31"/>
                <a:gd name="T19" fmla="*/ 15 h 116"/>
                <a:gd name="T20" fmla="*/ 14 w 31"/>
                <a:gd name="T21" fmla="*/ 4 h 116"/>
                <a:gd name="T22" fmla="*/ 16 w 31"/>
                <a:gd name="T23" fmla="*/ 4 h 116"/>
                <a:gd name="T24" fmla="*/ 27 w 31"/>
                <a:gd name="T25" fmla="*/ 15 h 116"/>
                <a:gd name="T26" fmla="*/ 27 w 31"/>
                <a:gd name="T27" fmla="*/ 11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" h="116">
                  <a:moveTo>
                    <a:pt x="31" y="15"/>
                  </a:moveTo>
                  <a:cubicBezTo>
                    <a:pt x="31" y="7"/>
                    <a:pt x="24" y="0"/>
                    <a:pt x="16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1" y="116"/>
                    <a:pt x="31" y="116"/>
                    <a:pt x="31" y="116"/>
                  </a:cubicBezTo>
                  <a:lnTo>
                    <a:pt x="31" y="15"/>
                  </a:lnTo>
                  <a:close/>
                  <a:moveTo>
                    <a:pt x="27" y="112"/>
                  </a:moveTo>
                  <a:cubicBezTo>
                    <a:pt x="4" y="112"/>
                    <a:pt x="4" y="112"/>
                    <a:pt x="4" y="112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9"/>
                    <a:pt x="8" y="4"/>
                    <a:pt x="14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22" y="4"/>
                    <a:pt x="27" y="9"/>
                    <a:pt x="27" y="15"/>
                  </a:cubicBezTo>
                  <a:lnTo>
                    <a:pt x="27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23" name="Freeform 57"/>
            <p:cNvSpPr/>
            <p:nvPr/>
          </p:nvSpPr>
          <p:spPr bwMode="auto">
            <a:xfrm>
              <a:off x="3024188" y="5689601"/>
              <a:ext cx="504825" cy="268288"/>
            </a:xfrm>
            <a:custGeom>
              <a:avLst/>
              <a:gdLst>
                <a:gd name="T0" fmla="*/ 3 w 318"/>
                <a:gd name="T1" fmla="*/ 169 h 169"/>
                <a:gd name="T2" fmla="*/ 299 w 318"/>
                <a:gd name="T3" fmla="*/ 38 h 169"/>
                <a:gd name="T4" fmla="*/ 267 w 318"/>
                <a:gd name="T5" fmla="*/ 97 h 169"/>
                <a:gd name="T6" fmla="*/ 278 w 318"/>
                <a:gd name="T7" fmla="*/ 102 h 169"/>
                <a:gd name="T8" fmla="*/ 318 w 318"/>
                <a:gd name="T9" fmla="*/ 24 h 169"/>
                <a:gd name="T10" fmla="*/ 233 w 318"/>
                <a:gd name="T11" fmla="*/ 0 h 169"/>
                <a:gd name="T12" fmla="*/ 230 w 318"/>
                <a:gd name="T13" fmla="*/ 11 h 169"/>
                <a:gd name="T14" fmla="*/ 297 w 318"/>
                <a:gd name="T15" fmla="*/ 27 h 169"/>
                <a:gd name="T16" fmla="*/ 0 w 318"/>
                <a:gd name="T17" fmla="*/ 158 h 169"/>
                <a:gd name="T18" fmla="*/ 3 w 318"/>
                <a:gd name="T19" fmla="*/ 16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8" h="169">
                  <a:moveTo>
                    <a:pt x="3" y="169"/>
                  </a:moveTo>
                  <a:lnTo>
                    <a:pt x="299" y="38"/>
                  </a:lnTo>
                  <a:lnTo>
                    <a:pt x="267" y="97"/>
                  </a:lnTo>
                  <a:lnTo>
                    <a:pt x="278" y="102"/>
                  </a:lnTo>
                  <a:lnTo>
                    <a:pt x="318" y="24"/>
                  </a:lnTo>
                  <a:lnTo>
                    <a:pt x="233" y="0"/>
                  </a:lnTo>
                  <a:lnTo>
                    <a:pt x="230" y="11"/>
                  </a:lnTo>
                  <a:lnTo>
                    <a:pt x="297" y="27"/>
                  </a:lnTo>
                  <a:lnTo>
                    <a:pt x="0" y="158"/>
                  </a:lnTo>
                  <a:lnTo>
                    <a:pt x="3" y="1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985727" y="3405189"/>
            <a:ext cx="954087" cy="844550"/>
            <a:chOff x="5041900" y="5595938"/>
            <a:chExt cx="954087" cy="844550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25" name="Freeform 58"/>
            <p:cNvSpPr>
              <a:spLocks noEditPoints="1"/>
            </p:cNvSpPr>
            <p:nvPr/>
          </p:nvSpPr>
          <p:spPr bwMode="auto">
            <a:xfrm>
              <a:off x="5041900" y="5595938"/>
              <a:ext cx="954087" cy="844550"/>
            </a:xfrm>
            <a:custGeom>
              <a:avLst/>
              <a:gdLst>
                <a:gd name="T0" fmla="*/ 187 w 225"/>
                <a:gd name="T1" fmla="*/ 70 h 199"/>
                <a:gd name="T2" fmla="*/ 147 w 225"/>
                <a:gd name="T3" fmla="*/ 70 h 199"/>
                <a:gd name="T4" fmla="*/ 147 w 225"/>
                <a:gd name="T5" fmla="*/ 12 h 199"/>
                <a:gd name="T6" fmla="*/ 135 w 225"/>
                <a:gd name="T7" fmla="*/ 0 h 199"/>
                <a:gd name="T8" fmla="*/ 35 w 225"/>
                <a:gd name="T9" fmla="*/ 0 h 199"/>
                <a:gd name="T10" fmla="*/ 23 w 225"/>
                <a:gd name="T11" fmla="*/ 12 h 199"/>
                <a:gd name="T12" fmla="*/ 23 w 225"/>
                <a:gd name="T13" fmla="*/ 79 h 199"/>
                <a:gd name="T14" fmla="*/ 35 w 225"/>
                <a:gd name="T15" fmla="*/ 92 h 199"/>
                <a:gd name="T16" fmla="*/ 124 w 225"/>
                <a:gd name="T17" fmla="*/ 92 h 199"/>
                <a:gd name="T18" fmla="*/ 124 w 225"/>
                <a:gd name="T19" fmla="*/ 96 h 199"/>
                <a:gd name="T20" fmla="*/ 24 w 225"/>
                <a:gd name="T21" fmla="*/ 96 h 199"/>
                <a:gd name="T22" fmla="*/ 0 w 225"/>
                <a:gd name="T23" fmla="*/ 121 h 199"/>
                <a:gd name="T24" fmla="*/ 124 w 225"/>
                <a:gd name="T25" fmla="*/ 121 h 199"/>
                <a:gd name="T26" fmla="*/ 124 w 225"/>
                <a:gd name="T27" fmla="*/ 199 h 199"/>
                <a:gd name="T28" fmla="*/ 225 w 225"/>
                <a:gd name="T29" fmla="*/ 199 h 199"/>
                <a:gd name="T30" fmla="*/ 225 w 225"/>
                <a:gd name="T31" fmla="*/ 108 h 199"/>
                <a:gd name="T32" fmla="*/ 187 w 225"/>
                <a:gd name="T33" fmla="*/ 70 h 199"/>
                <a:gd name="T34" fmla="*/ 188 w 225"/>
                <a:gd name="T35" fmla="*/ 76 h 199"/>
                <a:gd name="T36" fmla="*/ 218 w 225"/>
                <a:gd name="T37" fmla="*/ 106 h 199"/>
                <a:gd name="T38" fmla="*/ 188 w 225"/>
                <a:gd name="T39" fmla="*/ 106 h 199"/>
                <a:gd name="T40" fmla="*/ 188 w 225"/>
                <a:gd name="T41" fmla="*/ 76 h 199"/>
                <a:gd name="T42" fmla="*/ 35 w 225"/>
                <a:gd name="T43" fmla="*/ 88 h 199"/>
                <a:gd name="T44" fmla="*/ 27 w 225"/>
                <a:gd name="T45" fmla="*/ 79 h 199"/>
                <a:gd name="T46" fmla="*/ 27 w 225"/>
                <a:gd name="T47" fmla="*/ 12 h 199"/>
                <a:gd name="T48" fmla="*/ 35 w 225"/>
                <a:gd name="T49" fmla="*/ 3 h 199"/>
                <a:gd name="T50" fmla="*/ 135 w 225"/>
                <a:gd name="T51" fmla="*/ 3 h 199"/>
                <a:gd name="T52" fmla="*/ 144 w 225"/>
                <a:gd name="T53" fmla="*/ 12 h 199"/>
                <a:gd name="T54" fmla="*/ 144 w 225"/>
                <a:gd name="T55" fmla="*/ 70 h 199"/>
                <a:gd name="T56" fmla="*/ 137 w 225"/>
                <a:gd name="T57" fmla="*/ 70 h 199"/>
                <a:gd name="T58" fmla="*/ 137 w 225"/>
                <a:gd name="T59" fmla="*/ 10 h 199"/>
                <a:gd name="T60" fmla="*/ 33 w 225"/>
                <a:gd name="T61" fmla="*/ 10 h 199"/>
                <a:gd name="T62" fmla="*/ 33 w 225"/>
                <a:gd name="T63" fmla="*/ 81 h 199"/>
                <a:gd name="T64" fmla="*/ 124 w 225"/>
                <a:gd name="T65" fmla="*/ 81 h 199"/>
                <a:gd name="T66" fmla="*/ 124 w 225"/>
                <a:gd name="T67" fmla="*/ 88 h 199"/>
                <a:gd name="T68" fmla="*/ 35 w 225"/>
                <a:gd name="T69" fmla="*/ 88 h 199"/>
                <a:gd name="T70" fmla="*/ 124 w 225"/>
                <a:gd name="T71" fmla="*/ 70 h 199"/>
                <a:gd name="T72" fmla="*/ 124 w 225"/>
                <a:gd name="T73" fmla="*/ 78 h 199"/>
                <a:gd name="T74" fmla="*/ 37 w 225"/>
                <a:gd name="T75" fmla="*/ 78 h 199"/>
                <a:gd name="T76" fmla="*/ 37 w 225"/>
                <a:gd name="T77" fmla="*/ 14 h 199"/>
                <a:gd name="T78" fmla="*/ 133 w 225"/>
                <a:gd name="T79" fmla="*/ 14 h 199"/>
                <a:gd name="T80" fmla="*/ 133 w 225"/>
                <a:gd name="T81" fmla="*/ 70 h 199"/>
                <a:gd name="T82" fmla="*/ 124 w 225"/>
                <a:gd name="T83" fmla="*/ 70 h 199"/>
                <a:gd name="T84" fmla="*/ 9 w 225"/>
                <a:gd name="T85" fmla="*/ 117 h 199"/>
                <a:gd name="T86" fmla="*/ 26 w 225"/>
                <a:gd name="T87" fmla="*/ 99 h 199"/>
                <a:gd name="T88" fmla="*/ 124 w 225"/>
                <a:gd name="T89" fmla="*/ 99 h 199"/>
                <a:gd name="T90" fmla="*/ 124 w 225"/>
                <a:gd name="T91" fmla="*/ 117 h 199"/>
                <a:gd name="T92" fmla="*/ 9 w 225"/>
                <a:gd name="T93" fmla="*/ 117 h 199"/>
                <a:gd name="T94" fmla="*/ 128 w 225"/>
                <a:gd name="T95" fmla="*/ 195 h 199"/>
                <a:gd name="T96" fmla="*/ 128 w 225"/>
                <a:gd name="T97" fmla="*/ 74 h 199"/>
                <a:gd name="T98" fmla="*/ 184 w 225"/>
                <a:gd name="T99" fmla="*/ 74 h 199"/>
                <a:gd name="T100" fmla="*/ 184 w 225"/>
                <a:gd name="T101" fmla="*/ 110 h 199"/>
                <a:gd name="T102" fmla="*/ 221 w 225"/>
                <a:gd name="T103" fmla="*/ 110 h 199"/>
                <a:gd name="T104" fmla="*/ 221 w 225"/>
                <a:gd name="T105" fmla="*/ 195 h 199"/>
                <a:gd name="T106" fmla="*/ 128 w 225"/>
                <a:gd name="T107" fmla="*/ 195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5" h="199">
                  <a:moveTo>
                    <a:pt x="187" y="70"/>
                  </a:moveTo>
                  <a:cubicBezTo>
                    <a:pt x="147" y="70"/>
                    <a:pt x="147" y="70"/>
                    <a:pt x="147" y="70"/>
                  </a:cubicBezTo>
                  <a:cubicBezTo>
                    <a:pt x="147" y="12"/>
                    <a:pt x="147" y="12"/>
                    <a:pt x="147" y="12"/>
                  </a:cubicBezTo>
                  <a:cubicBezTo>
                    <a:pt x="147" y="5"/>
                    <a:pt x="142" y="0"/>
                    <a:pt x="13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8" y="0"/>
                    <a:pt x="23" y="5"/>
                    <a:pt x="23" y="12"/>
                  </a:cubicBezTo>
                  <a:cubicBezTo>
                    <a:pt x="23" y="79"/>
                    <a:pt x="23" y="79"/>
                    <a:pt x="23" y="79"/>
                  </a:cubicBezTo>
                  <a:cubicBezTo>
                    <a:pt x="23" y="86"/>
                    <a:pt x="28" y="92"/>
                    <a:pt x="35" y="92"/>
                  </a:cubicBezTo>
                  <a:cubicBezTo>
                    <a:pt x="124" y="92"/>
                    <a:pt x="124" y="92"/>
                    <a:pt x="124" y="92"/>
                  </a:cubicBezTo>
                  <a:cubicBezTo>
                    <a:pt x="124" y="96"/>
                    <a:pt x="124" y="96"/>
                    <a:pt x="124" y="96"/>
                  </a:cubicBezTo>
                  <a:cubicBezTo>
                    <a:pt x="24" y="96"/>
                    <a:pt x="24" y="96"/>
                    <a:pt x="24" y="96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124" y="121"/>
                    <a:pt x="124" y="121"/>
                    <a:pt x="124" y="121"/>
                  </a:cubicBezTo>
                  <a:cubicBezTo>
                    <a:pt x="124" y="199"/>
                    <a:pt x="124" y="199"/>
                    <a:pt x="124" y="199"/>
                  </a:cubicBezTo>
                  <a:cubicBezTo>
                    <a:pt x="225" y="199"/>
                    <a:pt x="225" y="199"/>
                    <a:pt x="225" y="199"/>
                  </a:cubicBezTo>
                  <a:cubicBezTo>
                    <a:pt x="225" y="108"/>
                    <a:pt x="225" y="108"/>
                    <a:pt x="225" y="108"/>
                  </a:cubicBezTo>
                  <a:lnTo>
                    <a:pt x="187" y="70"/>
                  </a:lnTo>
                  <a:close/>
                  <a:moveTo>
                    <a:pt x="188" y="76"/>
                  </a:moveTo>
                  <a:cubicBezTo>
                    <a:pt x="218" y="106"/>
                    <a:pt x="218" y="106"/>
                    <a:pt x="218" y="106"/>
                  </a:cubicBezTo>
                  <a:cubicBezTo>
                    <a:pt x="188" y="106"/>
                    <a:pt x="188" y="106"/>
                    <a:pt x="188" y="106"/>
                  </a:cubicBezTo>
                  <a:lnTo>
                    <a:pt x="188" y="76"/>
                  </a:lnTo>
                  <a:close/>
                  <a:moveTo>
                    <a:pt x="35" y="88"/>
                  </a:moveTo>
                  <a:cubicBezTo>
                    <a:pt x="30" y="88"/>
                    <a:pt x="27" y="84"/>
                    <a:pt x="27" y="79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7" y="7"/>
                    <a:pt x="30" y="3"/>
                    <a:pt x="35" y="3"/>
                  </a:cubicBezTo>
                  <a:cubicBezTo>
                    <a:pt x="135" y="3"/>
                    <a:pt x="135" y="3"/>
                    <a:pt x="135" y="3"/>
                  </a:cubicBezTo>
                  <a:cubicBezTo>
                    <a:pt x="140" y="3"/>
                    <a:pt x="144" y="7"/>
                    <a:pt x="144" y="12"/>
                  </a:cubicBezTo>
                  <a:cubicBezTo>
                    <a:pt x="144" y="70"/>
                    <a:pt x="144" y="70"/>
                    <a:pt x="144" y="70"/>
                  </a:cubicBezTo>
                  <a:cubicBezTo>
                    <a:pt x="137" y="70"/>
                    <a:pt x="137" y="70"/>
                    <a:pt x="137" y="70"/>
                  </a:cubicBezTo>
                  <a:cubicBezTo>
                    <a:pt x="137" y="10"/>
                    <a:pt x="137" y="10"/>
                    <a:pt x="137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81"/>
                    <a:pt x="33" y="81"/>
                    <a:pt x="33" y="81"/>
                  </a:cubicBezTo>
                  <a:cubicBezTo>
                    <a:pt x="124" y="81"/>
                    <a:pt x="124" y="81"/>
                    <a:pt x="124" y="81"/>
                  </a:cubicBezTo>
                  <a:cubicBezTo>
                    <a:pt x="124" y="88"/>
                    <a:pt x="124" y="88"/>
                    <a:pt x="124" y="88"/>
                  </a:cubicBezTo>
                  <a:lnTo>
                    <a:pt x="35" y="88"/>
                  </a:lnTo>
                  <a:close/>
                  <a:moveTo>
                    <a:pt x="124" y="70"/>
                  </a:moveTo>
                  <a:cubicBezTo>
                    <a:pt x="124" y="78"/>
                    <a:pt x="124" y="78"/>
                    <a:pt x="124" y="78"/>
                  </a:cubicBezTo>
                  <a:cubicBezTo>
                    <a:pt x="37" y="78"/>
                    <a:pt x="37" y="78"/>
                    <a:pt x="37" y="78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133" y="14"/>
                    <a:pt x="133" y="14"/>
                    <a:pt x="133" y="14"/>
                  </a:cubicBezTo>
                  <a:cubicBezTo>
                    <a:pt x="133" y="70"/>
                    <a:pt x="133" y="70"/>
                    <a:pt x="133" y="70"/>
                  </a:cubicBezTo>
                  <a:lnTo>
                    <a:pt x="124" y="70"/>
                  </a:lnTo>
                  <a:close/>
                  <a:moveTo>
                    <a:pt x="9" y="117"/>
                  </a:moveTo>
                  <a:cubicBezTo>
                    <a:pt x="26" y="99"/>
                    <a:pt x="26" y="99"/>
                    <a:pt x="26" y="99"/>
                  </a:cubicBezTo>
                  <a:cubicBezTo>
                    <a:pt x="124" y="99"/>
                    <a:pt x="124" y="99"/>
                    <a:pt x="124" y="99"/>
                  </a:cubicBezTo>
                  <a:cubicBezTo>
                    <a:pt x="124" y="117"/>
                    <a:pt x="124" y="117"/>
                    <a:pt x="124" y="117"/>
                  </a:cubicBezTo>
                  <a:lnTo>
                    <a:pt x="9" y="117"/>
                  </a:lnTo>
                  <a:close/>
                  <a:moveTo>
                    <a:pt x="128" y="195"/>
                  </a:moveTo>
                  <a:cubicBezTo>
                    <a:pt x="128" y="74"/>
                    <a:pt x="128" y="74"/>
                    <a:pt x="128" y="74"/>
                  </a:cubicBezTo>
                  <a:cubicBezTo>
                    <a:pt x="184" y="74"/>
                    <a:pt x="184" y="74"/>
                    <a:pt x="184" y="74"/>
                  </a:cubicBezTo>
                  <a:cubicBezTo>
                    <a:pt x="184" y="110"/>
                    <a:pt x="184" y="110"/>
                    <a:pt x="184" y="110"/>
                  </a:cubicBezTo>
                  <a:cubicBezTo>
                    <a:pt x="221" y="110"/>
                    <a:pt x="221" y="110"/>
                    <a:pt x="221" y="110"/>
                  </a:cubicBezTo>
                  <a:cubicBezTo>
                    <a:pt x="221" y="195"/>
                    <a:pt x="221" y="195"/>
                    <a:pt x="221" y="195"/>
                  </a:cubicBezTo>
                  <a:lnTo>
                    <a:pt x="128" y="1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26" name="Freeform 59"/>
            <p:cNvSpPr/>
            <p:nvPr/>
          </p:nvSpPr>
          <p:spPr bwMode="auto">
            <a:xfrm>
              <a:off x="5711825" y="5656263"/>
              <a:ext cx="279400" cy="241300"/>
            </a:xfrm>
            <a:custGeom>
              <a:avLst/>
              <a:gdLst>
                <a:gd name="T0" fmla="*/ 55 w 66"/>
                <a:gd name="T1" fmla="*/ 50 h 57"/>
                <a:gd name="T2" fmla="*/ 32 w 66"/>
                <a:gd name="T3" fmla="*/ 40 h 57"/>
                <a:gd name="T4" fmla="*/ 30 w 66"/>
                <a:gd name="T5" fmla="*/ 43 h 57"/>
                <a:gd name="T6" fmla="*/ 60 w 66"/>
                <a:gd name="T7" fmla="*/ 57 h 57"/>
                <a:gd name="T8" fmla="*/ 66 w 66"/>
                <a:gd name="T9" fmla="*/ 25 h 57"/>
                <a:gd name="T10" fmla="*/ 62 w 66"/>
                <a:gd name="T11" fmla="*/ 24 h 57"/>
                <a:gd name="T12" fmla="*/ 58 w 66"/>
                <a:gd name="T13" fmla="*/ 47 h 57"/>
                <a:gd name="T14" fmla="*/ 1 w 66"/>
                <a:gd name="T15" fmla="*/ 0 h 57"/>
                <a:gd name="T16" fmla="*/ 0 w 66"/>
                <a:gd name="T17" fmla="*/ 4 h 57"/>
                <a:gd name="T18" fmla="*/ 55 w 66"/>
                <a:gd name="T19" fmla="*/ 5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57">
                  <a:moveTo>
                    <a:pt x="55" y="50"/>
                  </a:moveTo>
                  <a:cubicBezTo>
                    <a:pt x="32" y="40"/>
                    <a:pt x="32" y="40"/>
                    <a:pt x="32" y="40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60" y="57"/>
                    <a:pt x="60" y="57"/>
                    <a:pt x="60" y="57"/>
                  </a:cubicBezTo>
                  <a:cubicBezTo>
                    <a:pt x="66" y="25"/>
                    <a:pt x="66" y="25"/>
                    <a:pt x="66" y="25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58" y="47"/>
                    <a:pt x="58" y="47"/>
                    <a:pt x="58" y="47"/>
                  </a:cubicBezTo>
                  <a:cubicBezTo>
                    <a:pt x="47" y="24"/>
                    <a:pt x="26" y="6"/>
                    <a:pt x="1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5" y="10"/>
                    <a:pt x="45" y="27"/>
                    <a:pt x="55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27" name="Freeform 60"/>
            <p:cNvSpPr/>
            <p:nvPr/>
          </p:nvSpPr>
          <p:spPr bwMode="auto">
            <a:xfrm>
              <a:off x="5287963" y="6178551"/>
              <a:ext cx="228600" cy="195263"/>
            </a:xfrm>
            <a:custGeom>
              <a:avLst/>
              <a:gdLst>
                <a:gd name="T0" fmla="*/ 7 w 54"/>
                <a:gd name="T1" fmla="*/ 6 h 46"/>
                <a:gd name="T2" fmla="*/ 31 w 54"/>
                <a:gd name="T3" fmla="*/ 13 h 46"/>
                <a:gd name="T4" fmla="*/ 32 w 54"/>
                <a:gd name="T5" fmla="*/ 9 h 46"/>
                <a:gd name="T6" fmla="*/ 1 w 54"/>
                <a:gd name="T7" fmla="*/ 0 h 46"/>
                <a:gd name="T8" fmla="*/ 0 w 54"/>
                <a:gd name="T9" fmla="*/ 32 h 46"/>
                <a:gd name="T10" fmla="*/ 4 w 54"/>
                <a:gd name="T11" fmla="*/ 33 h 46"/>
                <a:gd name="T12" fmla="*/ 5 w 54"/>
                <a:gd name="T13" fmla="*/ 9 h 46"/>
                <a:gd name="T14" fmla="*/ 53 w 54"/>
                <a:gd name="T15" fmla="*/ 46 h 46"/>
                <a:gd name="T16" fmla="*/ 54 w 54"/>
                <a:gd name="T17" fmla="*/ 43 h 46"/>
                <a:gd name="T18" fmla="*/ 7 w 54"/>
                <a:gd name="T19" fmla="*/ 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46">
                  <a:moveTo>
                    <a:pt x="7" y="6"/>
                  </a:moveTo>
                  <a:cubicBezTo>
                    <a:pt x="31" y="13"/>
                    <a:pt x="31" y="13"/>
                    <a:pt x="31" y="13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16" y="27"/>
                    <a:pt x="33" y="41"/>
                    <a:pt x="53" y="46"/>
                  </a:cubicBezTo>
                  <a:cubicBezTo>
                    <a:pt x="54" y="43"/>
                    <a:pt x="54" y="43"/>
                    <a:pt x="54" y="43"/>
                  </a:cubicBezTo>
                  <a:cubicBezTo>
                    <a:pt x="34" y="37"/>
                    <a:pt x="17" y="24"/>
                    <a:pt x="7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9533796" y="3303589"/>
            <a:ext cx="809625" cy="955675"/>
            <a:chOff x="7385050" y="5494338"/>
            <a:chExt cx="809625" cy="95567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29" name="Freeform 61"/>
            <p:cNvSpPr>
              <a:spLocks noEditPoints="1"/>
            </p:cNvSpPr>
            <p:nvPr/>
          </p:nvSpPr>
          <p:spPr bwMode="auto">
            <a:xfrm>
              <a:off x="7558088" y="6011863"/>
              <a:ext cx="93662" cy="149225"/>
            </a:xfrm>
            <a:custGeom>
              <a:avLst/>
              <a:gdLst>
                <a:gd name="T0" fmla="*/ 22 w 22"/>
                <a:gd name="T1" fmla="*/ 11 h 35"/>
                <a:gd name="T2" fmla="*/ 12 w 22"/>
                <a:gd name="T3" fmla="*/ 0 h 35"/>
                <a:gd name="T4" fmla="*/ 11 w 22"/>
                <a:gd name="T5" fmla="*/ 0 h 35"/>
                <a:gd name="T6" fmla="*/ 0 w 22"/>
                <a:gd name="T7" fmla="*/ 11 h 35"/>
                <a:gd name="T8" fmla="*/ 0 w 22"/>
                <a:gd name="T9" fmla="*/ 35 h 35"/>
                <a:gd name="T10" fmla="*/ 22 w 22"/>
                <a:gd name="T11" fmla="*/ 35 h 35"/>
                <a:gd name="T12" fmla="*/ 22 w 22"/>
                <a:gd name="T13" fmla="*/ 11 h 35"/>
                <a:gd name="T14" fmla="*/ 18 w 22"/>
                <a:gd name="T15" fmla="*/ 31 h 35"/>
                <a:gd name="T16" fmla="*/ 4 w 22"/>
                <a:gd name="T17" fmla="*/ 31 h 35"/>
                <a:gd name="T18" fmla="*/ 4 w 22"/>
                <a:gd name="T19" fmla="*/ 11 h 35"/>
                <a:gd name="T20" fmla="*/ 11 w 22"/>
                <a:gd name="T21" fmla="*/ 4 h 35"/>
                <a:gd name="T22" fmla="*/ 12 w 22"/>
                <a:gd name="T23" fmla="*/ 4 h 35"/>
                <a:gd name="T24" fmla="*/ 18 w 22"/>
                <a:gd name="T25" fmla="*/ 11 h 35"/>
                <a:gd name="T26" fmla="*/ 18 w 22"/>
                <a:gd name="T27" fmla="*/ 3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35">
                  <a:moveTo>
                    <a:pt x="22" y="11"/>
                  </a:moveTo>
                  <a:cubicBezTo>
                    <a:pt x="22" y="5"/>
                    <a:pt x="18" y="0"/>
                    <a:pt x="1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2" y="35"/>
                    <a:pt x="22" y="35"/>
                    <a:pt x="22" y="35"/>
                  </a:cubicBezTo>
                  <a:lnTo>
                    <a:pt x="22" y="11"/>
                  </a:lnTo>
                  <a:close/>
                  <a:moveTo>
                    <a:pt x="18" y="31"/>
                  </a:moveTo>
                  <a:cubicBezTo>
                    <a:pt x="4" y="31"/>
                    <a:pt x="4" y="31"/>
                    <a:pt x="4" y="3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7"/>
                    <a:pt x="7" y="4"/>
                    <a:pt x="11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6" y="4"/>
                    <a:pt x="18" y="7"/>
                    <a:pt x="18" y="11"/>
                  </a:cubicBezTo>
                  <a:lnTo>
                    <a:pt x="18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30" name="Freeform 62"/>
            <p:cNvSpPr>
              <a:spLocks noEditPoints="1"/>
            </p:cNvSpPr>
            <p:nvPr/>
          </p:nvSpPr>
          <p:spPr bwMode="auto">
            <a:xfrm>
              <a:off x="7681913" y="5948363"/>
              <a:ext cx="93662" cy="212725"/>
            </a:xfrm>
            <a:custGeom>
              <a:avLst/>
              <a:gdLst>
                <a:gd name="T0" fmla="*/ 22 w 22"/>
                <a:gd name="T1" fmla="*/ 11 h 50"/>
                <a:gd name="T2" fmla="*/ 12 w 22"/>
                <a:gd name="T3" fmla="*/ 0 h 50"/>
                <a:gd name="T4" fmla="*/ 11 w 22"/>
                <a:gd name="T5" fmla="*/ 0 h 50"/>
                <a:gd name="T6" fmla="*/ 0 w 22"/>
                <a:gd name="T7" fmla="*/ 11 h 50"/>
                <a:gd name="T8" fmla="*/ 0 w 22"/>
                <a:gd name="T9" fmla="*/ 50 h 50"/>
                <a:gd name="T10" fmla="*/ 22 w 22"/>
                <a:gd name="T11" fmla="*/ 50 h 50"/>
                <a:gd name="T12" fmla="*/ 22 w 22"/>
                <a:gd name="T13" fmla="*/ 11 h 50"/>
                <a:gd name="T14" fmla="*/ 19 w 22"/>
                <a:gd name="T15" fmla="*/ 46 h 50"/>
                <a:gd name="T16" fmla="*/ 4 w 22"/>
                <a:gd name="T17" fmla="*/ 46 h 50"/>
                <a:gd name="T18" fmla="*/ 4 w 22"/>
                <a:gd name="T19" fmla="*/ 11 h 50"/>
                <a:gd name="T20" fmla="*/ 11 w 22"/>
                <a:gd name="T21" fmla="*/ 4 h 50"/>
                <a:gd name="T22" fmla="*/ 12 w 22"/>
                <a:gd name="T23" fmla="*/ 4 h 50"/>
                <a:gd name="T24" fmla="*/ 19 w 22"/>
                <a:gd name="T25" fmla="*/ 11 h 50"/>
                <a:gd name="T26" fmla="*/ 19 w 22"/>
                <a:gd name="T27" fmla="*/ 4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50">
                  <a:moveTo>
                    <a:pt x="22" y="11"/>
                  </a:moveTo>
                  <a:cubicBezTo>
                    <a:pt x="22" y="5"/>
                    <a:pt x="18" y="0"/>
                    <a:pt x="1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22" y="50"/>
                    <a:pt x="22" y="50"/>
                    <a:pt x="22" y="50"/>
                  </a:cubicBezTo>
                  <a:lnTo>
                    <a:pt x="22" y="11"/>
                  </a:lnTo>
                  <a:close/>
                  <a:moveTo>
                    <a:pt x="19" y="46"/>
                  </a:moveTo>
                  <a:cubicBezTo>
                    <a:pt x="4" y="46"/>
                    <a:pt x="4" y="46"/>
                    <a:pt x="4" y="46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7"/>
                    <a:pt x="7" y="4"/>
                    <a:pt x="11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6" y="4"/>
                    <a:pt x="19" y="7"/>
                    <a:pt x="19" y="11"/>
                  </a:cubicBezTo>
                  <a:lnTo>
                    <a:pt x="19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31" name="Freeform 63"/>
            <p:cNvSpPr>
              <a:spLocks noEditPoints="1"/>
            </p:cNvSpPr>
            <p:nvPr/>
          </p:nvSpPr>
          <p:spPr bwMode="auto">
            <a:xfrm>
              <a:off x="7804150" y="5889626"/>
              <a:ext cx="93662" cy="271463"/>
            </a:xfrm>
            <a:custGeom>
              <a:avLst/>
              <a:gdLst>
                <a:gd name="T0" fmla="*/ 22 w 22"/>
                <a:gd name="T1" fmla="*/ 10 h 64"/>
                <a:gd name="T2" fmla="*/ 12 w 22"/>
                <a:gd name="T3" fmla="*/ 0 h 64"/>
                <a:gd name="T4" fmla="*/ 11 w 22"/>
                <a:gd name="T5" fmla="*/ 0 h 64"/>
                <a:gd name="T6" fmla="*/ 0 w 22"/>
                <a:gd name="T7" fmla="*/ 10 h 64"/>
                <a:gd name="T8" fmla="*/ 0 w 22"/>
                <a:gd name="T9" fmla="*/ 64 h 64"/>
                <a:gd name="T10" fmla="*/ 22 w 22"/>
                <a:gd name="T11" fmla="*/ 64 h 64"/>
                <a:gd name="T12" fmla="*/ 22 w 22"/>
                <a:gd name="T13" fmla="*/ 10 h 64"/>
                <a:gd name="T14" fmla="*/ 19 w 22"/>
                <a:gd name="T15" fmla="*/ 60 h 64"/>
                <a:gd name="T16" fmla="*/ 4 w 22"/>
                <a:gd name="T17" fmla="*/ 60 h 64"/>
                <a:gd name="T18" fmla="*/ 4 w 22"/>
                <a:gd name="T19" fmla="*/ 10 h 64"/>
                <a:gd name="T20" fmla="*/ 11 w 22"/>
                <a:gd name="T21" fmla="*/ 4 h 64"/>
                <a:gd name="T22" fmla="*/ 12 w 22"/>
                <a:gd name="T23" fmla="*/ 4 h 64"/>
                <a:gd name="T24" fmla="*/ 19 w 22"/>
                <a:gd name="T25" fmla="*/ 10 h 64"/>
                <a:gd name="T26" fmla="*/ 19 w 22"/>
                <a:gd name="T27" fmla="*/ 6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64">
                  <a:moveTo>
                    <a:pt x="22" y="10"/>
                  </a:moveTo>
                  <a:cubicBezTo>
                    <a:pt x="22" y="4"/>
                    <a:pt x="18" y="0"/>
                    <a:pt x="1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22" y="64"/>
                    <a:pt x="22" y="64"/>
                    <a:pt x="22" y="64"/>
                  </a:cubicBezTo>
                  <a:lnTo>
                    <a:pt x="22" y="10"/>
                  </a:lnTo>
                  <a:close/>
                  <a:moveTo>
                    <a:pt x="19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6"/>
                    <a:pt x="7" y="4"/>
                    <a:pt x="11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6" y="4"/>
                    <a:pt x="19" y="6"/>
                    <a:pt x="19" y="10"/>
                  </a:cubicBezTo>
                  <a:lnTo>
                    <a:pt x="19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32" name="Freeform 64"/>
            <p:cNvSpPr>
              <a:spLocks noEditPoints="1"/>
            </p:cNvSpPr>
            <p:nvPr/>
          </p:nvSpPr>
          <p:spPr bwMode="auto">
            <a:xfrm>
              <a:off x="7927975" y="5821363"/>
              <a:ext cx="92075" cy="339725"/>
            </a:xfrm>
            <a:custGeom>
              <a:avLst/>
              <a:gdLst>
                <a:gd name="T0" fmla="*/ 22 w 22"/>
                <a:gd name="T1" fmla="*/ 11 h 80"/>
                <a:gd name="T2" fmla="*/ 12 w 22"/>
                <a:gd name="T3" fmla="*/ 0 h 80"/>
                <a:gd name="T4" fmla="*/ 11 w 22"/>
                <a:gd name="T5" fmla="*/ 0 h 80"/>
                <a:gd name="T6" fmla="*/ 0 w 22"/>
                <a:gd name="T7" fmla="*/ 11 h 80"/>
                <a:gd name="T8" fmla="*/ 0 w 22"/>
                <a:gd name="T9" fmla="*/ 80 h 80"/>
                <a:gd name="T10" fmla="*/ 22 w 22"/>
                <a:gd name="T11" fmla="*/ 80 h 80"/>
                <a:gd name="T12" fmla="*/ 22 w 22"/>
                <a:gd name="T13" fmla="*/ 11 h 80"/>
                <a:gd name="T14" fmla="*/ 19 w 22"/>
                <a:gd name="T15" fmla="*/ 76 h 80"/>
                <a:gd name="T16" fmla="*/ 4 w 22"/>
                <a:gd name="T17" fmla="*/ 76 h 80"/>
                <a:gd name="T18" fmla="*/ 4 w 22"/>
                <a:gd name="T19" fmla="*/ 11 h 80"/>
                <a:gd name="T20" fmla="*/ 11 w 22"/>
                <a:gd name="T21" fmla="*/ 4 h 80"/>
                <a:gd name="T22" fmla="*/ 12 w 22"/>
                <a:gd name="T23" fmla="*/ 4 h 80"/>
                <a:gd name="T24" fmla="*/ 19 w 22"/>
                <a:gd name="T25" fmla="*/ 11 h 80"/>
                <a:gd name="T26" fmla="*/ 19 w 22"/>
                <a:gd name="T27" fmla="*/ 7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80">
                  <a:moveTo>
                    <a:pt x="22" y="11"/>
                  </a:moveTo>
                  <a:cubicBezTo>
                    <a:pt x="22" y="5"/>
                    <a:pt x="18" y="0"/>
                    <a:pt x="1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22" y="80"/>
                    <a:pt x="22" y="80"/>
                    <a:pt x="22" y="80"/>
                  </a:cubicBezTo>
                  <a:lnTo>
                    <a:pt x="22" y="11"/>
                  </a:lnTo>
                  <a:close/>
                  <a:moveTo>
                    <a:pt x="19" y="76"/>
                  </a:moveTo>
                  <a:cubicBezTo>
                    <a:pt x="4" y="76"/>
                    <a:pt x="4" y="76"/>
                    <a:pt x="4" y="76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7"/>
                    <a:pt x="7" y="4"/>
                    <a:pt x="11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6" y="4"/>
                    <a:pt x="19" y="7"/>
                    <a:pt x="19" y="11"/>
                  </a:cubicBezTo>
                  <a:lnTo>
                    <a:pt x="19" y="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33" name="Freeform 65"/>
            <p:cNvSpPr>
              <a:spLocks noEditPoints="1"/>
            </p:cNvSpPr>
            <p:nvPr/>
          </p:nvSpPr>
          <p:spPr bwMode="auto">
            <a:xfrm>
              <a:off x="7385050" y="5494338"/>
              <a:ext cx="809625" cy="955675"/>
            </a:xfrm>
            <a:custGeom>
              <a:avLst/>
              <a:gdLst>
                <a:gd name="T0" fmla="*/ 106 w 191"/>
                <a:gd name="T1" fmla="*/ 55 h 225"/>
                <a:gd name="T2" fmla="*/ 57 w 191"/>
                <a:gd name="T3" fmla="*/ 0 h 225"/>
                <a:gd name="T4" fmla="*/ 8 w 191"/>
                <a:gd name="T5" fmla="*/ 55 h 225"/>
                <a:gd name="T6" fmla="*/ 0 w 191"/>
                <a:gd name="T7" fmla="*/ 172 h 225"/>
                <a:gd name="T8" fmla="*/ 69 w 191"/>
                <a:gd name="T9" fmla="*/ 180 h 225"/>
                <a:gd name="T10" fmla="*/ 57 w 191"/>
                <a:gd name="T11" fmla="*/ 207 h 225"/>
                <a:gd name="T12" fmla="*/ 48 w 191"/>
                <a:gd name="T13" fmla="*/ 216 h 225"/>
                <a:gd name="T14" fmla="*/ 135 w 191"/>
                <a:gd name="T15" fmla="*/ 225 h 225"/>
                <a:gd name="T16" fmla="*/ 143 w 191"/>
                <a:gd name="T17" fmla="*/ 215 h 225"/>
                <a:gd name="T18" fmla="*/ 123 w 191"/>
                <a:gd name="T19" fmla="*/ 207 h 225"/>
                <a:gd name="T20" fmla="*/ 183 w 191"/>
                <a:gd name="T21" fmla="*/ 180 h 225"/>
                <a:gd name="T22" fmla="*/ 191 w 191"/>
                <a:gd name="T23" fmla="*/ 64 h 225"/>
                <a:gd name="T24" fmla="*/ 57 w 191"/>
                <a:gd name="T25" fmla="*/ 4 h 225"/>
                <a:gd name="T26" fmla="*/ 83 w 191"/>
                <a:gd name="T27" fmla="*/ 69 h 225"/>
                <a:gd name="T28" fmla="*/ 84 w 191"/>
                <a:gd name="T29" fmla="*/ 85 h 225"/>
                <a:gd name="T30" fmla="*/ 67 w 191"/>
                <a:gd name="T31" fmla="*/ 74 h 225"/>
                <a:gd name="T32" fmla="*/ 7 w 191"/>
                <a:gd name="T33" fmla="*/ 39 h 225"/>
                <a:gd name="T34" fmla="*/ 57 w 191"/>
                <a:gd name="T35" fmla="*/ 78 h 225"/>
                <a:gd name="T36" fmla="*/ 89 w 191"/>
                <a:gd name="T37" fmla="*/ 93 h 225"/>
                <a:gd name="T38" fmla="*/ 89 w 191"/>
                <a:gd name="T39" fmla="*/ 71 h 225"/>
                <a:gd name="T40" fmla="*/ 172 w 191"/>
                <a:gd name="T41" fmla="*/ 164 h 225"/>
                <a:gd name="T42" fmla="*/ 19 w 191"/>
                <a:gd name="T43" fmla="*/ 71 h 225"/>
                <a:gd name="T44" fmla="*/ 57 w 191"/>
                <a:gd name="T45" fmla="*/ 78 h 225"/>
                <a:gd name="T46" fmla="*/ 140 w 191"/>
                <a:gd name="T47" fmla="*/ 216 h 225"/>
                <a:gd name="T48" fmla="*/ 57 w 191"/>
                <a:gd name="T49" fmla="*/ 221 h 225"/>
                <a:gd name="T50" fmla="*/ 52 w 191"/>
                <a:gd name="T51" fmla="*/ 215 h 225"/>
                <a:gd name="T52" fmla="*/ 135 w 191"/>
                <a:gd name="T53" fmla="*/ 211 h 225"/>
                <a:gd name="T54" fmla="*/ 119 w 191"/>
                <a:gd name="T55" fmla="*/ 207 h 225"/>
                <a:gd name="T56" fmla="*/ 73 w 191"/>
                <a:gd name="T57" fmla="*/ 180 h 225"/>
                <a:gd name="T58" fmla="*/ 119 w 191"/>
                <a:gd name="T59" fmla="*/ 207 h 225"/>
                <a:gd name="T60" fmla="*/ 183 w 191"/>
                <a:gd name="T61" fmla="*/ 176 h 225"/>
                <a:gd name="T62" fmla="*/ 4 w 191"/>
                <a:gd name="T63" fmla="*/ 172 h 225"/>
                <a:gd name="T64" fmla="*/ 9 w 191"/>
                <a:gd name="T65" fmla="*/ 59 h 225"/>
                <a:gd name="T66" fmla="*/ 19 w 191"/>
                <a:gd name="T67" fmla="*/ 67 h 225"/>
                <a:gd name="T68" fmla="*/ 15 w 191"/>
                <a:gd name="T69" fmla="*/ 168 h 225"/>
                <a:gd name="T70" fmla="*/ 176 w 191"/>
                <a:gd name="T71" fmla="*/ 67 h 225"/>
                <a:gd name="T72" fmla="*/ 104 w 191"/>
                <a:gd name="T73" fmla="*/ 59 h 225"/>
                <a:gd name="T74" fmla="*/ 187 w 191"/>
                <a:gd name="T75" fmla="*/ 64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91" h="225">
                  <a:moveTo>
                    <a:pt x="183" y="55"/>
                  </a:moveTo>
                  <a:cubicBezTo>
                    <a:pt x="106" y="55"/>
                    <a:pt x="106" y="55"/>
                    <a:pt x="106" y="55"/>
                  </a:cubicBezTo>
                  <a:cubicBezTo>
                    <a:pt x="109" y="50"/>
                    <a:pt x="111" y="45"/>
                    <a:pt x="111" y="39"/>
                  </a:cubicBezTo>
                  <a:cubicBezTo>
                    <a:pt x="111" y="17"/>
                    <a:pt x="87" y="0"/>
                    <a:pt x="57" y="0"/>
                  </a:cubicBezTo>
                  <a:cubicBezTo>
                    <a:pt x="28" y="0"/>
                    <a:pt x="3" y="17"/>
                    <a:pt x="3" y="39"/>
                  </a:cubicBezTo>
                  <a:cubicBezTo>
                    <a:pt x="3" y="45"/>
                    <a:pt x="5" y="50"/>
                    <a:pt x="8" y="55"/>
                  </a:cubicBezTo>
                  <a:cubicBezTo>
                    <a:pt x="4" y="56"/>
                    <a:pt x="0" y="59"/>
                    <a:pt x="0" y="64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0" y="176"/>
                    <a:pt x="4" y="180"/>
                    <a:pt x="9" y="180"/>
                  </a:cubicBezTo>
                  <a:cubicBezTo>
                    <a:pt x="69" y="180"/>
                    <a:pt x="69" y="180"/>
                    <a:pt x="69" y="180"/>
                  </a:cubicBezTo>
                  <a:cubicBezTo>
                    <a:pt x="69" y="207"/>
                    <a:pt x="69" y="207"/>
                    <a:pt x="69" y="207"/>
                  </a:cubicBezTo>
                  <a:cubicBezTo>
                    <a:pt x="57" y="207"/>
                    <a:pt x="57" y="207"/>
                    <a:pt x="57" y="207"/>
                  </a:cubicBezTo>
                  <a:cubicBezTo>
                    <a:pt x="52" y="207"/>
                    <a:pt x="48" y="211"/>
                    <a:pt x="48" y="215"/>
                  </a:cubicBezTo>
                  <a:cubicBezTo>
                    <a:pt x="48" y="216"/>
                    <a:pt x="48" y="216"/>
                    <a:pt x="48" y="216"/>
                  </a:cubicBezTo>
                  <a:cubicBezTo>
                    <a:pt x="48" y="221"/>
                    <a:pt x="52" y="225"/>
                    <a:pt x="57" y="225"/>
                  </a:cubicBezTo>
                  <a:cubicBezTo>
                    <a:pt x="135" y="225"/>
                    <a:pt x="135" y="225"/>
                    <a:pt x="135" y="225"/>
                  </a:cubicBezTo>
                  <a:cubicBezTo>
                    <a:pt x="140" y="225"/>
                    <a:pt x="143" y="221"/>
                    <a:pt x="143" y="216"/>
                  </a:cubicBezTo>
                  <a:cubicBezTo>
                    <a:pt x="143" y="215"/>
                    <a:pt x="143" y="215"/>
                    <a:pt x="143" y="215"/>
                  </a:cubicBezTo>
                  <a:cubicBezTo>
                    <a:pt x="143" y="211"/>
                    <a:pt x="140" y="207"/>
                    <a:pt x="135" y="207"/>
                  </a:cubicBezTo>
                  <a:cubicBezTo>
                    <a:pt x="123" y="207"/>
                    <a:pt x="123" y="207"/>
                    <a:pt x="123" y="207"/>
                  </a:cubicBezTo>
                  <a:cubicBezTo>
                    <a:pt x="123" y="180"/>
                    <a:pt x="123" y="180"/>
                    <a:pt x="123" y="180"/>
                  </a:cubicBezTo>
                  <a:cubicBezTo>
                    <a:pt x="183" y="180"/>
                    <a:pt x="183" y="180"/>
                    <a:pt x="183" y="180"/>
                  </a:cubicBezTo>
                  <a:cubicBezTo>
                    <a:pt x="187" y="180"/>
                    <a:pt x="191" y="176"/>
                    <a:pt x="191" y="172"/>
                  </a:cubicBezTo>
                  <a:cubicBezTo>
                    <a:pt x="191" y="64"/>
                    <a:pt x="191" y="64"/>
                    <a:pt x="191" y="64"/>
                  </a:cubicBezTo>
                  <a:cubicBezTo>
                    <a:pt x="191" y="59"/>
                    <a:pt x="187" y="55"/>
                    <a:pt x="183" y="55"/>
                  </a:cubicBezTo>
                  <a:close/>
                  <a:moveTo>
                    <a:pt x="57" y="4"/>
                  </a:moveTo>
                  <a:cubicBezTo>
                    <a:pt x="85" y="4"/>
                    <a:pt x="107" y="20"/>
                    <a:pt x="107" y="39"/>
                  </a:cubicBezTo>
                  <a:cubicBezTo>
                    <a:pt x="107" y="51"/>
                    <a:pt x="98" y="63"/>
                    <a:pt x="83" y="69"/>
                  </a:cubicBezTo>
                  <a:cubicBezTo>
                    <a:pt x="82" y="70"/>
                    <a:pt x="82" y="70"/>
                    <a:pt x="82" y="70"/>
                  </a:cubicBezTo>
                  <a:cubicBezTo>
                    <a:pt x="84" y="85"/>
                    <a:pt x="84" y="85"/>
                    <a:pt x="84" y="85"/>
                  </a:cubicBezTo>
                  <a:cubicBezTo>
                    <a:pt x="68" y="74"/>
                    <a:pt x="68" y="74"/>
                    <a:pt x="68" y="74"/>
                  </a:cubicBezTo>
                  <a:cubicBezTo>
                    <a:pt x="67" y="74"/>
                    <a:pt x="67" y="74"/>
                    <a:pt x="67" y="74"/>
                  </a:cubicBezTo>
                  <a:cubicBezTo>
                    <a:pt x="64" y="74"/>
                    <a:pt x="61" y="74"/>
                    <a:pt x="57" y="74"/>
                  </a:cubicBezTo>
                  <a:cubicBezTo>
                    <a:pt x="30" y="74"/>
                    <a:pt x="7" y="59"/>
                    <a:pt x="7" y="39"/>
                  </a:cubicBezTo>
                  <a:cubicBezTo>
                    <a:pt x="7" y="20"/>
                    <a:pt x="30" y="4"/>
                    <a:pt x="57" y="4"/>
                  </a:cubicBezTo>
                  <a:close/>
                  <a:moveTo>
                    <a:pt x="57" y="78"/>
                  </a:moveTo>
                  <a:cubicBezTo>
                    <a:pt x="61" y="78"/>
                    <a:pt x="64" y="78"/>
                    <a:pt x="67" y="78"/>
                  </a:cubicBezTo>
                  <a:cubicBezTo>
                    <a:pt x="89" y="93"/>
                    <a:pt x="89" y="93"/>
                    <a:pt x="89" y="93"/>
                  </a:cubicBezTo>
                  <a:cubicBezTo>
                    <a:pt x="86" y="72"/>
                    <a:pt x="86" y="72"/>
                    <a:pt x="86" y="72"/>
                  </a:cubicBezTo>
                  <a:cubicBezTo>
                    <a:pt x="87" y="72"/>
                    <a:pt x="88" y="71"/>
                    <a:pt x="89" y="71"/>
                  </a:cubicBezTo>
                  <a:cubicBezTo>
                    <a:pt x="172" y="71"/>
                    <a:pt x="172" y="71"/>
                    <a:pt x="172" y="71"/>
                  </a:cubicBezTo>
                  <a:cubicBezTo>
                    <a:pt x="172" y="164"/>
                    <a:pt x="172" y="164"/>
                    <a:pt x="172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19" y="71"/>
                    <a:pt x="19" y="71"/>
                    <a:pt x="19" y="71"/>
                  </a:cubicBezTo>
                  <a:cubicBezTo>
                    <a:pt x="26" y="71"/>
                    <a:pt x="26" y="71"/>
                    <a:pt x="26" y="71"/>
                  </a:cubicBezTo>
                  <a:cubicBezTo>
                    <a:pt x="35" y="75"/>
                    <a:pt x="45" y="78"/>
                    <a:pt x="57" y="78"/>
                  </a:cubicBezTo>
                  <a:close/>
                  <a:moveTo>
                    <a:pt x="140" y="215"/>
                  </a:moveTo>
                  <a:cubicBezTo>
                    <a:pt x="140" y="216"/>
                    <a:pt x="140" y="216"/>
                    <a:pt x="140" y="216"/>
                  </a:cubicBezTo>
                  <a:cubicBezTo>
                    <a:pt x="140" y="219"/>
                    <a:pt x="137" y="221"/>
                    <a:pt x="135" y="221"/>
                  </a:cubicBezTo>
                  <a:cubicBezTo>
                    <a:pt x="57" y="221"/>
                    <a:pt x="57" y="221"/>
                    <a:pt x="57" y="221"/>
                  </a:cubicBezTo>
                  <a:cubicBezTo>
                    <a:pt x="54" y="221"/>
                    <a:pt x="52" y="219"/>
                    <a:pt x="52" y="216"/>
                  </a:cubicBezTo>
                  <a:cubicBezTo>
                    <a:pt x="52" y="215"/>
                    <a:pt x="52" y="215"/>
                    <a:pt x="52" y="215"/>
                  </a:cubicBezTo>
                  <a:cubicBezTo>
                    <a:pt x="52" y="213"/>
                    <a:pt x="54" y="211"/>
                    <a:pt x="57" y="211"/>
                  </a:cubicBezTo>
                  <a:cubicBezTo>
                    <a:pt x="135" y="211"/>
                    <a:pt x="135" y="211"/>
                    <a:pt x="135" y="211"/>
                  </a:cubicBezTo>
                  <a:cubicBezTo>
                    <a:pt x="137" y="211"/>
                    <a:pt x="140" y="213"/>
                    <a:pt x="140" y="215"/>
                  </a:cubicBezTo>
                  <a:close/>
                  <a:moveTo>
                    <a:pt x="119" y="207"/>
                  </a:moveTo>
                  <a:cubicBezTo>
                    <a:pt x="73" y="207"/>
                    <a:pt x="73" y="207"/>
                    <a:pt x="73" y="207"/>
                  </a:cubicBezTo>
                  <a:cubicBezTo>
                    <a:pt x="73" y="180"/>
                    <a:pt x="73" y="180"/>
                    <a:pt x="73" y="180"/>
                  </a:cubicBezTo>
                  <a:cubicBezTo>
                    <a:pt x="119" y="180"/>
                    <a:pt x="119" y="180"/>
                    <a:pt x="119" y="180"/>
                  </a:cubicBezTo>
                  <a:lnTo>
                    <a:pt x="119" y="207"/>
                  </a:lnTo>
                  <a:close/>
                  <a:moveTo>
                    <a:pt x="187" y="172"/>
                  </a:moveTo>
                  <a:cubicBezTo>
                    <a:pt x="187" y="174"/>
                    <a:pt x="185" y="176"/>
                    <a:pt x="183" y="176"/>
                  </a:cubicBezTo>
                  <a:cubicBezTo>
                    <a:pt x="9" y="176"/>
                    <a:pt x="9" y="176"/>
                    <a:pt x="9" y="176"/>
                  </a:cubicBezTo>
                  <a:cubicBezTo>
                    <a:pt x="6" y="176"/>
                    <a:pt x="4" y="174"/>
                    <a:pt x="4" y="172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4" y="61"/>
                    <a:pt x="6" y="59"/>
                    <a:pt x="9" y="59"/>
                  </a:cubicBezTo>
                  <a:cubicBezTo>
                    <a:pt x="11" y="59"/>
                    <a:pt x="11" y="59"/>
                    <a:pt x="11" y="59"/>
                  </a:cubicBezTo>
                  <a:cubicBezTo>
                    <a:pt x="13" y="62"/>
                    <a:pt x="16" y="65"/>
                    <a:pt x="19" y="67"/>
                  </a:cubicBezTo>
                  <a:cubicBezTo>
                    <a:pt x="15" y="67"/>
                    <a:pt x="15" y="67"/>
                    <a:pt x="15" y="67"/>
                  </a:cubicBezTo>
                  <a:cubicBezTo>
                    <a:pt x="15" y="168"/>
                    <a:pt x="15" y="168"/>
                    <a:pt x="15" y="168"/>
                  </a:cubicBezTo>
                  <a:cubicBezTo>
                    <a:pt x="176" y="168"/>
                    <a:pt x="176" y="168"/>
                    <a:pt x="176" y="168"/>
                  </a:cubicBezTo>
                  <a:cubicBezTo>
                    <a:pt x="176" y="67"/>
                    <a:pt x="176" y="67"/>
                    <a:pt x="176" y="67"/>
                  </a:cubicBezTo>
                  <a:cubicBezTo>
                    <a:pt x="95" y="67"/>
                    <a:pt x="95" y="67"/>
                    <a:pt x="95" y="67"/>
                  </a:cubicBezTo>
                  <a:cubicBezTo>
                    <a:pt x="98" y="65"/>
                    <a:pt x="101" y="62"/>
                    <a:pt x="104" y="59"/>
                  </a:cubicBezTo>
                  <a:cubicBezTo>
                    <a:pt x="183" y="59"/>
                    <a:pt x="183" y="59"/>
                    <a:pt x="183" y="59"/>
                  </a:cubicBezTo>
                  <a:cubicBezTo>
                    <a:pt x="185" y="59"/>
                    <a:pt x="187" y="61"/>
                    <a:pt x="187" y="64"/>
                  </a:cubicBezTo>
                  <a:lnTo>
                    <a:pt x="187" y="1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</p:grpSp>
      <p:grpSp>
        <p:nvGrpSpPr>
          <p:cNvPr id="34" name="组合 1075"/>
          <p:cNvGrpSpPr/>
          <p:nvPr/>
        </p:nvGrpSpPr>
        <p:grpSpPr bwMode="auto">
          <a:xfrm>
            <a:off x="1906588" y="2127250"/>
            <a:ext cx="414337" cy="841375"/>
            <a:chOff x="622300" y="2260601"/>
            <a:chExt cx="414337" cy="841375"/>
          </a:xfrm>
          <a:solidFill>
            <a:schemeClr val="accent1"/>
          </a:solidFill>
        </p:grpSpPr>
        <p:sp>
          <p:nvSpPr>
            <p:cNvPr id="35" name="Oval 66"/>
            <p:cNvSpPr>
              <a:spLocks noChangeArrowheads="1"/>
            </p:cNvSpPr>
            <p:nvPr/>
          </p:nvSpPr>
          <p:spPr bwMode="auto">
            <a:xfrm>
              <a:off x="757238" y="2260601"/>
              <a:ext cx="152400" cy="1571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endParaRPr lang="zh-CN" altLang="en-US" sz="1800"/>
            </a:p>
          </p:txBody>
        </p:sp>
        <p:sp>
          <p:nvSpPr>
            <p:cNvPr id="36" name="Freeform 67"/>
            <p:cNvSpPr>
              <a:spLocks noEditPoints="1"/>
            </p:cNvSpPr>
            <p:nvPr/>
          </p:nvSpPr>
          <p:spPr bwMode="auto">
            <a:xfrm>
              <a:off x="622300" y="2298701"/>
              <a:ext cx="414337" cy="803275"/>
            </a:xfrm>
            <a:custGeom>
              <a:avLst/>
              <a:gdLst>
                <a:gd name="T0" fmla="*/ 2147483646 w 98"/>
                <a:gd name="T1" fmla="*/ 2147483646 h 189"/>
                <a:gd name="T2" fmla="*/ 2147483646 w 98"/>
                <a:gd name="T3" fmla="*/ 2147483646 h 189"/>
                <a:gd name="T4" fmla="*/ 2147483646 w 98"/>
                <a:gd name="T5" fmla="*/ 2147483646 h 189"/>
                <a:gd name="T6" fmla="*/ 2147483646 w 98"/>
                <a:gd name="T7" fmla="*/ 0 h 189"/>
                <a:gd name="T8" fmla="*/ 2147483646 w 98"/>
                <a:gd name="T9" fmla="*/ 2147483646 h 189"/>
                <a:gd name="T10" fmla="*/ 2147483646 w 98"/>
                <a:gd name="T11" fmla="*/ 2147483646 h 189"/>
                <a:gd name="T12" fmla="*/ 2147483646 w 98"/>
                <a:gd name="T13" fmla="*/ 2147483646 h 189"/>
                <a:gd name="T14" fmla="*/ 2147483646 w 98"/>
                <a:gd name="T15" fmla="*/ 2147483646 h 189"/>
                <a:gd name="T16" fmla="*/ 2147483646 w 98"/>
                <a:gd name="T17" fmla="*/ 2147483646 h 189"/>
                <a:gd name="T18" fmla="*/ 2147483646 w 98"/>
                <a:gd name="T19" fmla="*/ 2147483646 h 189"/>
                <a:gd name="T20" fmla="*/ 2147483646 w 98"/>
                <a:gd name="T21" fmla="*/ 2147483646 h 189"/>
                <a:gd name="T22" fmla="*/ 2147483646 w 98"/>
                <a:gd name="T23" fmla="*/ 2147483646 h 189"/>
                <a:gd name="T24" fmla="*/ 2147483646 w 98"/>
                <a:gd name="T25" fmla="*/ 2147483646 h 189"/>
                <a:gd name="T26" fmla="*/ 2147483646 w 98"/>
                <a:gd name="T27" fmla="*/ 2147483646 h 189"/>
                <a:gd name="T28" fmla="*/ 2147483646 w 98"/>
                <a:gd name="T29" fmla="*/ 2147483646 h 189"/>
                <a:gd name="T30" fmla="*/ 2147483646 w 98"/>
                <a:gd name="T31" fmla="*/ 2147483646 h 189"/>
                <a:gd name="T32" fmla="*/ 2147483646 w 98"/>
                <a:gd name="T33" fmla="*/ 2147483646 h 189"/>
                <a:gd name="T34" fmla="*/ 2147483646 w 98"/>
                <a:gd name="T35" fmla="*/ 2147483646 h 189"/>
                <a:gd name="T36" fmla="*/ 2147483646 w 98"/>
                <a:gd name="T37" fmla="*/ 2147483646 h 189"/>
                <a:gd name="T38" fmla="*/ 2147483646 w 98"/>
                <a:gd name="T39" fmla="*/ 2147483646 h 189"/>
                <a:gd name="T40" fmla="*/ 2147483646 w 98"/>
                <a:gd name="T41" fmla="*/ 2147483646 h 189"/>
                <a:gd name="T42" fmla="*/ 2147483646 w 98"/>
                <a:gd name="T43" fmla="*/ 2147483646 h 189"/>
                <a:gd name="T44" fmla="*/ 2147483646 w 98"/>
                <a:gd name="T45" fmla="*/ 2147483646 h 189"/>
                <a:gd name="T46" fmla="*/ 2147483646 w 98"/>
                <a:gd name="T47" fmla="*/ 2147483646 h 189"/>
                <a:gd name="T48" fmla="*/ 2147483646 w 98"/>
                <a:gd name="T49" fmla="*/ 0 h 189"/>
                <a:gd name="T50" fmla="*/ 2147483646 w 98"/>
                <a:gd name="T51" fmla="*/ 2147483646 h 189"/>
                <a:gd name="T52" fmla="*/ 2147483646 w 98"/>
                <a:gd name="T53" fmla="*/ 0 h 189"/>
                <a:gd name="T54" fmla="*/ 2147483646 w 98"/>
                <a:gd name="T55" fmla="*/ 2147483646 h 189"/>
                <a:gd name="T56" fmla="*/ 2147483646 w 98"/>
                <a:gd name="T57" fmla="*/ 2147483646 h 189"/>
                <a:gd name="T58" fmla="*/ 2147483646 w 98"/>
                <a:gd name="T59" fmla="*/ 2147483646 h 189"/>
                <a:gd name="T60" fmla="*/ 2147483646 w 98"/>
                <a:gd name="T61" fmla="*/ 2147483646 h 189"/>
                <a:gd name="T62" fmla="*/ 2147483646 w 98"/>
                <a:gd name="T63" fmla="*/ 2147483646 h 189"/>
                <a:gd name="T64" fmla="*/ 2147483646 w 98"/>
                <a:gd name="T65" fmla="*/ 2147483646 h 189"/>
                <a:gd name="T66" fmla="*/ 2147483646 w 98"/>
                <a:gd name="T67" fmla="*/ 2147483646 h 189"/>
                <a:gd name="T68" fmla="*/ 2147483646 w 98"/>
                <a:gd name="T69" fmla="*/ 2147483646 h 189"/>
                <a:gd name="T70" fmla="*/ 2147483646 w 98"/>
                <a:gd name="T71" fmla="*/ 2147483646 h 189"/>
                <a:gd name="T72" fmla="*/ 2147483646 w 98"/>
                <a:gd name="T73" fmla="*/ 2147483646 h 189"/>
                <a:gd name="T74" fmla="*/ 2147483646 w 98"/>
                <a:gd name="T75" fmla="*/ 2147483646 h 18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98" h="189">
                  <a:moveTo>
                    <a:pt x="93" y="27"/>
                  </a:moveTo>
                  <a:cubicBezTo>
                    <a:pt x="92" y="23"/>
                    <a:pt x="89" y="20"/>
                    <a:pt x="84" y="21"/>
                  </a:cubicBezTo>
                  <a:cubicBezTo>
                    <a:pt x="84" y="21"/>
                    <a:pt x="84" y="21"/>
                    <a:pt x="83" y="21"/>
                  </a:cubicBezTo>
                  <a:cubicBezTo>
                    <a:pt x="83" y="22"/>
                    <a:pt x="83" y="22"/>
                    <a:pt x="83" y="22"/>
                  </a:cubicBezTo>
                  <a:cubicBezTo>
                    <a:pt x="83" y="21"/>
                    <a:pt x="83" y="21"/>
                    <a:pt x="83" y="20"/>
                  </a:cubicBezTo>
                  <a:cubicBezTo>
                    <a:pt x="83" y="4"/>
                    <a:pt x="83" y="4"/>
                    <a:pt x="83" y="4"/>
                  </a:cubicBezTo>
                  <a:cubicBezTo>
                    <a:pt x="83" y="2"/>
                    <a:pt x="81" y="0"/>
                    <a:pt x="79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1" y="0"/>
                    <a:pt x="69" y="2"/>
                    <a:pt x="69" y="4"/>
                  </a:cubicBezTo>
                  <a:cubicBezTo>
                    <a:pt x="69" y="20"/>
                    <a:pt x="69" y="20"/>
                    <a:pt x="69" y="20"/>
                  </a:cubicBezTo>
                  <a:cubicBezTo>
                    <a:pt x="69" y="23"/>
                    <a:pt x="71" y="25"/>
                    <a:pt x="74" y="25"/>
                  </a:cubicBezTo>
                  <a:cubicBezTo>
                    <a:pt x="79" y="25"/>
                    <a:pt x="79" y="25"/>
                    <a:pt x="79" y="25"/>
                  </a:cubicBezTo>
                  <a:cubicBezTo>
                    <a:pt x="79" y="25"/>
                    <a:pt x="79" y="25"/>
                    <a:pt x="79" y="25"/>
                  </a:cubicBezTo>
                  <a:cubicBezTo>
                    <a:pt x="79" y="25"/>
                    <a:pt x="79" y="25"/>
                    <a:pt x="79" y="25"/>
                  </a:cubicBezTo>
                  <a:cubicBezTo>
                    <a:pt x="78" y="26"/>
                    <a:pt x="78" y="28"/>
                    <a:pt x="78" y="30"/>
                  </a:cubicBezTo>
                  <a:cubicBezTo>
                    <a:pt x="80" y="38"/>
                    <a:pt x="80" y="38"/>
                    <a:pt x="80" y="38"/>
                  </a:cubicBezTo>
                  <a:cubicBezTo>
                    <a:pt x="73" y="32"/>
                    <a:pt x="73" y="32"/>
                    <a:pt x="73" y="32"/>
                  </a:cubicBezTo>
                  <a:cubicBezTo>
                    <a:pt x="71" y="31"/>
                    <a:pt x="69" y="30"/>
                    <a:pt x="67" y="30"/>
                  </a:cubicBezTo>
                  <a:cubicBezTo>
                    <a:pt x="66" y="30"/>
                    <a:pt x="66" y="30"/>
                    <a:pt x="65" y="3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5" y="30"/>
                    <a:pt x="34" y="30"/>
                    <a:pt x="33" y="31"/>
                  </a:cubicBezTo>
                  <a:cubicBezTo>
                    <a:pt x="31" y="31"/>
                    <a:pt x="29" y="32"/>
                    <a:pt x="28" y="34"/>
                  </a:cubicBezTo>
                  <a:cubicBezTo>
                    <a:pt x="27" y="35"/>
                    <a:pt x="26" y="37"/>
                    <a:pt x="26" y="38"/>
                  </a:cubicBezTo>
                  <a:cubicBezTo>
                    <a:pt x="2" y="101"/>
                    <a:pt x="2" y="101"/>
                    <a:pt x="2" y="101"/>
                  </a:cubicBezTo>
                  <a:cubicBezTo>
                    <a:pt x="0" y="105"/>
                    <a:pt x="2" y="109"/>
                    <a:pt x="6" y="111"/>
                  </a:cubicBezTo>
                  <a:cubicBezTo>
                    <a:pt x="10" y="112"/>
                    <a:pt x="14" y="111"/>
                    <a:pt x="16" y="107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28" y="97"/>
                    <a:pt x="28" y="97"/>
                    <a:pt x="28" y="97"/>
                  </a:cubicBezTo>
                  <a:cubicBezTo>
                    <a:pt x="28" y="99"/>
                    <a:pt x="29" y="101"/>
                    <a:pt x="30" y="103"/>
                  </a:cubicBezTo>
                  <a:cubicBezTo>
                    <a:pt x="30" y="180"/>
                    <a:pt x="30" y="180"/>
                    <a:pt x="30" y="180"/>
                  </a:cubicBezTo>
                  <a:cubicBezTo>
                    <a:pt x="30" y="185"/>
                    <a:pt x="34" y="189"/>
                    <a:pt x="38" y="189"/>
                  </a:cubicBezTo>
                  <a:cubicBezTo>
                    <a:pt x="43" y="189"/>
                    <a:pt x="47" y="185"/>
                    <a:pt x="47" y="180"/>
                  </a:cubicBezTo>
                  <a:cubicBezTo>
                    <a:pt x="47" y="107"/>
                    <a:pt x="47" y="107"/>
                    <a:pt x="47" y="107"/>
                  </a:cubicBezTo>
                  <a:cubicBezTo>
                    <a:pt x="54" y="107"/>
                    <a:pt x="54" y="107"/>
                    <a:pt x="54" y="107"/>
                  </a:cubicBezTo>
                  <a:cubicBezTo>
                    <a:pt x="54" y="180"/>
                    <a:pt x="54" y="180"/>
                    <a:pt x="54" y="180"/>
                  </a:cubicBezTo>
                  <a:cubicBezTo>
                    <a:pt x="54" y="185"/>
                    <a:pt x="57" y="189"/>
                    <a:pt x="62" y="189"/>
                  </a:cubicBezTo>
                  <a:cubicBezTo>
                    <a:pt x="67" y="189"/>
                    <a:pt x="71" y="185"/>
                    <a:pt x="71" y="180"/>
                  </a:cubicBezTo>
                  <a:cubicBezTo>
                    <a:pt x="71" y="103"/>
                    <a:pt x="71" y="103"/>
                    <a:pt x="71" y="103"/>
                  </a:cubicBezTo>
                  <a:cubicBezTo>
                    <a:pt x="72" y="101"/>
                    <a:pt x="73" y="99"/>
                    <a:pt x="73" y="97"/>
                  </a:cubicBezTo>
                  <a:cubicBezTo>
                    <a:pt x="74" y="54"/>
                    <a:pt x="74" y="54"/>
                    <a:pt x="74" y="54"/>
                  </a:cubicBezTo>
                  <a:cubicBezTo>
                    <a:pt x="84" y="63"/>
                    <a:pt x="84" y="63"/>
                    <a:pt x="84" y="63"/>
                  </a:cubicBezTo>
                  <a:cubicBezTo>
                    <a:pt x="86" y="64"/>
                    <a:pt x="88" y="65"/>
                    <a:pt x="91" y="65"/>
                  </a:cubicBezTo>
                  <a:cubicBezTo>
                    <a:pt x="95" y="64"/>
                    <a:pt x="98" y="61"/>
                    <a:pt x="97" y="56"/>
                  </a:cubicBezTo>
                  <a:lnTo>
                    <a:pt x="93" y="27"/>
                  </a:lnTo>
                  <a:close/>
                  <a:moveTo>
                    <a:pt x="77" y="0"/>
                  </a:moveTo>
                  <a:cubicBezTo>
                    <a:pt x="78" y="0"/>
                    <a:pt x="78" y="0"/>
                    <a:pt x="78" y="1"/>
                  </a:cubicBezTo>
                  <a:cubicBezTo>
                    <a:pt x="78" y="1"/>
                    <a:pt x="78" y="1"/>
                    <a:pt x="77" y="1"/>
                  </a:cubicBezTo>
                  <a:cubicBezTo>
                    <a:pt x="77" y="1"/>
                    <a:pt x="77" y="1"/>
                    <a:pt x="77" y="1"/>
                  </a:cubicBezTo>
                  <a:cubicBezTo>
                    <a:pt x="77" y="0"/>
                    <a:pt x="77" y="0"/>
                    <a:pt x="77" y="0"/>
                  </a:cubicBezTo>
                  <a:close/>
                  <a:moveTo>
                    <a:pt x="76" y="0"/>
                  </a:moveTo>
                  <a:cubicBezTo>
                    <a:pt x="76" y="0"/>
                    <a:pt x="77" y="0"/>
                    <a:pt x="77" y="1"/>
                  </a:cubicBezTo>
                  <a:cubicBezTo>
                    <a:pt x="77" y="1"/>
                    <a:pt x="76" y="1"/>
                    <a:pt x="76" y="1"/>
                  </a:cubicBezTo>
                  <a:cubicBezTo>
                    <a:pt x="76" y="1"/>
                    <a:pt x="76" y="1"/>
                    <a:pt x="76" y="1"/>
                  </a:cubicBezTo>
                  <a:cubicBezTo>
                    <a:pt x="76" y="0"/>
                    <a:pt x="76" y="0"/>
                    <a:pt x="76" y="0"/>
                  </a:cubicBezTo>
                  <a:close/>
                  <a:moveTo>
                    <a:pt x="75" y="0"/>
                  </a:moveTo>
                  <a:cubicBezTo>
                    <a:pt x="75" y="0"/>
                    <a:pt x="75" y="0"/>
                    <a:pt x="75" y="1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75" y="0"/>
                    <a:pt x="75" y="0"/>
                    <a:pt x="75" y="0"/>
                  </a:cubicBezTo>
                  <a:close/>
                  <a:moveTo>
                    <a:pt x="79" y="22"/>
                  </a:moveTo>
                  <a:cubicBezTo>
                    <a:pt x="79" y="22"/>
                    <a:pt x="79" y="23"/>
                    <a:pt x="78" y="23"/>
                  </a:cubicBezTo>
                  <a:cubicBezTo>
                    <a:pt x="74" y="23"/>
                    <a:pt x="74" y="23"/>
                    <a:pt x="74" y="23"/>
                  </a:cubicBezTo>
                  <a:cubicBezTo>
                    <a:pt x="74" y="23"/>
                    <a:pt x="73" y="22"/>
                    <a:pt x="73" y="22"/>
                  </a:cubicBezTo>
                  <a:cubicBezTo>
                    <a:pt x="73" y="21"/>
                    <a:pt x="73" y="21"/>
                    <a:pt x="73" y="21"/>
                  </a:cubicBezTo>
                  <a:cubicBezTo>
                    <a:pt x="73" y="20"/>
                    <a:pt x="74" y="20"/>
                    <a:pt x="74" y="20"/>
                  </a:cubicBezTo>
                  <a:cubicBezTo>
                    <a:pt x="78" y="20"/>
                    <a:pt x="78" y="20"/>
                    <a:pt x="78" y="20"/>
                  </a:cubicBezTo>
                  <a:cubicBezTo>
                    <a:pt x="79" y="20"/>
                    <a:pt x="79" y="20"/>
                    <a:pt x="79" y="21"/>
                  </a:cubicBezTo>
                  <a:lnTo>
                    <a:pt x="79" y="22"/>
                  </a:lnTo>
                  <a:close/>
                  <a:moveTo>
                    <a:pt x="81" y="15"/>
                  </a:moveTo>
                  <a:cubicBezTo>
                    <a:pt x="81" y="16"/>
                    <a:pt x="80" y="17"/>
                    <a:pt x="78" y="17"/>
                  </a:cubicBezTo>
                  <a:cubicBezTo>
                    <a:pt x="74" y="17"/>
                    <a:pt x="74" y="17"/>
                    <a:pt x="74" y="17"/>
                  </a:cubicBezTo>
                  <a:cubicBezTo>
                    <a:pt x="73" y="17"/>
                    <a:pt x="71" y="16"/>
                    <a:pt x="71" y="15"/>
                  </a:cubicBezTo>
                  <a:cubicBezTo>
                    <a:pt x="71" y="5"/>
                    <a:pt x="71" y="5"/>
                    <a:pt x="71" y="5"/>
                  </a:cubicBezTo>
                  <a:cubicBezTo>
                    <a:pt x="71" y="4"/>
                    <a:pt x="73" y="2"/>
                    <a:pt x="74" y="2"/>
                  </a:cubicBezTo>
                  <a:cubicBezTo>
                    <a:pt x="78" y="2"/>
                    <a:pt x="78" y="2"/>
                    <a:pt x="78" y="2"/>
                  </a:cubicBezTo>
                  <a:cubicBezTo>
                    <a:pt x="80" y="2"/>
                    <a:pt x="81" y="4"/>
                    <a:pt x="81" y="5"/>
                  </a:cubicBezTo>
                  <a:lnTo>
                    <a:pt x="81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37" name="组合 1073"/>
          <p:cNvGrpSpPr/>
          <p:nvPr/>
        </p:nvGrpSpPr>
        <p:grpSpPr bwMode="auto">
          <a:xfrm>
            <a:off x="7202488" y="2146300"/>
            <a:ext cx="520700" cy="841375"/>
            <a:chOff x="7504113" y="2260601"/>
            <a:chExt cx="520700" cy="841375"/>
          </a:xfrm>
          <a:solidFill>
            <a:schemeClr val="accent3"/>
          </a:solidFill>
        </p:grpSpPr>
        <p:sp>
          <p:nvSpPr>
            <p:cNvPr id="38" name="Freeform 68"/>
            <p:cNvSpPr/>
            <p:nvPr/>
          </p:nvSpPr>
          <p:spPr bwMode="auto">
            <a:xfrm>
              <a:off x="7504113" y="2425701"/>
              <a:ext cx="490537" cy="676275"/>
            </a:xfrm>
            <a:custGeom>
              <a:avLst/>
              <a:gdLst>
                <a:gd name="T0" fmla="*/ 2147483646 w 116"/>
                <a:gd name="T1" fmla="*/ 2147483646 h 159"/>
                <a:gd name="T2" fmla="*/ 2147483646 w 116"/>
                <a:gd name="T3" fmla="*/ 2147483646 h 159"/>
                <a:gd name="T4" fmla="*/ 2147483646 w 116"/>
                <a:gd name="T5" fmla="*/ 2147483646 h 159"/>
                <a:gd name="T6" fmla="*/ 2147483646 w 116"/>
                <a:gd name="T7" fmla="*/ 2147483646 h 159"/>
                <a:gd name="T8" fmla="*/ 2147483646 w 116"/>
                <a:gd name="T9" fmla="*/ 2147483646 h 159"/>
                <a:gd name="T10" fmla="*/ 2147483646 w 116"/>
                <a:gd name="T11" fmla="*/ 2147483646 h 159"/>
                <a:gd name="T12" fmla="*/ 2147483646 w 116"/>
                <a:gd name="T13" fmla="*/ 0 h 159"/>
                <a:gd name="T14" fmla="*/ 2147483646 w 116"/>
                <a:gd name="T15" fmla="*/ 0 h 159"/>
                <a:gd name="T16" fmla="*/ 2147483646 w 116"/>
                <a:gd name="T17" fmla="*/ 2147483646 h 159"/>
                <a:gd name="T18" fmla="*/ 2147483646 w 116"/>
                <a:gd name="T19" fmla="*/ 2147483646 h 159"/>
                <a:gd name="T20" fmla="*/ 2147483646 w 116"/>
                <a:gd name="T21" fmla="*/ 2147483646 h 159"/>
                <a:gd name="T22" fmla="*/ 2147483646 w 116"/>
                <a:gd name="T23" fmla="*/ 2147483646 h 159"/>
                <a:gd name="T24" fmla="*/ 2147483646 w 116"/>
                <a:gd name="T25" fmla="*/ 2147483646 h 159"/>
                <a:gd name="T26" fmla="*/ 2147483646 w 116"/>
                <a:gd name="T27" fmla="*/ 2147483646 h 159"/>
                <a:gd name="T28" fmla="*/ 2147483646 w 116"/>
                <a:gd name="T29" fmla="*/ 2147483646 h 159"/>
                <a:gd name="T30" fmla="*/ 2147483646 w 116"/>
                <a:gd name="T31" fmla="*/ 2147483646 h 159"/>
                <a:gd name="T32" fmla="*/ 2147483646 w 116"/>
                <a:gd name="T33" fmla="*/ 2147483646 h 159"/>
                <a:gd name="T34" fmla="*/ 2147483646 w 116"/>
                <a:gd name="T35" fmla="*/ 2147483646 h 159"/>
                <a:gd name="T36" fmla="*/ 2147483646 w 116"/>
                <a:gd name="T37" fmla="*/ 2147483646 h 159"/>
                <a:gd name="T38" fmla="*/ 2147483646 w 116"/>
                <a:gd name="T39" fmla="*/ 2147483646 h 159"/>
                <a:gd name="T40" fmla="*/ 2147483646 w 116"/>
                <a:gd name="T41" fmla="*/ 2147483646 h 159"/>
                <a:gd name="T42" fmla="*/ 2147483646 w 116"/>
                <a:gd name="T43" fmla="*/ 2147483646 h 159"/>
                <a:gd name="T44" fmla="*/ 2147483646 w 116"/>
                <a:gd name="T45" fmla="*/ 2147483646 h 159"/>
                <a:gd name="T46" fmla="*/ 2147483646 w 116"/>
                <a:gd name="T47" fmla="*/ 2147483646 h 159"/>
                <a:gd name="T48" fmla="*/ 2147483646 w 116"/>
                <a:gd name="T49" fmla="*/ 2147483646 h 159"/>
                <a:gd name="T50" fmla="*/ 2147483646 w 116"/>
                <a:gd name="T51" fmla="*/ 2147483646 h 159"/>
                <a:gd name="T52" fmla="*/ 2147483646 w 116"/>
                <a:gd name="T53" fmla="*/ 2147483646 h 159"/>
                <a:gd name="T54" fmla="*/ 2147483646 w 116"/>
                <a:gd name="T55" fmla="*/ 2147483646 h 159"/>
                <a:gd name="T56" fmla="*/ 2147483646 w 116"/>
                <a:gd name="T57" fmla="*/ 2147483646 h 159"/>
                <a:gd name="T58" fmla="*/ 2147483646 w 116"/>
                <a:gd name="T59" fmla="*/ 2147483646 h 159"/>
                <a:gd name="T60" fmla="*/ 2147483646 w 116"/>
                <a:gd name="T61" fmla="*/ 2147483646 h 159"/>
                <a:gd name="T62" fmla="*/ 2147483646 w 116"/>
                <a:gd name="T63" fmla="*/ 2147483646 h 159"/>
                <a:gd name="T64" fmla="*/ 2147483646 w 116"/>
                <a:gd name="T65" fmla="*/ 2147483646 h 159"/>
                <a:gd name="T66" fmla="*/ 2147483646 w 116"/>
                <a:gd name="T67" fmla="*/ 2147483646 h 159"/>
                <a:gd name="T68" fmla="*/ 2147483646 w 116"/>
                <a:gd name="T69" fmla="*/ 2147483646 h 159"/>
                <a:gd name="T70" fmla="*/ 2147483646 w 116"/>
                <a:gd name="T71" fmla="*/ 2147483646 h 159"/>
                <a:gd name="T72" fmla="*/ 2147483646 w 116"/>
                <a:gd name="T73" fmla="*/ 2147483646 h 159"/>
                <a:gd name="T74" fmla="*/ 2147483646 w 116"/>
                <a:gd name="T75" fmla="*/ 2147483646 h 15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16" h="159">
                  <a:moveTo>
                    <a:pt x="105" y="14"/>
                  </a:moveTo>
                  <a:cubicBezTo>
                    <a:pt x="104" y="14"/>
                    <a:pt x="103" y="15"/>
                    <a:pt x="102" y="15"/>
                  </a:cubicBezTo>
                  <a:cubicBezTo>
                    <a:pt x="89" y="28"/>
                    <a:pt x="89" y="28"/>
                    <a:pt x="89" y="28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72" y="4"/>
                    <a:pt x="72" y="3"/>
                    <a:pt x="71" y="3"/>
                  </a:cubicBezTo>
                  <a:cubicBezTo>
                    <a:pt x="71" y="3"/>
                    <a:pt x="71" y="3"/>
                    <a:pt x="71" y="3"/>
                  </a:cubicBezTo>
                  <a:cubicBezTo>
                    <a:pt x="70" y="1"/>
                    <a:pt x="67" y="0"/>
                    <a:pt x="6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4" y="0"/>
                    <a:pt x="33" y="0"/>
                    <a:pt x="33" y="1"/>
                  </a:cubicBezTo>
                  <a:cubicBezTo>
                    <a:pt x="30" y="1"/>
                    <a:pt x="28" y="2"/>
                    <a:pt x="27" y="4"/>
                  </a:cubicBezTo>
                  <a:cubicBezTo>
                    <a:pt x="26" y="5"/>
                    <a:pt x="26" y="7"/>
                    <a:pt x="26" y="8"/>
                  </a:cubicBezTo>
                  <a:cubicBezTo>
                    <a:pt x="1" y="71"/>
                    <a:pt x="1" y="71"/>
                    <a:pt x="1" y="71"/>
                  </a:cubicBezTo>
                  <a:cubicBezTo>
                    <a:pt x="0" y="75"/>
                    <a:pt x="2" y="79"/>
                    <a:pt x="6" y="81"/>
                  </a:cubicBezTo>
                  <a:cubicBezTo>
                    <a:pt x="10" y="82"/>
                    <a:pt x="14" y="81"/>
                    <a:pt x="15" y="77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7" y="67"/>
                    <a:pt x="27" y="67"/>
                    <a:pt x="27" y="67"/>
                  </a:cubicBezTo>
                  <a:cubicBezTo>
                    <a:pt x="27" y="69"/>
                    <a:pt x="28" y="71"/>
                    <a:pt x="29" y="73"/>
                  </a:cubicBezTo>
                  <a:cubicBezTo>
                    <a:pt x="29" y="150"/>
                    <a:pt x="29" y="150"/>
                    <a:pt x="29" y="150"/>
                  </a:cubicBezTo>
                  <a:cubicBezTo>
                    <a:pt x="29" y="155"/>
                    <a:pt x="33" y="159"/>
                    <a:pt x="38" y="159"/>
                  </a:cubicBezTo>
                  <a:cubicBezTo>
                    <a:pt x="43" y="159"/>
                    <a:pt x="47" y="155"/>
                    <a:pt x="47" y="150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53" y="77"/>
                    <a:pt x="53" y="77"/>
                    <a:pt x="53" y="77"/>
                  </a:cubicBezTo>
                  <a:cubicBezTo>
                    <a:pt x="53" y="150"/>
                    <a:pt x="53" y="150"/>
                    <a:pt x="53" y="150"/>
                  </a:cubicBezTo>
                  <a:cubicBezTo>
                    <a:pt x="53" y="155"/>
                    <a:pt x="57" y="159"/>
                    <a:pt x="62" y="159"/>
                  </a:cubicBezTo>
                  <a:cubicBezTo>
                    <a:pt x="67" y="159"/>
                    <a:pt x="70" y="155"/>
                    <a:pt x="70" y="150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2" y="71"/>
                    <a:pt x="72" y="69"/>
                    <a:pt x="72" y="67"/>
                  </a:cubicBezTo>
                  <a:cubicBezTo>
                    <a:pt x="74" y="32"/>
                    <a:pt x="74" y="32"/>
                    <a:pt x="74" y="32"/>
                  </a:cubicBezTo>
                  <a:cubicBezTo>
                    <a:pt x="82" y="44"/>
                    <a:pt x="82" y="44"/>
                    <a:pt x="82" y="44"/>
                  </a:cubicBezTo>
                  <a:cubicBezTo>
                    <a:pt x="84" y="47"/>
                    <a:pt x="89" y="48"/>
                    <a:pt x="92" y="46"/>
                  </a:cubicBezTo>
                  <a:cubicBezTo>
                    <a:pt x="92" y="46"/>
                    <a:pt x="92" y="46"/>
                    <a:pt x="93" y="46"/>
                  </a:cubicBezTo>
                  <a:cubicBezTo>
                    <a:pt x="93" y="46"/>
                    <a:pt x="93" y="46"/>
                    <a:pt x="93" y="46"/>
                  </a:cubicBezTo>
                  <a:cubicBezTo>
                    <a:pt x="93" y="46"/>
                    <a:pt x="93" y="46"/>
                    <a:pt x="93" y="46"/>
                  </a:cubicBezTo>
                  <a:cubicBezTo>
                    <a:pt x="93" y="46"/>
                    <a:pt x="93" y="45"/>
                    <a:pt x="94" y="45"/>
                  </a:cubicBezTo>
                  <a:cubicBezTo>
                    <a:pt x="113" y="26"/>
                    <a:pt x="113" y="26"/>
                    <a:pt x="113" y="26"/>
                  </a:cubicBezTo>
                  <a:cubicBezTo>
                    <a:pt x="116" y="24"/>
                    <a:pt x="116" y="19"/>
                    <a:pt x="113" y="16"/>
                  </a:cubicBezTo>
                  <a:cubicBezTo>
                    <a:pt x="112" y="15"/>
                    <a:pt x="111" y="14"/>
                    <a:pt x="109" y="14"/>
                  </a:cubicBezTo>
                  <a:cubicBezTo>
                    <a:pt x="108" y="13"/>
                    <a:pt x="105" y="14"/>
                    <a:pt x="105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9" name="Oval 69"/>
            <p:cNvSpPr>
              <a:spLocks noChangeArrowheads="1"/>
            </p:cNvSpPr>
            <p:nvPr/>
          </p:nvSpPr>
          <p:spPr bwMode="auto">
            <a:xfrm>
              <a:off x="7639050" y="2260601"/>
              <a:ext cx="152400" cy="1571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endParaRPr lang="zh-CN" altLang="en-US" sz="1800"/>
            </a:p>
          </p:txBody>
        </p:sp>
        <p:sp>
          <p:nvSpPr>
            <p:cNvPr id="40" name="Freeform 70"/>
            <p:cNvSpPr>
              <a:spLocks noEditPoints="1"/>
            </p:cNvSpPr>
            <p:nvPr/>
          </p:nvSpPr>
          <p:spPr bwMode="auto">
            <a:xfrm>
              <a:off x="7897813" y="2278063"/>
              <a:ext cx="127000" cy="190500"/>
            </a:xfrm>
            <a:custGeom>
              <a:avLst/>
              <a:gdLst>
                <a:gd name="T0" fmla="*/ 2147483646 w 30"/>
                <a:gd name="T1" fmla="*/ 0 h 45"/>
                <a:gd name="T2" fmla="*/ 0 w 30"/>
                <a:gd name="T3" fmla="*/ 2147483646 h 45"/>
                <a:gd name="T4" fmla="*/ 2147483646 w 30"/>
                <a:gd name="T5" fmla="*/ 2147483646 h 45"/>
                <a:gd name="T6" fmla="*/ 2147483646 w 30"/>
                <a:gd name="T7" fmla="*/ 2147483646 h 45"/>
                <a:gd name="T8" fmla="*/ 2147483646 w 30"/>
                <a:gd name="T9" fmla="*/ 2147483646 h 45"/>
                <a:gd name="T10" fmla="*/ 2147483646 w 30"/>
                <a:gd name="T11" fmla="*/ 2147483646 h 45"/>
                <a:gd name="T12" fmla="*/ 2147483646 w 30"/>
                <a:gd name="T13" fmla="*/ 2147483646 h 45"/>
                <a:gd name="T14" fmla="*/ 2147483646 w 30"/>
                <a:gd name="T15" fmla="*/ 2147483646 h 45"/>
                <a:gd name="T16" fmla="*/ 2147483646 w 30"/>
                <a:gd name="T17" fmla="*/ 2147483646 h 45"/>
                <a:gd name="T18" fmla="*/ 2147483646 w 30"/>
                <a:gd name="T19" fmla="*/ 2147483646 h 45"/>
                <a:gd name="T20" fmla="*/ 2147483646 w 30"/>
                <a:gd name="T21" fmla="*/ 2147483646 h 45"/>
                <a:gd name="T22" fmla="*/ 2147483646 w 30"/>
                <a:gd name="T23" fmla="*/ 2147483646 h 45"/>
                <a:gd name="T24" fmla="*/ 2147483646 w 30"/>
                <a:gd name="T25" fmla="*/ 2147483646 h 45"/>
                <a:gd name="T26" fmla="*/ 2147483646 w 30"/>
                <a:gd name="T27" fmla="*/ 2147483646 h 45"/>
                <a:gd name="T28" fmla="*/ 2147483646 w 30"/>
                <a:gd name="T29" fmla="*/ 0 h 45"/>
                <a:gd name="T30" fmla="*/ 2147483646 w 30"/>
                <a:gd name="T31" fmla="*/ 2147483646 h 45"/>
                <a:gd name="T32" fmla="*/ 2147483646 w 30"/>
                <a:gd name="T33" fmla="*/ 2147483646 h 45"/>
                <a:gd name="T34" fmla="*/ 2147483646 w 30"/>
                <a:gd name="T35" fmla="*/ 2147483646 h 45"/>
                <a:gd name="T36" fmla="*/ 2147483646 w 30"/>
                <a:gd name="T37" fmla="*/ 2147483646 h 45"/>
                <a:gd name="T38" fmla="*/ 2147483646 w 30"/>
                <a:gd name="T39" fmla="*/ 2147483646 h 45"/>
                <a:gd name="T40" fmla="*/ 2147483646 w 30"/>
                <a:gd name="T41" fmla="*/ 2147483646 h 45"/>
                <a:gd name="T42" fmla="*/ 2147483646 w 30"/>
                <a:gd name="T43" fmla="*/ 2147483646 h 45"/>
                <a:gd name="T44" fmla="*/ 2147483646 w 30"/>
                <a:gd name="T45" fmla="*/ 2147483646 h 45"/>
                <a:gd name="T46" fmla="*/ 2147483646 w 30"/>
                <a:gd name="T47" fmla="*/ 2147483646 h 45"/>
                <a:gd name="T48" fmla="*/ 2147483646 w 30"/>
                <a:gd name="T49" fmla="*/ 2147483646 h 45"/>
                <a:gd name="T50" fmla="*/ 2147483646 w 30"/>
                <a:gd name="T51" fmla="*/ 2147483646 h 45"/>
                <a:gd name="T52" fmla="*/ 2147483646 w 30"/>
                <a:gd name="T53" fmla="*/ 2147483646 h 45"/>
                <a:gd name="T54" fmla="*/ 2147483646 w 30"/>
                <a:gd name="T55" fmla="*/ 2147483646 h 45"/>
                <a:gd name="T56" fmla="*/ 2147483646 w 30"/>
                <a:gd name="T57" fmla="*/ 2147483646 h 4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45">
                  <a:moveTo>
                    <a:pt x="15" y="0"/>
                  </a:moveTo>
                  <a:cubicBezTo>
                    <a:pt x="6" y="0"/>
                    <a:pt x="0" y="7"/>
                    <a:pt x="0" y="15"/>
                  </a:cubicBezTo>
                  <a:cubicBezTo>
                    <a:pt x="0" y="18"/>
                    <a:pt x="1" y="22"/>
                    <a:pt x="3" y="25"/>
                  </a:cubicBezTo>
                  <a:cubicBezTo>
                    <a:pt x="5" y="28"/>
                    <a:pt x="6" y="30"/>
                    <a:pt x="6" y="32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6" y="42"/>
                    <a:pt x="8" y="44"/>
                    <a:pt x="10" y="44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3" y="45"/>
                    <a:pt x="14" y="45"/>
                    <a:pt x="15" y="45"/>
                  </a:cubicBezTo>
                  <a:cubicBezTo>
                    <a:pt x="16" y="45"/>
                    <a:pt x="17" y="45"/>
                    <a:pt x="17" y="44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2" y="44"/>
                    <a:pt x="23" y="42"/>
                    <a:pt x="23" y="4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0"/>
                    <a:pt x="24" y="28"/>
                    <a:pt x="27" y="25"/>
                  </a:cubicBezTo>
                  <a:cubicBezTo>
                    <a:pt x="29" y="22"/>
                    <a:pt x="30" y="18"/>
                    <a:pt x="30" y="15"/>
                  </a:cubicBezTo>
                  <a:cubicBezTo>
                    <a:pt x="30" y="7"/>
                    <a:pt x="23" y="0"/>
                    <a:pt x="15" y="0"/>
                  </a:cubicBezTo>
                  <a:close/>
                  <a:moveTo>
                    <a:pt x="23" y="22"/>
                  </a:moveTo>
                  <a:cubicBezTo>
                    <a:pt x="21" y="24"/>
                    <a:pt x="20" y="27"/>
                    <a:pt x="19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28"/>
                    <a:pt x="17" y="24"/>
                    <a:pt x="18" y="20"/>
                  </a:cubicBezTo>
                  <a:cubicBezTo>
                    <a:pt x="18" y="20"/>
                    <a:pt x="17" y="20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3" y="20"/>
                    <a:pt x="11" y="20"/>
                    <a:pt x="11" y="20"/>
                  </a:cubicBezTo>
                  <a:cubicBezTo>
                    <a:pt x="13" y="24"/>
                    <a:pt x="13" y="28"/>
                    <a:pt x="13" y="30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10" y="27"/>
                    <a:pt x="8" y="24"/>
                    <a:pt x="7" y="22"/>
                  </a:cubicBezTo>
                  <a:cubicBezTo>
                    <a:pt x="5" y="20"/>
                    <a:pt x="4" y="17"/>
                    <a:pt x="4" y="15"/>
                  </a:cubicBezTo>
                  <a:cubicBezTo>
                    <a:pt x="4" y="9"/>
                    <a:pt x="9" y="4"/>
                    <a:pt x="15" y="4"/>
                  </a:cubicBezTo>
                  <a:cubicBezTo>
                    <a:pt x="21" y="4"/>
                    <a:pt x="26" y="9"/>
                    <a:pt x="26" y="15"/>
                  </a:cubicBezTo>
                  <a:cubicBezTo>
                    <a:pt x="26" y="17"/>
                    <a:pt x="25" y="20"/>
                    <a:pt x="23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41" name="组合 1074"/>
          <p:cNvGrpSpPr/>
          <p:nvPr/>
        </p:nvGrpSpPr>
        <p:grpSpPr bwMode="auto">
          <a:xfrm>
            <a:off x="9496425" y="2127250"/>
            <a:ext cx="885825" cy="841375"/>
            <a:chOff x="10736263" y="2260601"/>
            <a:chExt cx="885825" cy="841375"/>
          </a:xfrm>
          <a:solidFill>
            <a:schemeClr val="accent4"/>
          </a:solidFill>
        </p:grpSpPr>
        <p:sp>
          <p:nvSpPr>
            <p:cNvPr id="42" name="Freeform 71"/>
            <p:cNvSpPr>
              <a:spLocks noEditPoints="1"/>
            </p:cNvSpPr>
            <p:nvPr/>
          </p:nvSpPr>
          <p:spPr bwMode="auto">
            <a:xfrm>
              <a:off x="10736263" y="2397126"/>
              <a:ext cx="885825" cy="704850"/>
            </a:xfrm>
            <a:custGeom>
              <a:avLst/>
              <a:gdLst>
                <a:gd name="T0" fmla="*/ 2147483646 w 209"/>
                <a:gd name="T1" fmla="*/ 2147483646 h 166"/>
                <a:gd name="T2" fmla="*/ 2147483646 w 209"/>
                <a:gd name="T3" fmla="*/ 2147483646 h 166"/>
                <a:gd name="T4" fmla="*/ 2147483646 w 209"/>
                <a:gd name="T5" fmla="*/ 2147483646 h 166"/>
                <a:gd name="T6" fmla="*/ 2147483646 w 209"/>
                <a:gd name="T7" fmla="*/ 2147483646 h 166"/>
                <a:gd name="T8" fmla="*/ 2147483646 w 209"/>
                <a:gd name="T9" fmla="*/ 2147483646 h 166"/>
                <a:gd name="T10" fmla="*/ 2147483646 w 209"/>
                <a:gd name="T11" fmla="*/ 2147483646 h 166"/>
                <a:gd name="T12" fmla="*/ 2147483646 w 209"/>
                <a:gd name="T13" fmla="*/ 0 h 166"/>
                <a:gd name="T14" fmla="*/ 2147483646 w 209"/>
                <a:gd name="T15" fmla="*/ 2147483646 h 166"/>
                <a:gd name="T16" fmla="*/ 2147483646 w 209"/>
                <a:gd name="T17" fmla="*/ 2147483646 h 166"/>
                <a:gd name="T18" fmla="*/ 2147483646 w 209"/>
                <a:gd name="T19" fmla="*/ 2147483646 h 166"/>
                <a:gd name="T20" fmla="*/ 2147483646 w 209"/>
                <a:gd name="T21" fmla="*/ 2147483646 h 166"/>
                <a:gd name="T22" fmla="*/ 2147483646 w 209"/>
                <a:gd name="T23" fmla="*/ 2147483646 h 166"/>
                <a:gd name="T24" fmla="*/ 2147483646 w 209"/>
                <a:gd name="T25" fmla="*/ 2147483646 h 166"/>
                <a:gd name="T26" fmla="*/ 2147483646 w 209"/>
                <a:gd name="T27" fmla="*/ 2147483646 h 166"/>
                <a:gd name="T28" fmla="*/ 2147483646 w 209"/>
                <a:gd name="T29" fmla="*/ 2147483646 h 166"/>
                <a:gd name="T30" fmla="*/ 2147483646 w 209"/>
                <a:gd name="T31" fmla="*/ 2147483646 h 166"/>
                <a:gd name="T32" fmla="*/ 2147483646 w 209"/>
                <a:gd name="T33" fmla="*/ 2147483646 h 166"/>
                <a:gd name="T34" fmla="*/ 2147483646 w 209"/>
                <a:gd name="T35" fmla="*/ 2147483646 h 166"/>
                <a:gd name="T36" fmla="*/ 2147483646 w 209"/>
                <a:gd name="T37" fmla="*/ 2147483646 h 166"/>
                <a:gd name="T38" fmla="*/ 2147483646 w 209"/>
                <a:gd name="T39" fmla="*/ 2147483646 h 166"/>
                <a:gd name="T40" fmla="*/ 2147483646 w 209"/>
                <a:gd name="T41" fmla="*/ 2147483646 h 166"/>
                <a:gd name="T42" fmla="*/ 2147483646 w 209"/>
                <a:gd name="T43" fmla="*/ 2147483646 h 166"/>
                <a:gd name="T44" fmla="*/ 2147483646 w 209"/>
                <a:gd name="T45" fmla="*/ 2147483646 h 166"/>
                <a:gd name="T46" fmla="*/ 2147483646 w 209"/>
                <a:gd name="T47" fmla="*/ 2147483646 h 166"/>
                <a:gd name="T48" fmla="*/ 2147483646 w 209"/>
                <a:gd name="T49" fmla="*/ 2147483646 h 166"/>
                <a:gd name="T50" fmla="*/ 2147483646 w 209"/>
                <a:gd name="T51" fmla="*/ 2147483646 h 166"/>
                <a:gd name="T52" fmla="*/ 2147483646 w 209"/>
                <a:gd name="T53" fmla="*/ 2147483646 h 166"/>
                <a:gd name="T54" fmla="*/ 2147483646 w 209"/>
                <a:gd name="T55" fmla="*/ 2147483646 h 166"/>
                <a:gd name="T56" fmla="*/ 2147483646 w 209"/>
                <a:gd name="T57" fmla="*/ 2147483646 h 166"/>
                <a:gd name="T58" fmla="*/ 2147483646 w 209"/>
                <a:gd name="T59" fmla="*/ 2147483646 h 166"/>
                <a:gd name="T60" fmla="*/ 2147483646 w 209"/>
                <a:gd name="T61" fmla="*/ 2147483646 h 166"/>
                <a:gd name="T62" fmla="*/ 2147483646 w 209"/>
                <a:gd name="T63" fmla="*/ 2147483646 h 166"/>
                <a:gd name="T64" fmla="*/ 2147483646 w 209"/>
                <a:gd name="T65" fmla="*/ 2147483646 h 166"/>
                <a:gd name="T66" fmla="*/ 2147483646 w 209"/>
                <a:gd name="T67" fmla="*/ 2147483646 h 166"/>
                <a:gd name="T68" fmla="*/ 2147483646 w 209"/>
                <a:gd name="T69" fmla="*/ 2147483646 h 166"/>
                <a:gd name="T70" fmla="*/ 2147483646 w 209"/>
                <a:gd name="T71" fmla="*/ 2147483646 h 166"/>
                <a:gd name="T72" fmla="*/ 2147483646 w 209"/>
                <a:gd name="T73" fmla="*/ 2147483646 h 166"/>
                <a:gd name="T74" fmla="*/ 2147483646 w 209"/>
                <a:gd name="T75" fmla="*/ 2147483646 h 16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09" h="166">
                  <a:moveTo>
                    <a:pt x="205" y="66"/>
                  </a:moveTo>
                  <a:cubicBezTo>
                    <a:pt x="175" y="14"/>
                    <a:pt x="175" y="14"/>
                    <a:pt x="175" y="14"/>
                  </a:cubicBezTo>
                  <a:cubicBezTo>
                    <a:pt x="174" y="13"/>
                    <a:pt x="174" y="13"/>
                    <a:pt x="173" y="12"/>
                  </a:cubicBezTo>
                  <a:cubicBezTo>
                    <a:pt x="172" y="11"/>
                    <a:pt x="171" y="10"/>
                    <a:pt x="170" y="9"/>
                  </a:cubicBezTo>
                  <a:cubicBezTo>
                    <a:pt x="170" y="9"/>
                    <a:pt x="169" y="9"/>
                    <a:pt x="169" y="9"/>
                  </a:cubicBezTo>
                  <a:cubicBezTo>
                    <a:pt x="169" y="9"/>
                    <a:pt x="169" y="9"/>
                    <a:pt x="169" y="9"/>
                  </a:cubicBezTo>
                  <a:cubicBezTo>
                    <a:pt x="168" y="9"/>
                    <a:pt x="167" y="8"/>
                    <a:pt x="166" y="8"/>
                  </a:cubicBezTo>
                  <a:cubicBezTo>
                    <a:pt x="135" y="8"/>
                    <a:pt x="135" y="8"/>
                    <a:pt x="135" y="8"/>
                  </a:cubicBezTo>
                  <a:cubicBezTo>
                    <a:pt x="131" y="8"/>
                    <a:pt x="128" y="11"/>
                    <a:pt x="126" y="15"/>
                  </a:cubicBezTo>
                  <a:cubicBezTo>
                    <a:pt x="111" y="38"/>
                    <a:pt x="111" y="38"/>
                    <a:pt x="111" y="38"/>
                  </a:cubicBezTo>
                  <a:cubicBezTo>
                    <a:pt x="80" y="38"/>
                    <a:pt x="80" y="38"/>
                    <a:pt x="80" y="38"/>
                  </a:cubicBezTo>
                  <a:cubicBezTo>
                    <a:pt x="79" y="38"/>
                    <a:pt x="77" y="39"/>
                    <a:pt x="76" y="39"/>
                  </a:cubicBezTo>
                  <a:cubicBezTo>
                    <a:pt x="76" y="6"/>
                    <a:pt x="76" y="6"/>
                    <a:pt x="76" y="6"/>
                  </a:cubicBezTo>
                  <a:cubicBezTo>
                    <a:pt x="76" y="3"/>
                    <a:pt x="74" y="0"/>
                    <a:pt x="71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6" y="0"/>
                    <a:pt x="4" y="3"/>
                    <a:pt x="4" y="6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9"/>
                    <a:pt x="6" y="51"/>
                    <a:pt x="9" y="51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1" y="53"/>
                    <a:pt x="31" y="54"/>
                    <a:pt x="31" y="54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23" y="58"/>
                    <a:pt x="23" y="58"/>
                    <a:pt x="23" y="58"/>
                  </a:cubicBezTo>
                  <a:cubicBezTo>
                    <a:pt x="23" y="58"/>
                    <a:pt x="23" y="58"/>
                    <a:pt x="23" y="58"/>
                  </a:cubicBezTo>
                  <a:cubicBezTo>
                    <a:pt x="22" y="58"/>
                    <a:pt x="22" y="59"/>
                    <a:pt x="22" y="60"/>
                  </a:cubicBezTo>
                  <a:cubicBezTo>
                    <a:pt x="22" y="61"/>
                    <a:pt x="22" y="62"/>
                    <a:pt x="22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5" y="62"/>
                    <a:pt x="0" y="67"/>
                    <a:pt x="0" y="74"/>
                  </a:cubicBezTo>
                  <a:cubicBezTo>
                    <a:pt x="0" y="80"/>
                    <a:pt x="5" y="86"/>
                    <a:pt x="12" y="86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19" y="163"/>
                    <a:pt x="21" y="166"/>
                    <a:pt x="24" y="166"/>
                  </a:cubicBezTo>
                  <a:cubicBezTo>
                    <a:pt x="27" y="166"/>
                    <a:pt x="29" y="163"/>
                    <a:pt x="29" y="161"/>
                  </a:cubicBezTo>
                  <a:cubicBezTo>
                    <a:pt x="29" y="86"/>
                    <a:pt x="29" y="86"/>
                    <a:pt x="29" y="86"/>
                  </a:cubicBezTo>
                  <a:cubicBezTo>
                    <a:pt x="130" y="86"/>
                    <a:pt x="130" y="86"/>
                    <a:pt x="130" y="86"/>
                  </a:cubicBezTo>
                  <a:cubicBezTo>
                    <a:pt x="130" y="157"/>
                    <a:pt x="130" y="157"/>
                    <a:pt x="130" y="157"/>
                  </a:cubicBezTo>
                  <a:cubicBezTo>
                    <a:pt x="130" y="162"/>
                    <a:pt x="134" y="166"/>
                    <a:pt x="138" y="166"/>
                  </a:cubicBezTo>
                  <a:cubicBezTo>
                    <a:pt x="143" y="166"/>
                    <a:pt x="147" y="162"/>
                    <a:pt x="147" y="157"/>
                  </a:cubicBezTo>
                  <a:cubicBezTo>
                    <a:pt x="147" y="86"/>
                    <a:pt x="147" y="86"/>
                    <a:pt x="147" y="86"/>
                  </a:cubicBezTo>
                  <a:cubicBezTo>
                    <a:pt x="153" y="86"/>
                    <a:pt x="153" y="86"/>
                    <a:pt x="153" y="86"/>
                  </a:cubicBezTo>
                  <a:cubicBezTo>
                    <a:pt x="153" y="157"/>
                    <a:pt x="153" y="157"/>
                    <a:pt x="153" y="157"/>
                  </a:cubicBezTo>
                  <a:cubicBezTo>
                    <a:pt x="153" y="162"/>
                    <a:pt x="157" y="166"/>
                    <a:pt x="162" y="166"/>
                  </a:cubicBezTo>
                  <a:cubicBezTo>
                    <a:pt x="167" y="166"/>
                    <a:pt x="170" y="162"/>
                    <a:pt x="170" y="157"/>
                  </a:cubicBezTo>
                  <a:cubicBezTo>
                    <a:pt x="170" y="86"/>
                    <a:pt x="170" y="86"/>
                    <a:pt x="170" y="86"/>
                  </a:cubicBezTo>
                  <a:cubicBezTo>
                    <a:pt x="184" y="86"/>
                    <a:pt x="184" y="86"/>
                    <a:pt x="184" y="86"/>
                  </a:cubicBezTo>
                  <a:cubicBezTo>
                    <a:pt x="184" y="161"/>
                    <a:pt x="184" y="161"/>
                    <a:pt x="184" y="161"/>
                  </a:cubicBezTo>
                  <a:cubicBezTo>
                    <a:pt x="184" y="163"/>
                    <a:pt x="186" y="166"/>
                    <a:pt x="189" y="166"/>
                  </a:cubicBezTo>
                  <a:cubicBezTo>
                    <a:pt x="192" y="166"/>
                    <a:pt x="194" y="163"/>
                    <a:pt x="194" y="161"/>
                  </a:cubicBezTo>
                  <a:cubicBezTo>
                    <a:pt x="194" y="86"/>
                    <a:pt x="194" y="86"/>
                    <a:pt x="194" y="86"/>
                  </a:cubicBezTo>
                  <a:cubicBezTo>
                    <a:pt x="197" y="86"/>
                    <a:pt x="197" y="86"/>
                    <a:pt x="197" y="86"/>
                  </a:cubicBezTo>
                  <a:cubicBezTo>
                    <a:pt x="204" y="86"/>
                    <a:pt x="209" y="80"/>
                    <a:pt x="209" y="74"/>
                  </a:cubicBezTo>
                  <a:cubicBezTo>
                    <a:pt x="209" y="71"/>
                    <a:pt x="208" y="68"/>
                    <a:pt x="205" y="66"/>
                  </a:cubicBezTo>
                  <a:close/>
                  <a:moveTo>
                    <a:pt x="10" y="42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70" y="42"/>
                    <a:pt x="70" y="42"/>
                    <a:pt x="70" y="42"/>
                  </a:cubicBezTo>
                  <a:lnTo>
                    <a:pt x="10" y="42"/>
                  </a:lnTo>
                  <a:close/>
                  <a:moveTo>
                    <a:pt x="57" y="62"/>
                  </a:moveTo>
                  <a:cubicBezTo>
                    <a:pt x="57" y="62"/>
                    <a:pt x="58" y="61"/>
                    <a:pt x="58" y="60"/>
                  </a:cubicBezTo>
                  <a:cubicBezTo>
                    <a:pt x="58" y="59"/>
                    <a:pt x="57" y="58"/>
                    <a:pt x="56" y="58"/>
                  </a:cubicBezTo>
                  <a:cubicBezTo>
                    <a:pt x="56" y="58"/>
                    <a:pt x="56" y="58"/>
                    <a:pt x="56" y="58"/>
                  </a:cubicBezTo>
                  <a:cubicBezTo>
                    <a:pt x="48" y="55"/>
                    <a:pt x="48" y="55"/>
                    <a:pt x="48" y="55"/>
                  </a:cubicBezTo>
                  <a:cubicBezTo>
                    <a:pt x="48" y="55"/>
                    <a:pt x="48" y="55"/>
                    <a:pt x="48" y="54"/>
                  </a:cubicBezTo>
                  <a:cubicBezTo>
                    <a:pt x="48" y="54"/>
                    <a:pt x="48" y="53"/>
                    <a:pt x="48" y="51"/>
                  </a:cubicBezTo>
                  <a:cubicBezTo>
                    <a:pt x="71" y="51"/>
                    <a:pt x="71" y="51"/>
                    <a:pt x="71" y="51"/>
                  </a:cubicBezTo>
                  <a:cubicBezTo>
                    <a:pt x="72" y="51"/>
                    <a:pt x="73" y="51"/>
                    <a:pt x="74" y="50"/>
                  </a:cubicBezTo>
                  <a:cubicBezTo>
                    <a:pt x="75" y="52"/>
                    <a:pt x="78" y="54"/>
                    <a:pt x="80" y="54"/>
                  </a:cubicBezTo>
                  <a:cubicBezTo>
                    <a:pt x="115" y="54"/>
                    <a:pt x="115" y="54"/>
                    <a:pt x="115" y="54"/>
                  </a:cubicBezTo>
                  <a:cubicBezTo>
                    <a:pt x="116" y="54"/>
                    <a:pt x="116" y="54"/>
                    <a:pt x="117" y="53"/>
                  </a:cubicBezTo>
                  <a:cubicBezTo>
                    <a:pt x="119" y="53"/>
                    <a:pt x="120" y="52"/>
                    <a:pt x="122" y="50"/>
                  </a:cubicBezTo>
                  <a:cubicBezTo>
                    <a:pt x="126" y="43"/>
                    <a:pt x="126" y="43"/>
                    <a:pt x="126" y="43"/>
                  </a:cubicBezTo>
                  <a:cubicBezTo>
                    <a:pt x="127" y="62"/>
                    <a:pt x="127" y="62"/>
                    <a:pt x="127" y="62"/>
                  </a:cubicBezTo>
                  <a:lnTo>
                    <a:pt x="57" y="62"/>
                  </a:lnTo>
                  <a:close/>
                  <a:moveTo>
                    <a:pt x="175" y="44"/>
                  </a:moveTo>
                  <a:cubicBezTo>
                    <a:pt x="185" y="62"/>
                    <a:pt x="185" y="62"/>
                    <a:pt x="185" y="62"/>
                  </a:cubicBezTo>
                  <a:cubicBezTo>
                    <a:pt x="174" y="62"/>
                    <a:pt x="174" y="62"/>
                    <a:pt x="174" y="62"/>
                  </a:cubicBezTo>
                  <a:lnTo>
                    <a:pt x="175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43" name="Oval 72"/>
            <p:cNvSpPr>
              <a:spLocks noChangeArrowheads="1"/>
            </p:cNvSpPr>
            <p:nvPr/>
          </p:nvSpPr>
          <p:spPr bwMode="auto">
            <a:xfrm>
              <a:off x="11296650" y="2260601"/>
              <a:ext cx="157162" cy="1619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endParaRPr lang="zh-CN" altLang="en-US" sz="1800"/>
            </a:p>
          </p:txBody>
        </p:sp>
      </p:grpSp>
      <p:grpSp>
        <p:nvGrpSpPr>
          <p:cNvPr id="44" name="组合 1072"/>
          <p:cNvGrpSpPr/>
          <p:nvPr/>
        </p:nvGrpSpPr>
        <p:grpSpPr bwMode="auto">
          <a:xfrm>
            <a:off x="4438650" y="2127250"/>
            <a:ext cx="550863" cy="841375"/>
            <a:chOff x="4084638" y="2260601"/>
            <a:chExt cx="550862" cy="841375"/>
          </a:xfrm>
          <a:solidFill>
            <a:schemeClr val="accent2"/>
          </a:solidFill>
        </p:grpSpPr>
        <p:sp>
          <p:nvSpPr>
            <p:cNvPr id="45" name="Oval 73"/>
            <p:cNvSpPr>
              <a:spLocks noChangeArrowheads="1"/>
            </p:cNvSpPr>
            <p:nvPr/>
          </p:nvSpPr>
          <p:spPr bwMode="auto">
            <a:xfrm>
              <a:off x="4219575" y="2260601"/>
              <a:ext cx="152400" cy="1571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endParaRPr lang="zh-CN" altLang="en-US" sz="1800"/>
            </a:p>
          </p:txBody>
        </p:sp>
        <p:sp>
          <p:nvSpPr>
            <p:cNvPr id="46" name="Freeform 74"/>
            <p:cNvSpPr>
              <a:spLocks noEditPoints="1"/>
            </p:cNvSpPr>
            <p:nvPr/>
          </p:nvSpPr>
          <p:spPr bwMode="auto">
            <a:xfrm>
              <a:off x="4470400" y="2379663"/>
              <a:ext cx="142875" cy="98425"/>
            </a:xfrm>
            <a:custGeom>
              <a:avLst/>
              <a:gdLst>
                <a:gd name="T0" fmla="*/ 2147483646 w 34"/>
                <a:gd name="T1" fmla="*/ 2147483646 h 23"/>
                <a:gd name="T2" fmla="*/ 2147483646 w 34"/>
                <a:gd name="T3" fmla="*/ 2147483646 h 23"/>
                <a:gd name="T4" fmla="*/ 2147483646 w 34"/>
                <a:gd name="T5" fmla="*/ 2147483646 h 23"/>
                <a:gd name="T6" fmla="*/ 2147483646 w 34"/>
                <a:gd name="T7" fmla="*/ 2147483646 h 23"/>
                <a:gd name="T8" fmla="*/ 2147483646 w 34"/>
                <a:gd name="T9" fmla="*/ 0 h 23"/>
                <a:gd name="T10" fmla="*/ 2147483646 w 34"/>
                <a:gd name="T11" fmla="*/ 0 h 23"/>
                <a:gd name="T12" fmla="*/ 0 w 34"/>
                <a:gd name="T13" fmla="*/ 2147483646 h 23"/>
                <a:gd name="T14" fmla="*/ 0 w 34"/>
                <a:gd name="T15" fmla="*/ 2147483646 h 23"/>
                <a:gd name="T16" fmla="*/ 2147483646 w 34"/>
                <a:gd name="T17" fmla="*/ 2147483646 h 23"/>
                <a:gd name="T18" fmla="*/ 2147483646 w 34"/>
                <a:gd name="T19" fmla="*/ 2147483646 h 23"/>
                <a:gd name="T20" fmla="*/ 2147483646 w 34"/>
                <a:gd name="T21" fmla="*/ 2147483646 h 23"/>
                <a:gd name="T22" fmla="*/ 2147483646 w 34"/>
                <a:gd name="T23" fmla="*/ 2147483646 h 23"/>
                <a:gd name="T24" fmla="*/ 2147483646 w 34"/>
                <a:gd name="T25" fmla="*/ 2147483646 h 23"/>
                <a:gd name="T26" fmla="*/ 2147483646 w 34"/>
                <a:gd name="T27" fmla="*/ 2147483646 h 2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4" h="23">
                  <a:moveTo>
                    <a:pt x="3" y="23"/>
                  </a:moveTo>
                  <a:cubicBezTo>
                    <a:pt x="31" y="23"/>
                    <a:pt x="31" y="23"/>
                    <a:pt x="31" y="23"/>
                  </a:cubicBezTo>
                  <a:cubicBezTo>
                    <a:pt x="33" y="23"/>
                    <a:pt x="34" y="22"/>
                    <a:pt x="34" y="21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4" y="1"/>
                    <a:pt x="33" y="0"/>
                    <a:pt x="31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2"/>
                    <a:pt x="1" y="23"/>
                    <a:pt x="3" y="23"/>
                  </a:cubicBezTo>
                  <a:close/>
                  <a:moveTo>
                    <a:pt x="5" y="4"/>
                  </a:moveTo>
                  <a:cubicBezTo>
                    <a:pt x="29" y="4"/>
                    <a:pt x="29" y="4"/>
                    <a:pt x="29" y="4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5" y="20"/>
                    <a:pt x="5" y="20"/>
                    <a:pt x="5" y="20"/>
                  </a:cubicBezTo>
                  <a:lnTo>
                    <a:pt x="5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47" name="Freeform 75"/>
            <p:cNvSpPr/>
            <p:nvPr/>
          </p:nvSpPr>
          <p:spPr bwMode="auto">
            <a:xfrm>
              <a:off x="4084638" y="2425701"/>
              <a:ext cx="550862" cy="676275"/>
            </a:xfrm>
            <a:custGeom>
              <a:avLst/>
              <a:gdLst>
                <a:gd name="T0" fmla="*/ 2147483646 w 130"/>
                <a:gd name="T1" fmla="*/ 2147483646 h 159"/>
                <a:gd name="T2" fmla="*/ 2147483646 w 130"/>
                <a:gd name="T3" fmla="*/ 2147483646 h 159"/>
                <a:gd name="T4" fmla="*/ 2147483646 w 130"/>
                <a:gd name="T5" fmla="*/ 2147483646 h 159"/>
                <a:gd name="T6" fmla="*/ 2147483646 w 130"/>
                <a:gd name="T7" fmla="*/ 2147483646 h 159"/>
                <a:gd name="T8" fmla="*/ 2147483646 w 130"/>
                <a:gd name="T9" fmla="*/ 2147483646 h 159"/>
                <a:gd name="T10" fmla="*/ 2147483646 w 130"/>
                <a:gd name="T11" fmla="*/ 2147483646 h 159"/>
                <a:gd name="T12" fmla="*/ 2147483646 w 130"/>
                <a:gd name="T13" fmla="*/ 2147483646 h 159"/>
                <a:gd name="T14" fmla="*/ 2147483646 w 130"/>
                <a:gd name="T15" fmla="*/ 2147483646 h 159"/>
                <a:gd name="T16" fmla="*/ 2147483646 w 130"/>
                <a:gd name="T17" fmla="*/ 2147483646 h 159"/>
                <a:gd name="T18" fmla="*/ 2147483646 w 130"/>
                <a:gd name="T19" fmla="*/ 2147483646 h 159"/>
                <a:gd name="T20" fmla="*/ 2147483646 w 130"/>
                <a:gd name="T21" fmla="*/ 2147483646 h 159"/>
                <a:gd name="T22" fmla="*/ 2147483646 w 130"/>
                <a:gd name="T23" fmla="*/ 2147483646 h 159"/>
                <a:gd name="T24" fmla="*/ 2147483646 w 130"/>
                <a:gd name="T25" fmla="*/ 2147483646 h 159"/>
                <a:gd name="T26" fmla="*/ 2147483646 w 130"/>
                <a:gd name="T27" fmla="*/ 2147483646 h 159"/>
                <a:gd name="T28" fmla="*/ 2147483646 w 130"/>
                <a:gd name="T29" fmla="*/ 0 h 159"/>
                <a:gd name="T30" fmla="*/ 2147483646 w 130"/>
                <a:gd name="T31" fmla="*/ 0 h 159"/>
                <a:gd name="T32" fmla="*/ 2147483646 w 130"/>
                <a:gd name="T33" fmla="*/ 2147483646 h 159"/>
                <a:gd name="T34" fmla="*/ 2147483646 w 130"/>
                <a:gd name="T35" fmla="*/ 2147483646 h 159"/>
                <a:gd name="T36" fmla="*/ 2147483646 w 130"/>
                <a:gd name="T37" fmla="*/ 2147483646 h 159"/>
                <a:gd name="T38" fmla="*/ 2147483646 w 130"/>
                <a:gd name="T39" fmla="*/ 2147483646 h 159"/>
                <a:gd name="T40" fmla="*/ 2147483646 w 130"/>
                <a:gd name="T41" fmla="*/ 2147483646 h 159"/>
                <a:gd name="T42" fmla="*/ 2147483646 w 130"/>
                <a:gd name="T43" fmla="*/ 2147483646 h 159"/>
                <a:gd name="T44" fmla="*/ 2147483646 w 130"/>
                <a:gd name="T45" fmla="*/ 2147483646 h 159"/>
                <a:gd name="T46" fmla="*/ 2147483646 w 130"/>
                <a:gd name="T47" fmla="*/ 2147483646 h 159"/>
                <a:gd name="T48" fmla="*/ 2147483646 w 130"/>
                <a:gd name="T49" fmla="*/ 2147483646 h 159"/>
                <a:gd name="T50" fmla="*/ 2147483646 w 130"/>
                <a:gd name="T51" fmla="*/ 2147483646 h 159"/>
                <a:gd name="T52" fmla="*/ 2147483646 w 130"/>
                <a:gd name="T53" fmla="*/ 2147483646 h 159"/>
                <a:gd name="T54" fmla="*/ 2147483646 w 130"/>
                <a:gd name="T55" fmla="*/ 2147483646 h 159"/>
                <a:gd name="T56" fmla="*/ 2147483646 w 130"/>
                <a:gd name="T57" fmla="*/ 2147483646 h 159"/>
                <a:gd name="T58" fmla="*/ 2147483646 w 130"/>
                <a:gd name="T59" fmla="*/ 2147483646 h 159"/>
                <a:gd name="T60" fmla="*/ 2147483646 w 130"/>
                <a:gd name="T61" fmla="*/ 2147483646 h 159"/>
                <a:gd name="T62" fmla="*/ 2147483646 w 130"/>
                <a:gd name="T63" fmla="*/ 2147483646 h 159"/>
                <a:gd name="T64" fmla="*/ 2147483646 w 130"/>
                <a:gd name="T65" fmla="*/ 2147483646 h 159"/>
                <a:gd name="T66" fmla="*/ 2147483646 w 130"/>
                <a:gd name="T67" fmla="*/ 2147483646 h 159"/>
                <a:gd name="T68" fmla="*/ 2147483646 w 130"/>
                <a:gd name="T69" fmla="*/ 2147483646 h 159"/>
                <a:gd name="T70" fmla="*/ 2147483646 w 130"/>
                <a:gd name="T71" fmla="*/ 2147483646 h 159"/>
                <a:gd name="T72" fmla="*/ 2147483646 w 130"/>
                <a:gd name="T73" fmla="*/ 2147483646 h 159"/>
                <a:gd name="T74" fmla="*/ 2147483646 w 130"/>
                <a:gd name="T75" fmla="*/ 2147483646 h 159"/>
                <a:gd name="T76" fmla="*/ 2147483646 w 130"/>
                <a:gd name="T77" fmla="*/ 2147483646 h 159"/>
                <a:gd name="T78" fmla="*/ 2147483646 w 130"/>
                <a:gd name="T79" fmla="*/ 2147483646 h 159"/>
                <a:gd name="T80" fmla="*/ 2147483646 w 130"/>
                <a:gd name="T81" fmla="*/ 2147483646 h 159"/>
                <a:gd name="T82" fmla="*/ 2147483646 w 130"/>
                <a:gd name="T83" fmla="*/ 2147483646 h 159"/>
                <a:gd name="T84" fmla="*/ 2147483646 w 130"/>
                <a:gd name="T85" fmla="*/ 2147483646 h 159"/>
                <a:gd name="T86" fmla="*/ 2147483646 w 130"/>
                <a:gd name="T87" fmla="*/ 2147483646 h 159"/>
                <a:gd name="T88" fmla="*/ 2147483646 w 130"/>
                <a:gd name="T89" fmla="*/ 2147483646 h 159"/>
                <a:gd name="T90" fmla="*/ 2147483646 w 130"/>
                <a:gd name="T91" fmla="*/ 2147483646 h 159"/>
                <a:gd name="T92" fmla="*/ 2147483646 w 130"/>
                <a:gd name="T93" fmla="*/ 2147483646 h 15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30" h="159">
                  <a:moveTo>
                    <a:pt x="129" y="16"/>
                  </a:moveTo>
                  <a:cubicBezTo>
                    <a:pt x="125" y="14"/>
                    <a:pt x="125" y="14"/>
                    <a:pt x="125" y="14"/>
                  </a:cubicBezTo>
                  <a:cubicBezTo>
                    <a:pt x="124" y="13"/>
                    <a:pt x="124" y="13"/>
                    <a:pt x="124" y="13"/>
                  </a:cubicBezTo>
                  <a:cubicBezTo>
                    <a:pt x="93" y="13"/>
                    <a:pt x="93" y="13"/>
                    <a:pt x="93" y="13"/>
                  </a:cubicBezTo>
                  <a:cubicBezTo>
                    <a:pt x="92" y="13"/>
                    <a:pt x="92" y="13"/>
                    <a:pt x="91" y="14"/>
                  </a:cubicBezTo>
                  <a:cubicBezTo>
                    <a:pt x="87" y="16"/>
                    <a:pt x="87" y="16"/>
                    <a:pt x="87" y="16"/>
                  </a:cubicBezTo>
                  <a:cubicBezTo>
                    <a:pt x="87" y="16"/>
                    <a:pt x="87" y="16"/>
                    <a:pt x="87" y="16"/>
                  </a:cubicBezTo>
                  <a:cubicBezTo>
                    <a:pt x="87" y="17"/>
                    <a:pt x="86" y="17"/>
                    <a:pt x="86" y="18"/>
                  </a:cubicBezTo>
                  <a:cubicBezTo>
                    <a:pt x="86" y="19"/>
                    <a:pt x="87" y="20"/>
                    <a:pt x="88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89" y="28"/>
                    <a:pt x="89" y="28"/>
                    <a:pt x="89" y="28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72" y="4"/>
                    <a:pt x="72" y="3"/>
                    <a:pt x="71" y="3"/>
                  </a:cubicBezTo>
                  <a:cubicBezTo>
                    <a:pt x="71" y="3"/>
                    <a:pt x="71" y="3"/>
                    <a:pt x="71" y="3"/>
                  </a:cubicBezTo>
                  <a:cubicBezTo>
                    <a:pt x="70" y="1"/>
                    <a:pt x="67" y="0"/>
                    <a:pt x="6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4" y="0"/>
                    <a:pt x="33" y="0"/>
                    <a:pt x="33" y="1"/>
                  </a:cubicBezTo>
                  <a:cubicBezTo>
                    <a:pt x="30" y="1"/>
                    <a:pt x="28" y="2"/>
                    <a:pt x="27" y="4"/>
                  </a:cubicBezTo>
                  <a:cubicBezTo>
                    <a:pt x="27" y="5"/>
                    <a:pt x="26" y="7"/>
                    <a:pt x="26" y="8"/>
                  </a:cubicBezTo>
                  <a:cubicBezTo>
                    <a:pt x="1" y="71"/>
                    <a:pt x="1" y="71"/>
                    <a:pt x="1" y="71"/>
                  </a:cubicBezTo>
                  <a:cubicBezTo>
                    <a:pt x="0" y="75"/>
                    <a:pt x="2" y="79"/>
                    <a:pt x="6" y="81"/>
                  </a:cubicBezTo>
                  <a:cubicBezTo>
                    <a:pt x="10" y="82"/>
                    <a:pt x="14" y="81"/>
                    <a:pt x="15" y="77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28" y="69"/>
                    <a:pt x="28" y="71"/>
                    <a:pt x="29" y="73"/>
                  </a:cubicBezTo>
                  <a:cubicBezTo>
                    <a:pt x="29" y="150"/>
                    <a:pt x="29" y="150"/>
                    <a:pt x="29" y="150"/>
                  </a:cubicBezTo>
                  <a:cubicBezTo>
                    <a:pt x="29" y="155"/>
                    <a:pt x="33" y="159"/>
                    <a:pt x="38" y="159"/>
                  </a:cubicBezTo>
                  <a:cubicBezTo>
                    <a:pt x="43" y="159"/>
                    <a:pt x="47" y="155"/>
                    <a:pt x="47" y="150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53" y="77"/>
                    <a:pt x="53" y="77"/>
                    <a:pt x="53" y="77"/>
                  </a:cubicBezTo>
                  <a:cubicBezTo>
                    <a:pt x="53" y="150"/>
                    <a:pt x="53" y="150"/>
                    <a:pt x="53" y="150"/>
                  </a:cubicBezTo>
                  <a:cubicBezTo>
                    <a:pt x="53" y="155"/>
                    <a:pt x="57" y="159"/>
                    <a:pt x="62" y="159"/>
                  </a:cubicBezTo>
                  <a:cubicBezTo>
                    <a:pt x="67" y="159"/>
                    <a:pt x="71" y="155"/>
                    <a:pt x="71" y="150"/>
                  </a:cubicBezTo>
                  <a:cubicBezTo>
                    <a:pt x="71" y="73"/>
                    <a:pt x="71" y="73"/>
                    <a:pt x="71" y="73"/>
                  </a:cubicBezTo>
                  <a:cubicBezTo>
                    <a:pt x="72" y="71"/>
                    <a:pt x="72" y="69"/>
                    <a:pt x="72" y="67"/>
                  </a:cubicBezTo>
                  <a:cubicBezTo>
                    <a:pt x="74" y="32"/>
                    <a:pt x="74" y="32"/>
                    <a:pt x="74" y="32"/>
                  </a:cubicBezTo>
                  <a:cubicBezTo>
                    <a:pt x="82" y="44"/>
                    <a:pt x="82" y="44"/>
                    <a:pt x="82" y="44"/>
                  </a:cubicBezTo>
                  <a:cubicBezTo>
                    <a:pt x="84" y="47"/>
                    <a:pt x="89" y="48"/>
                    <a:pt x="92" y="46"/>
                  </a:cubicBezTo>
                  <a:cubicBezTo>
                    <a:pt x="92" y="46"/>
                    <a:pt x="92" y="46"/>
                    <a:pt x="93" y="46"/>
                  </a:cubicBezTo>
                  <a:cubicBezTo>
                    <a:pt x="93" y="46"/>
                    <a:pt x="93" y="46"/>
                    <a:pt x="93" y="46"/>
                  </a:cubicBezTo>
                  <a:cubicBezTo>
                    <a:pt x="93" y="46"/>
                    <a:pt x="93" y="46"/>
                    <a:pt x="93" y="46"/>
                  </a:cubicBezTo>
                  <a:cubicBezTo>
                    <a:pt x="93" y="46"/>
                    <a:pt x="93" y="45"/>
                    <a:pt x="94" y="45"/>
                  </a:cubicBezTo>
                  <a:cubicBezTo>
                    <a:pt x="113" y="26"/>
                    <a:pt x="113" y="26"/>
                    <a:pt x="113" y="26"/>
                  </a:cubicBezTo>
                  <a:cubicBezTo>
                    <a:pt x="114" y="25"/>
                    <a:pt x="115" y="22"/>
                    <a:pt x="115" y="20"/>
                  </a:cubicBezTo>
                  <a:cubicBezTo>
                    <a:pt x="128" y="20"/>
                    <a:pt x="128" y="20"/>
                    <a:pt x="128" y="20"/>
                  </a:cubicBezTo>
                  <a:cubicBezTo>
                    <a:pt x="129" y="20"/>
                    <a:pt x="130" y="19"/>
                    <a:pt x="130" y="18"/>
                  </a:cubicBezTo>
                  <a:cubicBezTo>
                    <a:pt x="130" y="17"/>
                    <a:pt x="129" y="16"/>
                    <a:pt x="129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48" name="MH_SubTitle_1"/>
          <p:cNvSpPr txBox="1"/>
          <p:nvPr>
            <p:custDataLst>
              <p:tags r:id="rId3"/>
            </p:custDataLst>
          </p:nvPr>
        </p:nvSpPr>
        <p:spPr bwMode="auto">
          <a:xfrm>
            <a:off x="1568450" y="1458913"/>
            <a:ext cx="109061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zh-CN" altLang="en-US" sz="1600">
                <a:solidFill>
                  <a:srgbClr val="000000"/>
                </a:solidFill>
              </a:rPr>
              <a:t>点击此处添加文字</a:t>
            </a:r>
          </a:p>
        </p:txBody>
      </p:sp>
      <p:sp>
        <p:nvSpPr>
          <p:cNvPr id="49" name="MH_SubTitle_1"/>
          <p:cNvSpPr txBox="1"/>
          <p:nvPr>
            <p:custDataLst>
              <p:tags r:id="rId4"/>
            </p:custDataLst>
          </p:nvPr>
        </p:nvSpPr>
        <p:spPr bwMode="auto">
          <a:xfrm>
            <a:off x="4168775" y="1458913"/>
            <a:ext cx="109061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zh-CN" altLang="en-US" sz="1600">
                <a:solidFill>
                  <a:srgbClr val="000000"/>
                </a:solidFill>
              </a:rPr>
              <a:t>点击此处添加文字</a:t>
            </a:r>
          </a:p>
        </p:txBody>
      </p:sp>
      <p:sp>
        <p:nvSpPr>
          <p:cNvPr id="50" name="MH_SubTitle_1"/>
          <p:cNvSpPr txBox="1"/>
          <p:nvPr>
            <p:custDataLst>
              <p:tags r:id="rId5"/>
            </p:custDataLst>
          </p:nvPr>
        </p:nvSpPr>
        <p:spPr bwMode="auto">
          <a:xfrm>
            <a:off x="6916738" y="1458913"/>
            <a:ext cx="10922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zh-CN" altLang="en-US" sz="1600">
                <a:solidFill>
                  <a:srgbClr val="000000"/>
                </a:solidFill>
              </a:rPr>
              <a:t>点击此处添加文字</a:t>
            </a:r>
          </a:p>
        </p:txBody>
      </p:sp>
      <p:sp>
        <p:nvSpPr>
          <p:cNvPr id="51" name="MH_SubTitle_1"/>
          <p:cNvSpPr txBox="1"/>
          <p:nvPr>
            <p:custDataLst>
              <p:tags r:id="rId6"/>
            </p:custDataLst>
          </p:nvPr>
        </p:nvSpPr>
        <p:spPr bwMode="auto">
          <a:xfrm>
            <a:off x="9393238" y="1458913"/>
            <a:ext cx="1090612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zh-CN" altLang="en-US" sz="1600">
                <a:solidFill>
                  <a:srgbClr val="000000"/>
                </a:solidFill>
              </a:rPr>
              <a:t>点击此处添加文字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48" grpId="0"/>
      <p:bldP spid="49" grpId="0"/>
      <p:bldP spid="50" grpId="0"/>
      <p:bldP spid="5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67" y="0"/>
            <a:ext cx="12208934" cy="6857999"/>
          </a:xfrm>
          <a:prstGeom prst="rect">
            <a:avLst/>
          </a:prstGeom>
        </p:spPr>
      </p:pic>
      <p:sp>
        <p:nvSpPr>
          <p:cNvPr id="5" name="自由: 形状 4"/>
          <p:cNvSpPr/>
          <p:nvPr/>
        </p:nvSpPr>
        <p:spPr>
          <a:xfrm>
            <a:off x="0" y="0"/>
            <a:ext cx="12192000" cy="6860934"/>
          </a:xfrm>
          <a:custGeom>
            <a:avLst/>
            <a:gdLst>
              <a:gd name="connsiteX0" fmla="*/ 203593 w 12192000"/>
              <a:gd name="connsiteY0" fmla="*/ 78057 h 6860934"/>
              <a:gd name="connsiteX1" fmla="*/ 78059 w 12192000"/>
              <a:gd name="connsiteY1" fmla="*/ 203591 h 6860934"/>
              <a:gd name="connsiteX2" fmla="*/ 78059 w 12192000"/>
              <a:gd name="connsiteY2" fmla="*/ 6665559 h 6860934"/>
              <a:gd name="connsiteX3" fmla="*/ 203593 w 12192000"/>
              <a:gd name="connsiteY3" fmla="*/ 6791093 h 6860934"/>
              <a:gd name="connsiteX4" fmla="*/ 11984690 w 12192000"/>
              <a:gd name="connsiteY4" fmla="*/ 6791093 h 6860934"/>
              <a:gd name="connsiteX5" fmla="*/ 12110224 w 12192000"/>
              <a:gd name="connsiteY5" fmla="*/ 6665559 h 6860934"/>
              <a:gd name="connsiteX6" fmla="*/ 12110224 w 12192000"/>
              <a:gd name="connsiteY6" fmla="*/ 203591 h 6860934"/>
              <a:gd name="connsiteX7" fmla="*/ 11984690 w 12192000"/>
              <a:gd name="connsiteY7" fmla="*/ 78057 h 6860934"/>
              <a:gd name="connsiteX8" fmla="*/ 0 w 12192000"/>
              <a:gd name="connsiteY8" fmla="*/ 0 h 6860934"/>
              <a:gd name="connsiteX9" fmla="*/ 12192000 w 12192000"/>
              <a:gd name="connsiteY9" fmla="*/ 0 h 6860934"/>
              <a:gd name="connsiteX10" fmla="*/ 12192000 w 12192000"/>
              <a:gd name="connsiteY10" fmla="*/ 6860934 h 6860934"/>
              <a:gd name="connsiteX11" fmla="*/ 0 w 12192000"/>
              <a:gd name="connsiteY11" fmla="*/ 6860934 h 6860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60934">
                <a:moveTo>
                  <a:pt x="203593" y="78057"/>
                </a:moveTo>
                <a:cubicBezTo>
                  <a:pt x="134262" y="78057"/>
                  <a:pt x="78059" y="134260"/>
                  <a:pt x="78059" y="203591"/>
                </a:cubicBezTo>
                <a:lnTo>
                  <a:pt x="78059" y="6665559"/>
                </a:lnTo>
                <a:cubicBezTo>
                  <a:pt x="78059" y="6734890"/>
                  <a:pt x="134262" y="6791093"/>
                  <a:pt x="203593" y="6791093"/>
                </a:cubicBezTo>
                <a:lnTo>
                  <a:pt x="11984690" y="6791093"/>
                </a:lnTo>
                <a:cubicBezTo>
                  <a:pt x="12054021" y="6791093"/>
                  <a:pt x="12110224" y="6734890"/>
                  <a:pt x="12110224" y="6665559"/>
                </a:cubicBezTo>
                <a:lnTo>
                  <a:pt x="12110224" y="203591"/>
                </a:lnTo>
                <a:cubicBezTo>
                  <a:pt x="12110224" y="134260"/>
                  <a:pt x="12054021" y="78057"/>
                  <a:pt x="11984690" y="78057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60934"/>
                </a:lnTo>
                <a:lnTo>
                  <a:pt x="0" y="6860934"/>
                </a:lnTo>
                <a:close/>
              </a:path>
            </a:pathLst>
          </a:custGeom>
          <a:solidFill>
            <a:srgbClr val="2400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5" name="自由: 形状 44"/>
          <p:cNvSpPr/>
          <p:nvPr/>
        </p:nvSpPr>
        <p:spPr bwMode="auto">
          <a:xfrm>
            <a:off x="17463" y="5462588"/>
            <a:ext cx="12192000" cy="1395412"/>
          </a:xfrm>
          <a:custGeom>
            <a:avLst/>
            <a:gdLst>
              <a:gd name="connsiteX0" fmla="*/ 5805716 w 12192000"/>
              <a:gd name="connsiteY0" fmla="*/ 0 h 1395412"/>
              <a:gd name="connsiteX1" fmla="*/ 8229370 w 12192000"/>
              <a:gd name="connsiteY1" fmla="*/ 127291 h 1395412"/>
              <a:gd name="connsiteX2" fmla="*/ 10302839 w 12192000"/>
              <a:gd name="connsiteY2" fmla="*/ 734043 h 1395412"/>
              <a:gd name="connsiteX3" fmla="*/ 12192000 w 12192000"/>
              <a:gd name="connsiteY3" fmla="*/ 1090456 h 1395412"/>
              <a:gd name="connsiteX4" fmla="*/ 12192000 w 12192000"/>
              <a:gd name="connsiteY4" fmla="*/ 1349100 h 1395412"/>
              <a:gd name="connsiteX5" fmla="*/ 12192000 w 12192000"/>
              <a:gd name="connsiteY5" fmla="*/ 1395412 h 1395412"/>
              <a:gd name="connsiteX6" fmla="*/ 0 w 12192000"/>
              <a:gd name="connsiteY6" fmla="*/ 1395412 h 1395412"/>
              <a:gd name="connsiteX7" fmla="*/ 0 w 12192000"/>
              <a:gd name="connsiteY7" fmla="*/ 1238962 h 1395412"/>
              <a:gd name="connsiteX8" fmla="*/ 1916807 w 12192000"/>
              <a:gd name="connsiteY8" fmla="*/ 814660 h 1395412"/>
              <a:gd name="connsiteX9" fmla="*/ 5805716 w 12192000"/>
              <a:gd name="connsiteY9" fmla="*/ 0 h 1395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1395412">
                <a:moveTo>
                  <a:pt x="5805716" y="0"/>
                </a:moveTo>
                <a:cubicBezTo>
                  <a:pt x="7040582" y="0"/>
                  <a:pt x="6635102" y="127291"/>
                  <a:pt x="8229370" y="127291"/>
                </a:cubicBezTo>
                <a:cubicBezTo>
                  <a:pt x="9372082" y="127291"/>
                  <a:pt x="9657760" y="734043"/>
                  <a:pt x="10302839" y="734043"/>
                </a:cubicBezTo>
                <a:cubicBezTo>
                  <a:pt x="11620644" y="734043"/>
                  <a:pt x="12192000" y="1090456"/>
                  <a:pt x="12192000" y="1090456"/>
                </a:cubicBezTo>
                <a:cubicBezTo>
                  <a:pt x="12192000" y="1090456"/>
                  <a:pt x="12192000" y="1090456"/>
                  <a:pt x="12192000" y="1349100"/>
                </a:cubicBezTo>
                <a:lnTo>
                  <a:pt x="12192000" y="1395412"/>
                </a:lnTo>
                <a:lnTo>
                  <a:pt x="0" y="1395412"/>
                </a:lnTo>
                <a:lnTo>
                  <a:pt x="0" y="1238962"/>
                </a:lnTo>
                <a:cubicBezTo>
                  <a:pt x="0" y="1238962"/>
                  <a:pt x="737234" y="814660"/>
                  <a:pt x="1916807" y="814660"/>
                </a:cubicBezTo>
                <a:cubicBezTo>
                  <a:pt x="3594014" y="814660"/>
                  <a:pt x="4561633" y="0"/>
                  <a:pt x="5805716" y="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13" name="Freeform 5"/>
          <p:cNvSpPr>
            <a:spLocks noEditPoints="1"/>
          </p:cNvSpPr>
          <p:nvPr/>
        </p:nvSpPr>
        <p:spPr bwMode="auto">
          <a:xfrm>
            <a:off x="183890" y="1151100"/>
            <a:ext cx="1910751" cy="5387815"/>
          </a:xfrm>
          <a:custGeom>
            <a:avLst/>
            <a:gdLst>
              <a:gd name="T0" fmla="*/ 540 w 676"/>
              <a:gd name="T1" fmla="*/ 800 h 1911"/>
              <a:gd name="T2" fmla="*/ 550 w 676"/>
              <a:gd name="T3" fmla="*/ 591 h 1911"/>
              <a:gd name="T4" fmla="*/ 530 w 676"/>
              <a:gd name="T5" fmla="*/ 655 h 1911"/>
              <a:gd name="T6" fmla="*/ 419 w 676"/>
              <a:gd name="T7" fmla="*/ 852 h 1911"/>
              <a:gd name="T8" fmla="*/ 550 w 676"/>
              <a:gd name="T9" fmla="*/ 460 h 1911"/>
              <a:gd name="T10" fmla="*/ 604 w 676"/>
              <a:gd name="T11" fmla="*/ 445 h 1911"/>
              <a:gd name="T12" fmla="*/ 516 w 676"/>
              <a:gd name="T13" fmla="*/ 423 h 1911"/>
              <a:gd name="T14" fmla="*/ 380 w 676"/>
              <a:gd name="T15" fmla="*/ 631 h 1911"/>
              <a:gd name="T16" fmla="*/ 390 w 676"/>
              <a:gd name="T17" fmla="*/ 361 h 1911"/>
              <a:gd name="T18" fmla="*/ 447 w 676"/>
              <a:gd name="T19" fmla="*/ 214 h 1911"/>
              <a:gd name="T20" fmla="*/ 439 w 676"/>
              <a:gd name="T21" fmla="*/ 228 h 1911"/>
              <a:gd name="T22" fmla="*/ 320 w 676"/>
              <a:gd name="T23" fmla="*/ 266 h 1911"/>
              <a:gd name="T24" fmla="*/ 361 w 676"/>
              <a:gd name="T25" fmla="*/ 522 h 1911"/>
              <a:gd name="T26" fmla="*/ 314 w 676"/>
              <a:gd name="T27" fmla="*/ 358 h 1911"/>
              <a:gd name="T28" fmla="*/ 258 w 676"/>
              <a:gd name="T29" fmla="*/ 215 h 1911"/>
              <a:gd name="T30" fmla="*/ 268 w 676"/>
              <a:gd name="T31" fmla="*/ 356 h 1911"/>
              <a:gd name="T32" fmla="*/ 181 w 676"/>
              <a:gd name="T33" fmla="*/ 95 h 1911"/>
              <a:gd name="T34" fmla="*/ 115 w 676"/>
              <a:gd name="T35" fmla="*/ 35 h 1911"/>
              <a:gd name="T36" fmla="*/ 113 w 676"/>
              <a:gd name="T37" fmla="*/ 169 h 1911"/>
              <a:gd name="T38" fmla="*/ 229 w 676"/>
              <a:gd name="T39" fmla="*/ 350 h 1911"/>
              <a:gd name="T40" fmla="*/ 337 w 676"/>
              <a:gd name="T41" fmla="*/ 535 h 1911"/>
              <a:gd name="T42" fmla="*/ 213 w 676"/>
              <a:gd name="T43" fmla="*/ 665 h 1911"/>
              <a:gd name="T44" fmla="*/ 151 w 676"/>
              <a:gd name="T45" fmla="*/ 487 h 1911"/>
              <a:gd name="T46" fmla="*/ 78 w 676"/>
              <a:gd name="T47" fmla="*/ 483 h 1911"/>
              <a:gd name="T48" fmla="*/ 44 w 676"/>
              <a:gd name="T49" fmla="*/ 426 h 1911"/>
              <a:gd name="T50" fmla="*/ 117 w 676"/>
              <a:gd name="T51" fmla="*/ 624 h 1911"/>
              <a:gd name="T52" fmla="*/ 228 w 676"/>
              <a:gd name="T53" fmla="*/ 761 h 1911"/>
              <a:gd name="T54" fmla="*/ 222 w 676"/>
              <a:gd name="T55" fmla="*/ 1032 h 1911"/>
              <a:gd name="T56" fmla="*/ 127 w 676"/>
              <a:gd name="T57" fmla="*/ 1026 h 1911"/>
              <a:gd name="T58" fmla="*/ 118 w 676"/>
              <a:gd name="T59" fmla="*/ 929 h 1911"/>
              <a:gd name="T60" fmla="*/ 75 w 676"/>
              <a:gd name="T61" fmla="*/ 962 h 1911"/>
              <a:gd name="T62" fmla="*/ 61 w 676"/>
              <a:gd name="T63" fmla="*/ 1007 h 1911"/>
              <a:gd name="T64" fmla="*/ 7 w 676"/>
              <a:gd name="T65" fmla="*/ 991 h 1911"/>
              <a:gd name="T66" fmla="*/ 79 w 676"/>
              <a:gd name="T67" fmla="*/ 1180 h 1911"/>
              <a:gd name="T68" fmla="*/ 114 w 676"/>
              <a:gd name="T69" fmla="*/ 1307 h 1911"/>
              <a:gd name="T70" fmla="*/ 179 w 676"/>
              <a:gd name="T71" fmla="*/ 1473 h 1911"/>
              <a:gd name="T72" fmla="*/ 154 w 676"/>
              <a:gd name="T73" fmla="*/ 1835 h 1911"/>
              <a:gd name="T74" fmla="*/ 150 w 676"/>
              <a:gd name="T75" fmla="*/ 1908 h 1911"/>
              <a:gd name="T76" fmla="*/ 308 w 676"/>
              <a:gd name="T77" fmla="*/ 1901 h 1911"/>
              <a:gd name="T78" fmla="*/ 316 w 676"/>
              <a:gd name="T79" fmla="*/ 1841 h 1911"/>
              <a:gd name="T80" fmla="*/ 268 w 676"/>
              <a:gd name="T81" fmla="*/ 1435 h 1911"/>
              <a:gd name="T82" fmla="*/ 324 w 676"/>
              <a:gd name="T83" fmla="*/ 1342 h 1911"/>
              <a:gd name="T84" fmla="*/ 351 w 676"/>
              <a:gd name="T85" fmla="*/ 1227 h 1911"/>
              <a:gd name="T86" fmla="*/ 397 w 676"/>
              <a:gd name="T87" fmla="*/ 1036 h 1911"/>
              <a:gd name="T88" fmla="*/ 461 w 676"/>
              <a:gd name="T89" fmla="*/ 998 h 1911"/>
              <a:gd name="T90" fmla="*/ 416 w 676"/>
              <a:gd name="T91" fmla="*/ 959 h 1911"/>
              <a:gd name="T92" fmla="*/ 338 w 676"/>
              <a:gd name="T93" fmla="*/ 1069 h 1911"/>
              <a:gd name="T94" fmla="*/ 310 w 676"/>
              <a:gd name="T95" fmla="*/ 1308 h 1911"/>
              <a:gd name="T96" fmla="*/ 321 w 676"/>
              <a:gd name="T97" fmla="*/ 1021 h 1911"/>
              <a:gd name="T98" fmla="*/ 573 w 676"/>
              <a:gd name="T99" fmla="*/ 823 h 1911"/>
              <a:gd name="T100" fmla="*/ 591 w 676"/>
              <a:gd name="T101" fmla="*/ 769 h 1911"/>
              <a:gd name="T102" fmla="*/ 60 w 676"/>
              <a:gd name="T103" fmla="*/ 1045 h 1911"/>
              <a:gd name="T104" fmla="*/ 370 w 676"/>
              <a:gd name="T105" fmla="*/ 856 h 1911"/>
              <a:gd name="T106" fmla="*/ 296 w 676"/>
              <a:gd name="T107" fmla="*/ 930 h 1911"/>
              <a:gd name="T108" fmla="*/ 346 w 676"/>
              <a:gd name="T109" fmla="*/ 660 h 1911"/>
              <a:gd name="T110" fmla="*/ 185 w 676"/>
              <a:gd name="T111" fmla="*/ 1228 h 19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76" h="1911">
                <a:moveTo>
                  <a:pt x="591" y="769"/>
                </a:moveTo>
                <a:cubicBezTo>
                  <a:pt x="597" y="753"/>
                  <a:pt x="650" y="728"/>
                  <a:pt x="624" y="654"/>
                </a:cubicBezTo>
                <a:cubicBezTo>
                  <a:pt x="619" y="741"/>
                  <a:pt x="593" y="718"/>
                  <a:pt x="577" y="763"/>
                </a:cubicBezTo>
                <a:cubicBezTo>
                  <a:pt x="569" y="784"/>
                  <a:pt x="562" y="798"/>
                  <a:pt x="540" y="800"/>
                </a:cubicBezTo>
                <a:cubicBezTo>
                  <a:pt x="525" y="801"/>
                  <a:pt x="511" y="812"/>
                  <a:pt x="496" y="819"/>
                </a:cubicBezTo>
                <a:cubicBezTo>
                  <a:pt x="504" y="768"/>
                  <a:pt x="511" y="717"/>
                  <a:pt x="545" y="675"/>
                </a:cubicBezTo>
                <a:cubicBezTo>
                  <a:pt x="553" y="665"/>
                  <a:pt x="549" y="654"/>
                  <a:pt x="544" y="642"/>
                </a:cubicBezTo>
                <a:cubicBezTo>
                  <a:pt x="537" y="625"/>
                  <a:pt x="525" y="606"/>
                  <a:pt x="550" y="591"/>
                </a:cubicBezTo>
                <a:cubicBezTo>
                  <a:pt x="552" y="589"/>
                  <a:pt x="539" y="579"/>
                  <a:pt x="545" y="570"/>
                </a:cubicBezTo>
                <a:cubicBezTo>
                  <a:pt x="556" y="551"/>
                  <a:pt x="562" y="531"/>
                  <a:pt x="563" y="509"/>
                </a:cubicBezTo>
                <a:cubicBezTo>
                  <a:pt x="555" y="527"/>
                  <a:pt x="541" y="546"/>
                  <a:pt x="533" y="564"/>
                </a:cubicBezTo>
                <a:cubicBezTo>
                  <a:pt x="517" y="591"/>
                  <a:pt x="517" y="622"/>
                  <a:pt x="530" y="655"/>
                </a:cubicBezTo>
                <a:cubicBezTo>
                  <a:pt x="535" y="668"/>
                  <a:pt x="517" y="694"/>
                  <a:pt x="509" y="703"/>
                </a:cubicBezTo>
                <a:cubicBezTo>
                  <a:pt x="480" y="736"/>
                  <a:pt x="488" y="757"/>
                  <a:pt x="465" y="793"/>
                </a:cubicBezTo>
                <a:cubicBezTo>
                  <a:pt x="459" y="802"/>
                  <a:pt x="454" y="811"/>
                  <a:pt x="446" y="818"/>
                </a:cubicBezTo>
                <a:cubicBezTo>
                  <a:pt x="437" y="824"/>
                  <a:pt x="432" y="854"/>
                  <a:pt x="419" y="852"/>
                </a:cubicBezTo>
                <a:cubicBezTo>
                  <a:pt x="404" y="816"/>
                  <a:pt x="405" y="775"/>
                  <a:pt x="403" y="737"/>
                </a:cubicBezTo>
                <a:cubicBezTo>
                  <a:pt x="402" y="705"/>
                  <a:pt x="416" y="675"/>
                  <a:pt x="441" y="651"/>
                </a:cubicBezTo>
                <a:cubicBezTo>
                  <a:pt x="456" y="636"/>
                  <a:pt x="455" y="613"/>
                  <a:pt x="460" y="594"/>
                </a:cubicBezTo>
                <a:cubicBezTo>
                  <a:pt x="473" y="539"/>
                  <a:pt x="512" y="496"/>
                  <a:pt x="550" y="460"/>
                </a:cubicBezTo>
                <a:cubicBezTo>
                  <a:pt x="605" y="478"/>
                  <a:pt x="621" y="441"/>
                  <a:pt x="641" y="442"/>
                </a:cubicBezTo>
                <a:cubicBezTo>
                  <a:pt x="659" y="443"/>
                  <a:pt x="666" y="434"/>
                  <a:pt x="676" y="423"/>
                </a:cubicBezTo>
                <a:cubicBezTo>
                  <a:pt x="660" y="425"/>
                  <a:pt x="659" y="438"/>
                  <a:pt x="640" y="433"/>
                </a:cubicBezTo>
                <a:cubicBezTo>
                  <a:pt x="622" y="427"/>
                  <a:pt x="619" y="439"/>
                  <a:pt x="604" y="445"/>
                </a:cubicBezTo>
                <a:cubicBezTo>
                  <a:pt x="572" y="459"/>
                  <a:pt x="552" y="443"/>
                  <a:pt x="537" y="417"/>
                </a:cubicBezTo>
                <a:cubicBezTo>
                  <a:pt x="489" y="292"/>
                  <a:pt x="541" y="303"/>
                  <a:pt x="547" y="277"/>
                </a:cubicBezTo>
                <a:cubicBezTo>
                  <a:pt x="508" y="296"/>
                  <a:pt x="504" y="326"/>
                  <a:pt x="503" y="337"/>
                </a:cubicBezTo>
                <a:cubicBezTo>
                  <a:pt x="503" y="369"/>
                  <a:pt x="514" y="401"/>
                  <a:pt x="516" y="423"/>
                </a:cubicBezTo>
                <a:cubicBezTo>
                  <a:pt x="518" y="465"/>
                  <a:pt x="514" y="474"/>
                  <a:pt x="478" y="508"/>
                </a:cubicBezTo>
                <a:cubicBezTo>
                  <a:pt x="461" y="524"/>
                  <a:pt x="444" y="562"/>
                  <a:pt x="436" y="585"/>
                </a:cubicBezTo>
                <a:cubicBezTo>
                  <a:pt x="432" y="599"/>
                  <a:pt x="425" y="612"/>
                  <a:pt x="420" y="625"/>
                </a:cubicBezTo>
                <a:cubicBezTo>
                  <a:pt x="409" y="649"/>
                  <a:pt x="396" y="653"/>
                  <a:pt x="380" y="631"/>
                </a:cubicBezTo>
                <a:cubicBezTo>
                  <a:pt x="381" y="620"/>
                  <a:pt x="369" y="611"/>
                  <a:pt x="374" y="599"/>
                </a:cubicBezTo>
                <a:cubicBezTo>
                  <a:pt x="383" y="580"/>
                  <a:pt x="376" y="558"/>
                  <a:pt x="384" y="539"/>
                </a:cubicBezTo>
                <a:cubicBezTo>
                  <a:pt x="394" y="507"/>
                  <a:pt x="403" y="486"/>
                  <a:pt x="405" y="452"/>
                </a:cubicBezTo>
                <a:cubicBezTo>
                  <a:pt x="406" y="423"/>
                  <a:pt x="400" y="388"/>
                  <a:pt x="390" y="361"/>
                </a:cubicBezTo>
                <a:cubicBezTo>
                  <a:pt x="380" y="334"/>
                  <a:pt x="403" y="310"/>
                  <a:pt x="420" y="295"/>
                </a:cubicBezTo>
                <a:cubicBezTo>
                  <a:pt x="433" y="283"/>
                  <a:pt x="442" y="272"/>
                  <a:pt x="442" y="256"/>
                </a:cubicBezTo>
                <a:cubicBezTo>
                  <a:pt x="441" y="237"/>
                  <a:pt x="468" y="229"/>
                  <a:pt x="477" y="215"/>
                </a:cubicBezTo>
                <a:cubicBezTo>
                  <a:pt x="462" y="214"/>
                  <a:pt x="453" y="224"/>
                  <a:pt x="447" y="214"/>
                </a:cubicBezTo>
                <a:cubicBezTo>
                  <a:pt x="441" y="195"/>
                  <a:pt x="444" y="180"/>
                  <a:pt x="460" y="165"/>
                </a:cubicBezTo>
                <a:cubicBezTo>
                  <a:pt x="440" y="169"/>
                  <a:pt x="434" y="183"/>
                  <a:pt x="436" y="200"/>
                </a:cubicBezTo>
                <a:cubicBezTo>
                  <a:pt x="436" y="210"/>
                  <a:pt x="440" y="219"/>
                  <a:pt x="439" y="228"/>
                </a:cubicBezTo>
                <a:cubicBezTo>
                  <a:pt x="439" y="228"/>
                  <a:pt x="439" y="228"/>
                  <a:pt x="439" y="228"/>
                </a:cubicBezTo>
                <a:cubicBezTo>
                  <a:pt x="439" y="228"/>
                  <a:pt x="439" y="228"/>
                  <a:pt x="439" y="228"/>
                </a:cubicBezTo>
                <a:cubicBezTo>
                  <a:pt x="434" y="265"/>
                  <a:pt x="408" y="288"/>
                  <a:pt x="386" y="314"/>
                </a:cubicBezTo>
                <a:cubicBezTo>
                  <a:pt x="382" y="319"/>
                  <a:pt x="376" y="320"/>
                  <a:pt x="374" y="316"/>
                </a:cubicBezTo>
                <a:cubicBezTo>
                  <a:pt x="357" y="274"/>
                  <a:pt x="350" y="260"/>
                  <a:pt x="320" y="266"/>
                </a:cubicBezTo>
                <a:cubicBezTo>
                  <a:pt x="359" y="277"/>
                  <a:pt x="353" y="301"/>
                  <a:pt x="368" y="333"/>
                </a:cubicBezTo>
                <a:cubicBezTo>
                  <a:pt x="375" y="348"/>
                  <a:pt x="402" y="435"/>
                  <a:pt x="381" y="481"/>
                </a:cubicBezTo>
                <a:cubicBezTo>
                  <a:pt x="376" y="491"/>
                  <a:pt x="380" y="506"/>
                  <a:pt x="373" y="514"/>
                </a:cubicBezTo>
                <a:cubicBezTo>
                  <a:pt x="370" y="518"/>
                  <a:pt x="368" y="524"/>
                  <a:pt x="361" y="522"/>
                </a:cubicBezTo>
                <a:cubicBezTo>
                  <a:pt x="352" y="499"/>
                  <a:pt x="334" y="483"/>
                  <a:pt x="320" y="463"/>
                </a:cubicBezTo>
                <a:cubicBezTo>
                  <a:pt x="314" y="455"/>
                  <a:pt x="309" y="447"/>
                  <a:pt x="303" y="439"/>
                </a:cubicBezTo>
                <a:cubicBezTo>
                  <a:pt x="303" y="429"/>
                  <a:pt x="296" y="421"/>
                  <a:pt x="292" y="413"/>
                </a:cubicBezTo>
                <a:cubicBezTo>
                  <a:pt x="270" y="373"/>
                  <a:pt x="291" y="368"/>
                  <a:pt x="314" y="358"/>
                </a:cubicBezTo>
                <a:cubicBezTo>
                  <a:pt x="325" y="353"/>
                  <a:pt x="319" y="335"/>
                  <a:pt x="295" y="313"/>
                </a:cubicBezTo>
                <a:cubicBezTo>
                  <a:pt x="288" y="306"/>
                  <a:pt x="280" y="286"/>
                  <a:pt x="283" y="276"/>
                </a:cubicBezTo>
                <a:cubicBezTo>
                  <a:pt x="294" y="242"/>
                  <a:pt x="288" y="224"/>
                  <a:pt x="252" y="205"/>
                </a:cubicBezTo>
                <a:cubicBezTo>
                  <a:pt x="254" y="209"/>
                  <a:pt x="257" y="214"/>
                  <a:pt x="258" y="215"/>
                </a:cubicBezTo>
                <a:cubicBezTo>
                  <a:pt x="274" y="232"/>
                  <a:pt x="282" y="245"/>
                  <a:pt x="271" y="272"/>
                </a:cubicBezTo>
                <a:cubicBezTo>
                  <a:pt x="266" y="284"/>
                  <a:pt x="273" y="301"/>
                  <a:pt x="279" y="318"/>
                </a:cubicBezTo>
                <a:cubicBezTo>
                  <a:pt x="285" y="333"/>
                  <a:pt x="295" y="333"/>
                  <a:pt x="295" y="340"/>
                </a:cubicBezTo>
                <a:cubicBezTo>
                  <a:pt x="295" y="349"/>
                  <a:pt x="276" y="353"/>
                  <a:pt x="268" y="356"/>
                </a:cubicBezTo>
                <a:cubicBezTo>
                  <a:pt x="260" y="358"/>
                  <a:pt x="260" y="351"/>
                  <a:pt x="259" y="345"/>
                </a:cubicBezTo>
                <a:cubicBezTo>
                  <a:pt x="250" y="294"/>
                  <a:pt x="214" y="254"/>
                  <a:pt x="197" y="206"/>
                </a:cubicBezTo>
                <a:cubicBezTo>
                  <a:pt x="187" y="178"/>
                  <a:pt x="165" y="155"/>
                  <a:pt x="172" y="121"/>
                </a:cubicBezTo>
                <a:cubicBezTo>
                  <a:pt x="174" y="107"/>
                  <a:pt x="172" y="104"/>
                  <a:pt x="181" y="95"/>
                </a:cubicBezTo>
                <a:cubicBezTo>
                  <a:pt x="204" y="79"/>
                  <a:pt x="196" y="63"/>
                  <a:pt x="205" y="36"/>
                </a:cubicBezTo>
                <a:cubicBezTo>
                  <a:pt x="187" y="54"/>
                  <a:pt x="199" y="74"/>
                  <a:pt x="178" y="78"/>
                </a:cubicBezTo>
                <a:cubicBezTo>
                  <a:pt x="174" y="79"/>
                  <a:pt x="176" y="90"/>
                  <a:pt x="165" y="89"/>
                </a:cubicBezTo>
                <a:cubicBezTo>
                  <a:pt x="143" y="76"/>
                  <a:pt x="123" y="48"/>
                  <a:pt x="115" y="35"/>
                </a:cubicBezTo>
                <a:cubicBezTo>
                  <a:pt x="111" y="27"/>
                  <a:pt x="110" y="13"/>
                  <a:pt x="116" y="0"/>
                </a:cubicBezTo>
                <a:cubicBezTo>
                  <a:pt x="100" y="11"/>
                  <a:pt x="88" y="30"/>
                  <a:pt x="130" y="72"/>
                </a:cubicBezTo>
                <a:cubicBezTo>
                  <a:pt x="152" y="95"/>
                  <a:pt x="164" y="142"/>
                  <a:pt x="150" y="170"/>
                </a:cubicBezTo>
                <a:cubicBezTo>
                  <a:pt x="145" y="179"/>
                  <a:pt x="120" y="171"/>
                  <a:pt x="113" y="169"/>
                </a:cubicBezTo>
                <a:cubicBezTo>
                  <a:pt x="96" y="164"/>
                  <a:pt x="101" y="159"/>
                  <a:pt x="86" y="145"/>
                </a:cubicBezTo>
                <a:cubicBezTo>
                  <a:pt x="84" y="174"/>
                  <a:pt x="105" y="182"/>
                  <a:pt x="121" y="185"/>
                </a:cubicBezTo>
                <a:cubicBezTo>
                  <a:pt x="155" y="191"/>
                  <a:pt x="171" y="213"/>
                  <a:pt x="183" y="240"/>
                </a:cubicBezTo>
                <a:cubicBezTo>
                  <a:pt x="200" y="277"/>
                  <a:pt x="225" y="312"/>
                  <a:pt x="229" y="350"/>
                </a:cubicBezTo>
                <a:cubicBezTo>
                  <a:pt x="234" y="391"/>
                  <a:pt x="261" y="417"/>
                  <a:pt x="273" y="451"/>
                </a:cubicBezTo>
                <a:cubicBezTo>
                  <a:pt x="277" y="464"/>
                  <a:pt x="280" y="477"/>
                  <a:pt x="292" y="485"/>
                </a:cubicBezTo>
                <a:cubicBezTo>
                  <a:pt x="295" y="490"/>
                  <a:pt x="299" y="494"/>
                  <a:pt x="302" y="499"/>
                </a:cubicBezTo>
                <a:cubicBezTo>
                  <a:pt x="313" y="512"/>
                  <a:pt x="332" y="517"/>
                  <a:pt x="337" y="535"/>
                </a:cubicBezTo>
                <a:cubicBezTo>
                  <a:pt x="325" y="556"/>
                  <a:pt x="320" y="577"/>
                  <a:pt x="338" y="598"/>
                </a:cubicBezTo>
                <a:cubicBezTo>
                  <a:pt x="325" y="620"/>
                  <a:pt x="314" y="643"/>
                  <a:pt x="299" y="663"/>
                </a:cubicBezTo>
                <a:cubicBezTo>
                  <a:pt x="290" y="675"/>
                  <a:pt x="274" y="684"/>
                  <a:pt x="262" y="694"/>
                </a:cubicBezTo>
                <a:cubicBezTo>
                  <a:pt x="250" y="677"/>
                  <a:pt x="227" y="679"/>
                  <a:pt x="213" y="665"/>
                </a:cubicBezTo>
                <a:cubicBezTo>
                  <a:pt x="184" y="633"/>
                  <a:pt x="161" y="600"/>
                  <a:pt x="162" y="554"/>
                </a:cubicBezTo>
                <a:cubicBezTo>
                  <a:pt x="163" y="536"/>
                  <a:pt x="162" y="517"/>
                  <a:pt x="161" y="499"/>
                </a:cubicBezTo>
                <a:cubicBezTo>
                  <a:pt x="163" y="483"/>
                  <a:pt x="164" y="467"/>
                  <a:pt x="155" y="445"/>
                </a:cubicBezTo>
                <a:cubicBezTo>
                  <a:pt x="148" y="463"/>
                  <a:pt x="151" y="475"/>
                  <a:pt x="151" y="487"/>
                </a:cubicBezTo>
                <a:cubicBezTo>
                  <a:pt x="150" y="531"/>
                  <a:pt x="148" y="576"/>
                  <a:pt x="158" y="623"/>
                </a:cubicBezTo>
                <a:cubicBezTo>
                  <a:pt x="144" y="617"/>
                  <a:pt x="133" y="613"/>
                  <a:pt x="123" y="608"/>
                </a:cubicBezTo>
                <a:cubicBezTo>
                  <a:pt x="114" y="604"/>
                  <a:pt x="105" y="593"/>
                  <a:pt x="110" y="585"/>
                </a:cubicBezTo>
                <a:cubicBezTo>
                  <a:pt x="137" y="539"/>
                  <a:pt x="87" y="518"/>
                  <a:pt x="78" y="483"/>
                </a:cubicBezTo>
                <a:cubicBezTo>
                  <a:pt x="76" y="476"/>
                  <a:pt x="68" y="470"/>
                  <a:pt x="62" y="463"/>
                </a:cubicBezTo>
                <a:cubicBezTo>
                  <a:pt x="51" y="438"/>
                  <a:pt x="46" y="413"/>
                  <a:pt x="61" y="387"/>
                </a:cubicBezTo>
                <a:cubicBezTo>
                  <a:pt x="68" y="375"/>
                  <a:pt x="72" y="362"/>
                  <a:pt x="64" y="341"/>
                </a:cubicBezTo>
                <a:cubicBezTo>
                  <a:pt x="62" y="374"/>
                  <a:pt x="39" y="394"/>
                  <a:pt x="44" y="426"/>
                </a:cubicBezTo>
                <a:cubicBezTo>
                  <a:pt x="31" y="416"/>
                  <a:pt x="22" y="409"/>
                  <a:pt x="12" y="401"/>
                </a:cubicBezTo>
                <a:cubicBezTo>
                  <a:pt x="33" y="420"/>
                  <a:pt x="35" y="451"/>
                  <a:pt x="56" y="469"/>
                </a:cubicBezTo>
                <a:cubicBezTo>
                  <a:pt x="78" y="507"/>
                  <a:pt x="103" y="543"/>
                  <a:pt x="93" y="591"/>
                </a:cubicBezTo>
                <a:cubicBezTo>
                  <a:pt x="90" y="606"/>
                  <a:pt x="103" y="619"/>
                  <a:pt x="117" y="624"/>
                </a:cubicBezTo>
                <a:cubicBezTo>
                  <a:pt x="149" y="634"/>
                  <a:pt x="171" y="652"/>
                  <a:pt x="189" y="679"/>
                </a:cubicBezTo>
                <a:cubicBezTo>
                  <a:pt x="198" y="694"/>
                  <a:pt x="213" y="704"/>
                  <a:pt x="227" y="715"/>
                </a:cubicBezTo>
                <a:cubicBezTo>
                  <a:pt x="234" y="721"/>
                  <a:pt x="237" y="729"/>
                  <a:pt x="238" y="738"/>
                </a:cubicBezTo>
                <a:cubicBezTo>
                  <a:pt x="234" y="746"/>
                  <a:pt x="231" y="753"/>
                  <a:pt x="228" y="761"/>
                </a:cubicBezTo>
                <a:cubicBezTo>
                  <a:pt x="217" y="772"/>
                  <a:pt x="216" y="787"/>
                  <a:pt x="221" y="798"/>
                </a:cubicBezTo>
                <a:cubicBezTo>
                  <a:pt x="235" y="828"/>
                  <a:pt x="230" y="859"/>
                  <a:pt x="232" y="890"/>
                </a:cubicBezTo>
                <a:cubicBezTo>
                  <a:pt x="231" y="893"/>
                  <a:pt x="230" y="896"/>
                  <a:pt x="229" y="899"/>
                </a:cubicBezTo>
                <a:cubicBezTo>
                  <a:pt x="218" y="943"/>
                  <a:pt x="230" y="988"/>
                  <a:pt x="222" y="1032"/>
                </a:cubicBezTo>
                <a:cubicBezTo>
                  <a:pt x="205" y="1074"/>
                  <a:pt x="187" y="1116"/>
                  <a:pt x="191" y="1164"/>
                </a:cubicBezTo>
                <a:cubicBezTo>
                  <a:pt x="192" y="1168"/>
                  <a:pt x="192" y="1179"/>
                  <a:pt x="184" y="1175"/>
                </a:cubicBezTo>
                <a:cubicBezTo>
                  <a:pt x="171" y="1170"/>
                  <a:pt x="148" y="1182"/>
                  <a:pt x="145" y="1161"/>
                </a:cubicBezTo>
                <a:cubicBezTo>
                  <a:pt x="138" y="1116"/>
                  <a:pt x="121" y="1073"/>
                  <a:pt x="127" y="1026"/>
                </a:cubicBezTo>
                <a:cubicBezTo>
                  <a:pt x="138" y="1014"/>
                  <a:pt x="148" y="1001"/>
                  <a:pt x="158" y="989"/>
                </a:cubicBezTo>
                <a:cubicBezTo>
                  <a:pt x="141" y="994"/>
                  <a:pt x="132" y="1007"/>
                  <a:pt x="121" y="1020"/>
                </a:cubicBezTo>
                <a:cubicBezTo>
                  <a:pt x="107" y="998"/>
                  <a:pt x="119" y="974"/>
                  <a:pt x="116" y="951"/>
                </a:cubicBezTo>
                <a:cubicBezTo>
                  <a:pt x="116" y="944"/>
                  <a:pt x="120" y="936"/>
                  <a:pt x="118" y="929"/>
                </a:cubicBezTo>
                <a:cubicBezTo>
                  <a:pt x="124" y="900"/>
                  <a:pt x="137" y="872"/>
                  <a:pt x="150" y="844"/>
                </a:cubicBezTo>
                <a:cubicBezTo>
                  <a:pt x="132" y="868"/>
                  <a:pt x="104" y="886"/>
                  <a:pt x="111" y="921"/>
                </a:cubicBezTo>
                <a:cubicBezTo>
                  <a:pt x="99" y="968"/>
                  <a:pt x="96" y="1016"/>
                  <a:pt x="105" y="1071"/>
                </a:cubicBezTo>
                <a:cubicBezTo>
                  <a:pt x="66" y="1037"/>
                  <a:pt x="75" y="999"/>
                  <a:pt x="75" y="962"/>
                </a:cubicBezTo>
                <a:cubicBezTo>
                  <a:pt x="76" y="959"/>
                  <a:pt x="77" y="956"/>
                  <a:pt x="77" y="953"/>
                </a:cubicBezTo>
                <a:cubicBezTo>
                  <a:pt x="80" y="934"/>
                  <a:pt x="80" y="915"/>
                  <a:pt x="63" y="893"/>
                </a:cubicBezTo>
                <a:cubicBezTo>
                  <a:pt x="66" y="916"/>
                  <a:pt x="67" y="933"/>
                  <a:pt x="69" y="950"/>
                </a:cubicBezTo>
                <a:cubicBezTo>
                  <a:pt x="59" y="968"/>
                  <a:pt x="66" y="988"/>
                  <a:pt x="61" y="1007"/>
                </a:cubicBezTo>
                <a:cubicBezTo>
                  <a:pt x="43" y="1002"/>
                  <a:pt x="44" y="980"/>
                  <a:pt x="24" y="969"/>
                </a:cubicBezTo>
                <a:cubicBezTo>
                  <a:pt x="34" y="989"/>
                  <a:pt x="42" y="1005"/>
                  <a:pt x="50" y="1021"/>
                </a:cubicBezTo>
                <a:cubicBezTo>
                  <a:pt x="47" y="1031"/>
                  <a:pt x="43" y="1036"/>
                  <a:pt x="31" y="1032"/>
                </a:cubicBezTo>
                <a:cubicBezTo>
                  <a:pt x="10" y="1025"/>
                  <a:pt x="7" y="1009"/>
                  <a:pt x="7" y="991"/>
                </a:cubicBezTo>
                <a:cubicBezTo>
                  <a:pt x="1" y="1013"/>
                  <a:pt x="0" y="1032"/>
                  <a:pt x="26" y="1043"/>
                </a:cubicBezTo>
                <a:cubicBezTo>
                  <a:pt x="34" y="1046"/>
                  <a:pt x="42" y="1052"/>
                  <a:pt x="43" y="1061"/>
                </a:cubicBezTo>
                <a:cubicBezTo>
                  <a:pt x="47" y="1095"/>
                  <a:pt x="65" y="1126"/>
                  <a:pt x="62" y="1161"/>
                </a:cubicBezTo>
                <a:cubicBezTo>
                  <a:pt x="61" y="1174"/>
                  <a:pt x="68" y="1178"/>
                  <a:pt x="79" y="1180"/>
                </a:cubicBezTo>
                <a:cubicBezTo>
                  <a:pt x="139" y="1190"/>
                  <a:pt x="127" y="1183"/>
                  <a:pt x="128" y="1238"/>
                </a:cubicBezTo>
                <a:cubicBezTo>
                  <a:pt x="128" y="1268"/>
                  <a:pt x="128" y="1295"/>
                  <a:pt x="147" y="1319"/>
                </a:cubicBezTo>
                <a:cubicBezTo>
                  <a:pt x="151" y="1323"/>
                  <a:pt x="152" y="1329"/>
                  <a:pt x="148" y="1336"/>
                </a:cubicBezTo>
                <a:cubicBezTo>
                  <a:pt x="133" y="1333"/>
                  <a:pt x="130" y="1316"/>
                  <a:pt x="114" y="1307"/>
                </a:cubicBezTo>
                <a:cubicBezTo>
                  <a:pt x="124" y="1329"/>
                  <a:pt x="127" y="1350"/>
                  <a:pt x="150" y="1359"/>
                </a:cubicBezTo>
                <a:cubicBezTo>
                  <a:pt x="161" y="1363"/>
                  <a:pt x="165" y="1374"/>
                  <a:pt x="169" y="1384"/>
                </a:cubicBezTo>
                <a:cubicBezTo>
                  <a:pt x="172" y="1408"/>
                  <a:pt x="175" y="1432"/>
                  <a:pt x="177" y="1457"/>
                </a:cubicBezTo>
                <a:cubicBezTo>
                  <a:pt x="175" y="1460"/>
                  <a:pt x="178" y="1467"/>
                  <a:pt x="179" y="1473"/>
                </a:cubicBezTo>
                <a:cubicBezTo>
                  <a:pt x="190" y="1521"/>
                  <a:pt x="186" y="1571"/>
                  <a:pt x="190" y="1620"/>
                </a:cubicBezTo>
                <a:cubicBezTo>
                  <a:pt x="193" y="1667"/>
                  <a:pt x="187" y="1713"/>
                  <a:pt x="184" y="1760"/>
                </a:cubicBezTo>
                <a:cubicBezTo>
                  <a:pt x="183" y="1774"/>
                  <a:pt x="182" y="1788"/>
                  <a:pt x="180" y="1802"/>
                </a:cubicBezTo>
                <a:cubicBezTo>
                  <a:pt x="179" y="1820"/>
                  <a:pt x="180" y="1839"/>
                  <a:pt x="154" y="1835"/>
                </a:cubicBezTo>
                <a:cubicBezTo>
                  <a:pt x="144" y="1834"/>
                  <a:pt x="144" y="1842"/>
                  <a:pt x="141" y="1848"/>
                </a:cubicBezTo>
                <a:cubicBezTo>
                  <a:pt x="133" y="1865"/>
                  <a:pt x="130" y="1883"/>
                  <a:pt x="132" y="1906"/>
                </a:cubicBezTo>
                <a:cubicBezTo>
                  <a:pt x="151" y="1890"/>
                  <a:pt x="150" y="1852"/>
                  <a:pt x="184" y="1865"/>
                </a:cubicBezTo>
                <a:cubicBezTo>
                  <a:pt x="184" y="1886"/>
                  <a:pt x="161" y="1888"/>
                  <a:pt x="150" y="1908"/>
                </a:cubicBezTo>
                <a:cubicBezTo>
                  <a:pt x="188" y="1901"/>
                  <a:pt x="217" y="1874"/>
                  <a:pt x="254" y="1883"/>
                </a:cubicBezTo>
                <a:cubicBezTo>
                  <a:pt x="261" y="1888"/>
                  <a:pt x="267" y="1893"/>
                  <a:pt x="275" y="1898"/>
                </a:cubicBezTo>
                <a:cubicBezTo>
                  <a:pt x="278" y="1902"/>
                  <a:pt x="283" y="1903"/>
                  <a:pt x="287" y="1904"/>
                </a:cubicBezTo>
                <a:cubicBezTo>
                  <a:pt x="294" y="1905"/>
                  <a:pt x="304" y="1911"/>
                  <a:pt x="308" y="1901"/>
                </a:cubicBezTo>
                <a:cubicBezTo>
                  <a:pt x="311" y="1892"/>
                  <a:pt x="300" y="1891"/>
                  <a:pt x="293" y="1887"/>
                </a:cubicBezTo>
                <a:cubicBezTo>
                  <a:pt x="305" y="1877"/>
                  <a:pt x="318" y="1883"/>
                  <a:pt x="330" y="1887"/>
                </a:cubicBezTo>
                <a:cubicBezTo>
                  <a:pt x="342" y="1890"/>
                  <a:pt x="353" y="1891"/>
                  <a:pt x="365" y="1878"/>
                </a:cubicBezTo>
                <a:cubicBezTo>
                  <a:pt x="342" y="1874"/>
                  <a:pt x="324" y="1863"/>
                  <a:pt x="316" y="1841"/>
                </a:cubicBezTo>
                <a:cubicBezTo>
                  <a:pt x="311" y="1804"/>
                  <a:pt x="306" y="1767"/>
                  <a:pt x="302" y="1730"/>
                </a:cubicBezTo>
                <a:cubicBezTo>
                  <a:pt x="298" y="1714"/>
                  <a:pt x="295" y="1699"/>
                  <a:pt x="291" y="1683"/>
                </a:cubicBezTo>
                <a:cubicBezTo>
                  <a:pt x="297" y="1619"/>
                  <a:pt x="277" y="1558"/>
                  <a:pt x="266" y="1497"/>
                </a:cubicBezTo>
                <a:cubicBezTo>
                  <a:pt x="263" y="1475"/>
                  <a:pt x="260" y="1455"/>
                  <a:pt x="268" y="1435"/>
                </a:cubicBezTo>
                <a:cubicBezTo>
                  <a:pt x="270" y="1430"/>
                  <a:pt x="272" y="1426"/>
                  <a:pt x="274" y="1422"/>
                </a:cubicBezTo>
                <a:cubicBezTo>
                  <a:pt x="278" y="1415"/>
                  <a:pt x="283" y="1407"/>
                  <a:pt x="286" y="1399"/>
                </a:cubicBezTo>
                <a:cubicBezTo>
                  <a:pt x="289" y="1392"/>
                  <a:pt x="291" y="1384"/>
                  <a:pt x="294" y="1377"/>
                </a:cubicBezTo>
                <a:cubicBezTo>
                  <a:pt x="301" y="1363"/>
                  <a:pt x="311" y="1350"/>
                  <a:pt x="324" y="1342"/>
                </a:cubicBezTo>
                <a:cubicBezTo>
                  <a:pt x="331" y="1337"/>
                  <a:pt x="337" y="1325"/>
                  <a:pt x="331" y="1314"/>
                </a:cubicBezTo>
                <a:cubicBezTo>
                  <a:pt x="328" y="1306"/>
                  <a:pt x="336" y="1297"/>
                  <a:pt x="338" y="1290"/>
                </a:cubicBezTo>
                <a:cubicBezTo>
                  <a:pt x="342" y="1282"/>
                  <a:pt x="343" y="1272"/>
                  <a:pt x="344" y="1263"/>
                </a:cubicBezTo>
                <a:cubicBezTo>
                  <a:pt x="346" y="1251"/>
                  <a:pt x="349" y="1239"/>
                  <a:pt x="351" y="1227"/>
                </a:cubicBezTo>
                <a:cubicBezTo>
                  <a:pt x="353" y="1216"/>
                  <a:pt x="353" y="1204"/>
                  <a:pt x="353" y="1193"/>
                </a:cubicBezTo>
                <a:cubicBezTo>
                  <a:pt x="352" y="1169"/>
                  <a:pt x="347" y="1145"/>
                  <a:pt x="344" y="1120"/>
                </a:cubicBezTo>
                <a:cubicBezTo>
                  <a:pt x="342" y="1110"/>
                  <a:pt x="343" y="1099"/>
                  <a:pt x="349" y="1090"/>
                </a:cubicBezTo>
                <a:cubicBezTo>
                  <a:pt x="362" y="1069"/>
                  <a:pt x="379" y="1051"/>
                  <a:pt x="397" y="1036"/>
                </a:cubicBezTo>
                <a:cubicBezTo>
                  <a:pt x="407" y="1029"/>
                  <a:pt x="417" y="1022"/>
                  <a:pt x="427" y="1015"/>
                </a:cubicBezTo>
                <a:cubicBezTo>
                  <a:pt x="432" y="1012"/>
                  <a:pt x="437" y="1009"/>
                  <a:pt x="442" y="1006"/>
                </a:cubicBezTo>
                <a:cubicBezTo>
                  <a:pt x="447" y="1003"/>
                  <a:pt x="452" y="999"/>
                  <a:pt x="457" y="998"/>
                </a:cubicBezTo>
                <a:cubicBezTo>
                  <a:pt x="459" y="998"/>
                  <a:pt x="460" y="998"/>
                  <a:pt x="461" y="998"/>
                </a:cubicBezTo>
                <a:cubicBezTo>
                  <a:pt x="496" y="998"/>
                  <a:pt x="492" y="962"/>
                  <a:pt x="499" y="938"/>
                </a:cubicBezTo>
                <a:cubicBezTo>
                  <a:pt x="478" y="947"/>
                  <a:pt x="487" y="985"/>
                  <a:pt x="456" y="985"/>
                </a:cubicBezTo>
                <a:cubicBezTo>
                  <a:pt x="440" y="983"/>
                  <a:pt x="429" y="994"/>
                  <a:pt x="417" y="1002"/>
                </a:cubicBezTo>
                <a:cubicBezTo>
                  <a:pt x="407" y="993"/>
                  <a:pt x="422" y="969"/>
                  <a:pt x="416" y="959"/>
                </a:cubicBezTo>
                <a:cubicBezTo>
                  <a:pt x="407" y="972"/>
                  <a:pt x="399" y="1003"/>
                  <a:pt x="396" y="1008"/>
                </a:cubicBezTo>
                <a:cubicBezTo>
                  <a:pt x="387" y="1022"/>
                  <a:pt x="381" y="1023"/>
                  <a:pt x="370" y="1034"/>
                </a:cubicBezTo>
                <a:cubicBezTo>
                  <a:pt x="364" y="1040"/>
                  <a:pt x="360" y="1048"/>
                  <a:pt x="356" y="1054"/>
                </a:cubicBezTo>
                <a:cubicBezTo>
                  <a:pt x="351" y="1061"/>
                  <a:pt x="346" y="1065"/>
                  <a:pt x="338" y="1069"/>
                </a:cubicBezTo>
                <a:cubicBezTo>
                  <a:pt x="317" y="1079"/>
                  <a:pt x="323" y="1106"/>
                  <a:pt x="327" y="1125"/>
                </a:cubicBezTo>
                <a:cubicBezTo>
                  <a:pt x="335" y="1170"/>
                  <a:pt x="338" y="1215"/>
                  <a:pt x="326" y="1260"/>
                </a:cubicBezTo>
                <a:cubicBezTo>
                  <a:pt x="314" y="1262"/>
                  <a:pt x="318" y="1236"/>
                  <a:pt x="311" y="1211"/>
                </a:cubicBezTo>
                <a:cubicBezTo>
                  <a:pt x="297" y="1244"/>
                  <a:pt x="312" y="1260"/>
                  <a:pt x="310" y="1308"/>
                </a:cubicBezTo>
                <a:cubicBezTo>
                  <a:pt x="296" y="1322"/>
                  <a:pt x="278" y="1334"/>
                  <a:pt x="269" y="1355"/>
                </a:cubicBezTo>
                <a:cubicBezTo>
                  <a:pt x="270" y="1323"/>
                  <a:pt x="271" y="1292"/>
                  <a:pt x="267" y="1261"/>
                </a:cubicBezTo>
                <a:cubicBezTo>
                  <a:pt x="268" y="1237"/>
                  <a:pt x="276" y="1213"/>
                  <a:pt x="268" y="1190"/>
                </a:cubicBezTo>
                <a:cubicBezTo>
                  <a:pt x="270" y="1119"/>
                  <a:pt x="268" y="1064"/>
                  <a:pt x="321" y="1021"/>
                </a:cubicBezTo>
                <a:cubicBezTo>
                  <a:pt x="328" y="1016"/>
                  <a:pt x="346" y="988"/>
                  <a:pt x="350" y="979"/>
                </a:cubicBezTo>
                <a:cubicBezTo>
                  <a:pt x="373" y="924"/>
                  <a:pt x="414" y="922"/>
                  <a:pt x="456" y="881"/>
                </a:cubicBezTo>
                <a:cubicBezTo>
                  <a:pt x="484" y="857"/>
                  <a:pt x="513" y="827"/>
                  <a:pt x="552" y="825"/>
                </a:cubicBezTo>
                <a:cubicBezTo>
                  <a:pt x="559" y="824"/>
                  <a:pt x="567" y="825"/>
                  <a:pt x="573" y="823"/>
                </a:cubicBezTo>
                <a:cubicBezTo>
                  <a:pt x="587" y="819"/>
                  <a:pt x="596" y="815"/>
                  <a:pt x="610" y="810"/>
                </a:cubicBezTo>
                <a:cubicBezTo>
                  <a:pt x="636" y="801"/>
                  <a:pt x="656" y="781"/>
                  <a:pt x="658" y="756"/>
                </a:cubicBezTo>
                <a:cubicBezTo>
                  <a:pt x="645" y="767"/>
                  <a:pt x="626" y="792"/>
                  <a:pt x="607" y="792"/>
                </a:cubicBezTo>
                <a:cubicBezTo>
                  <a:pt x="595" y="793"/>
                  <a:pt x="583" y="784"/>
                  <a:pt x="591" y="769"/>
                </a:cubicBezTo>
                <a:close/>
                <a:moveTo>
                  <a:pt x="60" y="1045"/>
                </a:moveTo>
                <a:cubicBezTo>
                  <a:pt x="69" y="1054"/>
                  <a:pt x="75" y="1067"/>
                  <a:pt x="86" y="1072"/>
                </a:cubicBezTo>
                <a:cubicBezTo>
                  <a:pt x="125" y="1089"/>
                  <a:pt x="120" y="1123"/>
                  <a:pt x="121" y="1155"/>
                </a:cubicBezTo>
                <a:cubicBezTo>
                  <a:pt x="86" y="1152"/>
                  <a:pt x="61" y="1106"/>
                  <a:pt x="60" y="1045"/>
                </a:cubicBezTo>
                <a:close/>
                <a:moveTo>
                  <a:pt x="346" y="660"/>
                </a:moveTo>
                <a:cubicBezTo>
                  <a:pt x="357" y="669"/>
                  <a:pt x="360" y="672"/>
                  <a:pt x="363" y="679"/>
                </a:cubicBezTo>
                <a:cubicBezTo>
                  <a:pt x="373" y="700"/>
                  <a:pt x="367" y="720"/>
                  <a:pt x="368" y="723"/>
                </a:cubicBezTo>
                <a:cubicBezTo>
                  <a:pt x="369" y="736"/>
                  <a:pt x="359" y="821"/>
                  <a:pt x="370" y="856"/>
                </a:cubicBezTo>
                <a:cubicBezTo>
                  <a:pt x="369" y="857"/>
                  <a:pt x="368" y="859"/>
                  <a:pt x="367" y="860"/>
                </a:cubicBezTo>
                <a:cubicBezTo>
                  <a:pt x="361" y="869"/>
                  <a:pt x="352" y="876"/>
                  <a:pt x="346" y="885"/>
                </a:cubicBezTo>
                <a:cubicBezTo>
                  <a:pt x="340" y="894"/>
                  <a:pt x="308" y="910"/>
                  <a:pt x="297" y="931"/>
                </a:cubicBezTo>
                <a:cubicBezTo>
                  <a:pt x="297" y="931"/>
                  <a:pt x="296" y="930"/>
                  <a:pt x="296" y="930"/>
                </a:cubicBezTo>
                <a:cubicBezTo>
                  <a:pt x="296" y="918"/>
                  <a:pt x="293" y="890"/>
                  <a:pt x="293" y="887"/>
                </a:cubicBezTo>
                <a:cubicBezTo>
                  <a:pt x="285" y="856"/>
                  <a:pt x="283" y="834"/>
                  <a:pt x="283" y="793"/>
                </a:cubicBezTo>
                <a:cubicBezTo>
                  <a:pt x="283" y="776"/>
                  <a:pt x="297" y="763"/>
                  <a:pt x="299" y="746"/>
                </a:cubicBezTo>
                <a:cubicBezTo>
                  <a:pt x="304" y="702"/>
                  <a:pt x="335" y="695"/>
                  <a:pt x="346" y="660"/>
                </a:cubicBezTo>
                <a:close/>
                <a:moveTo>
                  <a:pt x="151" y="1217"/>
                </a:moveTo>
                <a:cubicBezTo>
                  <a:pt x="151" y="1212"/>
                  <a:pt x="151" y="1205"/>
                  <a:pt x="154" y="1203"/>
                </a:cubicBezTo>
                <a:cubicBezTo>
                  <a:pt x="159" y="1200"/>
                  <a:pt x="165" y="1204"/>
                  <a:pt x="170" y="1207"/>
                </a:cubicBezTo>
                <a:cubicBezTo>
                  <a:pt x="178" y="1212"/>
                  <a:pt x="181" y="1220"/>
                  <a:pt x="185" y="1228"/>
                </a:cubicBezTo>
                <a:cubicBezTo>
                  <a:pt x="201" y="1259"/>
                  <a:pt x="189" y="1291"/>
                  <a:pt x="191" y="1323"/>
                </a:cubicBezTo>
                <a:cubicBezTo>
                  <a:pt x="170" y="1291"/>
                  <a:pt x="154" y="1256"/>
                  <a:pt x="151" y="1217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4" name="组合 13"/>
          <p:cNvGrpSpPr/>
          <p:nvPr/>
        </p:nvGrpSpPr>
        <p:grpSpPr>
          <a:xfrm>
            <a:off x="1289843" y="5267875"/>
            <a:ext cx="747713" cy="1285875"/>
            <a:chOff x="454025" y="5688013"/>
            <a:chExt cx="747713" cy="1285875"/>
          </a:xfrm>
        </p:grpSpPr>
        <p:sp>
          <p:nvSpPr>
            <p:cNvPr id="15" name="Freeform 9"/>
            <p:cNvSpPr/>
            <p:nvPr/>
          </p:nvSpPr>
          <p:spPr bwMode="auto">
            <a:xfrm>
              <a:off x="454025" y="6034088"/>
              <a:ext cx="747713" cy="939800"/>
            </a:xfrm>
            <a:custGeom>
              <a:avLst/>
              <a:gdLst>
                <a:gd name="T0" fmla="*/ 135 w 176"/>
                <a:gd name="T1" fmla="*/ 220 h 220"/>
                <a:gd name="T2" fmla="*/ 0 w 176"/>
                <a:gd name="T3" fmla="*/ 186 h 220"/>
                <a:gd name="T4" fmla="*/ 31 w 176"/>
                <a:gd name="T5" fmla="*/ 60 h 220"/>
                <a:gd name="T6" fmla="*/ 115 w 176"/>
                <a:gd name="T7" fmla="*/ 9 h 220"/>
                <a:gd name="T8" fmla="*/ 115 w 176"/>
                <a:gd name="T9" fmla="*/ 9 h 220"/>
                <a:gd name="T10" fmla="*/ 166 w 176"/>
                <a:gd name="T11" fmla="*/ 93 h 220"/>
                <a:gd name="T12" fmla="*/ 135 w 176"/>
                <a:gd name="T13" fmla="*/ 22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6" h="220">
                  <a:moveTo>
                    <a:pt x="135" y="220"/>
                  </a:moveTo>
                  <a:cubicBezTo>
                    <a:pt x="0" y="186"/>
                    <a:pt x="0" y="186"/>
                    <a:pt x="0" y="186"/>
                  </a:cubicBezTo>
                  <a:cubicBezTo>
                    <a:pt x="31" y="60"/>
                    <a:pt x="31" y="60"/>
                    <a:pt x="31" y="60"/>
                  </a:cubicBezTo>
                  <a:cubicBezTo>
                    <a:pt x="40" y="23"/>
                    <a:pt x="78" y="0"/>
                    <a:pt x="115" y="9"/>
                  </a:cubicBezTo>
                  <a:cubicBezTo>
                    <a:pt x="115" y="9"/>
                    <a:pt x="115" y="9"/>
                    <a:pt x="115" y="9"/>
                  </a:cubicBezTo>
                  <a:cubicBezTo>
                    <a:pt x="153" y="18"/>
                    <a:pt x="176" y="56"/>
                    <a:pt x="166" y="93"/>
                  </a:cubicBezTo>
                  <a:lnTo>
                    <a:pt x="135" y="22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Line 10"/>
            <p:cNvSpPr>
              <a:spLocks noChangeShapeType="1"/>
            </p:cNvSpPr>
            <p:nvPr/>
          </p:nvSpPr>
          <p:spPr bwMode="auto">
            <a:xfrm flipH="1">
              <a:off x="849312" y="5688013"/>
              <a:ext cx="190500" cy="773113"/>
            </a:xfrm>
            <a:prstGeom prst="line">
              <a:avLst/>
            </a:prstGeom>
            <a:noFill/>
            <a:ln w="152400" cap="flat">
              <a:solidFill>
                <a:srgbClr val="231F2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Line 11"/>
            <p:cNvSpPr>
              <a:spLocks noChangeShapeType="1"/>
            </p:cNvSpPr>
            <p:nvPr/>
          </p:nvSpPr>
          <p:spPr bwMode="auto">
            <a:xfrm>
              <a:off x="823912" y="5837238"/>
              <a:ext cx="334963" cy="80963"/>
            </a:xfrm>
            <a:prstGeom prst="line">
              <a:avLst/>
            </a:prstGeom>
            <a:noFill/>
            <a:ln w="152400" cap="flat">
              <a:solidFill>
                <a:srgbClr val="231F2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0448551" y="5315499"/>
            <a:ext cx="704850" cy="1238251"/>
            <a:chOff x="4195762" y="5526088"/>
            <a:chExt cx="704850" cy="1238251"/>
          </a:xfrm>
        </p:grpSpPr>
        <p:sp>
          <p:nvSpPr>
            <p:cNvPr id="19" name="Freeform 12"/>
            <p:cNvSpPr/>
            <p:nvPr/>
          </p:nvSpPr>
          <p:spPr bwMode="auto">
            <a:xfrm>
              <a:off x="4195762" y="5867401"/>
              <a:ext cx="704850" cy="896938"/>
            </a:xfrm>
            <a:custGeom>
              <a:avLst/>
              <a:gdLst>
                <a:gd name="T0" fmla="*/ 166 w 166"/>
                <a:gd name="T1" fmla="*/ 181 h 210"/>
                <a:gd name="T2" fmla="*/ 35 w 166"/>
                <a:gd name="T3" fmla="*/ 210 h 210"/>
                <a:gd name="T4" fmla="*/ 8 w 166"/>
                <a:gd name="T5" fmla="*/ 88 h 210"/>
                <a:gd name="T6" fmla="*/ 59 w 166"/>
                <a:gd name="T7" fmla="*/ 8 h 210"/>
                <a:gd name="T8" fmla="*/ 59 w 166"/>
                <a:gd name="T9" fmla="*/ 8 h 210"/>
                <a:gd name="T10" fmla="*/ 139 w 166"/>
                <a:gd name="T11" fmla="*/ 59 h 210"/>
                <a:gd name="T12" fmla="*/ 166 w 166"/>
                <a:gd name="T13" fmla="*/ 181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6" h="210">
                  <a:moveTo>
                    <a:pt x="166" y="181"/>
                  </a:moveTo>
                  <a:cubicBezTo>
                    <a:pt x="35" y="210"/>
                    <a:pt x="35" y="210"/>
                    <a:pt x="35" y="210"/>
                  </a:cubicBezTo>
                  <a:cubicBezTo>
                    <a:pt x="8" y="88"/>
                    <a:pt x="8" y="88"/>
                    <a:pt x="8" y="88"/>
                  </a:cubicBezTo>
                  <a:cubicBezTo>
                    <a:pt x="0" y="52"/>
                    <a:pt x="23" y="16"/>
                    <a:pt x="59" y="8"/>
                  </a:cubicBezTo>
                  <a:cubicBezTo>
                    <a:pt x="59" y="8"/>
                    <a:pt x="59" y="8"/>
                    <a:pt x="59" y="8"/>
                  </a:cubicBezTo>
                  <a:cubicBezTo>
                    <a:pt x="95" y="0"/>
                    <a:pt x="131" y="23"/>
                    <a:pt x="139" y="59"/>
                  </a:cubicBezTo>
                  <a:lnTo>
                    <a:pt x="166" y="18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Line 13"/>
            <p:cNvSpPr>
              <a:spLocks noChangeShapeType="1"/>
            </p:cNvSpPr>
            <p:nvPr/>
          </p:nvSpPr>
          <p:spPr bwMode="auto">
            <a:xfrm>
              <a:off x="4365625" y="5526088"/>
              <a:ext cx="165100" cy="750888"/>
            </a:xfrm>
            <a:prstGeom prst="line">
              <a:avLst/>
            </a:prstGeom>
            <a:noFill/>
            <a:ln w="152400" cap="flat">
              <a:solidFill>
                <a:srgbClr val="231F2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Line 14"/>
            <p:cNvSpPr>
              <a:spLocks noChangeShapeType="1"/>
            </p:cNvSpPr>
            <p:nvPr/>
          </p:nvSpPr>
          <p:spPr bwMode="auto">
            <a:xfrm flipV="1">
              <a:off x="4243387" y="5675313"/>
              <a:ext cx="325438" cy="73025"/>
            </a:xfrm>
            <a:prstGeom prst="line">
              <a:avLst/>
            </a:prstGeom>
            <a:noFill/>
            <a:ln w="152400" cap="flat">
              <a:solidFill>
                <a:srgbClr val="231F2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2" name="Freeform 15"/>
          <p:cNvSpPr/>
          <p:nvPr/>
        </p:nvSpPr>
        <p:spPr bwMode="auto">
          <a:xfrm>
            <a:off x="3295554" y="5373986"/>
            <a:ext cx="534988" cy="727075"/>
          </a:xfrm>
          <a:custGeom>
            <a:avLst/>
            <a:gdLst>
              <a:gd name="T0" fmla="*/ 83 w 337"/>
              <a:gd name="T1" fmla="*/ 458 h 458"/>
              <a:gd name="T2" fmla="*/ 0 w 337"/>
              <a:gd name="T3" fmla="*/ 159 h 458"/>
              <a:gd name="T4" fmla="*/ 83 w 337"/>
              <a:gd name="T5" fmla="*/ 0 h 458"/>
              <a:gd name="T6" fmla="*/ 246 w 337"/>
              <a:gd name="T7" fmla="*/ 0 h 458"/>
              <a:gd name="T8" fmla="*/ 337 w 337"/>
              <a:gd name="T9" fmla="*/ 140 h 458"/>
              <a:gd name="T10" fmla="*/ 284 w 337"/>
              <a:gd name="T11" fmla="*/ 458 h 458"/>
              <a:gd name="T12" fmla="*/ 83 w 337"/>
              <a:gd name="T13" fmla="*/ 458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37" h="458">
                <a:moveTo>
                  <a:pt x="83" y="458"/>
                </a:moveTo>
                <a:lnTo>
                  <a:pt x="0" y="159"/>
                </a:lnTo>
                <a:lnTo>
                  <a:pt x="83" y="0"/>
                </a:lnTo>
                <a:lnTo>
                  <a:pt x="246" y="0"/>
                </a:lnTo>
                <a:lnTo>
                  <a:pt x="337" y="140"/>
                </a:lnTo>
                <a:lnTo>
                  <a:pt x="284" y="458"/>
                </a:lnTo>
                <a:lnTo>
                  <a:pt x="83" y="458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3" name="组合 22"/>
          <p:cNvGrpSpPr/>
          <p:nvPr/>
        </p:nvGrpSpPr>
        <p:grpSpPr>
          <a:xfrm>
            <a:off x="5287555" y="4743383"/>
            <a:ext cx="698500" cy="1149350"/>
            <a:chOff x="2381250" y="5756276"/>
            <a:chExt cx="698500" cy="1149350"/>
          </a:xfrm>
        </p:grpSpPr>
        <p:sp>
          <p:nvSpPr>
            <p:cNvPr id="24" name="Line 16"/>
            <p:cNvSpPr>
              <a:spLocks noChangeShapeType="1"/>
            </p:cNvSpPr>
            <p:nvPr/>
          </p:nvSpPr>
          <p:spPr bwMode="auto">
            <a:xfrm>
              <a:off x="2732087" y="5756276"/>
              <a:ext cx="0" cy="1149350"/>
            </a:xfrm>
            <a:prstGeom prst="line">
              <a:avLst/>
            </a:prstGeom>
            <a:noFill/>
            <a:ln w="152400" cap="flat">
              <a:solidFill>
                <a:srgbClr val="231F2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Line 17"/>
            <p:cNvSpPr>
              <a:spLocks noChangeShapeType="1"/>
            </p:cNvSpPr>
            <p:nvPr/>
          </p:nvSpPr>
          <p:spPr bwMode="auto">
            <a:xfrm>
              <a:off x="2381250" y="6137276"/>
              <a:ext cx="698500" cy="0"/>
            </a:xfrm>
            <a:prstGeom prst="line">
              <a:avLst/>
            </a:prstGeom>
            <a:noFill/>
            <a:ln w="152400" cap="flat">
              <a:solidFill>
                <a:srgbClr val="231F2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Oval 18"/>
            <p:cNvSpPr>
              <a:spLocks noChangeArrowheads="1"/>
            </p:cNvSpPr>
            <p:nvPr/>
          </p:nvSpPr>
          <p:spPr bwMode="auto">
            <a:xfrm>
              <a:off x="2533650" y="5948363"/>
              <a:ext cx="381000" cy="381000"/>
            </a:xfrm>
            <a:prstGeom prst="ellipse">
              <a:avLst/>
            </a:pr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7" name="Freeform 19"/>
          <p:cNvSpPr/>
          <p:nvPr/>
        </p:nvSpPr>
        <p:spPr bwMode="auto">
          <a:xfrm>
            <a:off x="8327758" y="5051724"/>
            <a:ext cx="581025" cy="644525"/>
          </a:xfrm>
          <a:custGeom>
            <a:avLst/>
            <a:gdLst>
              <a:gd name="T0" fmla="*/ 110 w 137"/>
              <a:gd name="T1" fmla="*/ 151 h 151"/>
              <a:gd name="T2" fmla="*/ 26 w 137"/>
              <a:gd name="T3" fmla="*/ 151 h 151"/>
              <a:gd name="T4" fmla="*/ 8 w 137"/>
              <a:gd name="T5" fmla="*/ 75 h 151"/>
              <a:gd name="T6" fmla="*/ 68 w 137"/>
              <a:gd name="T7" fmla="*/ 0 h 151"/>
              <a:gd name="T8" fmla="*/ 68 w 137"/>
              <a:gd name="T9" fmla="*/ 0 h 151"/>
              <a:gd name="T10" fmla="*/ 128 w 137"/>
              <a:gd name="T11" fmla="*/ 75 h 151"/>
              <a:gd name="T12" fmla="*/ 110 w 137"/>
              <a:gd name="T13" fmla="*/ 151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7" h="151">
                <a:moveTo>
                  <a:pt x="110" y="151"/>
                </a:moveTo>
                <a:cubicBezTo>
                  <a:pt x="26" y="151"/>
                  <a:pt x="26" y="151"/>
                  <a:pt x="26" y="151"/>
                </a:cubicBezTo>
                <a:cubicBezTo>
                  <a:pt x="8" y="75"/>
                  <a:pt x="8" y="75"/>
                  <a:pt x="8" y="75"/>
                </a:cubicBezTo>
                <a:cubicBezTo>
                  <a:pt x="0" y="36"/>
                  <a:pt x="29" y="0"/>
                  <a:pt x="68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107" y="0"/>
                  <a:pt x="137" y="36"/>
                  <a:pt x="128" y="75"/>
                </a:cubicBezTo>
                <a:lnTo>
                  <a:pt x="110" y="151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Freeform 20"/>
          <p:cNvSpPr/>
          <p:nvPr/>
        </p:nvSpPr>
        <p:spPr bwMode="auto">
          <a:xfrm rot="20997692">
            <a:off x="-796" y="5610467"/>
            <a:ext cx="2787650" cy="846138"/>
          </a:xfrm>
          <a:custGeom>
            <a:avLst/>
            <a:gdLst>
              <a:gd name="T0" fmla="*/ 1647 w 1756"/>
              <a:gd name="T1" fmla="*/ 533 h 533"/>
              <a:gd name="T2" fmla="*/ 1510 w 1756"/>
              <a:gd name="T3" fmla="*/ 533 h 533"/>
              <a:gd name="T4" fmla="*/ 1374 w 1756"/>
              <a:gd name="T5" fmla="*/ 533 h 533"/>
              <a:gd name="T6" fmla="*/ 1235 w 1756"/>
              <a:gd name="T7" fmla="*/ 533 h 533"/>
              <a:gd name="T8" fmla="*/ 1099 w 1756"/>
              <a:gd name="T9" fmla="*/ 533 h 533"/>
              <a:gd name="T10" fmla="*/ 962 w 1756"/>
              <a:gd name="T11" fmla="*/ 533 h 533"/>
              <a:gd name="T12" fmla="*/ 823 w 1756"/>
              <a:gd name="T13" fmla="*/ 533 h 533"/>
              <a:gd name="T14" fmla="*/ 687 w 1756"/>
              <a:gd name="T15" fmla="*/ 533 h 533"/>
              <a:gd name="T16" fmla="*/ 551 w 1756"/>
              <a:gd name="T17" fmla="*/ 533 h 533"/>
              <a:gd name="T18" fmla="*/ 412 w 1756"/>
              <a:gd name="T19" fmla="*/ 533 h 533"/>
              <a:gd name="T20" fmla="*/ 276 w 1756"/>
              <a:gd name="T21" fmla="*/ 533 h 533"/>
              <a:gd name="T22" fmla="*/ 139 w 1756"/>
              <a:gd name="T23" fmla="*/ 533 h 533"/>
              <a:gd name="T24" fmla="*/ 0 w 1756"/>
              <a:gd name="T25" fmla="*/ 533 h 533"/>
              <a:gd name="T26" fmla="*/ 0 w 1756"/>
              <a:gd name="T27" fmla="*/ 525 h 533"/>
              <a:gd name="T28" fmla="*/ 0 w 1756"/>
              <a:gd name="T29" fmla="*/ 520 h 533"/>
              <a:gd name="T30" fmla="*/ 0 w 1756"/>
              <a:gd name="T31" fmla="*/ 512 h 533"/>
              <a:gd name="T32" fmla="*/ 0 w 1756"/>
              <a:gd name="T33" fmla="*/ 506 h 533"/>
              <a:gd name="T34" fmla="*/ 0 w 1756"/>
              <a:gd name="T35" fmla="*/ 501 h 533"/>
              <a:gd name="T36" fmla="*/ 0 w 1756"/>
              <a:gd name="T37" fmla="*/ 493 h 533"/>
              <a:gd name="T38" fmla="*/ 0 w 1756"/>
              <a:gd name="T39" fmla="*/ 487 h 533"/>
              <a:gd name="T40" fmla="*/ 0 w 1756"/>
              <a:gd name="T41" fmla="*/ 479 h 533"/>
              <a:gd name="T42" fmla="*/ 0 w 1756"/>
              <a:gd name="T43" fmla="*/ 474 h 533"/>
              <a:gd name="T44" fmla="*/ 0 w 1756"/>
              <a:gd name="T45" fmla="*/ 466 h 533"/>
              <a:gd name="T46" fmla="*/ 0 w 1756"/>
              <a:gd name="T47" fmla="*/ 460 h 533"/>
              <a:gd name="T48" fmla="*/ 0 w 1756"/>
              <a:gd name="T49" fmla="*/ 452 h 533"/>
              <a:gd name="T50" fmla="*/ 30 w 1756"/>
              <a:gd name="T51" fmla="*/ 331 h 533"/>
              <a:gd name="T52" fmla="*/ 166 w 1756"/>
              <a:gd name="T53" fmla="*/ 447 h 533"/>
              <a:gd name="T54" fmla="*/ 292 w 1756"/>
              <a:gd name="T55" fmla="*/ 286 h 533"/>
              <a:gd name="T56" fmla="*/ 441 w 1756"/>
              <a:gd name="T57" fmla="*/ 447 h 533"/>
              <a:gd name="T58" fmla="*/ 575 w 1756"/>
              <a:gd name="T59" fmla="*/ 216 h 533"/>
              <a:gd name="T60" fmla="*/ 714 w 1756"/>
              <a:gd name="T61" fmla="*/ 447 h 533"/>
              <a:gd name="T62" fmla="*/ 850 w 1756"/>
              <a:gd name="T63" fmla="*/ 267 h 533"/>
              <a:gd name="T64" fmla="*/ 989 w 1756"/>
              <a:gd name="T65" fmla="*/ 447 h 533"/>
              <a:gd name="T66" fmla="*/ 1123 w 1756"/>
              <a:gd name="T67" fmla="*/ 138 h 533"/>
              <a:gd name="T68" fmla="*/ 1264 w 1756"/>
              <a:gd name="T69" fmla="*/ 447 h 533"/>
              <a:gd name="T70" fmla="*/ 1411 w 1756"/>
              <a:gd name="T71" fmla="*/ 240 h 533"/>
              <a:gd name="T72" fmla="*/ 1537 w 1756"/>
              <a:gd name="T73" fmla="*/ 447 h 533"/>
              <a:gd name="T74" fmla="*/ 1676 w 1756"/>
              <a:gd name="T75" fmla="*/ 267 h 533"/>
              <a:gd name="T76" fmla="*/ 1756 w 1756"/>
              <a:gd name="T77" fmla="*/ 450 h 533"/>
              <a:gd name="T78" fmla="*/ 1756 w 1756"/>
              <a:gd name="T79" fmla="*/ 458 h 533"/>
              <a:gd name="T80" fmla="*/ 1756 w 1756"/>
              <a:gd name="T81" fmla="*/ 463 h 533"/>
              <a:gd name="T82" fmla="*/ 1756 w 1756"/>
              <a:gd name="T83" fmla="*/ 471 h 533"/>
              <a:gd name="T84" fmla="*/ 1756 w 1756"/>
              <a:gd name="T85" fmla="*/ 477 h 533"/>
              <a:gd name="T86" fmla="*/ 1756 w 1756"/>
              <a:gd name="T87" fmla="*/ 485 h 533"/>
              <a:gd name="T88" fmla="*/ 1756 w 1756"/>
              <a:gd name="T89" fmla="*/ 490 h 533"/>
              <a:gd name="T90" fmla="*/ 1756 w 1756"/>
              <a:gd name="T91" fmla="*/ 498 h 533"/>
              <a:gd name="T92" fmla="*/ 1756 w 1756"/>
              <a:gd name="T93" fmla="*/ 504 h 533"/>
              <a:gd name="T94" fmla="*/ 1756 w 1756"/>
              <a:gd name="T95" fmla="*/ 509 h 533"/>
              <a:gd name="T96" fmla="*/ 1756 w 1756"/>
              <a:gd name="T97" fmla="*/ 517 h 533"/>
              <a:gd name="T98" fmla="*/ 1756 w 1756"/>
              <a:gd name="T99" fmla="*/ 522 h 533"/>
              <a:gd name="T100" fmla="*/ 1756 w 1756"/>
              <a:gd name="T101" fmla="*/ 530 h 5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756" h="533">
                <a:moveTo>
                  <a:pt x="1756" y="533"/>
                </a:moveTo>
                <a:lnTo>
                  <a:pt x="1729" y="533"/>
                </a:lnTo>
                <a:lnTo>
                  <a:pt x="1703" y="533"/>
                </a:lnTo>
                <a:lnTo>
                  <a:pt x="1676" y="533"/>
                </a:lnTo>
                <a:lnTo>
                  <a:pt x="1647" y="533"/>
                </a:lnTo>
                <a:lnTo>
                  <a:pt x="1620" y="533"/>
                </a:lnTo>
                <a:lnTo>
                  <a:pt x="1593" y="533"/>
                </a:lnTo>
                <a:lnTo>
                  <a:pt x="1566" y="533"/>
                </a:lnTo>
                <a:lnTo>
                  <a:pt x="1537" y="533"/>
                </a:lnTo>
                <a:lnTo>
                  <a:pt x="1510" y="533"/>
                </a:lnTo>
                <a:lnTo>
                  <a:pt x="1484" y="533"/>
                </a:lnTo>
                <a:lnTo>
                  <a:pt x="1454" y="533"/>
                </a:lnTo>
                <a:lnTo>
                  <a:pt x="1427" y="533"/>
                </a:lnTo>
                <a:lnTo>
                  <a:pt x="1401" y="533"/>
                </a:lnTo>
                <a:lnTo>
                  <a:pt x="1374" y="533"/>
                </a:lnTo>
                <a:lnTo>
                  <a:pt x="1345" y="533"/>
                </a:lnTo>
                <a:lnTo>
                  <a:pt x="1318" y="533"/>
                </a:lnTo>
                <a:lnTo>
                  <a:pt x="1291" y="533"/>
                </a:lnTo>
                <a:lnTo>
                  <a:pt x="1264" y="533"/>
                </a:lnTo>
                <a:lnTo>
                  <a:pt x="1235" y="533"/>
                </a:lnTo>
                <a:lnTo>
                  <a:pt x="1208" y="533"/>
                </a:lnTo>
                <a:lnTo>
                  <a:pt x="1182" y="533"/>
                </a:lnTo>
                <a:lnTo>
                  <a:pt x="1155" y="533"/>
                </a:lnTo>
                <a:lnTo>
                  <a:pt x="1125" y="533"/>
                </a:lnTo>
                <a:lnTo>
                  <a:pt x="1099" y="533"/>
                </a:lnTo>
                <a:lnTo>
                  <a:pt x="1072" y="533"/>
                </a:lnTo>
                <a:lnTo>
                  <a:pt x="1045" y="533"/>
                </a:lnTo>
                <a:lnTo>
                  <a:pt x="1016" y="533"/>
                </a:lnTo>
                <a:lnTo>
                  <a:pt x="989" y="533"/>
                </a:lnTo>
                <a:lnTo>
                  <a:pt x="962" y="533"/>
                </a:lnTo>
                <a:lnTo>
                  <a:pt x="933" y="533"/>
                </a:lnTo>
                <a:lnTo>
                  <a:pt x="906" y="533"/>
                </a:lnTo>
                <a:lnTo>
                  <a:pt x="880" y="533"/>
                </a:lnTo>
                <a:lnTo>
                  <a:pt x="853" y="533"/>
                </a:lnTo>
                <a:lnTo>
                  <a:pt x="823" y="533"/>
                </a:lnTo>
                <a:lnTo>
                  <a:pt x="797" y="533"/>
                </a:lnTo>
                <a:lnTo>
                  <a:pt x="770" y="533"/>
                </a:lnTo>
                <a:lnTo>
                  <a:pt x="743" y="533"/>
                </a:lnTo>
                <a:lnTo>
                  <a:pt x="714" y="533"/>
                </a:lnTo>
                <a:lnTo>
                  <a:pt x="687" y="533"/>
                </a:lnTo>
                <a:lnTo>
                  <a:pt x="660" y="533"/>
                </a:lnTo>
                <a:lnTo>
                  <a:pt x="634" y="533"/>
                </a:lnTo>
                <a:lnTo>
                  <a:pt x="604" y="533"/>
                </a:lnTo>
                <a:lnTo>
                  <a:pt x="578" y="533"/>
                </a:lnTo>
                <a:lnTo>
                  <a:pt x="551" y="533"/>
                </a:lnTo>
                <a:lnTo>
                  <a:pt x="522" y="533"/>
                </a:lnTo>
                <a:lnTo>
                  <a:pt x="495" y="533"/>
                </a:lnTo>
                <a:lnTo>
                  <a:pt x="468" y="533"/>
                </a:lnTo>
                <a:lnTo>
                  <a:pt x="441" y="533"/>
                </a:lnTo>
                <a:lnTo>
                  <a:pt x="412" y="533"/>
                </a:lnTo>
                <a:lnTo>
                  <a:pt x="385" y="533"/>
                </a:lnTo>
                <a:lnTo>
                  <a:pt x="359" y="533"/>
                </a:lnTo>
                <a:lnTo>
                  <a:pt x="332" y="533"/>
                </a:lnTo>
                <a:lnTo>
                  <a:pt x="302" y="533"/>
                </a:lnTo>
                <a:lnTo>
                  <a:pt x="276" y="533"/>
                </a:lnTo>
                <a:lnTo>
                  <a:pt x="249" y="533"/>
                </a:lnTo>
                <a:lnTo>
                  <a:pt x="222" y="533"/>
                </a:lnTo>
                <a:lnTo>
                  <a:pt x="193" y="533"/>
                </a:lnTo>
                <a:lnTo>
                  <a:pt x="166" y="533"/>
                </a:lnTo>
                <a:lnTo>
                  <a:pt x="139" y="533"/>
                </a:lnTo>
                <a:lnTo>
                  <a:pt x="110" y="533"/>
                </a:lnTo>
                <a:lnTo>
                  <a:pt x="83" y="533"/>
                </a:lnTo>
                <a:lnTo>
                  <a:pt x="57" y="533"/>
                </a:lnTo>
                <a:lnTo>
                  <a:pt x="30" y="533"/>
                </a:lnTo>
                <a:lnTo>
                  <a:pt x="0" y="533"/>
                </a:lnTo>
                <a:lnTo>
                  <a:pt x="0" y="530"/>
                </a:lnTo>
                <a:lnTo>
                  <a:pt x="0" y="530"/>
                </a:lnTo>
                <a:lnTo>
                  <a:pt x="0" y="528"/>
                </a:lnTo>
                <a:lnTo>
                  <a:pt x="0" y="528"/>
                </a:lnTo>
                <a:lnTo>
                  <a:pt x="0" y="525"/>
                </a:lnTo>
                <a:lnTo>
                  <a:pt x="0" y="525"/>
                </a:lnTo>
                <a:lnTo>
                  <a:pt x="0" y="522"/>
                </a:lnTo>
                <a:lnTo>
                  <a:pt x="0" y="522"/>
                </a:lnTo>
                <a:lnTo>
                  <a:pt x="0" y="520"/>
                </a:lnTo>
                <a:lnTo>
                  <a:pt x="0" y="520"/>
                </a:lnTo>
                <a:lnTo>
                  <a:pt x="0" y="517"/>
                </a:lnTo>
                <a:lnTo>
                  <a:pt x="0" y="517"/>
                </a:lnTo>
                <a:lnTo>
                  <a:pt x="0" y="514"/>
                </a:lnTo>
                <a:lnTo>
                  <a:pt x="0" y="514"/>
                </a:lnTo>
                <a:lnTo>
                  <a:pt x="0" y="512"/>
                </a:lnTo>
                <a:lnTo>
                  <a:pt x="0" y="512"/>
                </a:lnTo>
                <a:lnTo>
                  <a:pt x="0" y="509"/>
                </a:lnTo>
                <a:lnTo>
                  <a:pt x="0" y="509"/>
                </a:lnTo>
                <a:lnTo>
                  <a:pt x="0" y="506"/>
                </a:lnTo>
                <a:lnTo>
                  <a:pt x="0" y="506"/>
                </a:lnTo>
                <a:lnTo>
                  <a:pt x="0" y="504"/>
                </a:lnTo>
                <a:lnTo>
                  <a:pt x="0" y="504"/>
                </a:lnTo>
                <a:lnTo>
                  <a:pt x="0" y="501"/>
                </a:lnTo>
                <a:lnTo>
                  <a:pt x="0" y="501"/>
                </a:lnTo>
                <a:lnTo>
                  <a:pt x="0" y="501"/>
                </a:lnTo>
                <a:lnTo>
                  <a:pt x="0" y="498"/>
                </a:lnTo>
                <a:lnTo>
                  <a:pt x="0" y="498"/>
                </a:lnTo>
                <a:lnTo>
                  <a:pt x="0" y="495"/>
                </a:lnTo>
                <a:lnTo>
                  <a:pt x="0" y="495"/>
                </a:lnTo>
                <a:lnTo>
                  <a:pt x="0" y="493"/>
                </a:lnTo>
                <a:lnTo>
                  <a:pt x="0" y="493"/>
                </a:lnTo>
                <a:lnTo>
                  <a:pt x="0" y="490"/>
                </a:lnTo>
                <a:lnTo>
                  <a:pt x="0" y="490"/>
                </a:lnTo>
                <a:lnTo>
                  <a:pt x="0" y="487"/>
                </a:lnTo>
                <a:lnTo>
                  <a:pt x="0" y="487"/>
                </a:lnTo>
                <a:lnTo>
                  <a:pt x="0" y="485"/>
                </a:lnTo>
                <a:lnTo>
                  <a:pt x="0" y="485"/>
                </a:lnTo>
                <a:lnTo>
                  <a:pt x="0" y="482"/>
                </a:lnTo>
                <a:lnTo>
                  <a:pt x="0" y="482"/>
                </a:lnTo>
                <a:lnTo>
                  <a:pt x="0" y="479"/>
                </a:lnTo>
                <a:lnTo>
                  <a:pt x="0" y="479"/>
                </a:lnTo>
                <a:lnTo>
                  <a:pt x="0" y="477"/>
                </a:lnTo>
                <a:lnTo>
                  <a:pt x="0" y="477"/>
                </a:lnTo>
                <a:lnTo>
                  <a:pt x="0" y="474"/>
                </a:lnTo>
                <a:lnTo>
                  <a:pt x="0" y="474"/>
                </a:lnTo>
                <a:lnTo>
                  <a:pt x="0" y="471"/>
                </a:lnTo>
                <a:lnTo>
                  <a:pt x="0" y="471"/>
                </a:lnTo>
                <a:lnTo>
                  <a:pt x="0" y="469"/>
                </a:lnTo>
                <a:lnTo>
                  <a:pt x="0" y="469"/>
                </a:lnTo>
                <a:lnTo>
                  <a:pt x="0" y="466"/>
                </a:lnTo>
                <a:lnTo>
                  <a:pt x="0" y="466"/>
                </a:lnTo>
                <a:lnTo>
                  <a:pt x="0" y="463"/>
                </a:lnTo>
                <a:lnTo>
                  <a:pt x="0" y="463"/>
                </a:lnTo>
                <a:lnTo>
                  <a:pt x="0" y="460"/>
                </a:lnTo>
                <a:lnTo>
                  <a:pt x="0" y="460"/>
                </a:lnTo>
                <a:lnTo>
                  <a:pt x="0" y="458"/>
                </a:lnTo>
                <a:lnTo>
                  <a:pt x="0" y="458"/>
                </a:lnTo>
                <a:lnTo>
                  <a:pt x="0" y="455"/>
                </a:lnTo>
                <a:lnTo>
                  <a:pt x="0" y="455"/>
                </a:lnTo>
                <a:lnTo>
                  <a:pt x="0" y="452"/>
                </a:lnTo>
                <a:lnTo>
                  <a:pt x="0" y="452"/>
                </a:lnTo>
                <a:lnTo>
                  <a:pt x="0" y="450"/>
                </a:lnTo>
                <a:lnTo>
                  <a:pt x="0" y="450"/>
                </a:lnTo>
                <a:lnTo>
                  <a:pt x="0" y="447"/>
                </a:lnTo>
                <a:lnTo>
                  <a:pt x="30" y="331"/>
                </a:lnTo>
                <a:lnTo>
                  <a:pt x="57" y="447"/>
                </a:lnTo>
                <a:lnTo>
                  <a:pt x="91" y="245"/>
                </a:lnTo>
                <a:lnTo>
                  <a:pt x="110" y="447"/>
                </a:lnTo>
                <a:lnTo>
                  <a:pt x="161" y="0"/>
                </a:lnTo>
                <a:lnTo>
                  <a:pt x="166" y="447"/>
                </a:lnTo>
                <a:lnTo>
                  <a:pt x="212" y="208"/>
                </a:lnTo>
                <a:lnTo>
                  <a:pt x="222" y="447"/>
                </a:lnTo>
                <a:lnTo>
                  <a:pt x="249" y="73"/>
                </a:lnTo>
                <a:lnTo>
                  <a:pt x="276" y="447"/>
                </a:lnTo>
                <a:lnTo>
                  <a:pt x="292" y="286"/>
                </a:lnTo>
                <a:lnTo>
                  <a:pt x="332" y="447"/>
                </a:lnTo>
                <a:lnTo>
                  <a:pt x="334" y="121"/>
                </a:lnTo>
                <a:lnTo>
                  <a:pt x="385" y="447"/>
                </a:lnTo>
                <a:lnTo>
                  <a:pt x="420" y="245"/>
                </a:lnTo>
                <a:lnTo>
                  <a:pt x="441" y="447"/>
                </a:lnTo>
                <a:lnTo>
                  <a:pt x="522" y="97"/>
                </a:lnTo>
                <a:lnTo>
                  <a:pt x="495" y="447"/>
                </a:lnTo>
                <a:lnTo>
                  <a:pt x="540" y="259"/>
                </a:lnTo>
                <a:lnTo>
                  <a:pt x="551" y="447"/>
                </a:lnTo>
                <a:lnTo>
                  <a:pt x="575" y="216"/>
                </a:lnTo>
                <a:lnTo>
                  <a:pt x="604" y="447"/>
                </a:lnTo>
                <a:lnTo>
                  <a:pt x="615" y="138"/>
                </a:lnTo>
                <a:lnTo>
                  <a:pt x="660" y="447"/>
                </a:lnTo>
                <a:lnTo>
                  <a:pt x="690" y="216"/>
                </a:lnTo>
                <a:lnTo>
                  <a:pt x="714" y="447"/>
                </a:lnTo>
                <a:lnTo>
                  <a:pt x="725" y="138"/>
                </a:lnTo>
                <a:lnTo>
                  <a:pt x="770" y="447"/>
                </a:lnTo>
                <a:lnTo>
                  <a:pt x="794" y="208"/>
                </a:lnTo>
                <a:lnTo>
                  <a:pt x="823" y="447"/>
                </a:lnTo>
                <a:lnTo>
                  <a:pt x="850" y="267"/>
                </a:lnTo>
                <a:lnTo>
                  <a:pt x="880" y="447"/>
                </a:lnTo>
                <a:lnTo>
                  <a:pt x="922" y="92"/>
                </a:lnTo>
                <a:lnTo>
                  <a:pt x="933" y="447"/>
                </a:lnTo>
                <a:lnTo>
                  <a:pt x="965" y="216"/>
                </a:lnTo>
                <a:lnTo>
                  <a:pt x="989" y="447"/>
                </a:lnTo>
                <a:lnTo>
                  <a:pt x="1003" y="183"/>
                </a:lnTo>
                <a:lnTo>
                  <a:pt x="1045" y="447"/>
                </a:lnTo>
                <a:lnTo>
                  <a:pt x="1072" y="245"/>
                </a:lnTo>
                <a:lnTo>
                  <a:pt x="1099" y="447"/>
                </a:lnTo>
                <a:lnTo>
                  <a:pt x="1123" y="138"/>
                </a:lnTo>
                <a:lnTo>
                  <a:pt x="1155" y="447"/>
                </a:lnTo>
                <a:lnTo>
                  <a:pt x="1192" y="267"/>
                </a:lnTo>
                <a:lnTo>
                  <a:pt x="1208" y="447"/>
                </a:lnTo>
                <a:lnTo>
                  <a:pt x="1235" y="323"/>
                </a:lnTo>
                <a:lnTo>
                  <a:pt x="1264" y="447"/>
                </a:lnTo>
                <a:lnTo>
                  <a:pt x="1270" y="208"/>
                </a:lnTo>
                <a:lnTo>
                  <a:pt x="1318" y="447"/>
                </a:lnTo>
                <a:lnTo>
                  <a:pt x="1337" y="275"/>
                </a:lnTo>
                <a:lnTo>
                  <a:pt x="1374" y="447"/>
                </a:lnTo>
                <a:lnTo>
                  <a:pt x="1411" y="240"/>
                </a:lnTo>
                <a:lnTo>
                  <a:pt x="1427" y="447"/>
                </a:lnTo>
                <a:lnTo>
                  <a:pt x="1446" y="267"/>
                </a:lnTo>
                <a:lnTo>
                  <a:pt x="1484" y="447"/>
                </a:lnTo>
                <a:lnTo>
                  <a:pt x="1534" y="267"/>
                </a:lnTo>
                <a:lnTo>
                  <a:pt x="1537" y="447"/>
                </a:lnTo>
                <a:lnTo>
                  <a:pt x="1593" y="138"/>
                </a:lnTo>
                <a:lnTo>
                  <a:pt x="1593" y="447"/>
                </a:lnTo>
                <a:lnTo>
                  <a:pt x="1644" y="226"/>
                </a:lnTo>
                <a:lnTo>
                  <a:pt x="1647" y="447"/>
                </a:lnTo>
                <a:lnTo>
                  <a:pt x="1676" y="267"/>
                </a:lnTo>
                <a:lnTo>
                  <a:pt x="1703" y="447"/>
                </a:lnTo>
                <a:lnTo>
                  <a:pt x="1703" y="138"/>
                </a:lnTo>
                <a:lnTo>
                  <a:pt x="1756" y="447"/>
                </a:lnTo>
                <a:lnTo>
                  <a:pt x="1756" y="450"/>
                </a:lnTo>
                <a:lnTo>
                  <a:pt x="1756" y="450"/>
                </a:lnTo>
                <a:lnTo>
                  <a:pt x="1756" y="452"/>
                </a:lnTo>
                <a:lnTo>
                  <a:pt x="1756" y="452"/>
                </a:lnTo>
                <a:lnTo>
                  <a:pt x="1756" y="455"/>
                </a:lnTo>
                <a:lnTo>
                  <a:pt x="1756" y="455"/>
                </a:lnTo>
                <a:lnTo>
                  <a:pt x="1756" y="458"/>
                </a:lnTo>
                <a:lnTo>
                  <a:pt x="1756" y="458"/>
                </a:lnTo>
                <a:lnTo>
                  <a:pt x="1756" y="460"/>
                </a:lnTo>
                <a:lnTo>
                  <a:pt x="1756" y="460"/>
                </a:lnTo>
                <a:lnTo>
                  <a:pt x="1756" y="463"/>
                </a:lnTo>
                <a:lnTo>
                  <a:pt x="1756" y="463"/>
                </a:lnTo>
                <a:lnTo>
                  <a:pt x="1756" y="466"/>
                </a:lnTo>
                <a:lnTo>
                  <a:pt x="1756" y="466"/>
                </a:lnTo>
                <a:lnTo>
                  <a:pt x="1756" y="469"/>
                </a:lnTo>
                <a:lnTo>
                  <a:pt x="1756" y="469"/>
                </a:lnTo>
                <a:lnTo>
                  <a:pt x="1756" y="471"/>
                </a:lnTo>
                <a:lnTo>
                  <a:pt x="1756" y="471"/>
                </a:lnTo>
                <a:lnTo>
                  <a:pt x="1756" y="474"/>
                </a:lnTo>
                <a:lnTo>
                  <a:pt x="1756" y="474"/>
                </a:lnTo>
                <a:lnTo>
                  <a:pt x="1756" y="477"/>
                </a:lnTo>
                <a:lnTo>
                  <a:pt x="1756" y="477"/>
                </a:lnTo>
                <a:lnTo>
                  <a:pt x="1756" y="479"/>
                </a:lnTo>
                <a:lnTo>
                  <a:pt x="1756" y="479"/>
                </a:lnTo>
                <a:lnTo>
                  <a:pt x="1756" y="482"/>
                </a:lnTo>
                <a:lnTo>
                  <a:pt x="1756" y="482"/>
                </a:lnTo>
                <a:lnTo>
                  <a:pt x="1756" y="485"/>
                </a:lnTo>
                <a:lnTo>
                  <a:pt x="1756" y="485"/>
                </a:lnTo>
                <a:lnTo>
                  <a:pt x="1756" y="487"/>
                </a:lnTo>
                <a:lnTo>
                  <a:pt x="1756" y="487"/>
                </a:lnTo>
                <a:lnTo>
                  <a:pt x="1756" y="490"/>
                </a:lnTo>
                <a:lnTo>
                  <a:pt x="1756" y="490"/>
                </a:lnTo>
                <a:lnTo>
                  <a:pt x="1756" y="493"/>
                </a:lnTo>
                <a:lnTo>
                  <a:pt x="1756" y="493"/>
                </a:lnTo>
                <a:lnTo>
                  <a:pt x="1756" y="495"/>
                </a:lnTo>
                <a:lnTo>
                  <a:pt x="1756" y="495"/>
                </a:lnTo>
                <a:lnTo>
                  <a:pt x="1756" y="498"/>
                </a:lnTo>
                <a:lnTo>
                  <a:pt x="1756" y="498"/>
                </a:lnTo>
                <a:lnTo>
                  <a:pt x="1756" y="501"/>
                </a:lnTo>
                <a:lnTo>
                  <a:pt x="1756" y="501"/>
                </a:lnTo>
                <a:lnTo>
                  <a:pt x="1756" y="501"/>
                </a:lnTo>
                <a:lnTo>
                  <a:pt x="1756" y="504"/>
                </a:lnTo>
                <a:lnTo>
                  <a:pt x="1756" y="504"/>
                </a:lnTo>
                <a:lnTo>
                  <a:pt x="1756" y="506"/>
                </a:lnTo>
                <a:lnTo>
                  <a:pt x="1756" y="506"/>
                </a:lnTo>
                <a:lnTo>
                  <a:pt x="1756" y="509"/>
                </a:lnTo>
                <a:lnTo>
                  <a:pt x="1756" y="509"/>
                </a:lnTo>
                <a:lnTo>
                  <a:pt x="1756" y="512"/>
                </a:lnTo>
                <a:lnTo>
                  <a:pt x="1756" y="512"/>
                </a:lnTo>
                <a:lnTo>
                  <a:pt x="1756" y="514"/>
                </a:lnTo>
                <a:lnTo>
                  <a:pt x="1756" y="514"/>
                </a:lnTo>
                <a:lnTo>
                  <a:pt x="1756" y="517"/>
                </a:lnTo>
                <a:lnTo>
                  <a:pt x="1756" y="517"/>
                </a:lnTo>
                <a:lnTo>
                  <a:pt x="1756" y="520"/>
                </a:lnTo>
                <a:lnTo>
                  <a:pt x="1756" y="520"/>
                </a:lnTo>
                <a:lnTo>
                  <a:pt x="1756" y="522"/>
                </a:lnTo>
                <a:lnTo>
                  <a:pt x="1756" y="522"/>
                </a:lnTo>
                <a:lnTo>
                  <a:pt x="1756" y="525"/>
                </a:lnTo>
                <a:lnTo>
                  <a:pt x="1756" y="525"/>
                </a:lnTo>
                <a:lnTo>
                  <a:pt x="1756" y="528"/>
                </a:lnTo>
                <a:lnTo>
                  <a:pt x="1756" y="528"/>
                </a:lnTo>
                <a:lnTo>
                  <a:pt x="1756" y="530"/>
                </a:lnTo>
                <a:lnTo>
                  <a:pt x="1756" y="530"/>
                </a:lnTo>
                <a:lnTo>
                  <a:pt x="1756" y="533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" name="Freeform 21"/>
          <p:cNvSpPr/>
          <p:nvPr/>
        </p:nvSpPr>
        <p:spPr bwMode="auto">
          <a:xfrm rot="20974171">
            <a:off x="2740817" y="5223117"/>
            <a:ext cx="2786063" cy="850900"/>
          </a:xfrm>
          <a:custGeom>
            <a:avLst/>
            <a:gdLst>
              <a:gd name="T0" fmla="*/ 1646 w 1755"/>
              <a:gd name="T1" fmla="*/ 490 h 536"/>
              <a:gd name="T2" fmla="*/ 1509 w 1755"/>
              <a:gd name="T3" fmla="*/ 493 h 536"/>
              <a:gd name="T4" fmla="*/ 1373 w 1755"/>
              <a:gd name="T5" fmla="*/ 498 h 536"/>
              <a:gd name="T6" fmla="*/ 1234 w 1755"/>
              <a:gd name="T7" fmla="*/ 501 h 536"/>
              <a:gd name="T8" fmla="*/ 1098 w 1755"/>
              <a:gd name="T9" fmla="*/ 506 h 536"/>
              <a:gd name="T10" fmla="*/ 962 w 1755"/>
              <a:gd name="T11" fmla="*/ 509 h 536"/>
              <a:gd name="T12" fmla="*/ 825 w 1755"/>
              <a:gd name="T13" fmla="*/ 512 h 536"/>
              <a:gd name="T14" fmla="*/ 686 w 1755"/>
              <a:gd name="T15" fmla="*/ 517 h 536"/>
              <a:gd name="T16" fmla="*/ 550 w 1755"/>
              <a:gd name="T17" fmla="*/ 520 h 536"/>
              <a:gd name="T18" fmla="*/ 414 w 1755"/>
              <a:gd name="T19" fmla="*/ 525 h 536"/>
              <a:gd name="T20" fmla="*/ 275 w 1755"/>
              <a:gd name="T21" fmla="*/ 528 h 536"/>
              <a:gd name="T22" fmla="*/ 139 w 1755"/>
              <a:gd name="T23" fmla="*/ 530 h 536"/>
              <a:gd name="T24" fmla="*/ 2 w 1755"/>
              <a:gd name="T25" fmla="*/ 536 h 536"/>
              <a:gd name="T26" fmla="*/ 2 w 1755"/>
              <a:gd name="T27" fmla="*/ 528 h 536"/>
              <a:gd name="T28" fmla="*/ 2 w 1755"/>
              <a:gd name="T29" fmla="*/ 522 h 536"/>
              <a:gd name="T30" fmla="*/ 0 w 1755"/>
              <a:gd name="T31" fmla="*/ 517 h 536"/>
              <a:gd name="T32" fmla="*/ 0 w 1755"/>
              <a:gd name="T33" fmla="*/ 509 h 536"/>
              <a:gd name="T34" fmla="*/ 0 w 1755"/>
              <a:gd name="T35" fmla="*/ 504 h 536"/>
              <a:gd name="T36" fmla="*/ 0 w 1755"/>
              <a:gd name="T37" fmla="*/ 496 h 536"/>
              <a:gd name="T38" fmla="*/ 0 w 1755"/>
              <a:gd name="T39" fmla="*/ 490 h 536"/>
              <a:gd name="T40" fmla="*/ 0 w 1755"/>
              <a:gd name="T41" fmla="*/ 482 h 536"/>
              <a:gd name="T42" fmla="*/ 0 w 1755"/>
              <a:gd name="T43" fmla="*/ 477 h 536"/>
              <a:gd name="T44" fmla="*/ 0 w 1755"/>
              <a:gd name="T45" fmla="*/ 469 h 536"/>
              <a:gd name="T46" fmla="*/ 0 w 1755"/>
              <a:gd name="T47" fmla="*/ 463 h 536"/>
              <a:gd name="T48" fmla="*/ 0 w 1755"/>
              <a:gd name="T49" fmla="*/ 455 h 536"/>
              <a:gd name="T50" fmla="*/ 24 w 1755"/>
              <a:gd name="T51" fmla="*/ 334 h 536"/>
              <a:gd name="T52" fmla="*/ 165 w 1755"/>
              <a:gd name="T53" fmla="*/ 447 h 536"/>
              <a:gd name="T54" fmla="*/ 285 w 1755"/>
              <a:gd name="T55" fmla="*/ 280 h 536"/>
              <a:gd name="T56" fmla="*/ 438 w 1755"/>
              <a:gd name="T57" fmla="*/ 439 h 536"/>
              <a:gd name="T58" fmla="*/ 566 w 1755"/>
              <a:gd name="T59" fmla="*/ 202 h 536"/>
              <a:gd name="T60" fmla="*/ 713 w 1755"/>
              <a:gd name="T61" fmla="*/ 431 h 536"/>
              <a:gd name="T62" fmla="*/ 847 w 1755"/>
              <a:gd name="T63" fmla="*/ 205 h 536"/>
              <a:gd name="T64" fmla="*/ 986 w 1755"/>
              <a:gd name="T65" fmla="*/ 423 h 536"/>
              <a:gd name="T66" fmla="*/ 1114 w 1755"/>
              <a:gd name="T67" fmla="*/ 111 h 536"/>
              <a:gd name="T68" fmla="*/ 1261 w 1755"/>
              <a:gd name="T69" fmla="*/ 415 h 536"/>
              <a:gd name="T70" fmla="*/ 1368 w 1755"/>
              <a:gd name="T71" fmla="*/ 148 h 536"/>
              <a:gd name="T72" fmla="*/ 1536 w 1755"/>
              <a:gd name="T73" fmla="*/ 407 h 536"/>
              <a:gd name="T74" fmla="*/ 1667 w 1755"/>
              <a:gd name="T75" fmla="*/ 224 h 536"/>
              <a:gd name="T76" fmla="*/ 1755 w 1755"/>
              <a:gd name="T77" fmla="*/ 404 h 536"/>
              <a:gd name="T78" fmla="*/ 1755 w 1755"/>
              <a:gd name="T79" fmla="*/ 412 h 536"/>
              <a:gd name="T80" fmla="*/ 1755 w 1755"/>
              <a:gd name="T81" fmla="*/ 417 h 536"/>
              <a:gd name="T82" fmla="*/ 1755 w 1755"/>
              <a:gd name="T83" fmla="*/ 426 h 536"/>
              <a:gd name="T84" fmla="*/ 1755 w 1755"/>
              <a:gd name="T85" fmla="*/ 431 h 536"/>
              <a:gd name="T86" fmla="*/ 1755 w 1755"/>
              <a:gd name="T87" fmla="*/ 436 h 536"/>
              <a:gd name="T88" fmla="*/ 1755 w 1755"/>
              <a:gd name="T89" fmla="*/ 444 h 536"/>
              <a:gd name="T90" fmla="*/ 1755 w 1755"/>
              <a:gd name="T91" fmla="*/ 450 h 536"/>
              <a:gd name="T92" fmla="*/ 1755 w 1755"/>
              <a:gd name="T93" fmla="*/ 458 h 536"/>
              <a:gd name="T94" fmla="*/ 1755 w 1755"/>
              <a:gd name="T95" fmla="*/ 463 h 536"/>
              <a:gd name="T96" fmla="*/ 1755 w 1755"/>
              <a:gd name="T97" fmla="*/ 471 h 536"/>
              <a:gd name="T98" fmla="*/ 1755 w 1755"/>
              <a:gd name="T99" fmla="*/ 477 h 536"/>
              <a:gd name="T100" fmla="*/ 1755 w 1755"/>
              <a:gd name="T101" fmla="*/ 485 h 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755" h="536">
                <a:moveTo>
                  <a:pt x="1755" y="487"/>
                </a:moveTo>
                <a:lnTo>
                  <a:pt x="1728" y="487"/>
                </a:lnTo>
                <a:lnTo>
                  <a:pt x="1702" y="487"/>
                </a:lnTo>
                <a:lnTo>
                  <a:pt x="1675" y="490"/>
                </a:lnTo>
                <a:lnTo>
                  <a:pt x="1646" y="490"/>
                </a:lnTo>
                <a:lnTo>
                  <a:pt x="1619" y="490"/>
                </a:lnTo>
                <a:lnTo>
                  <a:pt x="1592" y="490"/>
                </a:lnTo>
                <a:lnTo>
                  <a:pt x="1565" y="493"/>
                </a:lnTo>
                <a:lnTo>
                  <a:pt x="1536" y="493"/>
                </a:lnTo>
                <a:lnTo>
                  <a:pt x="1509" y="493"/>
                </a:lnTo>
                <a:lnTo>
                  <a:pt x="1483" y="496"/>
                </a:lnTo>
                <a:lnTo>
                  <a:pt x="1456" y="496"/>
                </a:lnTo>
                <a:lnTo>
                  <a:pt x="1426" y="496"/>
                </a:lnTo>
                <a:lnTo>
                  <a:pt x="1400" y="496"/>
                </a:lnTo>
                <a:lnTo>
                  <a:pt x="1373" y="498"/>
                </a:lnTo>
                <a:lnTo>
                  <a:pt x="1346" y="498"/>
                </a:lnTo>
                <a:lnTo>
                  <a:pt x="1317" y="498"/>
                </a:lnTo>
                <a:lnTo>
                  <a:pt x="1290" y="501"/>
                </a:lnTo>
                <a:lnTo>
                  <a:pt x="1263" y="501"/>
                </a:lnTo>
                <a:lnTo>
                  <a:pt x="1234" y="501"/>
                </a:lnTo>
                <a:lnTo>
                  <a:pt x="1207" y="501"/>
                </a:lnTo>
                <a:lnTo>
                  <a:pt x="1181" y="504"/>
                </a:lnTo>
                <a:lnTo>
                  <a:pt x="1154" y="504"/>
                </a:lnTo>
                <a:lnTo>
                  <a:pt x="1125" y="504"/>
                </a:lnTo>
                <a:lnTo>
                  <a:pt x="1098" y="506"/>
                </a:lnTo>
                <a:lnTo>
                  <a:pt x="1071" y="506"/>
                </a:lnTo>
                <a:lnTo>
                  <a:pt x="1044" y="506"/>
                </a:lnTo>
                <a:lnTo>
                  <a:pt x="1015" y="506"/>
                </a:lnTo>
                <a:lnTo>
                  <a:pt x="988" y="509"/>
                </a:lnTo>
                <a:lnTo>
                  <a:pt x="962" y="509"/>
                </a:lnTo>
                <a:lnTo>
                  <a:pt x="935" y="509"/>
                </a:lnTo>
                <a:lnTo>
                  <a:pt x="905" y="509"/>
                </a:lnTo>
                <a:lnTo>
                  <a:pt x="879" y="512"/>
                </a:lnTo>
                <a:lnTo>
                  <a:pt x="852" y="512"/>
                </a:lnTo>
                <a:lnTo>
                  <a:pt x="825" y="512"/>
                </a:lnTo>
                <a:lnTo>
                  <a:pt x="796" y="514"/>
                </a:lnTo>
                <a:lnTo>
                  <a:pt x="769" y="514"/>
                </a:lnTo>
                <a:lnTo>
                  <a:pt x="742" y="514"/>
                </a:lnTo>
                <a:lnTo>
                  <a:pt x="713" y="514"/>
                </a:lnTo>
                <a:lnTo>
                  <a:pt x="686" y="517"/>
                </a:lnTo>
                <a:lnTo>
                  <a:pt x="660" y="517"/>
                </a:lnTo>
                <a:lnTo>
                  <a:pt x="633" y="517"/>
                </a:lnTo>
                <a:lnTo>
                  <a:pt x="603" y="520"/>
                </a:lnTo>
                <a:lnTo>
                  <a:pt x="577" y="520"/>
                </a:lnTo>
                <a:lnTo>
                  <a:pt x="550" y="520"/>
                </a:lnTo>
                <a:lnTo>
                  <a:pt x="523" y="520"/>
                </a:lnTo>
                <a:lnTo>
                  <a:pt x="494" y="522"/>
                </a:lnTo>
                <a:lnTo>
                  <a:pt x="467" y="522"/>
                </a:lnTo>
                <a:lnTo>
                  <a:pt x="440" y="522"/>
                </a:lnTo>
                <a:lnTo>
                  <a:pt x="414" y="525"/>
                </a:lnTo>
                <a:lnTo>
                  <a:pt x="384" y="525"/>
                </a:lnTo>
                <a:lnTo>
                  <a:pt x="358" y="525"/>
                </a:lnTo>
                <a:lnTo>
                  <a:pt x="331" y="525"/>
                </a:lnTo>
                <a:lnTo>
                  <a:pt x="304" y="528"/>
                </a:lnTo>
                <a:lnTo>
                  <a:pt x="275" y="528"/>
                </a:lnTo>
                <a:lnTo>
                  <a:pt x="248" y="528"/>
                </a:lnTo>
                <a:lnTo>
                  <a:pt x="221" y="530"/>
                </a:lnTo>
                <a:lnTo>
                  <a:pt x="192" y="530"/>
                </a:lnTo>
                <a:lnTo>
                  <a:pt x="165" y="530"/>
                </a:lnTo>
                <a:lnTo>
                  <a:pt x="139" y="530"/>
                </a:lnTo>
                <a:lnTo>
                  <a:pt x="112" y="533"/>
                </a:lnTo>
                <a:lnTo>
                  <a:pt x="82" y="533"/>
                </a:lnTo>
                <a:lnTo>
                  <a:pt x="56" y="533"/>
                </a:lnTo>
                <a:lnTo>
                  <a:pt x="29" y="536"/>
                </a:lnTo>
                <a:lnTo>
                  <a:pt x="2" y="536"/>
                </a:lnTo>
                <a:lnTo>
                  <a:pt x="2" y="533"/>
                </a:lnTo>
                <a:lnTo>
                  <a:pt x="2" y="533"/>
                </a:lnTo>
                <a:lnTo>
                  <a:pt x="2" y="530"/>
                </a:lnTo>
                <a:lnTo>
                  <a:pt x="2" y="530"/>
                </a:lnTo>
                <a:lnTo>
                  <a:pt x="2" y="528"/>
                </a:lnTo>
                <a:lnTo>
                  <a:pt x="2" y="528"/>
                </a:lnTo>
                <a:lnTo>
                  <a:pt x="2" y="525"/>
                </a:lnTo>
                <a:lnTo>
                  <a:pt x="2" y="525"/>
                </a:lnTo>
                <a:lnTo>
                  <a:pt x="2" y="522"/>
                </a:lnTo>
                <a:lnTo>
                  <a:pt x="2" y="522"/>
                </a:lnTo>
                <a:lnTo>
                  <a:pt x="2" y="520"/>
                </a:lnTo>
                <a:lnTo>
                  <a:pt x="2" y="520"/>
                </a:lnTo>
                <a:lnTo>
                  <a:pt x="2" y="520"/>
                </a:lnTo>
                <a:lnTo>
                  <a:pt x="0" y="517"/>
                </a:lnTo>
                <a:lnTo>
                  <a:pt x="0" y="517"/>
                </a:lnTo>
                <a:lnTo>
                  <a:pt x="0" y="514"/>
                </a:lnTo>
                <a:lnTo>
                  <a:pt x="0" y="514"/>
                </a:lnTo>
                <a:lnTo>
                  <a:pt x="0" y="512"/>
                </a:lnTo>
                <a:lnTo>
                  <a:pt x="0" y="512"/>
                </a:lnTo>
                <a:lnTo>
                  <a:pt x="0" y="509"/>
                </a:lnTo>
                <a:lnTo>
                  <a:pt x="0" y="509"/>
                </a:lnTo>
                <a:lnTo>
                  <a:pt x="0" y="506"/>
                </a:lnTo>
                <a:lnTo>
                  <a:pt x="0" y="506"/>
                </a:lnTo>
                <a:lnTo>
                  <a:pt x="0" y="504"/>
                </a:lnTo>
                <a:lnTo>
                  <a:pt x="0" y="504"/>
                </a:lnTo>
                <a:lnTo>
                  <a:pt x="0" y="501"/>
                </a:lnTo>
                <a:lnTo>
                  <a:pt x="0" y="501"/>
                </a:lnTo>
                <a:lnTo>
                  <a:pt x="0" y="498"/>
                </a:lnTo>
                <a:lnTo>
                  <a:pt x="0" y="498"/>
                </a:lnTo>
                <a:lnTo>
                  <a:pt x="0" y="496"/>
                </a:lnTo>
                <a:lnTo>
                  <a:pt x="0" y="496"/>
                </a:lnTo>
                <a:lnTo>
                  <a:pt x="0" y="493"/>
                </a:lnTo>
                <a:lnTo>
                  <a:pt x="0" y="493"/>
                </a:lnTo>
                <a:lnTo>
                  <a:pt x="0" y="490"/>
                </a:lnTo>
                <a:lnTo>
                  <a:pt x="0" y="490"/>
                </a:lnTo>
                <a:lnTo>
                  <a:pt x="0" y="487"/>
                </a:lnTo>
                <a:lnTo>
                  <a:pt x="0" y="487"/>
                </a:lnTo>
                <a:lnTo>
                  <a:pt x="0" y="485"/>
                </a:lnTo>
                <a:lnTo>
                  <a:pt x="0" y="485"/>
                </a:lnTo>
                <a:lnTo>
                  <a:pt x="0" y="482"/>
                </a:lnTo>
                <a:lnTo>
                  <a:pt x="0" y="482"/>
                </a:lnTo>
                <a:lnTo>
                  <a:pt x="0" y="479"/>
                </a:lnTo>
                <a:lnTo>
                  <a:pt x="0" y="479"/>
                </a:lnTo>
                <a:lnTo>
                  <a:pt x="0" y="477"/>
                </a:lnTo>
                <a:lnTo>
                  <a:pt x="0" y="477"/>
                </a:lnTo>
                <a:lnTo>
                  <a:pt x="0" y="474"/>
                </a:lnTo>
                <a:lnTo>
                  <a:pt x="0" y="474"/>
                </a:lnTo>
                <a:lnTo>
                  <a:pt x="0" y="471"/>
                </a:lnTo>
                <a:lnTo>
                  <a:pt x="0" y="471"/>
                </a:lnTo>
                <a:lnTo>
                  <a:pt x="0" y="469"/>
                </a:lnTo>
                <a:lnTo>
                  <a:pt x="0" y="469"/>
                </a:lnTo>
                <a:lnTo>
                  <a:pt x="0" y="466"/>
                </a:lnTo>
                <a:lnTo>
                  <a:pt x="0" y="466"/>
                </a:lnTo>
                <a:lnTo>
                  <a:pt x="0" y="463"/>
                </a:lnTo>
                <a:lnTo>
                  <a:pt x="0" y="463"/>
                </a:lnTo>
                <a:lnTo>
                  <a:pt x="0" y="461"/>
                </a:lnTo>
                <a:lnTo>
                  <a:pt x="0" y="461"/>
                </a:lnTo>
                <a:lnTo>
                  <a:pt x="0" y="458"/>
                </a:lnTo>
                <a:lnTo>
                  <a:pt x="0" y="458"/>
                </a:lnTo>
                <a:lnTo>
                  <a:pt x="0" y="455"/>
                </a:lnTo>
                <a:lnTo>
                  <a:pt x="0" y="455"/>
                </a:lnTo>
                <a:lnTo>
                  <a:pt x="0" y="452"/>
                </a:lnTo>
                <a:lnTo>
                  <a:pt x="0" y="452"/>
                </a:lnTo>
                <a:lnTo>
                  <a:pt x="0" y="450"/>
                </a:lnTo>
                <a:lnTo>
                  <a:pt x="24" y="334"/>
                </a:lnTo>
                <a:lnTo>
                  <a:pt x="53" y="450"/>
                </a:lnTo>
                <a:lnTo>
                  <a:pt x="82" y="245"/>
                </a:lnTo>
                <a:lnTo>
                  <a:pt x="109" y="447"/>
                </a:lnTo>
                <a:lnTo>
                  <a:pt x="149" y="0"/>
                </a:lnTo>
                <a:lnTo>
                  <a:pt x="165" y="447"/>
                </a:lnTo>
                <a:lnTo>
                  <a:pt x="187" y="261"/>
                </a:lnTo>
                <a:lnTo>
                  <a:pt x="219" y="444"/>
                </a:lnTo>
                <a:lnTo>
                  <a:pt x="243" y="108"/>
                </a:lnTo>
                <a:lnTo>
                  <a:pt x="275" y="444"/>
                </a:lnTo>
                <a:lnTo>
                  <a:pt x="285" y="280"/>
                </a:lnTo>
                <a:lnTo>
                  <a:pt x="328" y="442"/>
                </a:lnTo>
                <a:lnTo>
                  <a:pt x="326" y="178"/>
                </a:lnTo>
                <a:lnTo>
                  <a:pt x="384" y="439"/>
                </a:lnTo>
                <a:lnTo>
                  <a:pt x="414" y="237"/>
                </a:lnTo>
                <a:lnTo>
                  <a:pt x="438" y="439"/>
                </a:lnTo>
                <a:lnTo>
                  <a:pt x="513" y="87"/>
                </a:lnTo>
                <a:lnTo>
                  <a:pt x="494" y="436"/>
                </a:lnTo>
                <a:lnTo>
                  <a:pt x="534" y="245"/>
                </a:lnTo>
                <a:lnTo>
                  <a:pt x="547" y="436"/>
                </a:lnTo>
                <a:lnTo>
                  <a:pt x="566" y="202"/>
                </a:lnTo>
                <a:lnTo>
                  <a:pt x="603" y="434"/>
                </a:lnTo>
                <a:lnTo>
                  <a:pt x="606" y="124"/>
                </a:lnTo>
                <a:lnTo>
                  <a:pt x="657" y="434"/>
                </a:lnTo>
                <a:lnTo>
                  <a:pt x="668" y="138"/>
                </a:lnTo>
                <a:lnTo>
                  <a:pt x="713" y="431"/>
                </a:lnTo>
                <a:lnTo>
                  <a:pt x="740" y="65"/>
                </a:lnTo>
                <a:lnTo>
                  <a:pt x="766" y="428"/>
                </a:lnTo>
                <a:lnTo>
                  <a:pt x="788" y="165"/>
                </a:lnTo>
                <a:lnTo>
                  <a:pt x="823" y="428"/>
                </a:lnTo>
                <a:lnTo>
                  <a:pt x="847" y="205"/>
                </a:lnTo>
                <a:lnTo>
                  <a:pt x="876" y="426"/>
                </a:lnTo>
                <a:lnTo>
                  <a:pt x="911" y="68"/>
                </a:lnTo>
                <a:lnTo>
                  <a:pt x="932" y="426"/>
                </a:lnTo>
                <a:lnTo>
                  <a:pt x="956" y="191"/>
                </a:lnTo>
                <a:lnTo>
                  <a:pt x="986" y="423"/>
                </a:lnTo>
                <a:lnTo>
                  <a:pt x="994" y="159"/>
                </a:lnTo>
                <a:lnTo>
                  <a:pt x="1042" y="423"/>
                </a:lnTo>
                <a:lnTo>
                  <a:pt x="1063" y="218"/>
                </a:lnTo>
                <a:lnTo>
                  <a:pt x="1095" y="420"/>
                </a:lnTo>
                <a:lnTo>
                  <a:pt x="1114" y="111"/>
                </a:lnTo>
                <a:lnTo>
                  <a:pt x="1151" y="417"/>
                </a:lnTo>
                <a:lnTo>
                  <a:pt x="1210" y="108"/>
                </a:lnTo>
                <a:lnTo>
                  <a:pt x="1205" y="417"/>
                </a:lnTo>
                <a:lnTo>
                  <a:pt x="1255" y="235"/>
                </a:lnTo>
                <a:lnTo>
                  <a:pt x="1261" y="415"/>
                </a:lnTo>
                <a:lnTo>
                  <a:pt x="1293" y="78"/>
                </a:lnTo>
                <a:lnTo>
                  <a:pt x="1317" y="415"/>
                </a:lnTo>
                <a:lnTo>
                  <a:pt x="1338" y="148"/>
                </a:lnTo>
                <a:lnTo>
                  <a:pt x="1370" y="412"/>
                </a:lnTo>
                <a:lnTo>
                  <a:pt x="1368" y="148"/>
                </a:lnTo>
                <a:lnTo>
                  <a:pt x="1426" y="412"/>
                </a:lnTo>
                <a:lnTo>
                  <a:pt x="1443" y="181"/>
                </a:lnTo>
                <a:lnTo>
                  <a:pt x="1480" y="409"/>
                </a:lnTo>
                <a:lnTo>
                  <a:pt x="1493" y="105"/>
                </a:lnTo>
                <a:lnTo>
                  <a:pt x="1536" y="407"/>
                </a:lnTo>
                <a:lnTo>
                  <a:pt x="1611" y="35"/>
                </a:lnTo>
                <a:lnTo>
                  <a:pt x="1589" y="407"/>
                </a:lnTo>
                <a:lnTo>
                  <a:pt x="1635" y="183"/>
                </a:lnTo>
                <a:lnTo>
                  <a:pt x="1646" y="404"/>
                </a:lnTo>
                <a:lnTo>
                  <a:pt x="1667" y="224"/>
                </a:lnTo>
                <a:lnTo>
                  <a:pt x="1699" y="404"/>
                </a:lnTo>
                <a:lnTo>
                  <a:pt x="1694" y="95"/>
                </a:lnTo>
                <a:lnTo>
                  <a:pt x="1755" y="401"/>
                </a:lnTo>
                <a:lnTo>
                  <a:pt x="1755" y="404"/>
                </a:lnTo>
                <a:lnTo>
                  <a:pt x="1755" y="404"/>
                </a:lnTo>
                <a:lnTo>
                  <a:pt x="1755" y="407"/>
                </a:lnTo>
                <a:lnTo>
                  <a:pt x="1755" y="407"/>
                </a:lnTo>
                <a:lnTo>
                  <a:pt x="1755" y="409"/>
                </a:lnTo>
                <a:lnTo>
                  <a:pt x="1755" y="409"/>
                </a:lnTo>
                <a:lnTo>
                  <a:pt x="1755" y="412"/>
                </a:lnTo>
                <a:lnTo>
                  <a:pt x="1755" y="412"/>
                </a:lnTo>
                <a:lnTo>
                  <a:pt x="1755" y="415"/>
                </a:lnTo>
                <a:lnTo>
                  <a:pt x="1755" y="415"/>
                </a:lnTo>
                <a:lnTo>
                  <a:pt x="1755" y="417"/>
                </a:lnTo>
                <a:lnTo>
                  <a:pt x="1755" y="417"/>
                </a:lnTo>
                <a:lnTo>
                  <a:pt x="1755" y="420"/>
                </a:lnTo>
                <a:lnTo>
                  <a:pt x="1755" y="420"/>
                </a:lnTo>
                <a:lnTo>
                  <a:pt x="1755" y="423"/>
                </a:lnTo>
                <a:lnTo>
                  <a:pt x="1755" y="423"/>
                </a:lnTo>
                <a:lnTo>
                  <a:pt x="1755" y="426"/>
                </a:lnTo>
                <a:lnTo>
                  <a:pt x="1755" y="426"/>
                </a:lnTo>
                <a:lnTo>
                  <a:pt x="1755" y="428"/>
                </a:lnTo>
                <a:lnTo>
                  <a:pt x="1755" y="428"/>
                </a:lnTo>
                <a:lnTo>
                  <a:pt x="1755" y="431"/>
                </a:lnTo>
                <a:lnTo>
                  <a:pt x="1755" y="431"/>
                </a:lnTo>
                <a:lnTo>
                  <a:pt x="1755" y="434"/>
                </a:lnTo>
                <a:lnTo>
                  <a:pt x="1755" y="434"/>
                </a:lnTo>
                <a:lnTo>
                  <a:pt x="1755" y="434"/>
                </a:lnTo>
                <a:lnTo>
                  <a:pt x="1755" y="436"/>
                </a:lnTo>
                <a:lnTo>
                  <a:pt x="1755" y="436"/>
                </a:lnTo>
                <a:lnTo>
                  <a:pt x="1755" y="439"/>
                </a:lnTo>
                <a:lnTo>
                  <a:pt x="1755" y="439"/>
                </a:lnTo>
                <a:lnTo>
                  <a:pt x="1755" y="442"/>
                </a:lnTo>
                <a:lnTo>
                  <a:pt x="1755" y="442"/>
                </a:lnTo>
                <a:lnTo>
                  <a:pt x="1755" y="444"/>
                </a:lnTo>
                <a:lnTo>
                  <a:pt x="1755" y="444"/>
                </a:lnTo>
                <a:lnTo>
                  <a:pt x="1755" y="447"/>
                </a:lnTo>
                <a:lnTo>
                  <a:pt x="1755" y="447"/>
                </a:lnTo>
                <a:lnTo>
                  <a:pt x="1755" y="450"/>
                </a:lnTo>
                <a:lnTo>
                  <a:pt x="1755" y="450"/>
                </a:lnTo>
                <a:lnTo>
                  <a:pt x="1755" y="452"/>
                </a:lnTo>
                <a:lnTo>
                  <a:pt x="1755" y="452"/>
                </a:lnTo>
                <a:lnTo>
                  <a:pt x="1755" y="455"/>
                </a:lnTo>
                <a:lnTo>
                  <a:pt x="1755" y="455"/>
                </a:lnTo>
                <a:lnTo>
                  <a:pt x="1755" y="458"/>
                </a:lnTo>
                <a:lnTo>
                  <a:pt x="1755" y="458"/>
                </a:lnTo>
                <a:lnTo>
                  <a:pt x="1755" y="461"/>
                </a:lnTo>
                <a:lnTo>
                  <a:pt x="1755" y="461"/>
                </a:lnTo>
                <a:lnTo>
                  <a:pt x="1755" y="463"/>
                </a:lnTo>
                <a:lnTo>
                  <a:pt x="1755" y="463"/>
                </a:lnTo>
                <a:lnTo>
                  <a:pt x="1755" y="466"/>
                </a:lnTo>
                <a:lnTo>
                  <a:pt x="1755" y="466"/>
                </a:lnTo>
                <a:lnTo>
                  <a:pt x="1755" y="469"/>
                </a:lnTo>
                <a:lnTo>
                  <a:pt x="1755" y="469"/>
                </a:lnTo>
                <a:lnTo>
                  <a:pt x="1755" y="471"/>
                </a:lnTo>
                <a:lnTo>
                  <a:pt x="1755" y="471"/>
                </a:lnTo>
                <a:lnTo>
                  <a:pt x="1755" y="474"/>
                </a:lnTo>
                <a:lnTo>
                  <a:pt x="1755" y="474"/>
                </a:lnTo>
                <a:lnTo>
                  <a:pt x="1755" y="477"/>
                </a:lnTo>
                <a:lnTo>
                  <a:pt x="1755" y="477"/>
                </a:lnTo>
                <a:lnTo>
                  <a:pt x="1755" y="479"/>
                </a:lnTo>
                <a:lnTo>
                  <a:pt x="1755" y="479"/>
                </a:lnTo>
                <a:lnTo>
                  <a:pt x="1755" y="482"/>
                </a:lnTo>
                <a:lnTo>
                  <a:pt x="1755" y="482"/>
                </a:lnTo>
                <a:lnTo>
                  <a:pt x="1755" y="485"/>
                </a:lnTo>
                <a:lnTo>
                  <a:pt x="1755" y="485"/>
                </a:lnTo>
                <a:lnTo>
                  <a:pt x="1755" y="487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" name="Freeform 25"/>
          <p:cNvSpPr/>
          <p:nvPr/>
        </p:nvSpPr>
        <p:spPr bwMode="auto">
          <a:xfrm>
            <a:off x="1289843" y="656675"/>
            <a:ext cx="1362869" cy="676649"/>
          </a:xfrm>
          <a:custGeom>
            <a:avLst/>
            <a:gdLst>
              <a:gd name="T0" fmla="*/ 377 w 531"/>
              <a:gd name="T1" fmla="*/ 84 h 262"/>
              <a:gd name="T2" fmla="*/ 307 w 531"/>
              <a:gd name="T3" fmla="*/ 142 h 262"/>
              <a:gd name="T4" fmla="*/ 282 w 531"/>
              <a:gd name="T5" fmla="*/ 113 h 262"/>
              <a:gd name="T6" fmla="*/ 279 w 531"/>
              <a:gd name="T7" fmla="*/ 134 h 262"/>
              <a:gd name="T8" fmla="*/ 262 w 531"/>
              <a:gd name="T9" fmla="*/ 121 h 262"/>
              <a:gd name="T10" fmla="*/ 262 w 531"/>
              <a:gd name="T11" fmla="*/ 159 h 262"/>
              <a:gd name="T12" fmla="*/ 172 w 531"/>
              <a:gd name="T13" fmla="*/ 160 h 262"/>
              <a:gd name="T14" fmla="*/ 0 w 531"/>
              <a:gd name="T15" fmla="*/ 197 h 262"/>
              <a:gd name="T16" fmla="*/ 133 w 531"/>
              <a:gd name="T17" fmla="*/ 243 h 262"/>
              <a:gd name="T18" fmla="*/ 221 w 531"/>
              <a:gd name="T19" fmla="*/ 255 h 262"/>
              <a:gd name="T20" fmla="*/ 298 w 531"/>
              <a:gd name="T21" fmla="*/ 262 h 262"/>
              <a:gd name="T22" fmla="*/ 314 w 531"/>
              <a:gd name="T23" fmla="*/ 230 h 262"/>
              <a:gd name="T24" fmla="*/ 348 w 531"/>
              <a:gd name="T25" fmla="*/ 244 h 262"/>
              <a:gd name="T26" fmla="*/ 402 w 531"/>
              <a:gd name="T27" fmla="*/ 188 h 262"/>
              <a:gd name="T28" fmla="*/ 461 w 531"/>
              <a:gd name="T29" fmla="*/ 122 h 262"/>
              <a:gd name="T30" fmla="*/ 531 w 531"/>
              <a:gd name="T31" fmla="*/ 0 h 262"/>
              <a:gd name="T32" fmla="*/ 377 w 531"/>
              <a:gd name="T33" fmla="*/ 84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31" h="262">
                <a:moveTo>
                  <a:pt x="377" y="84"/>
                </a:moveTo>
                <a:cubicBezTo>
                  <a:pt x="366" y="128"/>
                  <a:pt x="313" y="171"/>
                  <a:pt x="307" y="142"/>
                </a:cubicBezTo>
                <a:cubicBezTo>
                  <a:pt x="301" y="108"/>
                  <a:pt x="282" y="113"/>
                  <a:pt x="282" y="113"/>
                </a:cubicBezTo>
                <a:cubicBezTo>
                  <a:pt x="282" y="113"/>
                  <a:pt x="289" y="129"/>
                  <a:pt x="279" y="134"/>
                </a:cubicBezTo>
                <a:cubicBezTo>
                  <a:pt x="268" y="137"/>
                  <a:pt x="262" y="121"/>
                  <a:pt x="262" y="121"/>
                </a:cubicBezTo>
                <a:cubicBezTo>
                  <a:pt x="262" y="121"/>
                  <a:pt x="246" y="129"/>
                  <a:pt x="262" y="159"/>
                </a:cubicBezTo>
                <a:cubicBezTo>
                  <a:pt x="277" y="184"/>
                  <a:pt x="208" y="186"/>
                  <a:pt x="172" y="160"/>
                </a:cubicBezTo>
                <a:cubicBezTo>
                  <a:pt x="126" y="127"/>
                  <a:pt x="74" y="137"/>
                  <a:pt x="0" y="197"/>
                </a:cubicBezTo>
                <a:cubicBezTo>
                  <a:pt x="0" y="197"/>
                  <a:pt x="97" y="155"/>
                  <a:pt x="133" y="243"/>
                </a:cubicBezTo>
                <a:cubicBezTo>
                  <a:pt x="133" y="243"/>
                  <a:pt x="217" y="209"/>
                  <a:pt x="221" y="255"/>
                </a:cubicBezTo>
                <a:cubicBezTo>
                  <a:pt x="221" y="255"/>
                  <a:pt x="280" y="207"/>
                  <a:pt x="298" y="262"/>
                </a:cubicBezTo>
                <a:cubicBezTo>
                  <a:pt x="298" y="262"/>
                  <a:pt x="295" y="236"/>
                  <a:pt x="314" y="230"/>
                </a:cubicBezTo>
                <a:cubicBezTo>
                  <a:pt x="333" y="223"/>
                  <a:pt x="348" y="244"/>
                  <a:pt x="348" y="244"/>
                </a:cubicBezTo>
                <a:cubicBezTo>
                  <a:pt x="325" y="190"/>
                  <a:pt x="402" y="188"/>
                  <a:pt x="402" y="188"/>
                </a:cubicBezTo>
                <a:cubicBezTo>
                  <a:pt x="375" y="151"/>
                  <a:pt x="461" y="122"/>
                  <a:pt x="461" y="122"/>
                </a:cubicBezTo>
                <a:cubicBezTo>
                  <a:pt x="430" y="31"/>
                  <a:pt x="531" y="0"/>
                  <a:pt x="531" y="0"/>
                </a:cubicBezTo>
                <a:cubicBezTo>
                  <a:pt x="436" y="3"/>
                  <a:pt x="390" y="29"/>
                  <a:pt x="377" y="84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" name="Freeform 25"/>
          <p:cNvSpPr/>
          <p:nvPr/>
        </p:nvSpPr>
        <p:spPr bwMode="auto">
          <a:xfrm rot="1581473">
            <a:off x="10504055" y="251561"/>
            <a:ext cx="1258021" cy="624593"/>
          </a:xfrm>
          <a:custGeom>
            <a:avLst/>
            <a:gdLst>
              <a:gd name="T0" fmla="*/ 377 w 531"/>
              <a:gd name="T1" fmla="*/ 84 h 262"/>
              <a:gd name="T2" fmla="*/ 307 w 531"/>
              <a:gd name="T3" fmla="*/ 142 h 262"/>
              <a:gd name="T4" fmla="*/ 282 w 531"/>
              <a:gd name="T5" fmla="*/ 113 h 262"/>
              <a:gd name="T6" fmla="*/ 279 w 531"/>
              <a:gd name="T7" fmla="*/ 134 h 262"/>
              <a:gd name="T8" fmla="*/ 262 w 531"/>
              <a:gd name="T9" fmla="*/ 121 h 262"/>
              <a:gd name="T10" fmla="*/ 262 w 531"/>
              <a:gd name="T11" fmla="*/ 159 h 262"/>
              <a:gd name="T12" fmla="*/ 172 w 531"/>
              <a:gd name="T13" fmla="*/ 160 h 262"/>
              <a:gd name="T14" fmla="*/ 0 w 531"/>
              <a:gd name="T15" fmla="*/ 197 h 262"/>
              <a:gd name="T16" fmla="*/ 133 w 531"/>
              <a:gd name="T17" fmla="*/ 243 h 262"/>
              <a:gd name="T18" fmla="*/ 221 w 531"/>
              <a:gd name="T19" fmla="*/ 255 h 262"/>
              <a:gd name="T20" fmla="*/ 298 w 531"/>
              <a:gd name="T21" fmla="*/ 262 h 262"/>
              <a:gd name="T22" fmla="*/ 314 w 531"/>
              <a:gd name="T23" fmla="*/ 230 h 262"/>
              <a:gd name="T24" fmla="*/ 348 w 531"/>
              <a:gd name="T25" fmla="*/ 244 h 262"/>
              <a:gd name="T26" fmla="*/ 402 w 531"/>
              <a:gd name="T27" fmla="*/ 188 h 262"/>
              <a:gd name="T28" fmla="*/ 461 w 531"/>
              <a:gd name="T29" fmla="*/ 122 h 262"/>
              <a:gd name="T30" fmla="*/ 531 w 531"/>
              <a:gd name="T31" fmla="*/ 0 h 262"/>
              <a:gd name="T32" fmla="*/ 377 w 531"/>
              <a:gd name="T33" fmla="*/ 84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31" h="262">
                <a:moveTo>
                  <a:pt x="377" y="84"/>
                </a:moveTo>
                <a:cubicBezTo>
                  <a:pt x="366" y="128"/>
                  <a:pt x="313" y="171"/>
                  <a:pt x="307" y="142"/>
                </a:cubicBezTo>
                <a:cubicBezTo>
                  <a:pt x="301" y="108"/>
                  <a:pt x="282" y="113"/>
                  <a:pt x="282" y="113"/>
                </a:cubicBezTo>
                <a:cubicBezTo>
                  <a:pt x="282" y="113"/>
                  <a:pt x="289" y="129"/>
                  <a:pt x="279" y="134"/>
                </a:cubicBezTo>
                <a:cubicBezTo>
                  <a:pt x="268" y="137"/>
                  <a:pt x="262" y="121"/>
                  <a:pt x="262" y="121"/>
                </a:cubicBezTo>
                <a:cubicBezTo>
                  <a:pt x="262" y="121"/>
                  <a:pt x="246" y="129"/>
                  <a:pt x="262" y="159"/>
                </a:cubicBezTo>
                <a:cubicBezTo>
                  <a:pt x="277" y="184"/>
                  <a:pt x="208" y="186"/>
                  <a:pt x="172" y="160"/>
                </a:cubicBezTo>
                <a:cubicBezTo>
                  <a:pt x="126" y="127"/>
                  <a:pt x="74" y="137"/>
                  <a:pt x="0" y="197"/>
                </a:cubicBezTo>
                <a:cubicBezTo>
                  <a:pt x="0" y="197"/>
                  <a:pt x="97" y="155"/>
                  <a:pt x="133" y="243"/>
                </a:cubicBezTo>
                <a:cubicBezTo>
                  <a:pt x="133" y="243"/>
                  <a:pt x="217" y="209"/>
                  <a:pt x="221" y="255"/>
                </a:cubicBezTo>
                <a:cubicBezTo>
                  <a:pt x="221" y="255"/>
                  <a:pt x="280" y="207"/>
                  <a:pt x="298" y="262"/>
                </a:cubicBezTo>
                <a:cubicBezTo>
                  <a:pt x="298" y="262"/>
                  <a:pt x="295" y="236"/>
                  <a:pt x="314" y="230"/>
                </a:cubicBezTo>
                <a:cubicBezTo>
                  <a:pt x="333" y="223"/>
                  <a:pt x="348" y="244"/>
                  <a:pt x="348" y="244"/>
                </a:cubicBezTo>
                <a:cubicBezTo>
                  <a:pt x="325" y="190"/>
                  <a:pt x="402" y="188"/>
                  <a:pt x="402" y="188"/>
                </a:cubicBezTo>
                <a:cubicBezTo>
                  <a:pt x="375" y="151"/>
                  <a:pt x="461" y="122"/>
                  <a:pt x="461" y="122"/>
                </a:cubicBezTo>
                <a:cubicBezTo>
                  <a:pt x="430" y="31"/>
                  <a:pt x="531" y="0"/>
                  <a:pt x="531" y="0"/>
                </a:cubicBezTo>
                <a:cubicBezTo>
                  <a:pt x="436" y="3"/>
                  <a:pt x="390" y="29"/>
                  <a:pt x="377" y="84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" name="Freeform 29"/>
          <p:cNvSpPr/>
          <p:nvPr/>
        </p:nvSpPr>
        <p:spPr bwMode="auto">
          <a:xfrm>
            <a:off x="10439821" y="3622821"/>
            <a:ext cx="892234" cy="548988"/>
          </a:xfrm>
          <a:custGeom>
            <a:avLst/>
            <a:gdLst>
              <a:gd name="T0" fmla="*/ 215 w 321"/>
              <a:gd name="T1" fmla="*/ 138 h 196"/>
              <a:gd name="T2" fmla="*/ 157 w 321"/>
              <a:gd name="T3" fmla="*/ 128 h 196"/>
              <a:gd name="T4" fmla="*/ 160 w 321"/>
              <a:gd name="T5" fmla="*/ 104 h 196"/>
              <a:gd name="T6" fmla="*/ 149 w 321"/>
              <a:gd name="T7" fmla="*/ 111 h 196"/>
              <a:gd name="T8" fmla="*/ 148 w 321"/>
              <a:gd name="T9" fmla="*/ 97 h 196"/>
              <a:gd name="T10" fmla="*/ 129 w 321"/>
              <a:gd name="T11" fmla="*/ 113 h 196"/>
              <a:gd name="T12" fmla="*/ 91 w 321"/>
              <a:gd name="T13" fmla="*/ 69 h 196"/>
              <a:gd name="T14" fmla="*/ 0 w 321"/>
              <a:gd name="T15" fmla="*/ 0 h 196"/>
              <a:gd name="T16" fmla="*/ 33 w 321"/>
              <a:gd name="T17" fmla="*/ 86 h 196"/>
              <a:gd name="T18" fmla="*/ 64 w 321"/>
              <a:gd name="T19" fmla="*/ 134 h 196"/>
              <a:gd name="T20" fmla="*/ 93 w 321"/>
              <a:gd name="T21" fmla="*/ 175 h 196"/>
              <a:gd name="T22" fmla="*/ 116 w 321"/>
              <a:gd name="T23" fmla="*/ 169 h 196"/>
              <a:gd name="T24" fmla="*/ 124 w 321"/>
              <a:gd name="T25" fmla="*/ 191 h 196"/>
              <a:gd name="T26" fmla="*/ 174 w 321"/>
              <a:gd name="T27" fmla="*/ 195 h 196"/>
              <a:gd name="T28" fmla="*/ 231 w 321"/>
              <a:gd name="T29" fmla="*/ 196 h 196"/>
              <a:gd name="T30" fmla="*/ 321 w 321"/>
              <a:gd name="T31" fmla="*/ 179 h 196"/>
              <a:gd name="T32" fmla="*/ 215 w 321"/>
              <a:gd name="T33" fmla="*/ 138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21" h="196">
                <a:moveTo>
                  <a:pt x="215" y="138"/>
                </a:moveTo>
                <a:cubicBezTo>
                  <a:pt x="189" y="151"/>
                  <a:pt x="145" y="143"/>
                  <a:pt x="157" y="128"/>
                </a:cubicBezTo>
                <a:cubicBezTo>
                  <a:pt x="170" y="111"/>
                  <a:pt x="160" y="104"/>
                  <a:pt x="160" y="104"/>
                </a:cubicBezTo>
                <a:cubicBezTo>
                  <a:pt x="160" y="104"/>
                  <a:pt x="155" y="114"/>
                  <a:pt x="149" y="111"/>
                </a:cubicBezTo>
                <a:cubicBezTo>
                  <a:pt x="142" y="107"/>
                  <a:pt x="148" y="97"/>
                  <a:pt x="148" y="97"/>
                </a:cubicBezTo>
                <a:cubicBezTo>
                  <a:pt x="148" y="97"/>
                  <a:pt x="137" y="92"/>
                  <a:pt x="129" y="113"/>
                </a:cubicBezTo>
                <a:cubicBezTo>
                  <a:pt x="123" y="131"/>
                  <a:pt x="93" y="98"/>
                  <a:pt x="91" y="69"/>
                </a:cubicBezTo>
                <a:cubicBezTo>
                  <a:pt x="87" y="33"/>
                  <a:pt x="60" y="12"/>
                  <a:pt x="0" y="0"/>
                </a:cubicBezTo>
                <a:cubicBezTo>
                  <a:pt x="0" y="0"/>
                  <a:pt x="61" y="30"/>
                  <a:pt x="33" y="86"/>
                </a:cubicBezTo>
                <a:cubicBezTo>
                  <a:pt x="33" y="86"/>
                  <a:pt x="85" y="112"/>
                  <a:pt x="64" y="134"/>
                </a:cubicBezTo>
                <a:cubicBezTo>
                  <a:pt x="64" y="134"/>
                  <a:pt x="113" y="143"/>
                  <a:pt x="93" y="175"/>
                </a:cubicBezTo>
                <a:cubicBezTo>
                  <a:pt x="93" y="175"/>
                  <a:pt x="105" y="163"/>
                  <a:pt x="116" y="169"/>
                </a:cubicBezTo>
                <a:cubicBezTo>
                  <a:pt x="128" y="175"/>
                  <a:pt x="124" y="191"/>
                  <a:pt x="124" y="191"/>
                </a:cubicBezTo>
                <a:cubicBezTo>
                  <a:pt x="140" y="158"/>
                  <a:pt x="174" y="195"/>
                  <a:pt x="174" y="195"/>
                </a:cubicBezTo>
                <a:cubicBezTo>
                  <a:pt x="181" y="165"/>
                  <a:pt x="231" y="196"/>
                  <a:pt x="231" y="196"/>
                </a:cubicBezTo>
                <a:cubicBezTo>
                  <a:pt x="263" y="142"/>
                  <a:pt x="321" y="179"/>
                  <a:pt x="321" y="179"/>
                </a:cubicBezTo>
                <a:cubicBezTo>
                  <a:pt x="280" y="133"/>
                  <a:pt x="247" y="121"/>
                  <a:pt x="215" y="138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Freeform 21"/>
          <p:cNvSpPr/>
          <p:nvPr/>
        </p:nvSpPr>
        <p:spPr bwMode="auto">
          <a:xfrm>
            <a:off x="5605104" y="4932604"/>
            <a:ext cx="2786063" cy="850900"/>
          </a:xfrm>
          <a:custGeom>
            <a:avLst/>
            <a:gdLst>
              <a:gd name="T0" fmla="*/ 1646 w 1755"/>
              <a:gd name="T1" fmla="*/ 490 h 536"/>
              <a:gd name="T2" fmla="*/ 1509 w 1755"/>
              <a:gd name="T3" fmla="*/ 493 h 536"/>
              <a:gd name="T4" fmla="*/ 1373 w 1755"/>
              <a:gd name="T5" fmla="*/ 498 h 536"/>
              <a:gd name="T6" fmla="*/ 1234 w 1755"/>
              <a:gd name="T7" fmla="*/ 501 h 536"/>
              <a:gd name="T8" fmla="*/ 1098 w 1755"/>
              <a:gd name="T9" fmla="*/ 506 h 536"/>
              <a:gd name="T10" fmla="*/ 962 w 1755"/>
              <a:gd name="T11" fmla="*/ 509 h 536"/>
              <a:gd name="T12" fmla="*/ 825 w 1755"/>
              <a:gd name="T13" fmla="*/ 512 h 536"/>
              <a:gd name="T14" fmla="*/ 686 w 1755"/>
              <a:gd name="T15" fmla="*/ 517 h 536"/>
              <a:gd name="T16" fmla="*/ 550 w 1755"/>
              <a:gd name="T17" fmla="*/ 520 h 536"/>
              <a:gd name="T18" fmla="*/ 414 w 1755"/>
              <a:gd name="T19" fmla="*/ 525 h 536"/>
              <a:gd name="T20" fmla="*/ 275 w 1755"/>
              <a:gd name="T21" fmla="*/ 528 h 536"/>
              <a:gd name="T22" fmla="*/ 139 w 1755"/>
              <a:gd name="T23" fmla="*/ 530 h 536"/>
              <a:gd name="T24" fmla="*/ 2 w 1755"/>
              <a:gd name="T25" fmla="*/ 536 h 536"/>
              <a:gd name="T26" fmla="*/ 2 w 1755"/>
              <a:gd name="T27" fmla="*/ 528 h 536"/>
              <a:gd name="T28" fmla="*/ 2 w 1755"/>
              <a:gd name="T29" fmla="*/ 522 h 536"/>
              <a:gd name="T30" fmla="*/ 0 w 1755"/>
              <a:gd name="T31" fmla="*/ 517 h 536"/>
              <a:gd name="T32" fmla="*/ 0 w 1755"/>
              <a:gd name="T33" fmla="*/ 509 h 536"/>
              <a:gd name="T34" fmla="*/ 0 w 1755"/>
              <a:gd name="T35" fmla="*/ 504 h 536"/>
              <a:gd name="T36" fmla="*/ 0 w 1755"/>
              <a:gd name="T37" fmla="*/ 496 h 536"/>
              <a:gd name="T38" fmla="*/ 0 w 1755"/>
              <a:gd name="T39" fmla="*/ 490 h 536"/>
              <a:gd name="T40" fmla="*/ 0 w 1755"/>
              <a:gd name="T41" fmla="*/ 482 h 536"/>
              <a:gd name="T42" fmla="*/ 0 w 1755"/>
              <a:gd name="T43" fmla="*/ 477 h 536"/>
              <a:gd name="T44" fmla="*/ 0 w 1755"/>
              <a:gd name="T45" fmla="*/ 469 h 536"/>
              <a:gd name="T46" fmla="*/ 0 w 1755"/>
              <a:gd name="T47" fmla="*/ 463 h 536"/>
              <a:gd name="T48" fmla="*/ 0 w 1755"/>
              <a:gd name="T49" fmla="*/ 455 h 536"/>
              <a:gd name="T50" fmla="*/ 24 w 1755"/>
              <a:gd name="T51" fmla="*/ 334 h 536"/>
              <a:gd name="T52" fmla="*/ 165 w 1755"/>
              <a:gd name="T53" fmla="*/ 447 h 536"/>
              <a:gd name="T54" fmla="*/ 285 w 1755"/>
              <a:gd name="T55" fmla="*/ 280 h 536"/>
              <a:gd name="T56" fmla="*/ 438 w 1755"/>
              <a:gd name="T57" fmla="*/ 439 h 536"/>
              <a:gd name="T58" fmla="*/ 566 w 1755"/>
              <a:gd name="T59" fmla="*/ 202 h 536"/>
              <a:gd name="T60" fmla="*/ 713 w 1755"/>
              <a:gd name="T61" fmla="*/ 431 h 536"/>
              <a:gd name="T62" fmla="*/ 847 w 1755"/>
              <a:gd name="T63" fmla="*/ 205 h 536"/>
              <a:gd name="T64" fmla="*/ 986 w 1755"/>
              <a:gd name="T65" fmla="*/ 423 h 536"/>
              <a:gd name="T66" fmla="*/ 1114 w 1755"/>
              <a:gd name="T67" fmla="*/ 111 h 536"/>
              <a:gd name="T68" fmla="*/ 1261 w 1755"/>
              <a:gd name="T69" fmla="*/ 415 h 536"/>
              <a:gd name="T70" fmla="*/ 1368 w 1755"/>
              <a:gd name="T71" fmla="*/ 148 h 536"/>
              <a:gd name="T72" fmla="*/ 1536 w 1755"/>
              <a:gd name="T73" fmla="*/ 407 h 536"/>
              <a:gd name="T74" fmla="*/ 1667 w 1755"/>
              <a:gd name="T75" fmla="*/ 224 h 536"/>
              <a:gd name="T76" fmla="*/ 1755 w 1755"/>
              <a:gd name="T77" fmla="*/ 404 h 536"/>
              <a:gd name="T78" fmla="*/ 1755 w 1755"/>
              <a:gd name="T79" fmla="*/ 412 h 536"/>
              <a:gd name="T80" fmla="*/ 1755 w 1755"/>
              <a:gd name="T81" fmla="*/ 417 h 536"/>
              <a:gd name="T82" fmla="*/ 1755 w 1755"/>
              <a:gd name="T83" fmla="*/ 426 h 536"/>
              <a:gd name="T84" fmla="*/ 1755 w 1755"/>
              <a:gd name="T85" fmla="*/ 431 h 536"/>
              <a:gd name="T86" fmla="*/ 1755 w 1755"/>
              <a:gd name="T87" fmla="*/ 436 h 536"/>
              <a:gd name="T88" fmla="*/ 1755 w 1755"/>
              <a:gd name="T89" fmla="*/ 444 h 536"/>
              <a:gd name="T90" fmla="*/ 1755 w 1755"/>
              <a:gd name="T91" fmla="*/ 450 h 536"/>
              <a:gd name="T92" fmla="*/ 1755 w 1755"/>
              <a:gd name="T93" fmla="*/ 458 h 536"/>
              <a:gd name="T94" fmla="*/ 1755 w 1755"/>
              <a:gd name="T95" fmla="*/ 463 h 536"/>
              <a:gd name="T96" fmla="*/ 1755 w 1755"/>
              <a:gd name="T97" fmla="*/ 471 h 536"/>
              <a:gd name="T98" fmla="*/ 1755 w 1755"/>
              <a:gd name="T99" fmla="*/ 477 h 536"/>
              <a:gd name="T100" fmla="*/ 1755 w 1755"/>
              <a:gd name="T101" fmla="*/ 485 h 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755" h="536">
                <a:moveTo>
                  <a:pt x="1755" y="487"/>
                </a:moveTo>
                <a:lnTo>
                  <a:pt x="1728" y="487"/>
                </a:lnTo>
                <a:lnTo>
                  <a:pt x="1702" y="487"/>
                </a:lnTo>
                <a:lnTo>
                  <a:pt x="1675" y="490"/>
                </a:lnTo>
                <a:lnTo>
                  <a:pt x="1646" y="490"/>
                </a:lnTo>
                <a:lnTo>
                  <a:pt x="1619" y="490"/>
                </a:lnTo>
                <a:lnTo>
                  <a:pt x="1592" y="490"/>
                </a:lnTo>
                <a:lnTo>
                  <a:pt x="1565" y="493"/>
                </a:lnTo>
                <a:lnTo>
                  <a:pt x="1536" y="493"/>
                </a:lnTo>
                <a:lnTo>
                  <a:pt x="1509" y="493"/>
                </a:lnTo>
                <a:lnTo>
                  <a:pt x="1483" y="496"/>
                </a:lnTo>
                <a:lnTo>
                  <a:pt x="1456" y="496"/>
                </a:lnTo>
                <a:lnTo>
                  <a:pt x="1426" y="496"/>
                </a:lnTo>
                <a:lnTo>
                  <a:pt x="1400" y="496"/>
                </a:lnTo>
                <a:lnTo>
                  <a:pt x="1373" y="498"/>
                </a:lnTo>
                <a:lnTo>
                  <a:pt x="1346" y="498"/>
                </a:lnTo>
                <a:lnTo>
                  <a:pt x="1317" y="498"/>
                </a:lnTo>
                <a:lnTo>
                  <a:pt x="1290" y="501"/>
                </a:lnTo>
                <a:lnTo>
                  <a:pt x="1263" y="501"/>
                </a:lnTo>
                <a:lnTo>
                  <a:pt x="1234" y="501"/>
                </a:lnTo>
                <a:lnTo>
                  <a:pt x="1207" y="501"/>
                </a:lnTo>
                <a:lnTo>
                  <a:pt x="1181" y="504"/>
                </a:lnTo>
                <a:lnTo>
                  <a:pt x="1154" y="504"/>
                </a:lnTo>
                <a:lnTo>
                  <a:pt x="1125" y="504"/>
                </a:lnTo>
                <a:lnTo>
                  <a:pt x="1098" y="506"/>
                </a:lnTo>
                <a:lnTo>
                  <a:pt x="1071" y="506"/>
                </a:lnTo>
                <a:lnTo>
                  <a:pt x="1044" y="506"/>
                </a:lnTo>
                <a:lnTo>
                  <a:pt x="1015" y="506"/>
                </a:lnTo>
                <a:lnTo>
                  <a:pt x="988" y="509"/>
                </a:lnTo>
                <a:lnTo>
                  <a:pt x="962" y="509"/>
                </a:lnTo>
                <a:lnTo>
                  <a:pt x="935" y="509"/>
                </a:lnTo>
                <a:lnTo>
                  <a:pt x="905" y="509"/>
                </a:lnTo>
                <a:lnTo>
                  <a:pt x="879" y="512"/>
                </a:lnTo>
                <a:lnTo>
                  <a:pt x="852" y="512"/>
                </a:lnTo>
                <a:lnTo>
                  <a:pt x="825" y="512"/>
                </a:lnTo>
                <a:lnTo>
                  <a:pt x="796" y="514"/>
                </a:lnTo>
                <a:lnTo>
                  <a:pt x="769" y="514"/>
                </a:lnTo>
                <a:lnTo>
                  <a:pt x="742" y="514"/>
                </a:lnTo>
                <a:lnTo>
                  <a:pt x="713" y="514"/>
                </a:lnTo>
                <a:lnTo>
                  <a:pt x="686" y="517"/>
                </a:lnTo>
                <a:lnTo>
                  <a:pt x="660" y="517"/>
                </a:lnTo>
                <a:lnTo>
                  <a:pt x="633" y="517"/>
                </a:lnTo>
                <a:lnTo>
                  <a:pt x="603" y="520"/>
                </a:lnTo>
                <a:lnTo>
                  <a:pt x="577" y="520"/>
                </a:lnTo>
                <a:lnTo>
                  <a:pt x="550" y="520"/>
                </a:lnTo>
                <a:lnTo>
                  <a:pt x="523" y="520"/>
                </a:lnTo>
                <a:lnTo>
                  <a:pt x="494" y="522"/>
                </a:lnTo>
                <a:lnTo>
                  <a:pt x="467" y="522"/>
                </a:lnTo>
                <a:lnTo>
                  <a:pt x="440" y="522"/>
                </a:lnTo>
                <a:lnTo>
                  <a:pt x="414" y="525"/>
                </a:lnTo>
                <a:lnTo>
                  <a:pt x="384" y="525"/>
                </a:lnTo>
                <a:lnTo>
                  <a:pt x="358" y="525"/>
                </a:lnTo>
                <a:lnTo>
                  <a:pt x="331" y="525"/>
                </a:lnTo>
                <a:lnTo>
                  <a:pt x="304" y="528"/>
                </a:lnTo>
                <a:lnTo>
                  <a:pt x="275" y="528"/>
                </a:lnTo>
                <a:lnTo>
                  <a:pt x="248" y="528"/>
                </a:lnTo>
                <a:lnTo>
                  <a:pt x="221" y="530"/>
                </a:lnTo>
                <a:lnTo>
                  <a:pt x="192" y="530"/>
                </a:lnTo>
                <a:lnTo>
                  <a:pt x="165" y="530"/>
                </a:lnTo>
                <a:lnTo>
                  <a:pt x="139" y="530"/>
                </a:lnTo>
                <a:lnTo>
                  <a:pt x="112" y="533"/>
                </a:lnTo>
                <a:lnTo>
                  <a:pt x="82" y="533"/>
                </a:lnTo>
                <a:lnTo>
                  <a:pt x="56" y="533"/>
                </a:lnTo>
                <a:lnTo>
                  <a:pt x="29" y="536"/>
                </a:lnTo>
                <a:lnTo>
                  <a:pt x="2" y="536"/>
                </a:lnTo>
                <a:lnTo>
                  <a:pt x="2" y="533"/>
                </a:lnTo>
                <a:lnTo>
                  <a:pt x="2" y="533"/>
                </a:lnTo>
                <a:lnTo>
                  <a:pt x="2" y="530"/>
                </a:lnTo>
                <a:lnTo>
                  <a:pt x="2" y="530"/>
                </a:lnTo>
                <a:lnTo>
                  <a:pt x="2" y="528"/>
                </a:lnTo>
                <a:lnTo>
                  <a:pt x="2" y="528"/>
                </a:lnTo>
                <a:lnTo>
                  <a:pt x="2" y="525"/>
                </a:lnTo>
                <a:lnTo>
                  <a:pt x="2" y="525"/>
                </a:lnTo>
                <a:lnTo>
                  <a:pt x="2" y="522"/>
                </a:lnTo>
                <a:lnTo>
                  <a:pt x="2" y="522"/>
                </a:lnTo>
                <a:lnTo>
                  <a:pt x="2" y="520"/>
                </a:lnTo>
                <a:lnTo>
                  <a:pt x="2" y="520"/>
                </a:lnTo>
                <a:lnTo>
                  <a:pt x="2" y="520"/>
                </a:lnTo>
                <a:lnTo>
                  <a:pt x="0" y="517"/>
                </a:lnTo>
                <a:lnTo>
                  <a:pt x="0" y="517"/>
                </a:lnTo>
                <a:lnTo>
                  <a:pt x="0" y="514"/>
                </a:lnTo>
                <a:lnTo>
                  <a:pt x="0" y="514"/>
                </a:lnTo>
                <a:lnTo>
                  <a:pt x="0" y="512"/>
                </a:lnTo>
                <a:lnTo>
                  <a:pt x="0" y="512"/>
                </a:lnTo>
                <a:lnTo>
                  <a:pt x="0" y="509"/>
                </a:lnTo>
                <a:lnTo>
                  <a:pt x="0" y="509"/>
                </a:lnTo>
                <a:lnTo>
                  <a:pt x="0" y="506"/>
                </a:lnTo>
                <a:lnTo>
                  <a:pt x="0" y="506"/>
                </a:lnTo>
                <a:lnTo>
                  <a:pt x="0" y="504"/>
                </a:lnTo>
                <a:lnTo>
                  <a:pt x="0" y="504"/>
                </a:lnTo>
                <a:lnTo>
                  <a:pt x="0" y="501"/>
                </a:lnTo>
                <a:lnTo>
                  <a:pt x="0" y="501"/>
                </a:lnTo>
                <a:lnTo>
                  <a:pt x="0" y="498"/>
                </a:lnTo>
                <a:lnTo>
                  <a:pt x="0" y="498"/>
                </a:lnTo>
                <a:lnTo>
                  <a:pt x="0" y="496"/>
                </a:lnTo>
                <a:lnTo>
                  <a:pt x="0" y="496"/>
                </a:lnTo>
                <a:lnTo>
                  <a:pt x="0" y="493"/>
                </a:lnTo>
                <a:lnTo>
                  <a:pt x="0" y="493"/>
                </a:lnTo>
                <a:lnTo>
                  <a:pt x="0" y="490"/>
                </a:lnTo>
                <a:lnTo>
                  <a:pt x="0" y="490"/>
                </a:lnTo>
                <a:lnTo>
                  <a:pt x="0" y="487"/>
                </a:lnTo>
                <a:lnTo>
                  <a:pt x="0" y="487"/>
                </a:lnTo>
                <a:lnTo>
                  <a:pt x="0" y="485"/>
                </a:lnTo>
                <a:lnTo>
                  <a:pt x="0" y="485"/>
                </a:lnTo>
                <a:lnTo>
                  <a:pt x="0" y="482"/>
                </a:lnTo>
                <a:lnTo>
                  <a:pt x="0" y="482"/>
                </a:lnTo>
                <a:lnTo>
                  <a:pt x="0" y="479"/>
                </a:lnTo>
                <a:lnTo>
                  <a:pt x="0" y="479"/>
                </a:lnTo>
                <a:lnTo>
                  <a:pt x="0" y="477"/>
                </a:lnTo>
                <a:lnTo>
                  <a:pt x="0" y="477"/>
                </a:lnTo>
                <a:lnTo>
                  <a:pt x="0" y="474"/>
                </a:lnTo>
                <a:lnTo>
                  <a:pt x="0" y="474"/>
                </a:lnTo>
                <a:lnTo>
                  <a:pt x="0" y="471"/>
                </a:lnTo>
                <a:lnTo>
                  <a:pt x="0" y="471"/>
                </a:lnTo>
                <a:lnTo>
                  <a:pt x="0" y="469"/>
                </a:lnTo>
                <a:lnTo>
                  <a:pt x="0" y="469"/>
                </a:lnTo>
                <a:lnTo>
                  <a:pt x="0" y="466"/>
                </a:lnTo>
                <a:lnTo>
                  <a:pt x="0" y="466"/>
                </a:lnTo>
                <a:lnTo>
                  <a:pt x="0" y="463"/>
                </a:lnTo>
                <a:lnTo>
                  <a:pt x="0" y="463"/>
                </a:lnTo>
                <a:lnTo>
                  <a:pt x="0" y="461"/>
                </a:lnTo>
                <a:lnTo>
                  <a:pt x="0" y="461"/>
                </a:lnTo>
                <a:lnTo>
                  <a:pt x="0" y="458"/>
                </a:lnTo>
                <a:lnTo>
                  <a:pt x="0" y="458"/>
                </a:lnTo>
                <a:lnTo>
                  <a:pt x="0" y="455"/>
                </a:lnTo>
                <a:lnTo>
                  <a:pt x="0" y="455"/>
                </a:lnTo>
                <a:lnTo>
                  <a:pt x="0" y="452"/>
                </a:lnTo>
                <a:lnTo>
                  <a:pt x="0" y="452"/>
                </a:lnTo>
                <a:lnTo>
                  <a:pt x="0" y="450"/>
                </a:lnTo>
                <a:lnTo>
                  <a:pt x="24" y="334"/>
                </a:lnTo>
                <a:lnTo>
                  <a:pt x="53" y="450"/>
                </a:lnTo>
                <a:lnTo>
                  <a:pt x="82" y="245"/>
                </a:lnTo>
                <a:lnTo>
                  <a:pt x="109" y="447"/>
                </a:lnTo>
                <a:lnTo>
                  <a:pt x="149" y="0"/>
                </a:lnTo>
                <a:lnTo>
                  <a:pt x="165" y="447"/>
                </a:lnTo>
                <a:lnTo>
                  <a:pt x="187" y="261"/>
                </a:lnTo>
                <a:lnTo>
                  <a:pt x="219" y="444"/>
                </a:lnTo>
                <a:lnTo>
                  <a:pt x="243" y="108"/>
                </a:lnTo>
                <a:lnTo>
                  <a:pt x="275" y="444"/>
                </a:lnTo>
                <a:lnTo>
                  <a:pt x="285" y="280"/>
                </a:lnTo>
                <a:lnTo>
                  <a:pt x="328" y="442"/>
                </a:lnTo>
                <a:lnTo>
                  <a:pt x="326" y="178"/>
                </a:lnTo>
                <a:lnTo>
                  <a:pt x="384" y="439"/>
                </a:lnTo>
                <a:lnTo>
                  <a:pt x="414" y="237"/>
                </a:lnTo>
                <a:lnTo>
                  <a:pt x="438" y="439"/>
                </a:lnTo>
                <a:lnTo>
                  <a:pt x="513" y="87"/>
                </a:lnTo>
                <a:lnTo>
                  <a:pt x="494" y="436"/>
                </a:lnTo>
                <a:lnTo>
                  <a:pt x="534" y="245"/>
                </a:lnTo>
                <a:lnTo>
                  <a:pt x="547" y="436"/>
                </a:lnTo>
                <a:lnTo>
                  <a:pt x="566" y="202"/>
                </a:lnTo>
                <a:lnTo>
                  <a:pt x="603" y="434"/>
                </a:lnTo>
                <a:lnTo>
                  <a:pt x="606" y="124"/>
                </a:lnTo>
                <a:lnTo>
                  <a:pt x="657" y="434"/>
                </a:lnTo>
                <a:lnTo>
                  <a:pt x="668" y="138"/>
                </a:lnTo>
                <a:lnTo>
                  <a:pt x="713" y="431"/>
                </a:lnTo>
                <a:lnTo>
                  <a:pt x="740" y="65"/>
                </a:lnTo>
                <a:lnTo>
                  <a:pt x="766" y="428"/>
                </a:lnTo>
                <a:lnTo>
                  <a:pt x="788" y="165"/>
                </a:lnTo>
                <a:lnTo>
                  <a:pt x="823" y="428"/>
                </a:lnTo>
                <a:lnTo>
                  <a:pt x="847" y="205"/>
                </a:lnTo>
                <a:lnTo>
                  <a:pt x="876" y="426"/>
                </a:lnTo>
                <a:lnTo>
                  <a:pt x="911" y="68"/>
                </a:lnTo>
                <a:lnTo>
                  <a:pt x="932" y="426"/>
                </a:lnTo>
                <a:lnTo>
                  <a:pt x="956" y="191"/>
                </a:lnTo>
                <a:lnTo>
                  <a:pt x="986" y="423"/>
                </a:lnTo>
                <a:lnTo>
                  <a:pt x="994" y="159"/>
                </a:lnTo>
                <a:lnTo>
                  <a:pt x="1042" y="423"/>
                </a:lnTo>
                <a:lnTo>
                  <a:pt x="1063" y="218"/>
                </a:lnTo>
                <a:lnTo>
                  <a:pt x="1095" y="420"/>
                </a:lnTo>
                <a:lnTo>
                  <a:pt x="1114" y="111"/>
                </a:lnTo>
                <a:lnTo>
                  <a:pt x="1151" y="417"/>
                </a:lnTo>
                <a:lnTo>
                  <a:pt x="1210" y="108"/>
                </a:lnTo>
                <a:lnTo>
                  <a:pt x="1205" y="417"/>
                </a:lnTo>
                <a:lnTo>
                  <a:pt x="1255" y="235"/>
                </a:lnTo>
                <a:lnTo>
                  <a:pt x="1261" y="415"/>
                </a:lnTo>
                <a:lnTo>
                  <a:pt x="1293" y="78"/>
                </a:lnTo>
                <a:lnTo>
                  <a:pt x="1317" y="415"/>
                </a:lnTo>
                <a:lnTo>
                  <a:pt x="1338" y="148"/>
                </a:lnTo>
                <a:lnTo>
                  <a:pt x="1370" y="412"/>
                </a:lnTo>
                <a:lnTo>
                  <a:pt x="1368" y="148"/>
                </a:lnTo>
                <a:lnTo>
                  <a:pt x="1426" y="412"/>
                </a:lnTo>
                <a:lnTo>
                  <a:pt x="1443" y="181"/>
                </a:lnTo>
                <a:lnTo>
                  <a:pt x="1480" y="409"/>
                </a:lnTo>
                <a:lnTo>
                  <a:pt x="1493" y="105"/>
                </a:lnTo>
                <a:lnTo>
                  <a:pt x="1536" y="407"/>
                </a:lnTo>
                <a:lnTo>
                  <a:pt x="1611" y="35"/>
                </a:lnTo>
                <a:lnTo>
                  <a:pt x="1589" y="407"/>
                </a:lnTo>
                <a:lnTo>
                  <a:pt x="1635" y="183"/>
                </a:lnTo>
                <a:lnTo>
                  <a:pt x="1646" y="404"/>
                </a:lnTo>
                <a:lnTo>
                  <a:pt x="1667" y="224"/>
                </a:lnTo>
                <a:lnTo>
                  <a:pt x="1699" y="404"/>
                </a:lnTo>
                <a:lnTo>
                  <a:pt x="1694" y="95"/>
                </a:lnTo>
                <a:lnTo>
                  <a:pt x="1755" y="401"/>
                </a:lnTo>
                <a:lnTo>
                  <a:pt x="1755" y="404"/>
                </a:lnTo>
                <a:lnTo>
                  <a:pt x="1755" y="404"/>
                </a:lnTo>
                <a:lnTo>
                  <a:pt x="1755" y="407"/>
                </a:lnTo>
                <a:lnTo>
                  <a:pt x="1755" y="407"/>
                </a:lnTo>
                <a:lnTo>
                  <a:pt x="1755" y="409"/>
                </a:lnTo>
                <a:lnTo>
                  <a:pt x="1755" y="409"/>
                </a:lnTo>
                <a:lnTo>
                  <a:pt x="1755" y="412"/>
                </a:lnTo>
                <a:lnTo>
                  <a:pt x="1755" y="412"/>
                </a:lnTo>
                <a:lnTo>
                  <a:pt x="1755" y="415"/>
                </a:lnTo>
                <a:lnTo>
                  <a:pt x="1755" y="415"/>
                </a:lnTo>
                <a:lnTo>
                  <a:pt x="1755" y="417"/>
                </a:lnTo>
                <a:lnTo>
                  <a:pt x="1755" y="417"/>
                </a:lnTo>
                <a:lnTo>
                  <a:pt x="1755" y="420"/>
                </a:lnTo>
                <a:lnTo>
                  <a:pt x="1755" y="420"/>
                </a:lnTo>
                <a:lnTo>
                  <a:pt x="1755" y="423"/>
                </a:lnTo>
                <a:lnTo>
                  <a:pt x="1755" y="423"/>
                </a:lnTo>
                <a:lnTo>
                  <a:pt x="1755" y="426"/>
                </a:lnTo>
                <a:lnTo>
                  <a:pt x="1755" y="426"/>
                </a:lnTo>
                <a:lnTo>
                  <a:pt x="1755" y="428"/>
                </a:lnTo>
                <a:lnTo>
                  <a:pt x="1755" y="428"/>
                </a:lnTo>
                <a:lnTo>
                  <a:pt x="1755" y="431"/>
                </a:lnTo>
                <a:lnTo>
                  <a:pt x="1755" y="431"/>
                </a:lnTo>
                <a:lnTo>
                  <a:pt x="1755" y="434"/>
                </a:lnTo>
                <a:lnTo>
                  <a:pt x="1755" y="434"/>
                </a:lnTo>
                <a:lnTo>
                  <a:pt x="1755" y="434"/>
                </a:lnTo>
                <a:lnTo>
                  <a:pt x="1755" y="436"/>
                </a:lnTo>
                <a:lnTo>
                  <a:pt x="1755" y="436"/>
                </a:lnTo>
                <a:lnTo>
                  <a:pt x="1755" y="439"/>
                </a:lnTo>
                <a:lnTo>
                  <a:pt x="1755" y="439"/>
                </a:lnTo>
                <a:lnTo>
                  <a:pt x="1755" y="442"/>
                </a:lnTo>
                <a:lnTo>
                  <a:pt x="1755" y="442"/>
                </a:lnTo>
                <a:lnTo>
                  <a:pt x="1755" y="444"/>
                </a:lnTo>
                <a:lnTo>
                  <a:pt x="1755" y="444"/>
                </a:lnTo>
                <a:lnTo>
                  <a:pt x="1755" y="447"/>
                </a:lnTo>
                <a:lnTo>
                  <a:pt x="1755" y="447"/>
                </a:lnTo>
                <a:lnTo>
                  <a:pt x="1755" y="450"/>
                </a:lnTo>
                <a:lnTo>
                  <a:pt x="1755" y="450"/>
                </a:lnTo>
                <a:lnTo>
                  <a:pt x="1755" y="452"/>
                </a:lnTo>
                <a:lnTo>
                  <a:pt x="1755" y="452"/>
                </a:lnTo>
                <a:lnTo>
                  <a:pt x="1755" y="455"/>
                </a:lnTo>
                <a:lnTo>
                  <a:pt x="1755" y="455"/>
                </a:lnTo>
                <a:lnTo>
                  <a:pt x="1755" y="458"/>
                </a:lnTo>
                <a:lnTo>
                  <a:pt x="1755" y="458"/>
                </a:lnTo>
                <a:lnTo>
                  <a:pt x="1755" y="461"/>
                </a:lnTo>
                <a:lnTo>
                  <a:pt x="1755" y="461"/>
                </a:lnTo>
                <a:lnTo>
                  <a:pt x="1755" y="463"/>
                </a:lnTo>
                <a:lnTo>
                  <a:pt x="1755" y="463"/>
                </a:lnTo>
                <a:lnTo>
                  <a:pt x="1755" y="466"/>
                </a:lnTo>
                <a:lnTo>
                  <a:pt x="1755" y="466"/>
                </a:lnTo>
                <a:lnTo>
                  <a:pt x="1755" y="469"/>
                </a:lnTo>
                <a:lnTo>
                  <a:pt x="1755" y="469"/>
                </a:lnTo>
                <a:lnTo>
                  <a:pt x="1755" y="471"/>
                </a:lnTo>
                <a:lnTo>
                  <a:pt x="1755" y="471"/>
                </a:lnTo>
                <a:lnTo>
                  <a:pt x="1755" y="474"/>
                </a:lnTo>
                <a:lnTo>
                  <a:pt x="1755" y="474"/>
                </a:lnTo>
                <a:lnTo>
                  <a:pt x="1755" y="477"/>
                </a:lnTo>
                <a:lnTo>
                  <a:pt x="1755" y="477"/>
                </a:lnTo>
                <a:lnTo>
                  <a:pt x="1755" y="479"/>
                </a:lnTo>
                <a:lnTo>
                  <a:pt x="1755" y="479"/>
                </a:lnTo>
                <a:lnTo>
                  <a:pt x="1755" y="482"/>
                </a:lnTo>
                <a:lnTo>
                  <a:pt x="1755" y="482"/>
                </a:lnTo>
                <a:lnTo>
                  <a:pt x="1755" y="485"/>
                </a:lnTo>
                <a:lnTo>
                  <a:pt x="1755" y="485"/>
                </a:lnTo>
                <a:lnTo>
                  <a:pt x="1755" y="487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" name="Freeform 21"/>
          <p:cNvSpPr/>
          <p:nvPr/>
        </p:nvSpPr>
        <p:spPr bwMode="auto">
          <a:xfrm rot="976207">
            <a:off x="8157568" y="5264810"/>
            <a:ext cx="2786063" cy="850900"/>
          </a:xfrm>
          <a:custGeom>
            <a:avLst/>
            <a:gdLst>
              <a:gd name="T0" fmla="*/ 1646 w 1755"/>
              <a:gd name="T1" fmla="*/ 490 h 536"/>
              <a:gd name="T2" fmla="*/ 1509 w 1755"/>
              <a:gd name="T3" fmla="*/ 493 h 536"/>
              <a:gd name="T4" fmla="*/ 1373 w 1755"/>
              <a:gd name="T5" fmla="*/ 498 h 536"/>
              <a:gd name="T6" fmla="*/ 1234 w 1755"/>
              <a:gd name="T7" fmla="*/ 501 h 536"/>
              <a:gd name="T8" fmla="*/ 1098 w 1755"/>
              <a:gd name="T9" fmla="*/ 506 h 536"/>
              <a:gd name="T10" fmla="*/ 962 w 1755"/>
              <a:gd name="T11" fmla="*/ 509 h 536"/>
              <a:gd name="T12" fmla="*/ 825 w 1755"/>
              <a:gd name="T13" fmla="*/ 512 h 536"/>
              <a:gd name="T14" fmla="*/ 686 w 1755"/>
              <a:gd name="T15" fmla="*/ 517 h 536"/>
              <a:gd name="T16" fmla="*/ 550 w 1755"/>
              <a:gd name="T17" fmla="*/ 520 h 536"/>
              <a:gd name="T18" fmla="*/ 414 w 1755"/>
              <a:gd name="T19" fmla="*/ 525 h 536"/>
              <a:gd name="T20" fmla="*/ 275 w 1755"/>
              <a:gd name="T21" fmla="*/ 528 h 536"/>
              <a:gd name="T22" fmla="*/ 139 w 1755"/>
              <a:gd name="T23" fmla="*/ 530 h 536"/>
              <a:gd name="T24" fmla="*/ 2 w 1755"/>
              <a:gd name="T25" fmla="*/ 536 h 536"/>
              <a:gd name="T26" fmla="*/ 2 w 1755"/>
              <a:gd name="T27" fmla="*/ 528 h 536"/>
              <a:gd name="T28" fmla="*/ 2 w 1755"/>
              <a:gd name="T29" fmla="*/ 522 h 536"/>
              <a:gd name="T30" fmla="*/ 0 w 1755"/>
              <a:gd name="T31" fmla="*/ 517 h 536"/>
              <a:gd name="T32" fmla="*/ 0 w 1755"/>
              <a:gd name="T33" fmla="*/ 509 h 536"/>
              <a:gd name="T34" fmla="*/ 0 w 1755"/>
              <a:gd name="T35" fmla="*/ 504 h 536"/>
              <a:gd name="T36" fmla="*/ 0 w 1755"/>
              <a:gd name="T37" fmla="*/ 496 h 536"/>
              <a:gd name="T38" fmla="*/ 0 w 1755"/>
              <a:gd name="T39" fmla="*/ 490 h 536"/>
              <a:gd name="T40" fmla="*/ 0 w 1755"/>
              <a:gd name="T41" fmla="*/ 482 h 536"/>
              <a:gd name="T42" fmla="*/ 0 w 1755"/>
              <a:gd name="T43" fmla="*/ 477 h 536"/>
              <a:gd name="T44" fmla="*/ 0 w 1755"/>
              <a:gd name="T45" fmla="*/ 469 h 536"/>
              <a:gd name="T46" fmla="*/ 0 w 1755"/>
              <a:gd name="T47" fmla="*/ 463 h 536"/>
              <a:gd name="T48" fmla="*/ 0 w 1755"/>
              <a:gd name="T49" fmla="*/ 455 h 536"/>
              <a:gd name="T50" fmla="*/ 24 w 1755"/>
              <a:gd name="T51" fmla="*/ 334 h 536"/>
              <a:gd name="T52" fmla="*/ 165 w 1755"/>
              <a:gd name="T53" fmla="*/ 447 h 536"/>
              <a:gd name="T54" fmla="*/ 285 w 1755"/>
              <a:gd name="T55" fmla="*/ 280 h 536"/>
              <a:gd name="T56" fmla="*/ 438 w 1755"/>
              <a:gd name="T57" fmla="*/ 439 h 536"/>
              <a:gd name="T58" fmla="*/ 566 w 1755"/>
              <a:gd name="T59" fmla="*/ 202 h 536"/>
              <a:gd name="T60" fmla="*/ 713 w 1755"/>
              <a:gd name="T61" fmla="*/ 431 h 536"/>
              <a:gd name="T62" fmla="*/ 847 w 1755"/>
              <a:gd name="T63" fmla="*/ 205 h 536"/>
              <a:gd name="T64" fmla="*/ 986 w 1755"/>
              <a:gd name="T65" fmla="*/ 423 h 536"/>
              <a:gd name="T66" fmla="*/ 1114 w 1755"/>
              <a:gd name="T67" fmla="*/ 111 h 536"/>
              <a:gd name="T68" fmla="*/ 1261 w 1755"/>
              <a:gd name="T69" fmla="*/ 415 h 536"/>
              <a:gd name="T70" fmla="*/ 1368 w 1755"/>
              <a:gd name="T71" fmla="*/ 148 h 536"/>
              <a:gd name="T72" fmla="*/ 1536 w 1755"/>
              <a:gd name="T73" fmla="*/ 407 h 536"/>
              <a:gd name="T74" fmla="*/ 1667 w 1755"/>
              <a:gd name="T75" fmla="*/ 224 h 536"/>
              <a:gd name="T76" fmla="*/ 1755 w 1755"/>
              <a:gd name="T77" fmla="*/ 404 h 536"/>
              <a:gd name="T78" fmla="*/ 1755 w 1755"/>
              <a:gd name="T79" fmla="*/ 412 h 536"/>
              <a:gd name="T80" fmla="*/ 1755 w 1755"/>
              <a:gd name="T81" fmla="*/ 417 h 536"/>
              <a:gd name="T82" fmla="*/ 1755 w 1755"/>
              <a:gd name="T83" fmla="*/ 426 h 536"/>
              <a:gd name="T84" fmla="*/ 1755 w 1755"/>
              <a:gd name="T85" fmla="*/ 431 h 536"/>
              <a:gd name="T86" fmla="*/ 1755 w 1755"/>
              <a:gd name="T87" fmla="*/ 436 h 536"/>
              <a:gd name="T88" fmla="*/ 1755 w 1755"/>
              <a:gd name="T89" fmla="*/ 444 h 536"/>
              <a:gd name="T90" fmla="*/ 1755 w 1755"/>
              <a:gd name="T91" fmla="*/ 450 h 536"/>
              <a:gd name="T92" fmla="*/ 1755 w 1755"/>
              <a:gd name="T93" fmla="*/ 458 h 536"/>
              <a:gd name="T94" fmla="*/ 1755 w 1755"/>
              <a:gd name="T95" fmla="*/ 463 h 536"/>
              <a:gd name="T96" fmla="*/ 1755 w 1755"/>
              <a:gd name="T97" fmla="*/ 471 h 536"/>
              <a:gd name="T98" fmla="*/ 1755 w 1755"/>
              <a:gd name="T99" fmla="*/ 477 h 536"/>
              <a:gd name="T100" fmla="*/ 1755 w 1755"/>
              <a:gd name="T101" fmla="*/ 485 h 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755" h="536">
                <a:moveTo>
                  <a:pt x="1755" y="487"/>
                </a:moveTo>
                <a:lnTo>
                  <a:pt x="1728" y="487"/>
                </a:lnTo>
                <a:lnTo>
                  <a:pt x="1702" y="487"/>
                </a:lnTo>
                <a:lnTo>
                  <a:pt x="1675" y="490"/>
                </a:lnTo>
                <a:lnTo>
                  <a:pt x="1646" y="490"/>
                </a:lnTo>
                <a:lnTo>
                  <a:pt x="1619" y="490"/>
                </a:lnTo>
                <a:lnTo>
                  <a:pt x="1592" y="490"/>
                </a:lnTo>
                <a:lnTo>
                  <a:pt x="1565" y="493"/>
                </a:lnTo>
                <a:lnTo>
                  <a:pt x="1536" y="493"/>
                </a:lnTo>
                <a:lnTo>
                  <a:pt x="1509" y="493"/>
                </a:lnTo>
                <a:lnTo>
                  <a:pt x="1483" y="496"/>
                </a:lnTo>
                <a:lnTo>
                  <a:pt x="1456" y="496"/>
                </a:lnTo>
                <a:lnTo>
                  <a:pt x="1426" y="496"/>
                </a:lnTo>
                <a:lnTo>
                  <a:pt x="1400" y="496"/>
                </a:lnTo>
                <a:lnTo>
                  <a:pt x="1373" y="498"/>
                </a:lnTo>
                <a:lnTo>
                  <a:pt x="1346" y="498"/>
                </a:lnTo>
                <a:lnTo>
                  <a:pt x="1317" y="498"/>
                </a:lnTo>
                <a:lnTo>
                  <a:pt x="1290" y="501"/>
                </a:lnTo>
                <a:lnTo>
                  <a:pt x="1263" y="501"/>
                </a:lnTo>
                <a:lnTo>
                  <a:pt x="1234" y="501"/>
                </a:lnTo>
                <a:lnTo>
                  <a:pt x="1207" y="501"/>
                </a:lnTo>
                <a:lnTo>
                  <a:pt x="1181" y="504"/>
                </a:lnTo>
                <a:lnTo>
                  <a:pt x="1154" y="504"/>
                </a:lnTo>
                <a:lnTo>
                  <a:pt x="1125" y="504"/>
                </a:lnTo>
                <a:lnTo>
                  <a:pt x="1098" y="506"/>
                </a:lnTo>
                <a:lnTo>
                  <a:pt x="1071" y="506"/>
                </a:lnTo>
                <a:lnTo>
                  <a:pt x="1044" y="506"/>
                </a:lnTo>
                <a:lnTo>
                  <a:pt x="1015" y="506"/>
                </a:lnTo>
                <a:lnTo>
                  <a:pt x="988" y="509"/>
                </a:lnTo>
                <a:lnTo>
                  <a:pt x="962" y="509"/>
                </a:lnTo>
                <a:lnTo>
                  <a:pt x="935" y="509"/>
                </a:lnTo>
                <a:lnTo>
                  <a:pt x="905" y="509"/>
                </a:lnTo>
                <a:lnTo>
                  <a:pt x="879" y="512"/>
                </a:lnTo>
                <a:lnTo>
                  <a:pt x="852" y="512"/>
                </a:lnTo>
                <a:lnTo>
                  <a:pt x="825" y="512"/>
                </a:lnTo>
                <a:lnTo>
                  <a:pt x="796" y="514"/>
                </a:lnTo>
                <a:lnTo>
                  <a:pt x="769" y="514"/>
                </a:lnTo>
                <a:lnTo>
                  <a:pt x="742" y="514"/>
                </a:lnTo>
                <a:lnTo>
                  <a:pt x="713" y="514"/>
                </a:lnTo>
                <a:lnTo>
                  <a:pt x="686" y="517"/>
                </a:lnTo>
                <a:lnTo>
                  <a:pt x="660" y="517"/>
                </a:lnTo>
                <a:lnTo>
                  <a:pt x="633" y="517"/>
                </a:lnTo>
                <a:lnTo>
                  <a:pt x="603" y="520"/>
                </a:lnTo>
                <a:lnTo>
                  <a:pt x="577" y="520"/>
                </a:lnTo>
                <a:lnTo>
                  <a:pt x="550" y="520"/>
                </a:lnTo>
                <a:lnTo>
                  <a:pt x="523" y="520"/>
                </a:lnTo>
                <a:lnTo>
                  <a:pt x="494" y="522"/>
                </a:lnTo>
                <a:lnTo>
                  <a:pt x="467" y="522"/>
                </a:lnTo>
                <a:lnTo>
                  <a:pt x="440" y="522"/>
                </a:lnTo>
                <a:lnTo>
                  <a:pt x="414" y="525"/>
                </a:lnTo>
                <a:lnTo>
                  <a:pt x="384" y="525"/>
                </a:lnTo>
                <a:lnTo>
                  <a:pt x="358" y="525"/>
                </a:lnTo>
                <a:lnTo>
                  <a:pt x="331" y="525"/>
                </a:lnTo>
                <a:lnTo>
                  <a:pt x="304" y="528"/>
                </a:lnTo>
                <a:lnTo>
                  <a:pt x="275" y="528"/>
                </a:lnTo>
                <a:lnTo>
                  <a:pt x="248" y="528"/>
                </a:lnTo>
                <a:lnTo>
                  <a:pt x="221" y="530"/>
                </a:lnTo>
                <a:lnTo>
                  <a:pt x="192" y="530"/>
                </a:lnTo>
                <a:lnTo>
                  <a:pt x="165" y="530"/>
                </a:lnTo>
                <a:lnTo>
                  <a:pt x="139" y="530"/>
                </a:lnTo>
                <a:lnTo>
                  <a:pt x="112" y="533"/>
                </a:lnTo>
                <a:lnTo>
                  <a:pt x="82" y="533"/>
                </a:lnTo>
                <a:lnTo>
                  <a:pt x="56" y="533"/>
                </a:lnTo>
                <a:lnTo>
                  <a:pt x="29" y="536"/>
                </a:lnTo>
                <a:lnTo>
                  <a:pt x="2" y="536"/>
                </a:lnTo>
                <a:lnTo>
                  <a:pt x="2" y="533"/>
                </a:lnTo>
                <a:lnTo>
                  <a:pt x="2" y="533"/>
                </a:lnTo>
                <a:lnTo>
                  <a:pt x="2" y="530"/>
                </a:lnTo>
                <a:lnTo>
                  <a:pt x="2" y="530"/>
                </a:lnTo>
                <a:lnTo>
                  <a:pt x="2" y="528"/>
                </a:lnTo>
                <a:lnTo>
                  <a:pt x="2" y="528"/>
                </a:lnTo>
                <a:lnTo>
                  <a:pt x="2" y="525"/>
                </a:lnTo>
                <a:lnTo>
                  <a:pt x="2" y="525"/>
                </a:lnTo>
                <a:lnTo>
                  <a:pt x="2" y="522"/>
                </a:lnTo>
                <a:lnTo>
                  <a:pt x="2" y="522"/>
                </a:lnTo>
                <a:lnTo>
                  <a:pt x="2" y="520"/>
                </a:lnTo>
                <a:lnTo>
                  <a:pt x="2" y="520"/>
                </a:lnTo>
                <a:lnTo>
                  <a:pt x="2" y="520"/>
                </a:lnTo>
                <a:lnTo>
                  <a:pt x="0" y="517"/>
                </a:lnTo>
                <a:lnTo>
                  <a:pt x="0" y="517"/>
                </a:lnTo>
                <a:lnTo>
                  <a:pt x="0" y="514"/>
                </a:lnTo>
                <a:lnTo>
                  <a:pt x="0" y="514"/>
                </a:lnTo>
                <a:lnTo>
                  <a:pt x="0" y="512"/>
                </a:lnTo>
                <a:lnTo>
                  <a:pt x="0" y="512"/>
                </a:lnTo>
                <a:lnTo>
                  <a:pt x="0" y="509"/>
                </a:lnTo>
                <a:lnTo>
                  <a:pt x="0" y="509"/>
                </a:lnTo>
                <a:lnTo>
                  <a:pt x="0" y="506"/>
                </a:lnTo>
                <a:lnTo>
                  <a:pt x="0" y="506"/>
                </a:lnTo>
                <a:lnTo>
                  <a:pt x="0" y="504"/>
                </a:lnTo>
                <a:lnTo>
                  <a:pt x="0" y="504"/>
                </a:lnTo>
                <a:lnTo>
                  <a:pt x="0" y="501"/>
                </a:lnTo>
                <a:lnTo>
                  <a:pt x="0" y="501"/>
                </a:lnTo>
                <a:lnTo>
                  <a:pt x="0" y="498"/>
                </a:lnTo>
                <a:lnTo>
                  <a:pt x="0" y="498"/>
                </a:lnTo>
                <a:lnTo>
                  <a:pt x="0" y="496"/>
                </a:lnTo>
                <a:lnTo>
                  <a:pt x="0" y="496"/>
                </a:lnTo>
                <a:lnTo>
                  <a:pt x="0" y="493"/>
                </a:lnTo>
                <a:lnTo>
                  <a:pt x="0" y="493"/>
                </a:lnTo>
                <a:lnTo>
                  <a:pt x="0" y="490"/>
                </a:lnTo>
                <a:lnTo>
                  <a:pt x="0" y="490"/>
                </a:lnTo>
                <a:lnTo>
                  <a:pt x="0" y="487"/>
                </a:lnTo>
                <a:lnTo>
                  <a:pt x="0" y="487"/>
                </a:lnTo>
                <a:lnTo>
                  <a:pt x="0" y="485"/>
                </a:lnTo>
                <a:lnTo>
                  <a:pt x="0" y="485"/>
                </a:lnTo>
                <a:lnTo>
                  <a:pt x="0" y="482"/>
                </a:lnTo>
                <a:lnTo>
                  <a:pt x="0" y="482"/>
                </a:lnTo>
                <a:lnTo>
                  <a:pt x="0" y="479"/>
                </a:lnTo>
                <a:lnTo>
                  <a:pt x="0" y="479"/>
                </a:lnTo>
                <a:lnTo>
                  <a:pt x="0" y="477"/>
                </a:lnTo>
                <a:lnTo>
                  <a:pt x="0" y="477"/>
                </a:lnTo>
                <a:lnTo>
                  <a:pt x="0" y="474"/>
                </a:lnTo>
                <a:lnTo>
                  <a:pt x="0" y="474"/>
                </a:lnTo>
                <a:lnTo>
                  <a:pt x="0" y="471"/>
                </a:lnTo>
                <a:lnTo>
                  <a:pt x="0" y="471"/>
                </a:lnTo>
                <a:lnTo>
                  <a:pt x="0" y="469"/>
                </a:lnTo>
                <a:lnTo>
                  <a:pt x="0" y="469"/>
                </a:lnTo>
                <a:lnTo>
                  <a:pt x="0" y="466"/>
                </a:lnTo>
                <a:lnTo>
                  <a:pt x="0" y="466"/>
                </a:lnTo>
                <a:lnTo>
                  <a:pt x="0" y="463"/>
                </a:lnTo>
                <a:lnTo>
                  <a:pt x="0" y="463"/>
                </a:lnTo>
                <a:lnTo>
                  <a:pt x="0" y="461"/>
                </a:lnTo>
                <a:lnTo>
                  <a:pt x="0" y="461"/>
                </a:lnTo>
                <a:lnTo>
                  <a:pt x="0" y="458"/>
                </a:lnTo>
                <a:lnTo>
                  <a:pt x="0" y="458"/>
                </a:lnTo>
                <a:lnTo>
                  <a:pt x="0" y="455"/>
                </a:lnTo>
                <a:lnTo>
                  <a:pt x="0" y="455"/>
                </a:lnTo>
                <a:lnTo>
                  <a:pt x="0" y="452"/>
                </a:lnTo>
                <a:lnTo>
                  <a:pt x="0" y="452"/>
                </a:lnTo>
                <a:lnTo>
                  <a:pt x="0" y="450"/>
                </a:lnTo>
                <a:lnTo>
                  <a:pt x="24" y="334"/>
                </a:lnTo>
                <a:lnTo>
                  <a:pt x="53" y="450"/>
                </a:lnTo>
                <a:lnTo>
                  <a:pt x="82" y="245"/>
                </a:lnTo>
                <a:lnTo>
                  <a:pt x="109" y="447"/>
                </a:lnTo>
                <a:lnTo>
                  <a:pt x="149" y="0"/>
                </a:lnTo>
                <a:lnTo>
                  <a:pt x="165" y="447"/>
                </a:lnTo>
                <a:lnTo>
                  <a:pt x="187" y="261"/>
                </a:lnTo>
                <a:lnTo>
                  <a:pt x="219" y="444"/>
                </a:lnTo>
                <a:lnTo>
                  <a:pt x="243" y="108"/>
                </a:lnTo>
                <a:lnTo>
                  <a:pt x="275" y="444"/>
                </a:lnTo>
                <a:lnTo>
                  <a:pt x="285" y="280"/>
                </a:lnTo>
                <a:lnTo>
                  <a:pt x="328" y="442"/>
                </a:lnTo>
                <a:lnTo>
                  <a:pt x="326" y="178"/>
                </a:lnTo>
                <a:lnTo>
                  <a:pt x="384" y="439"/>
                </a:lnTo>
                <a:lnTo>
                  <a:pt x="414" y="237"/>
                </a:lnTo>
                <a:lnTo>
                  <a:pt x="438" y="439"/>
                </a:lnTo>
                <a:lnTo>
                  <a:pt x="513" y="87"/>
                </a:lnTo>
                <a:lnTo>
                  <a:pt x="494" y="436"/>
                </a:lnTo>
                <a:lnTo>
                  <a:pt x="534" y="245"/>
                </a:lnTo>
                <a:lnTo>
                  <a:pt x="547" y="436"/>
                </a:lnTo>
                <a:lnTo>
                  <a:pt x="566" y="202"/>
                </a:lnTo>
                <a:lnTo>
                  <a:pt x="603" y="434"/>
                </a:lnTo>
                <a:lnTo>
                  <a:pt x="606" y="124"/>
                </a:lnTo>
                <a:lnTo>
                  <a:pt x="657" y="434"/>
                </a:lnTo>
                <a:lnTo>
                  <a:pt x="668" y="138"/>
                </a:lnTo>
                <a:lnTo>
                  <a:pt x="713" y="431"/>
                </a:lnTo>
                <a:lnTo>
                  <a:pt x="740" y="65"/>
                </a:lnTo>
                <a:lnTo>
                  <a:pt x="766" y="428"/>
                </a:lnTo>
                <a:lnTo>
                  <a:pt x="788" y="165"/>
                </a:lnTo>
                <a:lnTo>
                  <a:pt x="823" y="428"/>
                </a:lnTo>
                <a:lnTo>
                  <a:pt x="847" y="205"/>
                </a:lnTo>
                <a:lnTo>
                  <a:pt x="876" y="426"/>
                </a:lnTo>
                <a:lnTo>
                  <a:pt x="911" y="68"/>
                </a:lnTo>
                <a:lnTo>
                  <a:pt x="932" y="426"/>
                </a:lnTo>
                <a:lnTo>
                  <a:pt x="956" y="191"/>
                </a:lnTo>
                <a:lnTo>
                  <a:pt x="986" y="423"/>
                </a:lnTo>
                <a:lnTo>
                  <a:pt x="994" y="159"/>
                </a:lnTo>
                <a:lnTo>
                  <a:pt x="1042" y="423"/>
                </a:lnTo>
                <a:lnTo>
                  <a:pt x="1063" y="218"/>
                </a:lnTo>
                <a:lnTo>
                  <a:pt x="1095" y="420"/>
                </a:lnTo>
                <a:lnTo>
                  <a:pt x="1114" y="111"/>
                </a:lnTo>
                <a:lnTo>
                  <a:pt x="1151" y="417"/>
                </a:lnTo>
                <a:lnTo>
                  <a:pt x="1210" y="108"/>
                </a:lnTo>
                <a:lnTo>
                  <a:pt x="1205" y="417"/>
                </a:lnTo>
                <a:lnTo>
                  <a:pt x="1255" y="235"/>
                </a:lnTo>
                <a:lnTo>
                  <a:pt x="1261" y="415"/>
                </a:lnTo>
                <a:lnTo>
                  <a:pt x="1293" y="78"/>
                </a:lnTo>
                <a:lnTo>
                  <a:pt x="1317" y="415"/>
                </a:lnTo>
                <a:lnTo>
                  <a:pt x="1338" y="148"/>
                </a:lnTo>
                <a:lnTo>
                  <a:pt x="1370" y="412"/>
                </a:lnTo>
                <a:lnTo>
                  <a:pt x="1368" y="148"/>
                </a:lnTo>
                <a:lnTo>
                  <a:pt x="1426" y="412"/>
                </a:lnTo>
                <a:lnTo>
                  <a:pt x="1443" y="181"/>
                </a:lnTo>
                <a:lnTo>
                  <a:pt x="1480" y="409"/>
                </a:lnTo>
                <a:lnTo>
                  <a:pt x="1493" y="105"/>
                </a:lnTo>
                <a:lnTo>
                  <a:pt x="1536" y="407"/>
                </a:lnTo>
                <a:lnTo>
                  <a:pt x="1611" y="35"/>
                </a:lnTo>
                <a:lnTo>
                  <a:pt x="1589" y="407"/>
                </a:lnTo>
                <a:lnTo>
                  <a:pt x="1635" y="183"/>
                </a:lnTo>
                <a:lnTo>
                  <a:pt x="1646" y="404"/>
                </a:lnTo>
                <a:lnTo>
                  <a:pt x="1667" y="224"/>
                </a:lnTo>
                <a:lnTo>
                  <a:pt x="1699" y="404"/>
                </a:lnTo>
                <a:lnTo>
                  <a:pt x="1694" y="95"/>
                </a:lnTo>
                <a:lnTo>
                  <a:pt x="1755" y="401"/>
                </a:lnTo>
                <a:lnTo>
                  <a:pt x="1755" y="404"/>
                </a:lnTo>
                <a:lnTo>
                  <a:pt x="1755" y="404"/>
                </a:lnTo>
                <a:lnTo>
                  <a:pt x="1755" y="407"/>
                </a:lnTo>
                <a:lnTo>
                  <a:pt x="1755" y="407"/>
                </a:lnTo>
                <a:lnTo>
                  <a:pt x="1755" y="409"/>
                </a:lnTo>
                <a:lnTo>
                  <a:pt x="1755" y="409"/>
                </a:lnTo>
                <a:lnTo>
                  <a:pt x="1755" y="412"/>
                </a:lnTo>
                <a:lnTo>
                  <a:pt x="1755" y="412"/>
                </a:lnTo>
                <a:lnTo>
                  <a:pt x="1755" y="415"/>
                </a:lnTo>
                <a:lnTo>
                  <a:pt x="1755" y="415"/>
                </a:lnTo>
                <a:lnTo>
                  <a:pt x="1755" y="417"/>
                </a:lnTo>
                <a:lnTo>
                  <a:pt x="1755" y="417"/>
                </a:lnTo>
                <a:lnTo>
                  <a:pt x="1755" y="420"/>
                </a:lnTo>
                <a:lnTo>
                  <a:pt x="1755" y="420"/>
                </a:lnTo>
                <a:lnTo>
                  <a:pt x="1755" y="423"/>
                </a:lnTo>
                <a:lnTo>
                  <a:pt x="1755" y="423"/>
                </a:lnTo>
                <a:lnTo>
                  <a:pt x="1755" y="426"/>
                </a:lnTo>
                <a:lnTo>
                  <a:pt x="1755" y="426"/>
                </a:lnTo>
                <a:lnTo>
                  <a:pt x="1755" y="428"/>
                </a:lnTo>
                <a:lnTo>
                  <a:pt x="1755" y="428"/>
                </a:lnTo>
                <a:lnTo>
                  <a:pt x="1755" y="431"/>
                </a:lnTo>
                <a:lnTo>
                  <a:pt x="1755" y="431"/>
                </a:lnTo>
                <a:lnTo>
                  <a:pt x="1755" y="434"/>
                </a:lnTo>
                <a:lnTo>
                  <a:pt x="1755" y="434"/>
                </a:lnTo>
                <a:lnTo>
                  <a:pt x="1755" y="434"/>
                </a:lnTo>
                <a:lnTo>
                  <a:pt x="1755" y="436"/>
                </a:lnTo>
                <a:lnTo>
                  <a:pt x="1755" y="436"/>
                </a:lnTo>
                <a:lnTo>
                  <a:pt x="1755" y="439"/>
                </a:lnTo>
                <a:lnTo>
                  <a:pt x="1755" y="439"/>
                </a:lnTo>
                <a:lnTo>
                  <a:pt x="1755" y="442"/>
                </a:lnTo>
                <a:lnTo>
                  <a:pt x="1755" y="442"/>
                </a:lnTo>
                <a:lnTo>
                  <a:pt x="1755" y="444"/>
                </a:lnTo>
                <a:lnTo>
                  <a:pt x="1755" y="444"/>
                </a:lnTo>
                <a:lnTo>
                  <a:pt x="1755" y="447"/>
                </a:lnTo>
                <a:lnTo>
                  <a:pt x="1755" y="447"/>
                </a:lnTo>
                <a:lnTo>
                  <a:pt x="1755" y="450"/>
                </a:lnTo>
                <a:lnTo>
                  <a:pt x="1755" y="450"/>
                </a:lnTo>
                <a:lnTo>
                  <a:pt x="1755" y="452"/>
                </a:lnTo>
                <a:lnTo>
                  <a:pt x="1755" y="452"/>
                </a:lnTo>
                <a:lnTo>
                  <a:pt x="1755" y="455"/>
                </a:lnTo>
                <a:lnTo>
                  <a:pt x="1755" y="455"/>
                </a:lnTo>
                <a:lnTo>
                  <a:pt x="1755" y="458"/>
                </a:lnTo>
                <a:lnTo>
                  <a:pt x="1755" y="458"/>
                </a:lnTo>
                <a:lnTo>
                  <a:pt x="1755" y="461"/>
                </a:lnTo>
                <a:lnTo>
                  <a:pt x="1755" y="461"/>
                </a:lnTo>
                <a:lnTo>
                  <a:pt x="1755" y="463"/>
                </a:lnTo>
                <a:lnTo>
                  <a:pt x="1755" y="463"/>
                </a:lnTo>
                <a:lnTo>
                  <a:pt x="1755" y="466"/>
                </a:lnTo>
                <a:lnTo>
                  <a:pt x="1755" y="466"/>
                </a:lnTo>
                <a:lnTo>
                  <a:pt x="1755" y="469"/>
                </a:lnTo>
                <a:lnTo>
                  <a:pt x="1755" y="469"/>
                </a:lnTo>
                <a:lnTo>
                  <a:pt x="1755" y="471"/>
                </a:lnTo>
                <a:lnTo>
                  <a:pt x="1755" y="471"/>
                </a:lnTo>
                <a:lnTo>
                  <a:pt x="1755" y="474"/>
                </a:lnTo>
                <a:lnTo>
                  <a:pt x="1755" y="474"/>
                </a:lnTo>
                <a:lnTo>
                  <a:pt x="1755" y="477"/>
                </a:lnTo>
                <a:lnTo>
                  <a:pt x="1755" y="477"/>
                </a:lnTo>
                <a:lnTo>
                  <a:pt x="1755" y="479"/>
                </a:lnTo>
                <a:lnTo>
                  <a:pt x="1755" y="479"/>
                </a:lnTo>
                <a:lnTo>
                  <a:pt x="1755" y="482"/>
                </a:lnTo>
                <a:lnTo>
                  <a:pt x="1755" y="482"/>
                </a:lnTo>
                <a:lnTo>
                  <a:pt x="1755" y="485"/>
                </a:lnTo>
                <a:lnTo>
                  <a:pt x="1755" y="485"/>
                </a:lnTo>
                <a:lnTo>
                  <a:pt x="1755" y="487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" name="Freeform 21"/>
          <p:cNvSpPr/>
          <p:nvPr/>
        </p:nvSpPr>
        <p:spPr bwMode="auto">
          <a:xfrm rot="346181">
            <a:off x="9462115" y="5665272"/>
            <a:ext cx="2786063" cy="850900"/>
          </a:xfrm>
          <a:custGeom>
            <a:avLst/>
            <a:gdLst>
              <a:gd name="T0" fmla="*/ 1646 w 1755"/>
              <a:gd name="T1" fmla="*/ 490 h 536"/>
              <a:gd name="T2" fmla="*/ 1509 w 1755"/>
              <a:gd name="T3" fmla="*/ 493 h 536"/>
              <a:gd name="T4" fmla="*/ 1373 w 1755"/>
              <a:gd name="T5" fmla="*/ 498 h 536"/>
              <a:gd name="T6" fmla="*/ 1234 w 1755"/>
              <a:gd name="T7" fmla="*/ 501 h 536"/>
              <a:gd name="T8" fmla="*/ 1098 w 1755"/>
              <a:gd name="T9" fmla="*/ 506 h 536"/>
              <a:gd name="T10" fmla="*/ 962 w 1755"/>
              <a:gd name="T11" fmla="*/ 509 h 536"/>
              <a:gd name="T12" fmla="*/ 825 w 1755"/>
              <a:gd name="T13" fmla="*/ 512 h 536"/>
              <a:gd name="T14" fmla="*/ 686 w 1755"/>
              <a:gd name="T15" fmla="*/ 517 h 536"/>
              <a:gd name="T16" fmla="*/ 550 w 1755"/>
              <a:gd name="T17" fmla="*/ 520 h 536"/>
              <a:gd name="T18" fmla="*/ 414 w 1755"/>
              <a:gd name="T19" fmla="*/ 525 h 536"/>
              <a:gd name="T20" fmla="*/ 275 w 1755"/>
              <a:gd name="T21" fmla="*/ 528 h 536"/>
              <a:gd name="T22" fmla="*/ 139 w 1755"/>
              <a:gd name="T23" fmla="*/ 530 h 536"/>
              <a:gd name="T24" fmla="*/ 2 w 1755"/>
              <a:gd name="T25" fmla="*/ 536 h 536"/>
              <a:gd name="T26" fmla="*/ 2 w 1755"/>
              <a:gd name="T27" fmla="*/ 528 h 536"/>
              <a:gd name="T28" fmla="*/ 2 w 1755"/>
              <a:gd name="T29" fmla="*/ 522 h 536"/>
              <a:gd name="T30" fmla="*/ 0 w 1755"/>
              <a:gd name="T31" fmla="*/ 517 h 536"/>
              <a:gd name="T32" fmla="*/ 0 w 1755"/>
              <a:gd name="T33" fmla="*/ 509 h 536"/>
              <a:gd name="T34" fmla="*/ 0 w 1755"/>
              <a:gd name="T35" fmla="*/ 504 h 536"/>
              <a:gd name="T36" fmla="*/ 0 w 1755"/>
              <a:gd name="T37" fmla="*/ 496 h 536"/>
              <a:gd name="T38" fmla="*/ 0 w 1755"/>
              <a:gd name="T39" fmla="*/ 490 h 536"/>
              <a:gd name="T40" fmla="*/ 0 w 1755"/>
              <a:gd name="T41" fmla="*/ 482 h 536"/>
              <a:gd name="T42" fmla="*/ 0 w 1755"/>
              <a:gd name="T43" fmla="*/ 477 h 536"/>
              <a:gd name="T44" fmla="*/ 0 w 1755"/>
              <a:gd name="T45" fmla="*/ 469 h 536"/>
              <a:gd name="T46" fmla="*/ 0 w 1755"/>
              <a:gd name="T47" fmla="*/ 463 h 536"/>
              <a:gd name="T48" fmla="*/ 0 w 1755"/>
              <a:gd name="T49" fmla="*/ 455 h 536"/>
              <a:gd name="T50" fmla="*/ 24 w 1755"/>
              <a:gd name="T51" fmla="*/ 334 h 536"/>
              <a:gd name="T52" fmla="*/ 165 w 1755"/>
              <a:gd name="T53" fmla="*/ 447 h 536"/>
              <a:gd name="T54" fmla="*/ 285 w 1755"/>
              <a:gd name="T55" fmla="*/ 280 h 536"/>
              <a:gd name="T56" fmla="*/ 438 w 1755"/>
              <a:gd name="T57" fmla="*/ 439 h 536"/>
              <a:gd name="T58" fmla="*/ 566 w 1755"/>
              <a:gd name="T59" fmla="*/ 202 h 536"/>
              <a:gd name="T60" fmla="*/ 713 w 1755"/>
              <a:gd name="T61" fmla="*/ 431 h 536"/>
              <a:gd name="T62" fmla="*/ 847 w 1755"/>
              <a:gd name="T63" fmla="*/ 205 h 536"/>
              <a:gd name="T64" fmla="*/ 986 w 1755"/>
              <a:gd name="T65" fmla="*/ 423 h 536"/>
              <a:gd name="T66" fmla="*/ 1114 w 1755"/>
              <a:gd name="T67" fmla="*/ 111 h 536"/>
              <a:gd name="T68" fmla="*/ 1261 w 1755"/>
              <a:gd name="T69" fmla="*/ 415 h 536"/>
              <a:gd name="T70" fmla="*/ 1368 w 1755"/>
              <a:gd name="T71" fmla="*/ 148 h 536"/>
              <a:gd name="T72" fmla="*/ 1536 w 1755"/>
              <a:gd name="T73" fmla="*/ 407 h 536"/>
              <a:gd name="T74" fmla="*/ 1667 w 1755"/>
              <a:gd name="T75" fmla="*/ 224 h 536"/>
              <a:gd name="T76" fmla="*/ 1755 w 1755"/>
              <a:gd name="T77" fmla="*/ 404 h 536"/>
              <a:gd name="T78" fmla="*/ 1755 w 1755"/>
              <a:gd name="T79" fmla="*/ 412 h 536"/>
              <a:gd name="T80" fmla="*/ 1755 w 1755"/>
              <a:gd name="T81" fmla="*/ 417 h 536"/>
              <a:gd name="T82" fmla="*/ 1755 w 1755"/>
              <a:gd name="T83" fmla="*/ 426 h 536"/>
              <a:gd name="T84" fmla="*/ 1755 w 1755"/>
              <a:gd name="T85" fmla="*/ 431 h 536"/>
              <a:gd name="T86" fmla="*/ 1755 w 1755"/>
              <a:gd name="T87" fmla="*/ 436 h 536"/>
              <a:gd name="T88" fmla="*/ 1755 w 1755"/>
              <a:gd name="T89" fmla="*/ 444 h 536"/>
              <a:gd name="T90" fmla="*/ 1755 w 1755"/>
              <a:gd name="T91" fmla="*/ 450 h 536"/>
              <a:gd name="T92" fmla="*/ 1755 w 1755"/>
              <a:gd name="T93" fmla="*/ 458 h 536"/>
              <a:gd name="T94" fmla="*/ 1755 w 1755"/>
              <a:gd name="T95" fmla="*/ 463 h 536"/>
              <a:gd name="T96" fmla="*/ 1755 w 1755"/>
              <a:gd name="T97" fmla="*/ 471 h 536"/>
              <a:gd name="T98" fmla="*/ 1755 w 1755"/>
              <a:gd name="T99" fmla="*/ 477 h 536"/>
              <a:gd name="T100" fmla="*/ 1755 w 1755"/>
              <a:gd name="T101" fmla="*/ 485 h 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755" h="536">
                <a:moveTo>
                  <a:pt x="1755" y="487"/>
                </a:moveTo>
                <a:lnTo>
                  <a:pt x="1728" y="487"/>
                </a:lnTo>
                <a:lnTo>
                  <a:pt x="1702" y="487"/>
                </a:lnTo>
                <a:lnTo>
                  <a:pt x="1675" y="490"/>
                </a:lnTo>
                <a:lnTo>
                  <a:pt x="1646" y="490"/>
                </a:lnTo>
                <a:lnTo>
                  <a:pt x="1619" y="490"/>
                </a:lnTo>
                <a:lnTo>
                  <a:pt x="1592" y="490"/>
                </a:lnTo>
                <a:lnTo>
                  <a:pt x="1565" y="493"/>
                </a:lnTo>
                <a:lnTo>
                  <a:pt x="1536" y="493"/>
                </a:lnTo>
                <a:lnTo>
                  <a:pt x="1509" y="493"/>
                </a:lnTo>
                <a:lnTo>
                  <a:pt x="1483" y="496"/>
                </a:lnTo>
                <a:lnTo>
                  <a:pt x="1456" y="496"/>
                </a:lnTo>
                <a:lnTo>
                  <a:pt x="1426" y="496"/>
                </a:lnTo>
                <a:lnTo>
                  <a:pt x="1400" y="496"/>
                </a:lnTo>
                <a:lnTo>
                  <a:pt x="1373" y="498"/>
                </a:lnTo>
                <a:lnTo>
                  <a:pt x="1346" y="498"/>
                </a:lnTo>
                <a:lnTo>
                  <a:pt x="1317" y="498"/>
                </a:lnTo>
                <a:lnTo>
                  <a:pt x="1290" y="501"/>
                </a:lnTo>
                <a:lnTo>
                  <a:pt x="1263" y="501"/>
                </a:lnTo>
                <a:lnTo>
                  <a:pt x="1234" y="501"/>
                </a:lnTo>
                <a:lnTo>
                  <a:pt x="1207" y="501"/>
                </a:lnTo>
                <a:lnTo>
                  <a:pt x="1181" y="504"/>
                </a:lnTo>
                <a:lnTo>
                  <a:pt x="1154" y="504"/>
                </a:lnTo>
                <a:lnTo>
                  <a:pt x="1125" y="504"/>
                </a:lnTo>
                <a:lnTo>
                  <a:pt x="1098" y="506"/>
                </a:lnTo>
                <a:lnTo>
                  <a:pt x="1071" y="506"/>
                </a:lnTo>
                <a:lnTo>
                  <a:pt x="1044" y="506"/>
                </a:lnTo>
                <a:lnTo>
                  <a:pt x="1015" y="506"/>
                </a:lnTo>
                <a:lnTo>
                  <a:pt x="988" y="509"/>
                </a:lnTo>
                <a:lnTo>
                  <a:pt x="962" y="509"/>
                </a:lnTo>
                <a:lnTo>
                  <a:pt x="935" y="509"/>
                </a:lnTo>
                <a:lnTo>
                  <a:pt x="905" y="509"/>
                </a:lnTo>
                <a:lnTo>
                  <a:pt x="879" y="512"/>
                </a:lnTo>
                <a:lnTo>
                  <a:pt x="852" y="512"/>
                </a:lnTo>
                <a:lnTo>
                  <a:pt x="825" y="512"/>
                </a:lnTo>
                <a:lnTo>
                  <a:pt x="796" y="514"/>
                </a:lnTo>
                <a:lnTo>
                  <a:pt x="769" y="514"/>
                </a:lnTo>
                <a:lnTo>
                  <a:pt x="742" y="514"/>
                </a:lnTo>
                <a:lnTo>
                  <a:pt x="713" y="514"/>
                </a:lnTo>
                <a:lnTo>
                  <a:pt x="686" y="517"/>
                </a:lnTo>
                <a:lnTo>
                  <a:pt x="660" y="517"/>
                </a:lnTo>
                <a:lnTo>
                  <a:pt x="633" y="517"/>
                </a:lnTo>
                <a:lnTo>
                  <a:pt x="603" y="520"/>
                </a:lnTo>
                <a:lnTo>
                  <a:pt x="577" y="520"/>
                </a:lnTo>
                <a:lnTo>
                  <a:pt x="550" y="520"/>
                </a:lnTo>
                <a:lnTo>
                  <a:pt x="523" y="520"/>
                </a:lnTo>
                <a:lnTo>
                  <a:pt x="494" y="522"/>
                </a:lnTo>
                <a:lnTo>
                  <a:pt x="467" y="522"/>
                </a:lnTo>
                <a:lnTo>
                  <a:pt x="440" y="522"/>
                </a:lnTo>
                <a:lnTo>
                  <a:pt x="414" y="525"/>
                </a:lnTo>
                <a:lnTo>
                  <a:pt x="384" y="525"/>
                </a:lnTo>
                <a:lnTo>
                  <a:pt x="358" y="525"/>
                </a:lnTo>
                <a:lnTo>
                  <a:pt x="331" y="525"/>
                </a:lnTo>
                <a:lnTo>
                  <a:pt x="304" y="528"/>
                </a:lnTo>
                <a:lnTo>
                  <a:pt x="275" y="528"/>
                </a:lnTo>
                <a:lnTo>
                  <a:pt x="248" y="528"/>
                </a:lnTo>
                <a:lnTo>
                  <a:pt x="221" y="530"/>
                </a:lnTo>
                <a:lnTo>
                  <a:pt x="192" y="530"/>
                </a:lnTo>
                <a:lnTo>
                  <a:pt x="165" y="530"/>
                </a:lnTo>
                <a:lnTo>
                  <a:pt x="139" y="530"/>
                </a:lnTo>
                <a:lnTo>
                  <a:pt x="112" y="533"/>
                </a:lnTo>
                <a:lnTo>
                  <a:pt x="82" y="533"/>
                </a:lnTo>
                <a:lnTo>
                  <a:pt x="56" y="533"/>
                </a:lnTo>
                <a:lnTo>
                  <a:pt x="29" y="536"/>
                </a:lnTo>
                <a:lnTo>
                  <a:pt x="2" y="536"/>
                </a:lnTo>
                <a:lnTo>
                  <a:pt x="2" y="533"/>
                </a:lnTo>
                <a:lnTo>
                  <a:pt x="2" y="533"/>
                </a:lnTo>
                <a:lnTo>
                  <a:pt x="2" y="530"/>
                </a:lnTo>
                <a:lnTo>
                  <a:pt x="2" y="530"/>
                </a:lnTo>
                <a:lnTo>
                  <a:pt x="2" y="528"/>
                </a:lnTo>
                <a:lnTo>
                  <a:pt x="2" y="528"/>
                </a:lnTo>
                <a:lnTo>
                  <a:pt x="2" y="525"/>
                </a:lnTo>
                <a:lnTo>
                  <a:pt x="2" y="525"/>
                </a:lnTo>
                <a:lnTo>
                  <a:pt x="2" y="522"/>
                </a:lnTo>
                <a:lnTo>
                  <a:pt x="2" y="522"/>
                </a:lnTo>
                <a:lnTo>
                  <a:pt x="2" y="520"/>
                </a:lnTo>
                <a:lnTo>
                  <a:pt x="2" y="520"/>
                </a:lnTo>
                <a:lnTo>
                  <a:pt x="2" y="520"/>
                </a:lnTo>
                <a:lnTo>
                  <a:pt x="0" y="517"/>
                </a:lnTo>
                <a:lnTo>
                  <a:pt x="0" y="517"/>
                </a:lnTo>
                <a:lnTo>
                  <a:pt x="0" y="514"/>
                </a:lnTo>
                <a:lnTo>
                  <a:pt x="0" y="514"/>
                </a:lnTo>
                <a:lnTo>
                  <a:pt x="0" y="512"/>
                </a:lnTo>
                <a:lnTo>
                  <a:pt x="0" y="512"/>
                </a:lnTo>
                <a:lnTo>
                  <a:pt x="0" y="509"/>
                </a:lnTo>
                <a:lnTo>
                  <a:pt x="0" y="509"/>
                </a:lnTo>
                <a:lnTo>
                  <a:pt x="0" y="506"/>
                </a:lnTo>
                <a:lnTo>
                  <a:pt x="0" y="506"/>
                </a:lnTo>
                <a:lnTo>
                  <a:pt x="0" y="504"/>
                </a:lnTo>
                <a:lnTo>
                  <a:pt x="0" y="504"/>
                </a:lnTo>
                <a:lnTo>
                  <a:pt x="0" y="501"/>
                </a:lnTo>
                <a:lnTo>
                  <a:pt x="0" y="501"/>
                </a:lnTo>
                <a:lnTo>
                  <a:pt x="0" y="498"/>
                </a:lnTo>
                <a:lnTo>
                  <a:pt x="0" y="498"/>
                </a:lnTo>
                <a:lnTo>
                  <a:pt x="0" y="496"/>
                </a:lnTo>
                <a:lnTo>
                  <a:pt x="0" y="496"/>
                </a:lnTo>
                <a:lnTo>
                  <a:pt x="0" y="493"/>
                </a:lnTo>
                <a:lnTo>
                  <a:pt x="0" y="493"/>
                </a:lnTo>
                <a:lnTo>
                  <a:pt x="0" y="490"/>
                </a:lnTo>
                <a:lnTo>
                  <a:pt x="0" y="490"/>
                </a:lnTo>
                <a:lnTo>
                  <a:pt x="0" y="487"/>
                </a:lnTo>
                <a:lnTo>
                  <a:pt x="0" y="487"/>
                </a:lnTo>
                <a:lnTo>
                  <a:pt x="0" y="485"/>
                </a:lnTo>
                <a:lnTo>
                  <a:pt x="0" y="485"/>
                </a:lnTo>
                <a:lnTo>
                  <a:pt x="0" y="482"/>
                </a:lnTo>
                <a:lnTo>
                  <a:pt x="0" y="482"/>
                </a:lnTo>
                <a:lnTo>
                  <a:pt x="0" y="479"/>
                </a:lnTo>
                <a:lnTo>
                  <a:pt x="0" y="479"/>
                </a:lnTo>
                <a:lnTo>
                  <a:pt x="0" y="477"/>
                </a:lnTo>
                <a:lnTo>
                  <a:pt x="0" y="477"/>
                </a:lnTo>
                <a:lnTo>
                  <a:pt x="0" y="474"/>
                </a:lnTo>
                <a:lnTo>
                  <a:pt x="0" y="474"/>
                </a:lnTo>
                <a:lnTo>
                  <a:pt x="0" y="471"/>
                </a:lnTo>
                <a:lnTo>
                  <a:pt x="0" y="471"/>
                </a:lnTo>
                <a:lnTo>
                  <a:pt x="0" y="469"/>
                </a:lnTo>
                <a:lnTo>
                  <a:pt x="0" y="469"/>
                </a:lnTo>
                <a:lnTo>
                  <a:pt x="0" y="466"/>
                </a:lnTo>
                <a:lnTo>
                  <a:pt x="0" y="466"/>
                </a:lnTo>
                <a:lnTo>
                  <a:pt x="0" y="463"/>
                </a:lnTo>
                <a:lnTo>
                  <a:pt x="0" y="463"/>
                </a:lnTo>
                <a:lnTo>
                  <a:pt x="0" y="461"/>
                </a:lnTo>
                <a:lnTo>
                  <a:pt x="0" y="461"/>
                </a:lnTo>
                <a:lnTo>
                  <a:pt x="0" y="458"/>
                </a:lnTo>
                <a:lnTo>
                  <a:pt x="0" y="458"/>
                </a:lnTo>
                <a:lnTo>
                  <a:pt x="0" y="455"/>
                </a:lnTo>
                <a:lnTo>
                  <a:pt x="0" y="455"/>
                </a:lnTo>
                <a:lnTo>
                  <a:pt x="0" y="452"/>
                </a:lnTo>
                <a:lnTo>
                  <a:pt x="0" y="452"/>
                </a:lnTo>
                <a:lnTo>
                  <a:pt x="0" y="450"/>
                </a:lnTo>
                <a:lnTo>
                  <a:pt x="24" y="334"/>
                </a:lnTo>
                <a:lnTo>
                  <a:pt x="53" y="450"/>
                </a:lnTo>
                <a:lnTo>
                  <a:pt x="82" y="245"/>
                </a:lnTo>
                <a:lnTo>
                  <a:pt x="109" y="447"/>
                </a:lnTo>
                <a:lnTo>
                  <a:pt x="149" y="0"/>
                </a:lnTo>
                <a:lnTo>
                  <a:pt x="165" y="447"/>
                </a:lnTo>
                <a:lnTo>
                  <a:pt x="187" y="261"/>
                </a:lnTo>
                <a:lnTo>
                  <a:pt x="219" y="444"/>
                </a:lnTo>
                <a:lnTo>
                  <a:pt x="243" y="108"/>
                </a:lnTo>
                <a:lnTo>
                  <a:pt x="275" y="444"/>
                </a:lnTo>
                <a:lnTo>
                  <a:pt x="285" y="280"/>
                </a:lnTo>
                <a:lnTo>
                  <a:pt x="328" y="442"/>
                </a:lnTo>
                <a:lnTo>
                  <a:pt x="326" y="178"/>
                </a:lnTo>
                <a:lnTo>
                  <a:pt x="384" y="439"/>
                </a:lnTo>
                <a:lnTo>
                  <a:pt x="414" y="237"/>
                </a:lnTo>
                <a:lnTo>
                  <a:pt x="438" y="439"/>
                </a:lnTo>
                <a:lnTo>
                  <a:pt x="513" y="87"/>
                </a:lnTo>
                <a:lnTo>
                  <a:pt x="494" y="436"/>
                </a:lnTo>
                <a:lnTo>
                  <a:pt x="534" y="245"/>
                </a:lnTo>
                <a:lnTo>
                  <a:pt x="547" y="436"/>
                </a:lnTo>
                <a:lnTo>
                  <a:pt x="566" y="202"/>
                </a:lnTo>
                <a:lnTo>
                  <a:pt x="603" y="434"/>
                </a:lnTo>
                <a:lnTo>
                  <a:pt x="606" y="124"/>
                </a:lnTo>
                <a:lnTo>
                  <a:pt x="657" y="434"/>
                </a:lnTo>
                <a:lnTo>
                  <a:pt x="668" y="138"/>
                </a:lnTo>
                <a:lnTo>
                  <a:pt x="713" y="431"/>
                </a:lnTo>
                <a:lnTo>
                  <a:pt x="740" y="65"/>
                </a:lnTo>
                <a:lnTo>
                  <a:pt x="766" y="428"/>
                </a:lnTo>
                <a:lnTo>
                  <a:pt x="788" y="165"/>
                </a:lnTo>
                <a:lnTo>
                  <a:pt x="823" y="428"/>
                </a:lnTo>
                <a:lnTo>
                  <a:pt x="847" y="205"/>
                </a:lnTo>
                <a:lnTo>
                  <a:pt x="876" y="426"/>
                </a:lnTo>
                <a:lnTo>
                  <a:pt x="911" y="68"/>
                </a:lnTo>
                <a:lnTo>
                  <a:pt x="932" y="426"/>
                </a:lnTo>
                <a:lnTo>
                  <a:pt x="956" y="191"/>
                </a:lnTo>
                <a:lnTo>
                  <a:pt x="986" y="423"/>
                </a:lnTo>
                <a:lnTo>
                  <a:pt x="994" y="159"/>
                </a:lnTo>
                <a:lnTo>
                  <a:pt x="1042" y="423"/>
                </a:lnTo>
                <a:lnTo>
                  <a:pt x="1063" y="218"/>
                </a:lnTo>
                <a:lnTo>
                  <a:pt x="1095" y="420"/>
                </a:lnTo>
                <a:lnTo>
                  <a:pt x="1114" y="111"/>
                </a:lnTo>
                <a:lnTo>
                  <a:pt x="1151" y="417"/>
                </a:lnTo>
                <a:lnTo>
                  <a:pt x="1210" y="108"/>
                </a:lnTo>
                <a:lnTo>
                  <a:pt x="1205" y="417"/>
                </a:lnTo>
                <a:lnTo>
                  <a:pt x="1255" y="235"/>
                </a:lnTo>
                <a:lnTo>
                  <a:pt x="1261" y="415"/>
                </a:lnTo>
                <a:lnTo>
                  <a:pt x="1293" y="78"/>
                </a:lnTo>
                <a:lnTo>
                  <a:pt x="1317" y="415"/>
                </a:lnTo>
                <a:lnTo>
                  <a:pt x="1338" y="148"/>
                </a:lnTo>
                <a:lnTo>
                  <a:pt x="1370" y="412"/>
                </a:lnTo>
                <a:lnTo>
                  <a:pt x="1368" y="148"/>
                </a:lnTo>
                <a:lnTo>
                  <a:pt x="1426" y="412"/>
                </a:lnTo>
                <a:lnTo>
                  <a:pt x="1443" y="181"/>
                </a:lnTo>
                <a:lnTo>
                  <a:pt x="1480" y="409"/>
                </a:lnTo>
                <a:lnTo>
                  <a:pt x="1493" y="105"/>
                </a:lnTo>
                <a:lnTo>
                  <a:pt x="1536" y="407"/>
                </a:lnTo>
                <a:lnTo>
                  <a:pt x="1611" y="35"/>
                </a:lnTo>
                <a:lnTo>
                  <a:pt x="1589" y="407"/>
                </a:lnTo>
                <a:lnTo>
                  <a:pt x="1635" y="183"/>
                </a:lnTo>
                <a:lnTo>
                  <a:pt x="1646" y="404"/>
                </a:lnTo>
                <a:lnTo>
                  <a:pt x="1667" y="224"/>
                </a:lnTo>
                <a:lnTo>
                  <a:pt x="1699" y="404"/>
                </a:lnTo>
                <a:lnTo>
                  <a:pt x="1694" y="95"/>
                </a:lnTo>
                <a:lnTo>
                  <a:pt x="1755" y="401"/>
                </a:lnTo>
                <a:lnTo>
                  <a:pt x="1755" y="404"/>
                </a:lnTo>
                <a:lnTo>
                  <a:pt x="1755" y="404"/>
                </a:lnTo>
                <a:lnTo>
                  <a:pt x="1755" y="407"/>
                </a:lnTo>
                <a:lnTo>
                  <a:pt x="1755" y="407"/>
                </a:lnTo>
                <a:lnTo>
                  <a:pt x="1755" y="409"/>
                </a:lnTo>
                <a:lnTo>
                  <a:pt x="1755" y="409"/>
                </a:lnTo>
                <a:lnTo>
                  <a:pt x="1755" y="412"/>
                </a:lnTo>
                <a:lnTo>
                  <a:pt x="1755" y="412"/>
                </a:lnTo>
                <a:lnTo>
                  <a:pt x="1755" y="415"/>
                </a:lnTo>
                <a:lnTo>
                  <a:pt x="1755" y="415"/>
                </a:lnTo>
                <a:lnTo>
                  <a:pt x="1755" y="417"/>
                </a:lnTo>
                <a:lnTo>
                  <a:pt x="1755" y="417"/>
                </a:lnTo>
                <a:lnTo>
                  <a:pt x="1755" y="420"/>
                </a:lnTo>
                <a:lnTo>
                  <a:pt x="1755" y="420"/>
                </a:lnTo>
                <a:lnTo>
                  <a:pt x="1755" y="423"/>
                </a:lnTo>
                <a:lnTo>
                  <a:pt x="1755" y="423"/>
                </a:lnTo>
                <a:lnTo>
                  <a:pt x="1755" y="426"/>
                </a:lnTo>
                <a:lnTo>
                  <a:pt x="1755" y="426"/>
                </a:lnTo>
                <a:lnTo>
                  <a:pt x="1755" y="428"/>
                </a:lnTo>
                <a:lnTo>
                  <a:pt x="1755" y="428"/>
                </a:lnTo>
                <a:lnTo>
                  <a:pt x="1755" y="431"/>
                </a:lnTo>
                <a:lnTo>
                  <a:pt x="1755" y="431"/>
                </a:lnTo>
                <a:lnTo>
                  <a:pt x="1755" y="434"/>
                </a:lnTo>
                <a:lnTo>
                  <a:pt x="1755" y="434"/>
                </a:lnTo>
                <a:lnTo>
                  <a:pt x="1755" y="434"/>
                </a:lnTo>
                <a:lnTo>
                  <a:pt x="1755" y="436"/>
                </a:lnTo>
                <a:lnTo>
                  <a:pt x="1755" y="436"/>
                </a:lnTo>
                <a:lnTo>
                  <a:pt x="1755" y="439"/>
                </a:lnTo>
                <a:lnTo>
                  <a:pt x="1755" y="439"/>
                </a:lnTo>
                <a:lnTo>
                  <a:pt x="1755" y="442"/>
                </a:lnTo>
                <a:lnTo>
                  <a:pt x="1755" y="442"/>
                </a:lnTo>
                <a:lnTo>
                  <a:pt x="1755" y="444"/>
                </a:lnTo>
                <a:lnTo>
                  <a:pt x="1755" y="444"/>
                </a:lnTo>
                <a:lnTo>
                  <a:pt x="1755" y="447"/>
                </a:lnTo>
                <a:lnTo>
                  <a:pt x="1755" y="447"/>
                </a:lnTo>
                <a:lnTo>
                  <a:pt x="1755" y="450"/>
                </a:lnTo>
                <a:lnTo>
                  <a:pt x="1755" y="450"/>
                </a:lnTo>
                <a:lnTo>
                  <a:pt x="1755" y="452"/>
                </a:lnTo>
                <a:lnTo>
                  <a:pt x="1755" y="452"/>
                </a:lnTo>
                <a:lnTo>
                  <a:pt x="1755" y="455"/>
                </a:lnTo>
                <a:lnTo>
                  <a:pt x="1755" y="455"/>
                </a:lnTo>
                <a:lnTo>
                  <a:pt x="1755" y="458"/>
                </a:lnTo>
                <a:lnTo>
                  <a:pt x="1755" y="458"/>
                </a:lnTo>
                <a:lnTo>
                  <a:pt x="1755" y="461"/>
                </a:lnTo>
                <a:lnTo>
                  <a:pt x="1755" y="461"/>
                </a:lnTo>
                <a:lnTo>
                  <a:pt x="1755" y="463"/>
                </a:lnTo>
                <a:lnTo>
                  <a:pt x="1755" y="463"/>
                </a:lnTo>
                <a:lnTo>
                  <a:pt x="1755" y="466"/>
                </a:lnTo>
                <a:lnTo>
                  <a:pt x="1755" y="466"/>
                </a:lnTo>
                <a:lnTo>
                  <a:pt x="1755" y="469"/>
                </a:lnTo>
                <a:lnTo>
                  <a:pt x="1755" y="469"/>
                </a:lnTo>
                <a:lnTo>
                  <a:pt x="1755" y="471"/>
                </a:lnTo>
                <a:lnTo>
                  <a:pt x="1755" y="471"/>
                </a:lnTo>
                <a:lnTo>
                  <a:pt x="1755" y="474"/>
                </a:lnTo>
                <a:lnTo>
                  <a:pt x="1755" y="474"/>
                </a:lnTo>
                <a:lnTo>
                  <a:pt x="1755" y="477"/>
                </a:lnTo>
                <a:lnTo>
                  <a:pt x="1755" y="477"/>
                </a:lnTo>
                <a:lnTo>
                  <a:pt x="1755" y="479"/>
                </a:lnTo>
                <a:lnTo>
                  <a:pt x="1755" y="479"/>
                </a:lnTo>
                <a:lnTo>
                  <a:pt x="1755" y="482"/>
                </a:lnTo>
                <a:lnTo>
                  <a:pt x="1755" y="482"/>
                </a:lnTo>
                <a:lnTo>
                  <a:pt x="1755" y="485"/>
                </a:lnTo>
                <a:lnTo>
                  <a:pt x="1755" y="485"/>
                </a:lnTo>
                <a:lnTo>
                  <a:pt x="1755" y="487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" name="KSO_Shape"/>
          <p:cNvSpPr/>
          <p:nvPr/>
        </p:nvSpPr>
        <p:spPr bwMode="auto">
          <a:xfrm>
            <a:off x="3303018" y="1030953"/>
            <a:ext cx="5604221" cy="2129604"/>
          </a:xfrm>
          <a:custGeom>
            <a:avLst/>
            <a:gdLst>
              <a:gd name="T0" fmla="*/ 238222642 w 7765"/>
              <a:gd name="T1" fmla="*/ 171747976 h 2948"/>
              <a:gd name="T2" fmla="*/ 253570343 w 7765"/>
              <a:gd name="T3" fmla="*/ 163187638 h 2948"/>
              <a:gd name="T4" fmla="*/ 260973469 w 7765"/>
              <a:gd name="T5" fmla="*/ 158666455 h 2948"/>
              <a:gd name="T6" fmla="*/ 262116960 w 7765"/>
              <a:gd name="T7" fmla="*/ 146790615 h 2948"/>
              <a:gd name="T8" fmla="*/ 269941321 w 7765"/>
              <a:gd name="T9" fmla="*/ 139857824 h 2948"/>
              <a:gd name="T10" fmla="*/ 274756445 w 7765"/>
              <a:gd name="T11" fmla="*/ 129428802 h 2948"/>
              <a:gd name="T12" fmla="*/ 297447166 w 7765"/>
              <a:gd name="T13" fmla="*/ 106762236 h 2948"/>
              <a:gd name="T14" fmla="*/ 325193681 w 7765"/>
              <a:gd name="T15" fmla="*/ 101818941 h 2948"/>
              <a:gd name="T16" fmla="*/ 357213382 w 7765"/>
              <a:gd name="T17" fmla="*/ 109113192 h 2948"/>
              <a:gd name="T18" fmla="*/ 370213995 w 7765"/>
              <a:gd name="T19" fmla="*/ 107123940 h 2948"/>
              <a:gd name="T20" fmla="*/ 389895234 w 7765"/>
              <a:gd name="T21" fmla="*/ 92354465 h 2948"/>
              <a:gd name="T22" fmla="*/ 426188366 w 7765"/>
              <a:gd name="T23" fmla="*/ 87471577 h 2948"/>
              <a:gd name="T24" fmla="*/ 436661082 w 7765"/>
              <a:gd name="T25" fmla="*/ 88315554 h 2948"/>
              <a:gd name="T26" fmla="*/ 449842014 w 7765"/>
              <a:gd name="T27" fmla="*/ 65106309 h 2948"/>
              <a:gd name="T28" fmla="*/ 467176165 w 7765"/>
              <a:gd name="T29" fmla="*/ 45514107 h 2948"/>
              <a:gd name="T30" fmla="*/ 454235903 w 7765"/>
              <a:gd name="T31" fmla="*/ 35627519 h 2948"/>
              <a:gd name="T32" fmla="*/ 408312769 w 7765"/>
              <a:gd name="T33" fmla="*/ 18868792 h 2948"/>
              <a:gd name="T34" fmla="*/ 362088612 w 7765"/>
              <a:gd name="T35" fmla="*/ 8982204 h 2948"/>
              <a:gd name="T36" fmla="*/ 342407374 w 7765"/>
              <a:gd name="T37" fmla="*/ 8078066 h 2948"/>
              <a:gd name="T38" fmla="*/ 338314507 w 7765"/>
              <a:gd name="T39" fmla="*/ 6269544 h 2948"/>
              <a:gd name="T40" fmla="*/ 326698300 w 7765"/>
              <a:gd name="T41" fmla="*/ 14769475 h 2948"/>
              <a:gd name="T42" fmla="*/ 308040095 w 7765"/>
              <a:gd name="T43" fmla="*/ 22968109 h 2948"/>
              <a:gd name="T44" fmla="*/ 279992803 w 7765"/>
              <a:gd name="T45" fmla="*/ 34301270 h 2948"/>
              <a:gd name="T46" fmla="*/ 271566398 w 7765"/>
              <a:gd name="T47" fmla="*/ 32854452 h 2948"/>
              <a:gd name="T48" fmla="*/ 263681930 w 7765"/>
              <a:gd name="T49" fmla="*/ 33457293 h 2948"/>
              <a:gd name="T50" fmla="*/ 263561473 w 7765"/>
              <a:gd name="T51" fmla="*/ 17663111 h 2948"/>
              <a:gd name="T52" fmla="*/ 263802143 w 7765"/>
              <a:gd name="T53" fmla="*/ 11333406 h 2948"/>
              <a:gd name="T54" fmla="*/ 263079887 w 7765"/>
              <a:gd name="T55" fmla="*/ 4400615 h 2948"/>
              <a:gd name="T56" fmla="*/ 258866807 w 7765"/>
              <a:gd name="T57" fmla="*/ 3375908 h 2948"/>
              <a:gd name="T58" fmla="*/ 244482033 w 7765"/>
              <a:gd name="T59" fmla="*/ 10067318 h 2948"/>
              <a:gd name="T60" fmla="*/ 237560492 w 7765"/>
              <a:gd name="T61" fmla="*/ 9223341 h 2948"/>
              <a:gd name="T62" fmla="*/ 228652746 w 7765"/>
              <a:gd name="T63" fmla="*/ 9826181 h 2948"/>
              <a:gd name="T64" fmla="*/ 219383873 w 7765"/>
              <a:gd name="T65" fmla="*/ 11212838 h 2948"/>
              <a:gd name="T66" fmla="*/ 205239769 w 7765"/>
              <a:gd name="T67" fmla="*/ 60161 h 2948"/>
              <a:gd name="T68" fmla="*/ 203494234 w 7765"/>
              <a:gd name="T69" fmla="*/ 7294250 h 2948"/>
              <a:gd name="T70" fmla="*/ 203795256 w 7765"/>
              <a:gd name="T71" fmla="*/ 13021360 h 2948"/>
              <a:gd name="T72" fmla="*/ 204577619 w 7765"/>
              <a:gd name="T73" fmla="*/ 20797883 h 2948"/>
              <a:gd name="T74" fmla="*/ 202892436 w 7765"/>
              <a:gd name="T75" fmla="*/ 34542406 h 2948"/>
              <a:gd name="T76" fmla="*/ 192118943 w 7765"/>
              <a:gd name="T77" fmla="*/ 31829745 h 2948"/>
              <a:gd name="T78" fmla="*/ 184174124 w 7765"/>
              <a:gd name="T79" fmla="*/ 33698429 h 2948"/>
              <a:gd name="T80" fmla="*/ 151913507 w 7765"/>
              <a:gd name="T81" fmla="*/ 21340317 h 2948"/>
              <a:gd name="T82" fmla="*/ 139575044 w 7765"/>
              <a:gd name="T83" fmla="*/ 14287203 h 2948"/>
              <a:gd name="T84" fmla="*/ 127357039 w 7765"/>
              <a:gd name="T85" fmla="*/ 6329705 h 2948"/>
              <a:gd name="T86" fmla="*/ 123023502 w 7765"/>
              <a:gd name="T87" fmla="*/ 9343909 h 2948"/>
              <a:gd name="T88" fmla="*/ 99249396 w 7765"/>
              <a:gd name="T89" fmla="*/ 9283747 h 2948"/>
              <a:gd name="T90" fmla="*/ 49233394 w 7765"/>
              <a:gd name="T91" fmla="*/ 21822589 h 2948"/>
              <a:gd name="T92" fmla="*/ 6801083 w 7765"/>
              <a:gd name="T93" fmla="*/ 38581562 h 2948"/>
              <a:gd name="T94" fmla="*/ 120458 w 7765"/>
              <a:gd name="T95" fmla="*/ 46418246 h 2948"/>
              <a:gd name="T96" fmla="*/ 25579746 w 7765"/>
              <a:gd name="T97" fmla="*/ 76017603 h 2948"/>
              <a:gd name="T98" fmla="*/ 31237339 w 7765"/>
              <a:gd name="T99" fmla="*/ 89219693 h 2948"/>
              <a:gd name="T100" fmla="*/ 52724218 w 7765"/>
              <a:gd name="T101" fmla="*/ 87471577 h 2948"/>
              <a:gd name="T102" fmla="*/ 82637502 w 7765"/>
              <a:gd name="T103" fmla="*/ 94886396 h 2948"/>
              <a:gd name="T104" fmla="*/ 99971652 w 7765"/>
              <a:gd name="T105" fmla="*/ 110921714 h 2948"/>
              <a:gd name="T106" fmla="*/ 120074370 w 7765"/>
              <a:gd name="T107" fmla="*/ 105194850 h 2948"/>
              <a:gd name="T108" fmla="*/ 153478478 w 7765"/>
              <a:gd name="T109" fmla="*/ 102602757 h 2948"/>
              <a:gd name="T110" fmla="*/ 180382279 w 7765"/>
              <a:gd name="T111" fmla="*/ 112609668 h 2948"/>
              <a:gd name="T112" fmla="*/ 194345818 w 7765"/>
              <a:gd name="T113" fmla="*/ 132744549 h 2948"/>
              <a:gd name="T114" fmla="*/ 200063517 w 7765"/>
              <a:gd name="T115" fmla="*/ 140159367 h 2948"/>
              <a:gd name="T116" fmla="*/ 205721109 w 7765"/>
              <a:gd name="T117" fmla="*/ 148960596 h 2948"/>
              <a:gd name="T118" fmla="*/ 208188900 w 7765"/>
              <a:gd name="T119" fmla="*/ 161921795 h 2948"/>
              <a:gd name="T120" fmla="*/ 219624543 w 7765"/>
              <a:gd name="T121" fmla="*/ 165056321 h 2948"/>
              <a:gd name="T122" fmla="*/ 231000079 w 7765"/>
              <a:gd name="T123" fmla="*/ 175425182 h 294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7765" h="2948">
                <a:moveTo>
                  <a:pt x="3885" y="2948"/>
                </a:moveTo>
                <a:lnTo>
                  <a:pt x="3885" y="2948"/>
                </a:lnTo>
                <a:lnTo>
                  <a:pt x="3889" y="2947"/>
                </a:lnTo>
                <a:lnTo>
                  <a:pt x="3897" y="2943"/>
                </a:lnTo>
                <a:lnTo>
                  <a:pt x="3903" y="2939"/>
                </a:lnTo>
                <a:lnTo>
                  <a:pt x="3909" y="2934"/>
                </a:lnTo>
                <a:lnTo>
                  <a:pt x="3916" y="2927"/>
                </a:lnTo>
                <a:lnTo>
                  <a:pt x="3922" y="2920"/>
                </a:lnTo>
                <a:lnTo>
                  <a:pt x="3927" y="2910"/>
                </a:lnTo>
                <a:lnTo>
                  <a:pt x="3932" y="2900"/>
                </a:lnTo>
                <a:lnTo>
                  <a:pt x="3944" y="2876"/>
                </a:lnTo>
                <a:lnTo>
                  <a:pt x="3950" y="2863"/>
                </a:lnTo>
                <a:lnTo>
                  <a:pt x="3958" y="2849"/>
                </a:lnTo>
                <a:lnTo>
                  <a:pt x="3969" y="2836"/>
                </a:lnTo>
                <a:lnTo>
                  <a:pt x="3981" y="2822"/>
                </a:lnTo>
                <a:lnTo>
                  <a:pt x="3998" y="2808"/>
                </a:lnTo>
                <a:lnTo>
                  <a:pt x="4016" y="2793"/>
                </a:lnTo>
                <a:lnTo>
                  <a:pt x="4035" y="2780"/>
                </a:lnTo>
                <a:lnTo>
                  <a:pt x="4055" y="2768"/>
                </a:lnTo>
                <a:lnTo>
                  <a:pt x="4075" y="2757"/>
                </a:lnTo>
                <a:lnTo>
                  <a:pt x="4096" y="2747"/>
                </a:lnTo>
                <a:lnTo>
                  <a:pt x="4116" y="2738"/>
                </a:lnTo>
                <a:lnTo>
                  <a:pt x="4137" y="2730"/>
                </a:lnTo>
                <a:lnTo>
                  <a:pt x="4158" y="2723"/>
                </a:lnTo>
                <a:lnTo>
                  <a:pt x="4177" y="2717"/>
                </a:lnTo>
                <a:lnTo>
                  <a:pt x="4213" y="2707"/>
                </a:lnTo>
                <a:lnTo>
                  <a:pt x="4244" y="2701"/>
                </a:lnTo>
                <a:lnTo>
                  <a:pt x="4256" y="2700"/>
                </a:lnTo>
                <a:lnTo>
                  <a:pt x="4266" y="2699"/>
                </a:lnTo>
                <a:lnTo>
                  <a:pt x="4275" y="2699"/>
                </a:lnTo>
                <a:lnTo>
                  <a:pt x="4283" y="2698"/>
                </a:lnTo>
                <a:lnTo>
                  <a:pt x="4289" y="2695"/>
                </a:lnTo>
                <a:lnTo>
                  <a:pt x="4296" y="2693"/>
                </a:lnTo>
                <a:lnTo>
                  <a:pt x="4301" y="2689"/>
                </a:lnTo>
                <a:lnTo>
                  <a:pt x="4306" y="2686"/>
                </a:lnTo>
                <a:lnTo>
                  <a:pt x="4314" y="2676"/>
                </a:lnTo>
                <a:lnTo>
                  <a:pt x="4320" y="2665"/>
                </a:lnTo>
                <a:lnTo>
                  <a:pt x="4326" y="2655"/>
                </a:lnTo>
                <a:lnTo>
                  <a:pt x="4336" y="2632"/>
                </a:lnTo>
                <a:lnTo>
                  <a:pt x="4338" y="2626"/>
                </a:lnTo>
                <a:lnTo>
                  <a:pt x="4339" y="2619"/>
                </a:lnTo>
                <a:lnTo>
                  <a:pt x="4342" y="2602"/>
                </a:lnTo>
                <a:lnTo>
                  <a:pt x="4344" y="2583"/>
                </a:lnTo>
                <a:lnTo>
                  <a:pt x="4344" y="2562"/>
                </a:lnTo>
                <a:lnTo>
                  <a:pt x="4345" y="2515"/>
                </a:lnTo>
                <a:lnTo>
                  <a:pt x="4345" y="2492"/>
                </a:lnTo>
                <a:lnTo>
                  <a:pt x="4346" y="2471"/>
                </a:lnTo>
                <a:lnTo>
                  <a:pt x="4348" y="2460"/>
                </a:lnTo>
                <a:lnTo>
                  <a:pt x="4350" y="2452"/>
                </a:lnTo>
                <a:lnTo>
                  <a:pt x="4352" y="2443"/>
                </a:lnTo>
                <a:lnTo>
                  <a:pt x="4355" y="2435"/>
                </a:lnTo>
                <a:lnTo>
                  <a:pt x="4362" y="2421"/>
                </a:lnTo>
                <a:lnTo>
                  <a:pt x="4371" y="2408"/>
                </a:lnTo>
                <a:lnTo>
                  <a:pt x="4393" y="2381"/>
                </a:lnTo>
                <a:lnTo>
                  <a:pt x="4404" y="2367"/>
                </a:lnTo>
                <a:lnTo>
                  <a:pt x="4416" y="2350"/>
                </a:lnTo>
                <a:lnTo>
                  <a:pt x="4422" y="2342"/>
                </a:lnTo>
                <a:lnTo>
                  <a:pt x="4429" y="2335"/>
                </a:lnTo>
                <a:lnTo>
                  <a:pt x="4435" y="2330"/>
                </a:lnTo>
                <a:lnTo>
                  <a:pt x="4441" y="2326"/>
                </a:lnTo>
                <a:lnTo>
                  <a:pt x="4447" y="2323"/>
                </a:lnTo>
                <a:lnTo>
                  <a:pt x="4454" y="2322"/>
                </a:lnTo>
                <a:lnTo>
                  <a:pt x="4466" y="2320"/>
                </a:lnTo>
                <a:lnTo>
                  <a:pt x="4485" y="2320"/>
                </a:lnTo>
                <a:lnTo>
                  <a:pt x="4488" y="2319"/>
                </a:lnTo>
                <a:lnTo>
                  <a:pt x="4491" y="2318"/>
                </a:lnTo>
                <a:lnTo>
                  <a:pt x="4493" y="2317"/>
                </a:lnTo>
                <a:lnTo>
                  <a:pt x="4494" y="2314"/>
                </a:lnTo>
                <a:lnTo>
                  <a:pt x="4499" y="2295"/>
                </a:lnTo>
                <a:lnTo>
                  <a:pt x="4509" y="2265"/>
                </a:lnTo>
                <a:lnTo>
                  <a:pt x="4516" y="2248"/>
                </a:lnTo>
                <a:lnTo>
                  <a:pt x="4525" y="2226"/>
                </a:lnTo>
                <a:lnTo>
                  <a:pt x="4536" y="2203"/>
                </a:lnTo>
                <a:lnTo>
                  <a:pt x="4551" y="2177"/>
                </a:lnTo>
                <a:lnTo>
                  <a:pt x="4558" y="2163"/>
                </a:lnTo>
                <a:lnTo>
                  <a:pt x="4565" y="2147"/>
                </a:lnTo>
                <a:lnTo>
                  <a:pt x="4578" y="2115"/>
                </a:lnTo>
                <a:lnTo>
                  <a:pt x="4590" y="2080"/>
                </a:lnTo>
                <a:lnTo>
                  <a:pt x="4601" y="2047"/>
                </a:lnTo>
                <a:lnTo>
                  <a:pt x="4615" y="1993"/>
                </a:lnTo>
                <a:lnTo>
                  <a:pt x="4620" y="1970"/>
                </a:lnTo>
                <a:lnTo>
                  <a:pt x="4645" y="1951"/>
                </a:lnTo>
                <a:lnTo>
                  <a:pt x="4675" y="1930"/>
                </a:lnTo>
                <a:lnTo>
                  <a:pt x="4717" y="1901"/>
                </a:lnTo>
                <a:lnTo>
                  <a:pt x="4768" y="1868"/>
                </a:lnTo>
                <a:lnTo>
                  <a:pt x="4831" y="1831"/>
                </a:lnTo>
                <a:lnTo>
                  <a:pt x="4866" y="1812"/>
                </a:lnTo>
                <a:lnTo>
                  <a:pt x="4903" y="1791"/>
                </a:lnTo>
                <a:lnTo>
                  <a:pt x="4942" y="1771"/>
                </a:lnTo>
                <a:lnTo>
                  <a:pt x="4984" y="1751"/>
                </a:lnTo>
                <a:lnTo>
                  <a:pt x="4998" y="1745"/>
                </a:lnTo>
                <a:lnTo>
                  <a:pt x="5013" y="1740"/>
                </a:lnTo>
                <a:lnTo>
                  <a:pt x="5045" y="1732"/>
                </a:lnTo>
                <a:lnTo>
                  <a:pt x="5078" y="1724"/>
                </a:lnTo>
                <a:lnTo>
                  <a:pt x="5114" y="1718"/>
                </a:lnTo>
                <a:lnTo>
                  <a:pt x="5182" y="1707"/>
                </a:lnTo>
                <a:lnTo>
                  <a:pt x="5215" y="1702"/>
                </a:lnTo>
                <a:lnTo>
                  <a:pt x="5246" y="1699"/>
                </a:lnTo>
                <a:lnTo>
                  <a:pt x="5321" y="1695"/>
                </a:lnTo>
                <a:lnTo>
                  <a:pt x="5403" y="1689"/>
                </a:lnTo>
                <a:lnTo>
                  <a:pt x="5445" y="1687"/>
                </a:lnTo>
                <a:lnTo>
                  <a:pt x="5487" y="1687"/>
                </a:lnTo>
                <a:lnTo>
                  <a:pt x="5525" y="1690"/>
                </a:lnTo>
                <a:lnTo>
                  <a:pt x="5543" y="1691"/>
                </a:lnTo>
                <a:lnTo>
                  <a:pt x="5561" y="1693"/>
                </a:lnTo>
                <a:lnTo>
                  <a:pt x="5617" y="1704"/>
                </a:lnTo>
                <a:lnTo>
                  <a:pt x="5669" y="1716"/>
                </a:lnTo>
                <a:lnTo>
                  <a:pt x="5721" y="1730"/>
                </a:lnTo>
                <a:lnTo>
                  <a:pt x="5770" y="1745"/>
                </a:lnTo>
                <a:lnTo>
                  <a:pt x="5815" y="1760"/>
                </a:lnTo>
                <a:lnTo>
                  <a:pt x="5858" y="1777"/>
                </a:lnTo>
                <a:lnTo>
                  <a:pt x="5899" y="1794"/>
                </a:lnTo>
                <a:lnTo>
                  <a:pt x="5935" y="1810"/>
                </a:lnTo>
                <a:lnTo>
                  <a:pt x="5968" y="1826"/>
                </a:lnTo>
                <a:lnTo>
                  <a:pt x="5998" y="1841"/>
                </a:lnTo>
                <a:lnTo>
                  <a:pt x="6044" y="1867"/>
                </a:lnTo>
                <a:lnTo>
                  <a:pt x="6073" y="1884"/>
                </a:lnTo>
                <a:lnTo>
                  <a:pt x="6084" y="1890"/>
                </a:lnTo>
                <a:lnTo>
                  <a:pt x="6085" y="1883"/>
                </a:lnTo>
                <a:lnTo>
                  <a:pt x="6092" y="1865"/>
                </a:lnTo>
                <a:lnTo>
                  <a:pt x="6097" y="1853"/>
                </a:lnTo>
                <a:lnTo>
                  <a:pt x="6104" y="1840"/>
                </a:lnTo>
                <a:lnTo>
                  <a:pt x="6113" y="1826"/>
                </a:lnTo>
                <a:lnTo>
                  <a:pt x="6123" y="1810"/>
                </a:lnTo>
                <a:lnTo>
                  <a:pt x="6151" y="1777"/>
                </a:lnTo>
                <a:lnTo>
                  <a:pt x="6183" y="1740"/>
                </a:lnTo>
                <a:lnTo>
                  <a:pt x="6202" y="1721"/>
                </a:lnTo>
                <a:lnTo>
                  <a:pt x="6222" y="1702"/>
                </a:lnTo>
                <a:lnTo>
                  <a:pt x="6243" y="1683"/>
                </a:lnTo>
                <a:lnTo>
                  <a:pt x="6265" y="1664"/>
                </a:lnTo>
                <a:lnTo>
                  <a:pt x="6289" y="1644"/>
                </a:lnTo>
                <a:lnTo>
                  <a:pt x="6313" y="1625"/>
                </a:lnTo>
                <a:lnTo>
                  <a:pt x="6338" y="1607"/>
                </a:lnTo>
                <a:lnTo>
                  <a:pt x="6365" y="1591"/>
                </a:lnTo>
                <a:lnTo>
                  <a:pt x="6392" y="1574"/>
                </a:lnTo>
                <a:lnTo>
                  <a:pt x="6419" y="1558"/>
                </a:lnTo>
                <a:lnTo>
                  <a:pt x="6448" y="1545"/>
                </a:lnTo>
                <a:lnTo>
                  <a:pt x="6478" y="1532"/>
                </a:lnTo>
                <a:lnTo>
                  <a:pt x="6507" y="1521"/>
                </a:lnTo>
                <a:lnTo>
                  <a:pt x="6535" y="1512"/>
                </a:lnTo>
                <a:lnTo>
                  <a:pt x="6565" y="1502"/>
                </a:lnTo>
                <a:lnTo>
                  <a:pt x="6594" y="1494"/>
                </a:lnTo>
                <a:lnTo>
                  <a:pt x="6624" y="1487"/>
                </a:lnTo>
                <a:lnTo>
                  <a:pt x="6655" y="1480"/>
                </a:lnTo>
                <a:lnTo>
                  <a:pt x="6714" y="1469"/>
                </a:lnTo>
                <a:lnTo>
                  <a:pt x="6773" y="1461"/>
                </a:lnTo>
                <a:lnTo>
                  <a:pt x="6831" y="1455"/>
                </a:lnTo>
                <a:lnTo>
                  <a:pt x="6888" y="1451"/>
                </a:lnTo>
                <a:lnTo>
                  <a:pt x="6941" y="1450"/>
                </a:lnTo>
                <a:lnTo>
                  <a:pt x="6993" y="1449"/>
                </a:lnTo>
                <a:lnTo>
                  <a:pt x="7039" y="1450"/>
                </a:lnTo>
                <a:lnTo>
                  <a:pt x="7081" y="1451"/>
                </a:lnTo>
                <a:lnTo>
                  <a:pt x="7118" y="1453"/>
                </a:lnTo>
                <a:lnTo>
                  <a:pt x="7173" y="1458"/>
                </a:lnTo>
                <a:lnTo>
                  <a:pt x="7199" y="1463"/>
                </a:lnTo>
                <a:lnTo>
                  <a:pt x="7209" y="1465"/>
                </a:lnTo>
                <a:lnTo>
                  <a:pt x="7216" y="1468"/>
                </a:lnTo>
                <a:lnTo>
                  <a:pt x="7228" y="1474"/>
                </a:lnTo>
                <a:lnTo>
                  <a:pt x="7237" y="1478"/>
                </a:lnTo>
                <a:lnTo>
                  <a:pt x="7242" y="1480"/>
                </a:lnTo>
                <a:lnTo>
                  <a:pt x="7245" y="1480"/>
                </a:lnTo>
                <a:lnTo>
                  <a:pt x="7248" y="1478"/>
                </a:lnTo>
                <a:lnTo>
                  <a:pt x="7251" y="1476"/>
                </a:lnTo>
                <a:lnTo>
                  <a:pt x="7253" y="1471"/>
                </a:lnTo>
                <a:lnTo>
                  <a:pt x="7255" y="1465"/>
                </a:lnTo>
                <a:lnTo>
                  <a:pt x="7261" y="1447"/>
                </a:lnTo>
                <a:lnTo>
                  <a:pt x="7267" y="1418"/>
                </a:lnTo>
                <a:lnTo>
                  <a:pt x="7272" y="1398"/>
                </a:lnTo>
                <a:lnTo>
                  <a:pt x="7278" y="1378"/>
                </a:lnTo>
                <a:lnTo>
                  <a:pt x="7288" y="1357"/>
                </a:lnTo>
                <a:lnTo>
                  <a:pt x="7298" y="1334"/>
                </a:lnTo>
                <a:lnTo>
                  <a:pt x="7310" y="1310"/>
                </a:lnTo>
                <a:lnTo>
                  <a:pt x="7323" y="1286"/>
                </a:lnTo>
                <a:lnTo>
                  <a:pt x="7339" y="1261"/>
                </a:lnTo>
                <a:lnTo>
                  <a:pt x="7356" y="1236"/>
                </a:lnTo>
                <a:lnTo>
                  <a:pt x="7392" y="1185"/>
                </a:lnTo>
                <a:lnTo>
                  <a:pt x="7432" y="1132"/>
                </a:lnTo>
                <a:lnTo>
                  <a:pt x="7474" y="1080"/>
                </a:lnTo>
                <a:lnTo>
                  <a:pt x="7517" y="1028"/>
                </a:lnTo>
                <a:lnTo>
                  <a:pt x="7559" y="979"/>
                </a:lnTo>
                <a:lnTo>
                  <a:pt x="7600" y="934"/>
                </a:lnTo>
                <a:lnTo>
                  <a:pt x="7640" y="892"/>
                </a:lnTo>
                <a:lnTo>
                  <a:pt x="7675" y="855"/>
                </a:lnTo>
                <a:lnTo>
                  <a:pt x="7731" y="799"/>
                </a:lnTo>
                <a:lnTo>
                  <a:pt x="7749" y="782"/>
                </a:lnTo>
                <a:lnTo>
                  <a:pt x="7758" y="774"/>
                </a:lnTo>
                <a:lnTo>
                  <a:pt x="7762" y="772"/>
                </a:lnTo>
                <a:lnTo>
                  <a:pt x="7764" y="767"/>
                </a:lnTo>
                <a:lnTo>
                  <a:pt x="7765" y="763"/>
                </a:lnTo>
                <a:lnTo>
                  <a:pt x="7764" y="760"/>
                </a:lnTo>
                <a:lnTo>
                  <a:pt x="7762" y="755"/>
                </a:lnTo>
                <a:lnTo>
                  <a:pt x="7759" y="750"/>
                </a:lnTo>
                <a:lnTo>
                  <a:pt x="7750" y="739"/>
                </a:lnTo>
                <a:lnTo>
                  <a:pt x="7722" y="713"/>
                </a:lnTo>
                <a:lnTo>
                  <a:pt x="7706" y="697"/>
                </a:lnTo>
                <a:lnTo>
                  <a:pt x="7690" y="681"/>
                </a:lnTo>
                <a:lnTo>
                  <a:pt x="7670" y="654"/>
                </a:lnTo>
                <a:lnTo>
                  <a:pt x="7664" y="649"/>
                </a:lnTo>
                <a:lnTo>
                  <a:pt x="7659" y="644"/>
                </a:lnTo>
                <a:lnTo>
                  <a:pt x="7651" y="640"/>
                </a:lnTo>
                <a:lnTo>
                  <a:pt x="7640" y="634"/>
                </a:lnTo>
                <a:lnTo>
                  <a:pt x="7597" y="615"/>
                </a:lnTo>
                <a:lnTo>
                  <a:pt x="7547" y="591"/>
                </a:lnTo>
                <a:lnTo>
                  <a:pt x="7470" y="557"/>
                </a:lnTo>
                <a:lnTo>
                  <a:pt x="7377" y="515"/>
                </a:lnTo>
                <a:lnTo>
                  <a:pt x="7325" y="493"/>
                </a:lnTo>
                <a:lnTo>
                  <a:pt x="7272" y="472"/>
                </a:lnTo>
                <a:lnTo>
                  <a:pt x="7233" y="457"/>
                </a:lnTo>
                <a:lnTo>
                  <a:pt x="7193" y="443"/>
                </a:lnTo>
                <a:lnTo>
                  <a:pt x="7113" y="417"/>
                </a:lnTo>
                <a:lnTo>
                  <a:pt x="7032" y="391"/>
                </a:lnTo>
                <a:lnTo>
                  <a:pt x="6946" y="362"/>
                </a:lnTo>
                <a:lnTo>
                  <a:pt x="6894" y="345"/>
                </a:lnTo>
                <a:lnTo>
                  <a:pt x="6840" y="328"/>
                </a:lnTo>
                <a:lnTo>
                  <a:pt x="6784" y="313"/>
                </a:lnTo>
                <a:lnTo>
                  <a:pt x="6726" y="296"/>
                </a:lnTo>
                <a:lnTo>
                  <a:pt x="6612" y="268"/>
                </a:lnTo>
                <a:lnTo>
                  <a:pt x="6499" y="240"/>
                </a:lnTo>
                <a:lnTo>
                  <a:pt x="6394" y="215"/>
                </a:lnTo>
                <a:lnTo>
                  <a:pt x="6301" y="195"/>
                </a:lnTo>
                <a:lnTo>
                  <a:pt x="6222" y="177"/>
                </a:lnTo>
                <a:lnTo>
                  <a:pt x="6164" y="163"/>
                </a:lnTo>
                <a:lnTo>
                  <a:pt x="6140" y="158"/>
                </a:lnTo>
                <a:lnTo>
                  <a:pt x="6116" y="154"/>
                </a:lnTo>
                <a:lnTo>
                  <a:pt x="6091" y="152"/>
                </a:lnTo>
                <a:lnTo>
                  <a:pt x="6066" y="149"/>
                </a:lnTo>
                <a:lnTo>
                  <a:pt x="6041" y="149"/>
                </a:lnTo>
                <a:lnTo>
                  <a:pt x="6016" y="149"/>
                </a:lnTo>
                <a:lnTo>
                  <a:pt x="5967" y="152"/>
                </a:lnTo>
                <a:lnTo>
                  <a:pt x="5919" y="157"/>
                </a:lnTo>
                <a:lnTo>
                  <a:pt x="5876" y="160"/>
                </a:lnTo>
                <a:lnTo>
                  <a:pt x="5838" y="164"/>
                </a:lnTo>
                <a:lnTo>
                  <a:pt x="5806" y="165"/>
                </a:lnTo>
                <a:lnTo>
                  <a:pt x="5779" y="165"/>
                </a:lnTo>
                <a:lnTo>
                  <a:pt x="5755" y="163"/>
                </a:lnTo>
                <a:lnTo>
                  <a:pt x="5736" y="160"/>
                </a:lnTo>
                <a:lnTo>
                  <a:pt x="5721" y="155"/>
                </a:lnTo>
                <a:lnTo>
                  <a:pt x="5708" y="151"/>
                </a:lnTo>
                <a:lnTo>
                  <a:pt x="5698" y="145"/>
                </a:lnTo>
                <a:lnTo>
                  <a:pt x="5691" y="137"/>
                </a:lnTo>
                <a:lnTo>
                  <a:pt x="5689" y="134"/>
                </a:lnTo>
                <a:lnTo>
                  <a:pt x="5687" y="129"/>
                </a:lnTo>
                <a:lnTo>
                  <a:pt x="5684" y="122"/>
                </a:lnTo>
                <a:lnTo>
                  <a:pt x="5679" y="117"/>
                </a:lnTo>
                <a:lnTo>
                  <a:pt x="5674" y="112"/>
                </a:lnTo>
                <a:lnTo>
                  <a:pt x="5668" y="111"/>
                </a:lnTo>
                <a:lnTo>
                  <a:pt x="5660" y="109"/>
                </a:lnTo>
                <a:lnTo>
                  <a:pt x="5655" y="109"/>
                </a:lnTo>
                <a:lnTo>
                  <a:pt x="5649" y="106"/>
                </a:lnTo>
                <a:lnTo>
                  <a:pt x="5642" y="104"/>
                </a:lnTo>
                <a:lnTo>
                  <a:pt x="5635" y="103"/>
                </a:lnTo>
                <a:lnTo>
                  <a:pt x="5628" y="103"/>
                </a:lnTo>
                <a:lnTo>
                  <a:pt x="5621" y="104"/>
                </a:lnTo>
                <a:lnTo>
                  <a:pt x="5613" y="105"/>
                </a:lnTo>
                <a:lnTo>
                  <a:pt x="5597" y="111"/>
                </a:lnTo>
                <a:lnTo>
                  <a:pt x="5581" y="121"/>
                </a:lnTo>
                <a:lnTo>
                  <a:pt x="5564" y="131"/>
                </a:lnTo>
                <a:lnTo>
                  <a:pt x="5549" y="143"/>
                </a:lnTo>
                <a:lnTo>
                  <a:pt x="5532" y="158"/>
                </a:lnTo>
                <a:lnTo>
                  <a:pt x="5502" y="185"/>
                </a:lnTo>
                <a:lnTo>
                  <a:pt x="5476" y="211"/>
                </a:lnTo>
                <a:lnTo>
                  <a:pt x="5455" y="231"/>
                </a:lnTo>
                <a:lnTo>
                  <a:pt x="5446" y="237"/>
                </a:lnTo>
                <a:lnTo>
                  <a:pt x="5440" y="239"/>
                </a:lnTo>
                <a:lnTo>
                  <a:pt x="5434" y="241"/>
                </a:lnTo>
                <a:lnTo>
                  <a:pt x="5428" y="245"/>
                </a:lnTo>
                <a:lnTo>
                  <a:pt x="5412" y="257"/>
                </a:lnTo>
                <a:lnTo>
                  <a:pt x="5392" y="272"/>
                </a:lnTo>
                <a:lnTo>
                  <a:pt x="5369" y="291"/>
                </a:lnTo>
                <a:lnTo>
                  <a:pt x="5341" y="311"/>
                </a:lnTo>
                <a:lnTo>
                  <a:pt x="5327" y="320"/>
                </a:lnTo>
                <a:lnTo>
                  <a:pt x="5311" y="328"/>
                </a:lnTo>
                <a:lnTo>
                  <a:pt x="5295" y="337"/>
                </a:lnTo>
                <a:lnTo>
                  <a:pt x="5278" y="344"/>
                </a:lnTo>
                <a:lnTo>
                  <a:pt x="5260" y="349"/>
                </a:lnTo>
                <a:lnTo>
                  <a:pt x="5241" y="354"/>
                </a:lnTo>
                <a:lnTo>
                  <a:pt x="5203" y="361"/>
                </a:lnTo>
                <a:lnTo>
                  <a:pt x="5161" y="370"/>
                </a:lnTo>
                <a:lnTo>
                  <a:pt x="5118" y="381"/>
                </a:lnTo>
                <a:lnTo>
                  <a:pt x="5072" y="394"/>
                </a:lnTo>
                <a:lnTo>
                  <a:pt x="5025" y="411"/>
                </a:lnTo>
                <a:lnTo>
                  <a:pt x="4976" y="430"/>
                </a:lnTo>
                <a:lnTo>
                  <a:pt x="4924" y="451"/>
                </a:lnTo>
                <a:lnTo>
                  <a:pt x="4872" y="477"/>
                </a:lnTo>
                <a:lnTo>
                  <a:pt x="4776" y="526"/>
                </a:lnTo>
                <a:lnTo>
                  <a:pt x="4737" y="545"/>
                </a:lnTo>
                <a:lnTo>
                  <a:pt x="4720" y="552"/>
                </a:lnTo>
                <a:lnTo>
                  <a:pt x="4705" y="559"/>
                </a:lnTo>
                <a:lnTo>
                  <a:pt x="4689" y="564"/>
                </a:lnTo>
                <a:lnTo>
                  <a:pt x="4676" y="567"/>
                </a:lnTo>
                <a:lnTo>
                  <a:pt x="4664" y="569"/>
                </a:lnTo>
                <a:lnTo>
                  <a:pt x="4652" y="569"/>
                </a:lnTo>
                <a:lnTo>
                  <a:pt x="4642" y="567"/>
                </a:lnTo>
                <a:lnTo>
                  <a:pt x="4633" y="563"/>
                </a:lnTo>
                <a:lnTo>
                  <a:pt x="4625" y="557"/>
                </a:lnTo>
                <a:lnTo>
                  <a:pt x="4617" y="548"/>
                </a:lnTo>
                <a:lnTo>
                  <a:pt x="4610" y="540"/>
                </a:lnTo>
                <a:lnTo>
                  <a:pt x="4602" y="534"/>
                </a:lnTo>
                <a:lnTo>
                  <a:pt x="4594" y="530"/>
                </a:lnTo>
                <a:lnTo>
                  <a:pt x="4584" y="528"/>
                </a:lnTo>
                <a:lnTo>
                  <a:pt x="4573" y="528"/>
                </a:lnTo>
                <a:lnTo>
                  <a:pt x="4561" y="529"/>
                </a:lnTo>
                <a:lnTo>
                  <a:pt x="4551" y="531"/>
                </a:lnTo>
                <a:lnTo>
                  <a:pt x="4537" y="535"/>
                </a:lnTo>
                <a:lnTo>
                  <a:pt x="4512" y="545"/>
                </a:lnTo>
                <a:lnTo>
                  <a:pt x="4487" y="555"/>
                </a:lnTo>
                <a:lnTo>
                  <a:pt x="4461" y="565"/>
                </a:lnTo>
                <a:lnTo>
                  <a:pt x="4449" y="570"/>
                </a:lnTo>
                <a:lnTo>
                  <a:pt x="4436" y="573"/>
                </a:lnTo>
                <a:lnTo>
                  <a:pt x="4425" y="576"/>
                </a:lnTo>
                <a:lnTo>
                  <a:pt x="4416" y="577"/>
                </a:lnTo>
                <a:lnTo>
                  <a:pt x="4407" y="577"/>
                </a:lnTo>
                <a:lnTo>
                  <a:pt x="4400" y="576"/>
                </a:lnTo>
                <a:lnTo>
                  <a:pt x="4394" y="573"/>
                </a:lnTo>
                <a:lnTo>
                  <a:pt x="4391" y="570"/>
                </a:lnTo>
                <a:lnTo>
                  <a:pt x="4387" y="566"/>
                </a:lnTo>
                <a:lnTo>
                  <a:pt x="4383" y="561"/>
                </a:lnTo>
                <a:lnTo>
                  <a:pt x="4381" y="555"/>
                </a:lnTo>
                <a:lnTo>
                  <a:pt x="4380" y="548"/>
                </a:lnTo>
                <a:lnTo>
                  <a:pt x="4377" y="533"/>
                </a:lnTo>
                <a:lnTo>
                  <a:pt x="4375" y="514"/>
                </a:lnTo>
                <a:lnTo>
                  <a:pt x="4371" y="492"/>
                </a:lnTo>
                <a:lnTo>
                  <a:pt x="4367" y="465"/>
                </a:lnTo>
                <a:lnTo>
                  <a:pt x="4364" y="435"/>
                </a:lnTo>
                <a:lnTo>
                  <a:pt x="4364" y="404"/>
                </a:lnTo>
                <a:lnTo>
                  <a:pt x="4364" y="374"/>
                </a:lnTo>
                <a:lnTo>
                  <a:pt x="4365" y="345"/>
                </a:lnTo>
                <a:lnTo>
                  <a:pt x="4369" y="323"/>
                </a:lnTo>
                <a:lnTo>
                  <a:pt x="4373" y="303"/>
                </a:lnTo>
                <a:lnTo>
                  <a:pt x="4375" y="297"/>
                </a:lnTo>
                <a:lnTo>
                  <a:pt x="4379" y="293"/>
                </a:lnTo>
                <a:lnTo>
                  <a:pt x="4385" y="283"/>
                </a:lnTo>
                <a:lnTo>
                  <a:pt x="4388" y="275"/>
                </a:lnTo>
                <a:lnTo>
                  <a:pt x="4391" y="268"/>
                </a:lnTo>
                <a:lnTo>
                  <a:pt x="4392" y="260"/>
                </a:lnTo>
                <a:lnTo>
                  <a:pt x="4392" y="253"/>
                </a:lnTo>
                <a:lnTo>
                  <a:pt x="4389" y="247"/>
                </a:lnTo>
                <a:lnTo>
                  <a:pt x="4385" y="235"/>
                </a:lnTo>
                <a:lnTo>
                  <a:pt x="4380" y="223"/>
                </a:lnTo>
                <a:lnTo>
                  <a:pt x="4379" y="216"/>
                </a:lnTo>
                <a:lnTo>
                  <a:pt x="4377" y="210"/>
                </a:lnTo>
                <a:lnTo>
                  <a:pt x="4379" y="203"/>
                </a:lnTo>
                <a:lnTo>
                  <a:pt x="4380" y="196"/>
                </a:lnTo>
                <a:lnTo>
                  <a:pt x="4383" y="188"/>
                </a:lnTo>
                <a:lnTo>
                  <a:pt x="4389" y="178"/>
                </a:lnTo>
                <a:lnTo>
                  <a:pt x="4394" y="172"/>
                </a:lnTo>
                <a:lnTo>
                  <a:pt x="4396" y="166"/>
                </a:lnTo>
                <a:lnTo>
                  <a:pt x="4398" y="160"/>
                </a:lnTo>
                <a:lnTo>
                  <a:pt x="4399" y="155"/>
                </a:lnTo>
                <a:lnTo>
                  <a:pt x="4398" y="151"/>
                </a:lnTo>
                <a:lnTo>
                  <a:pt x="4395" y="146"/>
                </a:lnTo>
                <a:lnTo>
                  <a:pt x="4391" y="135"/>
                </a:lnTo>
                <a:lnTo>
                  <a:pt x="4383" y="121"/>
                </a:lnTo>
                <a:lnTo>
                  <a:pt x="4380" y="112"/>
                </a:lnTo>
                <a:lnTo>
                  <a:pt x="4376" y="100"/>
                </a:lnTo>
                <a:lnTo>
                  <a:pt x="4374" y="88"/>
                </a:lnTo>
                <a:lnTo>
                  <a:pt x="4371" y="73"/>
                </a:lnTo>
                <a:lnTo>
                  <a:pt x="4369" y="55"/>
                </a:lnTo>
                <a:lnTo>
                  <a:pt x="4369" y="35"/>
                </a:lnTo>
                <a:lnTo>
                  <a:pt x="4368" y="16"/>
                </a:lnTo>
                <a:lnTo>
                  <a:pt x="4368" y="10"/>
                </a:lnTo>
                <a:lnTo>
                  <a:pt x="4365" y="5"/>
                </a:lnTo>
                <a:lnTo>
                  <a:pt x="4364" y="1"/>
                </a:lnTo>
                <a:lnTo>
                  <a:pt x="4362" y="0"/>
                </a:lnTo>
                <a:lnTo>
                  <a:pt x="4358" y="0"/>
                </a:lnTo>
                <a:lnTo>
                  <a:pt x="4355" y="1"/>
                </a:lnTo>
                <a:lnTo>
                  <a:pt x="4345" y="8"/>
                </a:lnTo>
                <a:lnTo>
                  <a:pt x="4333" y="20"/>
                </a:lnTo>
                <a:lnTo>
                  <a:pt x="4301" y="56"/>
                </a:lnTo>
                <a:lnTo>
                  <a:pt x="4260" y="99"/>
                </a:lnTo>
                <a:lnTo>
                  <a:pt x="4215" y="143"/>
                </a:lnTo>
                <a:lnTo>
                  <a:pt x="4178" y="179"/>
                </a:lnTo>
                <a:lnTo>
                  <a:pt x="4164" y="190"/>
                </a:lnTo>
                <a:lnTo>
                  <a:pt x="4156" y="195"/>
                </a:lnTo>
                <a:lnTo>
                  <a:pt x="4150" y="195"/>
                </a:lnTo>
                <a:lnTo>
                  <a:pt x="4145" y="195"/>
                </a:lnTo>
                <a:lnTo>
                  <a:pt x="4133" y="192"/>
                </a:lnTo>
                <a:lnTo>
                  <a:pt x="4119" y="186"/>
                </a:lnTo>
                <a:lnTo>
                  <a:pt x="4104" y="180"/>
                </a:lnTo>
                <a:lnTo>
                  <a:pt x="4088" y="174"/>
                </a:lnTo>
                <a:lnTo>
                  <a:pt x="4070" y="170"/>
                </a:lnTo>
                <a:lnTo>
                  <a:pt x="4062" y="167"/>
                </a:lnTo>
                <a:lnTo>
                  <a:pt x="4054" y="167"/>
                </a:lnTo>
                <a:lnTo>
                  <a:pt x="4044" y="166"/>
                </a:lnTo>
                <a:lnTo>
                  <a:pt x="4035" y="167"/>
                </a:lnTo>
                <a:lnTo>
                  <a:pt x="4005" y="172"/>
                </a:lnTo>
                <a:lnTo>
                  <a:pt x="3986" y="174"/>
                </a:lnTo>
                <a:lnTo>
                  <a:pt x="3979" y="174"/>
                </a:lnTo>
                <a:lnTo>
                  <a:pt x="3974" y="172"/>
                </a:lnTo>
                <a:lnTo>
                  <a:pt x="3969" y="168"/>
                </a:lnTo>
                <a:lnTo>
                  <a:pt x="3965" y="163"/>
                </a:lnTo>
                <a:lnTo>
                  <a:pt x="3961" y="160"/>
                </a:lnTo>
                <a:lnTo>
                  <a:pt x="3956" y="157"/>
                </a:lnTo>
                <a:lnTo>
                  <a:pt x="3947" y="153"/>
                </a:lnTo>
                <a:lnTo>
                  <a:pt x="3936" y="149"/>
                </a:lnTo>
                <a:lnTo>
                  <a:pt x="3922" y="146"/>
                </a:lnTo>
                <a:lnTo>
                  <a:pt x="3906" y="143"/>
                </a:lnTo>
                <a:lnTo>
                  <a:pt x="3885" y="142"/>
                </a:lnTo>
                <a:lnTo>
                  <a:pt x="3881" y="142"/>
                </a:lnTo>
                <a:lnTo>
                  <a:pt x="3860" y="143"/>
                </a:lnTo>
                <a:lnTo>
                  <a:pt x="3842" y="146"/>
                </a:lnTo>
                <a:lnTo>
                  <a:pt x="3829" y="149"/>
                </a:lnTo>
                <a:lnTo>
                  <a:pt x="3817" y="153"/>
                </a:lnTo>
                <a:lnTo>
                  <a:pt x="3809" y="157"/>
                </a:lnTo>
                <a:lnTo>
                  <a:pt x="3804" y="159"/>
                </a:lnTo>
                <a:lnTo>
                  <a:pt x="3799" y="163"/>
                </a:lnTo>
                <a:lnTo>
                  <a:pt x="3796" y="168"/>
                </a:lnTo>
                <a:lnTo>
                  <a:pt x="3792" y="172"/>
                </a:lnTo>
                <a:lnTo>
                  <a:pt x="3786" y="173"/>
                </a:lnTo>
                <a:lnTo>
                  <a:pt x="3780" y="174"/>
                </a:lnTo>
                <a:lnTo>
                  <a:pt x="3760" y="172"/>
                </a:lnTo>
                <a:lnTo>
                  <a:pt x="3730" y="167"/>
                </a:lnTo>
                <a:lnTo>
                  <a:pt x="3721" y="166"/>
                </a:lnTo>
                <a:lnTo>
                  <a:pt x="3711" y="166"/>
                </a:lnTo>
                <a:lnTo>
                  <a:pt x="3703" y="167"/>
                </a:lnTo>
                <a:lnTo>
                  <a:pt x="3694" y="170"/>
                </a:lnTo>
                <a:lnTo>
                  <a:pt x="3676" y="174"/>
                </a:lnTo>
                <a:lnTo>
                  <a:pt x="3661" y="180"/>
                </a:lnTo>
                <a:lnTo>
                  <a:pt x="3645" y="186"/>
                </a:lnTo>
                <a:lnTo>
                  <a:pt x="3632" y="191"/>
                </a:lnTo>
                <a:lnTo>
                  <a:pt x="3619" y="195"/>
                </a:lnTo>
                <a:lnTo>
                  <a:pt x="3614" y="195"/>
                </a:lnTo>
                <a:lnTo>
                  <a:pt x="3608" y="194"/>
                </a:lnTo>
                <a:lnTo>
                  <a:pt x="3601" y="189"/>
                </a:lnTo>
                <a:lnTo>
                  <a:pt x="3587" y="178"/>
                </a:lnTo>
                <a:lnTo>
                  <a:pt x="3550" y="143"/>
                </a:lnTo>
                <a:lnTo>
                  <a:pt x="3504" y="99"/>
                </a:lnTo>
                <a:lnTo>
                  <a:pt x="3464" y="56"/>
                </a:lnTo>
                <a:lnTo>
                  <a:pt x="3432" y="20"/>
                </a:lnTo>
                <a:lnTo>
                  <a:pt x="3420" y="8"/>
                </a:lnTo>
                <a:lnTo>
                  <a:pt x="3410" y="1"/>
                </a:lnTo>
                <a:lnTo>
                  <a:pt x="3407" y="0"/>
                </a:lnTo>
                <a:lnTo>
                  <a:pt x="3404" y="0"/>
                </a:lnTo>
                <a:lnTo>
                  <a:pt x="3401" y="1"/>
                </a:lnTo>
                <a:lnTo>
                  <a:pt x="3399" y="5"/>
                </a:lnTo>
                <a:lnTo>
                  <a:pt x="3398" y="10"/>
                </a:lnTo>
                <a:lnTo>
                  <a:pt x="3397" y="16"/>
                </a:lnTo>
                <a:lnTo>
                  <a:pt x="3396" y="35"/>
                </a:lnTo>
                <a:lnTo>
                  <a:pt x="3396" y="55"/>
                </a:lnTo>
                <a:lnTo>
                  <a:pt x="3393" y="73"/>
                </a:lnTo>
                <a:lnTo>
                  <a:pt x="3391" y="88"/>
                </a:lnTo>
                <a:lnTo>
                  <a:pt x="3389" y="100"/>
                </a:lnTo>
                <a:lnTo>
                  <a:pt x="3385" y="111"/>
                </a:lnTo>
                <a:lnTo>
                  <a:pt x="3381" y="121"/>
                </a:lnTo>
                <a:lnTo>
                  <a:pt x="3374" y="135"/>
                </a:lnTo>
                <a:lnTo>
                  <a:pt x="3370" y="146"/>
                </a:lnTo>
                <a:lnTo>
                  <a:pt x="3367" y="151"/>
                </a:lnTo>
                <a:lnTo>
                  <a:pt x="3366" y="155"/>
                </a:lnTo>
                <a:lnTo>
                  <a:pt x="3367" y="160"/>
                </a:lnTo>
                <a:lnTo>
                  <a:pt x="3368" y="165"/>
                </a:lnTo>
                <a:lnTo>
                  <a:pt x="3371" y="171"/>
                </a:lnTo>
                <a:lnTo>
                  <a:pt x="3375" y="178"/>
                </a:lnTo>
                <a:lnTo>
                  <a:pt x="3381" y="188"/>
                </a:lnTo>
                <a:lnTo>
                  <a:pt x="3385" y="196"/>
                </a:lnTo>
                <a:lnTo>
                  <a:pt x="3386" y="203"/>
                </a:lnTo>
                <a:lnTo>
                  <a:pt x="3387" y="210"/>
                </a:lnTo>
                <a:lnTo>
                  <a:pt x="3386" y="216"/>
                </a:lnTo>
                <a:lnTo>
                  <a:pt x="3384" y="223"/>
                </a:lnTo>
                <a:lnTo>
                  <a:pt x="3379" y="235"/>
                </a:lnTo>
                <a:lnTo>
                  <a:pt x="3375" y="247"/>
                </a:lnTo>
                <a:lnTo>
                  <a:pt x="3373" y="253"/>
                </a:lnTo>
                <a:lnTo>
                  <a:pt x="3373" y="260"/>
                </a:lnTo>
                <a:lnTo>
                  <a:pt x="3374" y="268"/>
                </a:lnTo>
                <a:lnTo>
                  <a:pt x="3377" y="275"/>
                </a:lnTo>
                <a:lnTo>
                  <a:pt x="3380" y="283"/>
                </a:lnTo>
                <a:lnTo>
                  <a:pt x="3387" y="293"/>
                </a:lnTo>
                <a:lnTo>
                  <a:pt x="3390" y="297"/>
                </a:lnTo>
                <a:lnTo>
                  <a:pt x="3392" y="303"/>
                </a:lnTo>
                <a:lnTo>
                  <a:pt x="3396" y="323"/>
                </a:lnTo>
                <a:lnTo>
                  <a:pt x="3399" y="345"/>
                </a:lnTo>
                <a:lnTo>
                  <a:pt x="3401" y="374"/>
                </a:lnTo>
                <a:lnTo>
                  <a:pt x="3401" y="404"/>
                </a:lnTo>
                <a:lnTo>
                  <a:pt x="3401" y="435"/>
                </a:lnTo>
                <a:lnTo>
                  <a:pt x="3398" y="465"/>
                </a:lnTo>
                <a:lnTo>
                  <a:pt x="3393" y="492"/>
                </a:lnTo>
                <a:lnTo>
                  <a:pt x="3390" y="514"/>
                </a:lnTo>
                <a:lnTo>
                  <a:pt x="3387" y="533"/>
                </a:lnTo>
                <a:lnTo>
                  <a:pt x="3385" y="548"/>
                </a:lnTo>
                <a:lnTo>
                  <a:pt x="3384" y="555"/>
                </a:lnTo>
                <a:lnTo>
                  <a:pt x="3381" y="561"/>
                </a:lnTo>
                <a:lnTo>
                  <a:pt x="3378" y="566"/>
                </a:lnTo>
                <a:lnTo>
                  <a:pt x="3374" y="570"/>
                </a:lnTo>
                <a:lnTo>
                  <a:pt x="3371" y="573"/>
                </a:lnTo>
                <a:lnTo>
                  <a:pt x="3365" y="576"/>
                </a:lnTo>
                <a:lnTo>
                  <a:pt x="3358" y="576"/>
                </a:lnTo>
                <a:lnTo>
                  <a:pt x="3349" y="576"/>
                </a:lnTo>
                <a:lnTo>
                  <a:pt x="3340" y="574"/>
                </a:lnTo>
                <a:lnTo>
                  <a:pt x="3329" y="572"/>
                </a:lnTo>
                <a:lnTo>
                  <a:pt x="3316" y="570"/>
                </a:lnTo>
                <a:lnTo>
                  <a:pt x="3304" y="565"/>
                </a:lnTo>
                <a:lnTo>
                  <a:pt x="3278" y="555"/>
                </a:lnTo>
                <a:lnTo>
                  <a:pt x="3252" y="545"/>
                </a:lnTo>
                <a:lnTo>
                  <a:pt x="3227" y="535"/>
                </a:lnTo>
                <a:lnTo>
                  <a:pt x="3214" y="531"/>
                </a:lnTo>
                <a:lnTo>
                  <a:pt x="3204" y="529"/>
                </a:lnTo>
                <a:lnTo>
                  <a:pt x="3192" y="528"/>
                </a:lnTo>
                <a:lnTo>
                  <a:pt x="3181" y="528"/>
                </a:lnTo>
                <a:lnTo>
                  <a:pt x="3171" y="530"/>
                </a:lnTo>
                <a:lnTo>
                  <a:pt x="3163" y="534"/>
                </a:lnTo>
                <a:lnTo>
                  <a:pt x="3155" y="540"/>
                </a:lnTo>
                <a:lnTo>
                  <a:pt x="3147" y="548"/>
                </a:lnTo>
                <a:lnTo>
                  <a:pt x="3140" y="557"/>
                </a:lnTo>
                <a:lnTo>
                  <a:pt x="3132" y="563"/>
                </a:lnTo>
                <a:lnTo>
                  <a:pt x="3122" y="566"/>
                </a:lnTo>
                <a:lnTo>
                  <a:pt x="3113" y="569"/>
                </a:lnTo>
                <a:lnTo>
                  <a:pt x="3101" y="569"/>
                </a:lnTo>
                <a:lnTo>
                  <a:pt x="3089" y="567"/>
                </a:lnTo>
                <a:lnTo>
                  <a:pt x="3076" y="564"/>
                </a:lnTo>
                <a:lnTo>
                  <a:pt x="3060" y="559"/>
                </a:lnTo>
                <a:lnTo>
                  <a:pt x="3045" y="552"/>
                </a:lnTo>
                <a:lnTo>
                  <a:pt x="3028" y="545"/>
                </a:lnTo>
                <a:lnTo>
                  <a:pt x="2989" y="526"/>
                </a:lnTo>
                <a:lnTo>
                  <a:pt x="2893" y="477"/>
                </a:lnTo>
                <a:lnTo>
                  <a:pt x="2840" y="451"/>
                </a:lnTo>
                <a:lnTo>
                  <a:pt x="2789" y="429"/>
                </a:lnTo>
                <a:lnTo>
                  <a:pt x="2740" y="411"/>
                </a:lnTo>
                <a:lnTo>
                  <a:pt x="2692" y="394"/>
                </a:lnTo>
                <a:lnTo>
                  <a:pt x="2647" y="381"/>
                </a:lnTo>
                <a:lnTo>
                  <a:pt x="2604" y="370"/>
                </a:lnTo>
                <a:lnTo>
                  <a:pt x="2563" y="361"/>
                </a:lnTo>
                <a:lnTo>
                  <a:pt x="2524" y="354"/>
                </a:lnTo>
                <a:lnTo>
                  <a:pt x="2505" y="349"/>
                </a:lnTo>
                <a:lnTo>
                  <a:pt x="2487" y="343"/>
                </a:lnTo>
                <a:lnTo>
                  <a:pt x="2470" y="337"/>
                </a:lnTo>
                <a:lnTo>
                  <a:pt x="2454" y="328"/>
                </a:lnTo>
                <a:lnTo>
                  <a:pt x="2438" y="320"/>
                </a:lnTo>
                <a:lnTo>
                  <a:pt x="2424" y="311"/>
                </a:lnTo>
                <a:lnTo>
                  <a:pt x="2396" y="291"/>
                </a:lnTo>
                <a:lnTo>
                  <a:pt x="2372" y="272"/>
                </a:lnTo>
                <a:lnTo>
                  <a:pt x="2352" y="256"/>
                </a:lnTo>
                <a:lnTo>
                  <a:pt x="2337" y="245"/>
                </a:lnTo>
                <a:lnTo>
                  <a:pt x="2329" y="240"/>
                </a:lnTo>
                <a:lnTo>
                  <a:pt x="2325" y="239"/>
                </a:lnTo>
                <a:lnTo>
                  <a:pt x="2319" y="237"/>
                </a:lnTo>
                <a:lnTo>
                  <a:pt x="2310" y="231"/>
                </a:lnTo>
                <a:lnTo>
                  <a:pt x="2289" y="211"/>
                </a:lnTo>
                <a:lnTo>
                  <a:pt x="2262" y="185"/>
                </a:lnTo>
                <a:lnTo>
                  <a:pt x="2231" y="157"/>
                </a:lnTo>
                <a:lnTo>
                  <a:pt x="2216" y="143"/>
                </a:lnTo>
                <a:lnTo>
                  <a:pt x="2199" y="131"/>
                </a:lnTo>
                <a:lnTo>
                  <a:pt x="2184" y="121"/>
                </a:lnTo>
                <a:lnTo>
                  <a:pt x="2167" y="111"/>
                </a:lnTo>
                <a:lnTo>
                  <a:pt x="2151" y="105"/>
                </a:lnTo>
                <a:lnTo>
                  <a:pt x="2144" y="104"/>
                </a:lnTo>
                <a:lnTo>
                  <a:pt x="2137" y="103"/>
                </a:lnTo>
                <a:lnTo>
                  <a:pt x="2130" y="103"/>
                </a:lnTo>
                <a:lnTo>
                  <a:pt x="2123" y="104"/>
                </a:lnTo>
                <a:lnTo>
                  <a:pt x="2116" y="105"/>
                </a:lnTo>
                <a:lnTo>
                  <a:pt x="2110" y="109"/>
                </a:lnTo>
                <a:lnTo>
                  <a:pt x="2105" y="109"/>
                </a:lnTo>
                <a:lnTo>
                  <a:pt x="2097" y="110"/>
                </a:lnTo>
                <a:lnTo>
                  <a:pt x="2091" y="112"/>
                </a:lnTo>
                <a:lnTo>
                  <a:pt x="2086" y="116"/>
                </a:lnTo>
                <a:lnTo>
                  <a:pt x="2081" y="122"/>
                </a:lnTo>
                <a:lnTo>
                  <a:pt x="2077" y="129"/>
                </a:lnTo>
                <a:lnTo>
                  <a:pt x="2076" y="133"/>
                </a:lnTo>
                <a:lnTo>
                  <a:pt x="2074" y="137"/>
                </a:lnTo>
                <a:lnTo>
                  <a:pt x="2067" y="145"/>
                </a:lnTo>
                <a:lnTo>
                  <a:pt x="2057" y="151"/>
                </a:lnTo>
                <a:lnTo>
                  <a:pt x="2044" y="155"/>
                </a:lnTo>
                <a:lnTo>
                  <a:pt x="2028" y="159"/>
                </a:lnTo>
                <a:lnTo>
                  <a:pt x="2008" y="163"/>
                </a:lnTo>
                <a:lnTo>
                  <a:pt x="1985" y="164"/>
                </a:lnTo>
                <a:lnTo>
                  <a:pt x="1959" y="165"/>
                </a:lnTo>
                <a:lnTo>
                  <a:pt x="1927" y="164"/>
                </a:lnTo>
                <a:lnTo>
                  <a:pt x="1889" y="160"/>
                </a:lnTo>
                <a:lnTo>
                  <a:pt x="1845" y="155"/>
                </a:lnTo>
                <a:lnTo>
                  <a:pt x="1798" y="152"/>
                </a:lnTo>
                <a:lnTo>
                  <a:pt x="1749" y="149"/>
                </a:lnTo>
                <a:lnTo>
                  <a:pt x="1724" y="149"/>
                </a:lnTo>
                <a:lnTo>
                  <a:pt x="1699" y="149"/>
                </a:lnTo>
                <a:lnTo>
                  <a:pt x="1674" y="152"/>
                </a:lnTo>
                <a:lnTo>
                  <a:pt x="1649" y="154"/>
                </a:lnTo>
                <a:lnTo>
                  <a:pt x="1624" y="158"/>
                </a:lnTo>
                <a:lnTo>
                  <a:pt x="1600" y="163"/>
                </a:lnTo>
                <a:lnTo>
                  <a:pt x="1542" y="177"/>
                </a:lnTo>
                <a:lnTo>
                  <a:pt x="1464" y="194"/>
                </a:lnTo>
                <a:lnTo>
                  <a:pt x="1369" y="215"/>
                </a:lnTo>
                <a:lnTo>
                  <a:pt x="1264" y="240"/>
                </a:lnTo>
                <a:lnTo>
                  <a:pt x="1152" y="266"/>
                </a:lnTo>
                <a:lnTo>
                  <a:pt x="1037" y="296"/>
                </a:lnTo>
                <a:lnTo>
                  <a:pt x="981" y="312"/>
                </a:lnTo>
                <a:lnTo>
                  <a:pt x="925" y="328"/>
                </a:lnTo>
                <a:lnTo>
                  <a:pt x="870" y="345"/>
                </a:lnTo>
                <a:lnTo>
                  <a:pt x="818" y="362"/>
                </a:lnTo>
                <a:lnTo>
                  <a:pt x="733" y="389"/>
                </a:lnTo>
                <a:lnTo>
                  <a:pt x="652" y="416"/>
                </a:lnTo>
                <a:lnTo>
                  <a:pt x="572" y="443"/>
                </a:lnTo>
                <a:lnTo>
                  <a:pt x="532" y="457"/>
                </a:lnTo>
                <a:lnTo>
                  <a:pt x="492" y="472"/>
                </a:lnTo>
                <a:lnTo>
                  <a:pt x="439" y="493"/>
                </a:lnTo>
                <a:lnTo>
                  <a:pt x="388" y="515"/>
                </a:lnTo>
                <a:lnTo>
                  <a:pt x="293" y="557"/>
                </a:lnTo>
                <a:lnTo>
                  <a:pt x="218" y="591"/>
                </a:lnTo>
                <a:lnTo>
                  <a:pt x="168" y="615"/>
                </a:lnTo>
                <a:lnTo>
                  <a:pt x="125" y="634"/>
                </a:lnTo>
                <a:lnTo>
                  <a:pt x="113" y="640"/>
                </a:lnTo>
                <a:lnTo>
                  <a:pt x="106" y="644"/>
                </a:lnTo>
                <a:lnTo>
                  <a:pt x="100" y="649"/>
                </a:lnTo>
                <a:lnTo>
                  <a:pt x="94" y="654"/>
                </a:lnTo>
                <a:lnTo>
                  <a:pt x="74" y="681"/>
                </a:lnTo>
                <a:lnTo>
                  <a:pt x="58" y="697"/>
                </a:lnTo>
                <a:lnTo>
                  <a:pt x="43" y="713"/>
                </a:lnTo>
                <a:lnTo>
                  <a:pt x="15" y="739"/>
                </a:lnTo>
                <a:lnTo>
                  <a:pt x="5" y="750"/>
                </a:lnTo>
                <a:lnTo>
                  <a:pt x="2" y="755"/>
                </a:lnTo>
                <a:lnTo>
                  <a:pt x="0" y="758"/>
                </a:lnTo>
                <a:lnTo>
                  <a:pt x="0" y="763"/>
                </a:lnTo>
                <a:lnTo>
                  <a:pt x="0" y="767"/>
                </a:lnTo>
                <a:lnTo>
                  <a:pt x="2" y="770"/>
                </a:lnTo>
                <a:lnTo>
                  <a:pt x="7" y="774"/>
                </a:lnTo>
                <a:lnTo>
                  <a:pt x="16" y="782"/>
                </a:lnTo>
                <a:lnTo>
                  <a:pt x="34" y="799"/>
                </a:lnTo>
                <a:lnTo>
                  <a:pt x="89" y="854"/>
                </a:lnTo>
                <a:lnTo>
                  <a:pt x="125" y="891"/>
                </a:lnTo>
                <a:lnTo>
                  <a:pt x="163" y="934"/>
                </a:lnTo>
                <a:lnTo>
                  <a:pt x="205" y="979"/>
                </a:lnTo>
                <a:lnTo>
                  <a:pt x="248" y="1028"/>
                </a:lnTo>
                <a:lnTo>
                  <a:pt x="291" y="1080"/>
                </a:lnTo>
                <a:lnTo>
                  <a:pt x="333" y="1131"/>
                </a:lnTo>
                <a:lnTo>
                  <a:pt x="372" y="1184"/>
                </a:lnTo>
                <a:lnTo>
                  <a:pt x="408" y="1236"/>
                </a:lnTo>
                <a:lnTo>
                  <a:pt x="425" y="1261"/>
                </a:lnTo>
                <a:lnTo>
                  <a:pt x="440" y="1286"/>
                </a:lnTo>
                <a:lnTo>
                  <a:pt x="455" y="1310"/>
                </a:lnTo>
                <a:lnTo>
                  <a:pt x="466" y="1334"/>
                </a:lnTo>
                <a:lnTo>
                  <a:pt x="477" y="1357"/>
                </a:lnTo>
                <a:lnTo>
                  <a:pt x="486" y="1378"/>
                </a:lnTo>
                <a:lnTo>
                  <a:pt x="493" y="1398"/>
                </a:lnTo>
                <a:lnTo>
                  <a:pt x="497" y="1418"/>
                </a:lnTo>
                <a:lnTo>
                  <a:pt x="503" y="1446"/>
                </a:lnTo>
                <a:lnTo>
                  <a:pt x="508" y="1465"/>
                </a:lnTo>
                <a:lnTo>
                  <a:pt x="511" y="1471"/>
                </a:lnTo>
                <a:lnTo>
                  <a:pt x="513" y="1476"/>
                </a:lnTo>
                <a:lnTo>
                  <a:pt x="517" y="1478"/>
                </a:lnTo>
                <a:lnTo>
                  <a:pt x="519" y="1480"/>
                </a:lnTo>
                <a:lnTo>
                  <a:pt x="523" y="1478"/>
                </a:lnTo>
                <a:lnTo>
                  <a:pt x="526" y="1477"/>
                </a:lnTo>
                <a:lnTo>
                  <a:pt x="536" y="1474"/>
                </a:lnTo>
                <a:lnTo>
                  <a:pt x="549" y="1468"/>
                </a:lnTo>
                <a:lnTo>
                  <a:pt x="556" y="1464"/>
                </a:lnTo>
                <a:lnTo>
                  <a:pt x="564" y="1462"/>
                </a:lnTo>
                <a:lnTo>
                  <a:pt x="592" y="1458"/>
                </a:lnTo>
                <a:lnTo>
                  <a:pt x="647" y="1453"/>
                </a:lnTo>
                <a:lnTo>
                  <a:pt x="684" y="1451"/>
                </a:lnTo>
                <a:lnTo>
                  <a:pt x="726" y="1450"/>
                </a:lnTo>
                <a:lnTo>
                  <a:pt x="772" y="1449"/>
                </a:lnTo>
                <a:lnTo>
                  <a:pt x="822" y="1450"/>
                </a:lnTo>
                <a:lnTo>
                  <a:pt x="876" y="1451"/>
                </a:lnTo>
                <a:lnTo>
                  <a:pt x="933" y="1455"/>
                </a:lnTo>
                <a:lnTo>
                  <a:pt x="991" y="1461"/>
                </a:lnTo>
                <a:lnTo>
                  <a:pt x="1050" y="1469"/>
                </a:lnTo>
                <a:lnTo>
                  <a:pt x="1110" y="1480"/>
                </a:lnTo>
                <a:lnTo>
                  <a:pt x="1140" y="1487"/>
                </a:lnTo>
                <a:lnTo>
                  <a:pt x="1170" y="1494"/>
                </a:lnTo>
                <a:lnTo>
                  <a:pt x="1200" y="1502"/>
                </a:lnTo>
                <a:lnTo>
                  <a:pt x="1230" y="1511"/>
                </a:lnTo>
                <a:lnTo>
                  <a:pt x="1258" y="1521"/>
                </a:lnTo>
                <a:lnTo>
                  <a:pt x="1287" y="1532"/>
                </a:lnTo>
                <a:lnTo>
                  <a:pt x="1316" y="1544"/>
                </a:lnTo>
                <a:lnTo>
                  <a:pt x="1344" y="1558"/>
                </a:lnTo>
                <a:lnTo>
                  <a:pt x="1373" y="1574"/>
                </a:lnTo>
                <a:lnTo>
                  <a:pt x="1399" y="1591"/>
                </a:lnTo>
                <a:lnTo>
                  <a:pt x="1425" y="1607"/>
                </a:lnTo>
                <a:lnTo>
                  <a:pt x="1452" y="1625"/>
                </a:lnTo>
                <a:lnTo>
                  <a:pt x="1476" y="1644"/>
                </a:lnTo>
                <a:lnTo>
                  <a:pt x="1499" y="1664"/>
                </a:lnTo>
                <a:lnTo>
                  <a:pt x="1521" y="1683"/>
                </a:lnTo>
                <a:lnTo>
                  <a:pt x="1542" y="1702"/>
                </a:lnTo>
                <a:lnTo>
                  <a:pt x="1563" y="1721"/>
                </a:lnTo>
                <a:lnTo>
                  <a:pt x="1581" y="1740"/>
                </a:lnTo>
                <a:lnTo>
                  <a:pt x="1614" y="1777"/>
                </a:lnTo>
                <a:lnTo>
                  <a:pt x="1642" y="1810"/>
                </a:lnTo>
                <a:lnTo>
                  <a:pt x="1652" y="1826"/>
                </a:lnTo>
                <a:lnTo>
                  <a:pt x="1661" y="1840"/>
                </a:lnTo>
                <a:lnTo>
                  <a:pt x="1667" y="1853"/>
                </a:lnTo>
                <a:lnTo>
                  <a:pt x="1673" y="1865"/>
                </a:lnTo>
                <a:lnTo>
                  <a:pt x="1679" y="1883"/>
                </a:lnTo>
                <a:lnTo>
                  <a:pt x="1681" y="1890"/>
                </a:lnTo>
                <a:lnTo>
                  <a:pt x="1692" y="1883"/>
                </a:lnTo>
                <a:lnTo>
                  <a:pt x="1720" y="1867"/>
                </a:lnTo>
                <a:lnTo>
                  <a:pt x="1767" y="1840"/>
                </a:lnTo>
                <a:lnTo>
                  <a:pt x="1797" y="1826"/>
                </a:lnTo>
                <a:lnTo>
                  <a:pt x="1829" y="1810"/>
                </a:lnTo>
                <a:lnTo>
                  <a:pt x="1866" y="1794"/>
                </a:lnTo>
                <a:lnTo>
                  <a:pt x="1905" y="1777"/>
                </a:lnTo>
                <a:lnTo>
                  <a:pt x="1948" y="1760"/>
                </a:lnTo>
                <a:lnTo>
                  <a:pt x="1995" y="1745"/>
                </a:lnTo>
                <a:lnTo>
                  <a:pt x="2044" y="1729"/>
                </a:lnTo>
                <a:lnTo>
                  <a:pt x="2095" y="1716"/>
                </a:lnTo>
                <a:lnTo>
                  <a:pt x="2148" y="1704"/>
                </a:lnTo>
                <a:lnTo>
                  <a:pt x="2204" y="1693"/>
                </a:lnTo>
                <a:lnTo>
                  <a:pt x="2221" y="1691"/>
                </a:lnTo>
                <a:lnTo>
                  <a:pt x="2240" y="1690"/>
                </a:lnTo>
                <a:lnTo>
                  <a:pt x="2278" y="1687"/>
                </a:lnTo>
                <a:lnTo>
                  <a:pt x="2320" y="1687"/>
                </a:lnTo>
                <a:lnTo>
                  <a:pt x="2362" y="1689"/>
                </a:lnTo>
                <a:lnTo>
                  <a:pt x="2444" y="1695"/>
                </a:lnTo>
                <a:lnTo>
                  <a:pt x="2519" y="1699"/>
                </a:lnTo>
                <a:lnTo>
                  <a:pt x="2550" y="1702"/>
                </a:lnTo>
                <a:lnTo>
                  <a:pt x="2583" y="1707"/>
                </a:lnTo>
                <a:lnTo>
                  <a:pt x="2651" y="1718"/>
                </a:lnTo>
                <a:lnTo>
                  <a:pt x="2685" y="1724"/>
                </a:lnTo>
                <a:lnTo>
                  <a:pt x="2720" y="1732"/>
                </a:lnTo>
                <a:lnTo>
                  <a:pt x="2752" y="1740"/>
                </a:lnTo>
                <a:lnTo>
                  <a:pt x="2766" y="1745"/>
                </a:lnTo>
                <a:lnTo>
                  <a:pt x="2781" y="1751"/>
                </a:lnTo>
                <a:lnTo>
                  <a:pt x="2823" y="1771"/>
                </a:lnTo>
                <a:lnTo>
                  <a:pt x="2862" y="1791"/>
                </a:lnTo>
                <a:lnTo>
                  <a:pt x="2899" y="1812"/>
                </a:lnTo>
                <a:lnTo>
                  <a:pt x="2934" y="1831"/>
                </a:lnTo>
                <a:lnTo>
                  <a:pt x="2997" y="1868"/>
                </a:lnTo>
                <a:lnTo>
                  <a:pt x="3048" y="1901"/>
                </a:lnTo>
                <a:lnTo>
                  <a:pt x="3090" y="1930"/>
                </a:lnTo>
                <a:lnTo>
                  <a:pt x="3120" y="1951"/>
                </a:lnTo>
                <a:lnTo>
                  <a:pt x="3145" y="1970"/>
                </a:lnTo>
                <a:lnTo>
                  <a:pt x="3150" y="1993"/>
                </a:lnTo>
                <a:lnTo>
                  <a:pt x="3164" y="2047"/>
                </a:lnTo>
                <a:lnTo>
                  <a:pt x="3175" y="2080"/>
                </a:lnTo>
                <a:lnTo>
                  <a:pt x="3187" y="2115"/>
                </a:lnTo>
                <a:lnTo>
                  <a:pt x="3200" y="2147"/>
                </a:lnTo>
                <a:lnTo>
                  <a:pt x="3207" y="2163"/>
                </a:lnTo>
                <a:lnTo>
                  <a:pt x="3214" y="2177"/>
                </a:lnTo>
                <a:lnTo>
                  <a:pt x="3229" y="2202"/>
                </a:lnTo>
                <a:lnTo>
                  <a:pt x="3239" y="2226"/>
                </a:lnTo>
                <a:lnTo>
                  <a:pt x="3249" y="2248"/>
                </a:lnTo>
                <a:lnTo>
                  <a:pt x="3256" y="2265"/>
                </a:lnTo>
                <a:lnTo>
                  <a:pt x="3266" y="2295"/>
                </a:lnTo>
                <a:lnTo>
                  <a:pt x="3270" y="2313"/>
                </a:lnTo>
                <a:lnTo>
                  <a:pt x="3272" y="2317"/>
                </a:lnTo>
                <a:lnTo>
                  <a:pt x="3274" y="2318"/>
                </a:lnTo>
                <a:lnTo>
                  <a:pt x="3276" y="2319"/>
                </a:lnTo>
                <a:lnTo>
                  <a:pt x="3280" y="2320"/>
                </a:lnTo>
                <a:lnTo>
                  <a:pt x="3299" y="2320"/>
                </a:lnTo>
                <a:lnTo>
                  <a:pt x="3311" y="2322"/>
                </a:lnTo>
                <a:lnTo>
                  <a:pt x="3317" y="2323"/>
                </a:lnTo>
                <a:lnTo>
                  <a:pt x="3324" y="2325"/>
                </a:lnTo>
                <a:lnTo>
                  <a:pt x="3330" y="2330"/>
                </a:lnTo>
                <a:lnTo>
                  <a:pt x="3336" y="2335"/>
                </a:lnTo>
                <a:lnTo>
                  <a:pt x="3343" y="2341"/>
                </a:lnTo>
                <a:lnTo>
                  <a:pt x="3349" y="2349"/>
                </a:lnTo>
                <a:lnTo>
                  <a:pt x="3361" y="2367"/>
                </a:lnTo>
                <a:lnTo>
                  <a:pt x="3372" y="2381"/>
                </a:lnTo>
                <a:lnTo>
                  <a:pt x="3393" y="2408"/>
                </a:lnTo>
                <a:lnTo>
                  <a:pt x="3403" y="2421"/>
                </a:lnTo>
                <a:lnTo>
                  <a:pt x="3410" y="2435"/>
                </a:lnTo>
                <a:lnTo>
                  <a:pt x="3412" y="2443"/>
                </a:lnTo>
                <a:lnTo>
                  <a:pt x="3415" y="2452"/>
                </a:lnTo>
                <a:lnTo>
                  <a:pt x="3417" y="2460"/>
                </a:lnTo>
                <a:lnTo>
                  <a:pt x="3418" y="2471"/>
                </a:lnTo>
                <a:lnTo>
                  <a:pt x="3420" y="2492"/>
                </a:lnTo>
                <a:lnTo>
                  <a:pt x="3420" y="2515"/>
                </a:lnTo>
                <a:lnTo>
                  <a:pt x="3421" y="2562"/>
                </a:lnTo>
                <a:lnTo>
                  <a:pt x="3421" y="2583"/>
                </a:lnTo>
                <a:lnTo>
                  <a:pt x="3422" y="2602"/>
                </a:lnTo>
                <a:lnTo>
                  <a:pt x="3426" y="2619"/>
                </a:lnTo>
                <a:lnTo>
                  <a:pt x="3427" y="2626"/>
                </a:lnTo>
                <a:lnTo>
                  <a:pt x="3429" y="2632"/>
                </a:lnTo>
                <a:lnTo>
                  <a:pt x="3439" y="2655"/>
                </a:lnTo>
                <a:lnTo>
                  <a:pt x="3445" y="2665"/>
                </a:lnTo>
                <a:lnTo>
                  <a:pt x="3451" y="2676"/>
                </a:lnTo>
                <a:lnTo>
                  <a:pt x="3459" y="2686"/>
                </a:lnTo>
                <a:lnTo>
                  <a:pt x="3464" y="2689"/>
                </a:lnTo>
                <a:lnTo>
                  <a:pt x="3470" y="2693"/>
                </a:lnTo>
                <a:lnTo>
                  <a:pt x="3476" y="2695"/>
                </a:lnTo>
                <a:lnTo>
                  <a:pt x="3483" y="2698"/>
                </a:lnTo>
                <a:lnTo>
                  <a:pt x="3490" y="2699"/>
                </a:lnTo>
                <a:lnTo>
                  <a:pt x="3498" y="2699"/>
                </a:lnTo>
                <a:lnTo>
                  <a:pt x="3509" y="2700"/>
                </a:lnTo>
                <a:lnTo>
                  <a:pt x="3522" y="2701"/>
                </a:lnTo>
                <a:lnTo>
                  <a:pt x="3552" y="2707"/>
                </a:lnTo>
                <a:lnTo>
                  <a:pt x="3588" y="2717"/>
                </a:lnTo>
                <a:lnTo>
                  <a:pt x="3607" y="2723"/>
                </a:lnTo>
                <a:lnTo>
                  <a:pt x="3627" y="2730"/>
                </a:lnTo>
                <a:lnTo>
                  <a:pt x="3649" y="2738"/>
                </a:lnTo>
                <a:lnTo>
                  <a:pt x="3669" y="2747"/>
                </a:lnTo>
                <a:lnTo>
                  <a:pt x="3690" y="2757"/>
                </a:lnTo>
                <a:lnTo>
                  <a:pt x="3710" y="2768"/>
                </a:lnTo>
                <a:lnTo>
                  <a:pt x="3730" y="2780"/>
                </a:lnTo>
                <a:lnTo>
                  <a:pt x="3749" y="2793"/>
                </a:lnTo>
                <a:lnTo>
                  <a:pt x="3767" y="2808"/>
                </a:lnTo>
                <a:lnTo>
                  <a:pt x="3784" y="2822"/>
                </a:lnTo>
                <a:lnTo>
                  <a:pt x="3796" y="2836"/>
                </a:lnTo>
                <a:lnTo>
                  <a:pt x="3807" y="2849"/>
                </a:lnTo>
                <a:lnTo>
                  <a:pt x="3815" y="2863"/>
                </a:lnTo>
                <a:lnTo>
                  <a:pt x="3821" y="2876"/>
                </a:lnTo>
                <a:lnTo>
                  <a:pt x="3833" y="2900"/>
                </a:lnTo>
                <a:lnTo>
                  <a:pt x="3838" y="2910"/>
                </a:lnTo>
                <a:lnTo>
                  <a:pt x="3842" y="2920"/>
                </a:lnTo>
                <a:lnTo>
                  <a:pt x="3848" y="2927"/>
                </a:lnTo>
                <a:lnTo>
                  <a:pt x="3856" y="2934"/>
                </a:lnTo>
                <a:lnTo>
                  <a:pt x="3862" y="2939"/>
                </a:lnTo>
                <a:lnTo>
                  <a:pt x="3867" y="2943"/>
                </a:lnTo>
                <a:lnTo>
                  <a:pt x="3877" y="2947"/>
                </a:lnTo>
                <a:lnTo>
                  <a:pt x="3881" y="2947"/>
                </a:lnTo>
                <a:lnTo>
                  <a:pt x="3885" y="294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2" name="MH_Entry_1"/>
          <p:cNvSpPr/>
          <p:nvPr>
            <p:custDataLst>
              <p:tags r:id="rId1"/>
            </p:custDataLst>
          </p:nvPr>
        </p:nvSpPr>
        <p:spPr>
          <a:xfrm>
            <a:off x="3148289" y="3226642"/>
            <a:ext cx="5974080" cy="1164811"/>
          </a:xfrm>
          <a:prstGeom prst="roundRect">
            <a:avLst>
              <a:gd name="adj" fmla="val 15666"/>
            </a:avLst>
          </a:prstGeom>
          <a:solidFill>
            <a:schemeClr val="bg1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6000" spc="200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活动背景介绍</a:t>
            </a:r>
          </a:p>
        </p:txBody>
      </p:sp>
      <p:sp>
        <p:nvSpPr>
          <p:cNvPr id="43" name="MH_Number_1"/>
          <p:cNvSpPr/>
          <p:nvPr>
            <p:custDataLst>
              <p:tags r:id="rId2"/>
            </p:custDataLst>
          </p:nvPr>
        </p:nvSpPr>
        <p:spPr>
          <a:xfrm>
            <a:off x="5177979" y="1123318"/>
            <a:ext cx="1838499" cy="1837256"/>
          </a:xfrm>
          <a:prstGeom prst="ellipse">
            <a:avLst/>
          </a:prstGeom>
          <a:noFill/>
          <a:ln w="76200">
            <a:solidFill>
              <a:srgbClr val="EA55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endParaRPr lang="zh-CN" altLang="en-US" sz="115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自由: 形状 3"/>
          <p:cNvSpPr/>
          <p:nvPr/>
        </p:nvSpPr>
        <p:spPr>
          <a:xfrm>
            <a:off x="0" y="0"/>
            <a:ext cx="12192000" cy="6860934"/>
          </a:xfrm>
          <a:custGeom>
            <a:avLst/>
            <a:gdLst>
              <a:gd name="connsiteX0" fmla="*/ 203593 w 12192000"/>
              <a:gd name="connsiteY0" fmla="*/ 78057 h 6860934"/>
              <a:gd name="connsiteX1" fmla="*/ 78059 w 12192000"/>
              <a:gd name="connsiteY1" fmla="*/ 203591 h 6860934"/>
              <a:gd name="connsiteX2" fmla="*/ 78059 w 12192000"/>
              <a:gd name="connsiteY2" fmla="*/ 6665559 h 6860934"/>
              <a:gd name="connsiteX3" fmla="*/ 203593 w 12192000"/>
              <a:gd name="connsiteY3" fmla="*/ 6791093 h 6860934"/>
              <a:gd name="connsiteX4" fmla="*/ 11984690 w 12192000"/>
              <a:gd name="connsiteY4" fmla="*/ 6791093 h 6860934"/>
              <a:gd name="connsiteX5" fmla="*/ 12110224 w 12192000"/>
              <a:gd name="connsiteY5" fmla="*/ 6665559 h 6860934"/>
              <a:gd name="connsiteX6" fmla="*/ 12110224 w 12192000"/>
              <a:gd name="connsiteY6" fmla="*/ 203591 h 6860934"/>
              <a:gd name="connsiteX7" fmla="*/ 11984690 w 12192000"/>
              <a:gd name="connsiteY7" fmla="*/ 78057 h 6860934"/>
              <a:gd name="connsiteX8" fmla="*/ 0 w 12192000"/>
              <a:gd name="connsiteY8" fmla="*/ 0 h 6860934"/>
              <a:gd name="connsiteX9" fmla="*/ 12192000 w 12192000"/>
              <a:gd name="connsiteY9" fmla="*/ 0 h 6860934"/>
              <a:gd name="connsiteX10" fmla="*/ 12192000 w 12192000"/>
              <a:gd name="connsiteY10" fmla="*/ 6860934 h 6860934"/>
              <a:gd name="connsiteX11" fmla="*/ 0 w 12192000"/>
              <a:gd name="connsiteY11" fmla="*/ 6860934 h 6860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60934">
                <a:moveTo>
                  <a:pt x="203593" y="78057"/>
                </a:moveTo>
                <a:cubicBezTo>
                  <a:pt x="134262" y="78057"/>
                  <a:pt x="78059" y="134260"/>
                  <a:pt x="78059" y="203591"/>
                </a:cubicBezTo>
                <a:lnTo>
                  <a:pt x="78059" y="6665559"/>
                </a:lnTo>
                <a:cubicBezTo>
                  <a:pt x="78059" y="6734890"/>
                  <a:pt x="134262" y="6791093"/>
                  <a:pt x="203593" y="6791093"/>
                </a:cubicBezTo>
                <a:lnTo>
                  <a:pt x="11984690" y="6791093"/>
                </a:lnTo>
                <a:cubicBezTo>
                  <a:pt x="12054021" y="6791093"/>
                  <a:pt x="12110224" y="6734890"/>
                  <a:pt x="12110224" y="6665559"/>
                </a:cubicBezTo>
                <a:lnTo>
                  <a:pt x="12110224" y="203591"/>
                </a:lnTo>
                <a:cubicBezTo>
                  <a:pt x="12110224" y="134260"/>
                  <a:pt x="12054021" y="78057"/>
                  <a:pt x="11984690" y="78057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60934"/>
                </a:lnTo>
                <a:lnTo>
                  <a:pt x="0" y="6860934"/>
                </a:lnTo>
                <a:close/>
              </a:path>
            </a:pathLst>
          </a:custGeom>
          <a:solidFill>
            <a:srgbClr val="2400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MH_Entry_1"/>
          <p:cNvSpPr/>
          <p:nvPr>
            <p:custDataLst>
              <p:tags r:id="rId1"/>
            </p:custDataLst>
          </p:nvPr>
        </p:nvSpPr>
        <p:spPr>
          <a:xfrm>
            <a:off x="741878" y="142331"/>
            <a:ext cx="2383287" cy="498614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r>
              <a:rPr lang="zh-CN" altLang="en-US" sz="2400" spc="200" dirty="0">
                <a:solidFill>
                  <a:srgbClr val="38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活动背景介绍</a:t>
            </a:r>
          </a:p>
        </p:txBody>
      </p:sp>
      <p:sp>
        <p:nvSpPr>
          <p:cNvPr id="6" name="MH_Number_1"/>
          <p:cNvSpPr/>
          <p:nvPr>
            <p:custDataLst>
              <p:tags r:id="rId2"/>
            </p:custDataLst>
          </p:nvPr>
        </p:nvSpPr>
        <p:spPr>
          <a:xfrm>
            <a:off x="151338" y="128184"/>
            <a:ext cx="498951" cy="498614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endParaRPr lang="zh-CN" alt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圆角矩形 3"/>
          <p:cNvSpPr/>
          <p:nvPr/>
        </p:nvSpPr>
        <p:spPr>
          <a:xfrm>
            <a:off x="952500" y="4456113"/>
            <a:ext cx="4760913" cy="831850"/>
          </a:xfrm>
          <a:prstGeom prst="roundRect">
            <a:avLst>
              <a:gd name="adj" fmla="val 1865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" name="圆角矩形 5"/>
          <p:cNvSpPr/>
          <p:nvPr/>
        </p:nvSpPr>
        <p:spPr>
          <a:xfrm>
            <a:off x="962025" y="3167063"/>
            <a:ext cx="4760913" cy="831850"/>
          </a:xfrm>
          <a:prstGeom prst="roundRect">
            <a:avLst>
              <a:gd name="adj" fmla="val 1865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1" name="圆角矩形 7"/>
          <p:cNvSpPr/>
          <p:nvPr/>
        </p:nvSpPr>
        <p:spPr>
          <a:xfrm>
            <a:off x="962025" y="1898650"/>
            <a:ext cx="4760913" cy="833438"/>
          </a:xfrm>
          <a:prstGeom prst="roundRect">
            <a:avLst>
              <a:gd name="adj" fmla="val 18655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3" name="圆角矩形 9"/>
          <p:cNvSpPr/>
          <p:nvPr/>
        </p:nvSpPr>
        <p:spPr>
          <a:xfrm>
            <a:off x="6384925" y="4456113"/>
            <a:ext cx="4760913" cy="831850"/>
          </a:xfrm>
          <a:prstGeom prst="roundRect">
            <a:avLst>
              <a:gd name="adj" fmla="val 1865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5" name="圆角矩形 11"/>
          <p:cNvSpPr/>
          <p:nvPr/>
        </p:nvSpPr>
        <p:spPr>
          <a:xfrm>
            <a:off x="6392863" y="3167063"/>
            <a:ext cx="4762500" cy="831850"/>
          </a:xfrm>
          <a:prstGeom prst="roundRect">
            <a:avLst>
              <a:gd name="adj" fmla="val 1865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17" name="组合 25"/>
          <p:cNvGrpSpPr/>
          <p:nvPr/>
        </p:nvGrpSpPr>
        <p:grpSpPr bwMode="auto">
          <a:xfrm>
            <a:off x="5580063" y="3092979"/>
            <a:ext cx="955675" cy="974725"/>
            <a:chOff x="5302498" y="1350023"/>
            <a:chExt cx="954598" cy="974486"/>
          </a:xfrm>
          <a:solidFill>
            <a:schemeClr val="accent1"/>
          </a:solidFill>
        </p:grpSpPr>
        <p:sp>
          <p:nvSpPr>
            <p:cNvPr id="18" name="Oval 42"/>
            <p:cNvSpPr>
              <a:spLocks noChangeArrowheads="1"/>
            </p:cNvSpPr>
            <p:nvPr/>
          </p:nvSpPr>
          <p:spPr bwMode="auto">
            <a:xfrm>
              <a:off x="5302498" y="1350023"/>
              <a:ext cx="954598" cy="974486"/>
            </a:xfrm>
            <a:prstGeom prst="ellipse">
              <a:avLst/>
            </a:prstGeom>
            <a:solidFill>
              <a:schemeClr val="bg1"/>
            </a:solidFill>
            <a:ln w="77788">
              <a:solidFill>
                <a:schemeClr val="accent1"/>
              </a:solidFill>
              <a:miter lim="800000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5514685" y="1630891"/>
              <a:ext cx="530225" cy="412750"/>
              <a:chOff x="2001838" y="2316163"/>
              <a:chExt cx="530225" cy="412750"/>
            </a:xfrm>
            <a:grpFill/>
          </p:grpSpPr>
          <p:sp>
            <p:nvSpPr>
              <p:cNvPr id="20" name="Freeform 5"/>
              <p:cNvSpPr>
                <a:spLocks noEditPoints="1"/>
              </p:cNvSpPr>
              <p:nvPr/>
            </p:nvSpPr>
            <p:spPr bwMode="auto">
              <a:xfrm>
                <a:off x="2001838" y="2362200"/>
                <a:ext cx="458788" cy="366713"/>
              </a:xfrm>
              <a:custGeom>
                <a:avLst/>
                <a:gdLst>
                  <a:gd name="T0" fmla="*/ 99 w 120"/>
                  <a:gd name="T1" fmla="*/ 40 h 95"/>
                  <a:gd name="T2" fmla="*/ 96 w 120"/>
                  <a:gd name="T3" fmla="*/ 36 h 95"/>
                  <a:gd name="T4" fmla="*/ 95 w 120"/>
                  <a:gd name="T5" fmla="*/ 22 h 95"/>
                  <a:gd name="T6" fmla="*/ 70 w 120"/>
                  <a:gd name="T7" fmla="*/ 23 h 95"/>
                  <a:gd name="T8" fmla="*/ 66 w 120"/>
                  <a:gd name="T9" fmla="*/ 16 h 95"/>
                  <a:gd name="T10" fmla="*/ 45 w 120"/>
                  <a:gd name="T11" fmla="*/ 6 h 95"/>
                  <a:gd name="T12" fmla="*/ 11 w 120"/>
                  <a:gd name="T13" fmla="*/ 34 h 95"/>
                  <a:gd name="T14" fmla="*/ 2 w 120"/>
                  <a:gd name="T15" fmla="*/ 60 h 95"/>
                  <a:gd name="T16" fmla="*/ 51 w 120"/>
                  <a:gd name="T17" fmla="*/ 93 h 95"/>
                  <a:gd name="T18" fmla="*/ 111 w 120"/>
                  <a:gd name="T19" fmla="*/ 67 h 95"/>
                  <a:gd name="T20" fmla="*/ 99 w 120"/>
                  <a:gd name="T21" fmla="*/ 40 h 95"/>
                  <a:gd name="T22" fmla="*/ 53 w 120"/>
                  <a:gd name="T23" fmla="*/ 86 h 95"/>
                  <a:gd name="T24" fmla="*/ 14 w 120"/>
                  <a:gd name="T25" fmla="*/ 62 h 95"/>
                  <a:gd name="T26" fmla="*/ 53 w 120"/>
                  <a:gd name="T27" fmla="*/ 35 h 95"/>
                  <a:gd name="T28" fmla="*/ 92 w 120"/>
                  <a:gd name="T29" fmla="*/ 57 h 95"/>
                  <a:gd name="T30" fmla="*/ 53 w 120"/>
                  <a:gd name="T31" fmla="*/ 86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0" h="95">
                    <a:moveTo>
                      <a:pt x="99" y="40"/>
                    </a:moveTo>
                    <a:cubicBezTo>
                      <a:pt x="94" y="39"/>
                      <a:pt x="96" y="36"/>
                      <a:pt x="96" y="36"/>
                    </a:cubicBezTo>
                    <a:cubicBezTo>
                      <a:pt x="96" y="36"/>
                      <a:pt x="101" y="28"/>
                      <a:pt x="95" y="22"/>
                    </a:cubicBezTo>
                    <a:cubicBezTo>
                      <a:pt x="88" y="14"/>
                      <a:pt x="70" y="23"/>
                      <a:pt x="70" y="23"/>
                    </a:cubicBezTo>
                    <a:cubicBezTo>
                      <a:pt x="63" y="25"/>
                      <a:pt x="65" y="22"/>
                      <a:pt x="66" y="16"/>
                    </a:cubicBezTo>
                    <a:cubicBezTo>
                      <a:pt x="66" y="10"/>
                      <a:pt x="64" y="0"/>
                      <a:pt x="45" y="6"/>
                    </a:cubicBezTo>
                    <a:cubicBezTo>
                      <a:pt x="27" y="12"/>
                      <a:pt x="11" y="34"/>
                      <a:pt x="11" y="34"/>
                    </a:cubicBezTo>
                    <a:cubicBezTo>
                      <a:pt x="0" y="49"/>
                      <a:pt x="2" y="60"/>
                      <a:pt x="2" y="60"/>
                    </a:cubicBezTo>
                    <a:cubicBezTo>
                      <a:pt x="5" y="85"/>
                      <a:pt x="31" y="91"/>
                      <a:pt x="51" y="93"/>
                    </a:cubicBezTo>
                    <a:cubicBezTo>
                      <a:pt x="73" y="95"/>
                      <a:pt x="102" y="86"/>
                      <a:pt x="111" y="67"/>
                    </a:cubicBezTo>
                    <a:cubicBezTo>
                      <a:pt x="120" y="48"/>
                      <a:pt x="104" y="41"/>
                      <a:pt x="99" y="40"/>
                    </a:cubicBezTo>
                    <a:close/>
                    <a:moveTo>
                      <a:pt x="53" y="86"/>
                    </a:moveTo>
                    <a:cubicBezTo>
                      <a:pt x="32" y="87"/>
                      <a:pt x="14" y="76"/>
                      <a:pt x="14" y="62"/>
                    </a:cubicBezTo>
                    <a:cubicBezTo>
                      <a:pt x="14" y="48"/>
                      <a:pt x="32" y="36"/>
                      <a:pt x="53" y="35"/>
                    </a:cubicBezTo>
                    <a:cubicBezTo>
                      <a:pt x="74" y="34"/>
                      <a:pt x="92" y="43"/>
                      <a:pt x="92" y="57"/>
                    </a:cubicBezTo>
                    <a:cubicBezTo>
                      <a:pt x="92" y="72"/>
                      <a:pt x="74" y="85"/>
                      <a:pt x="53" y="8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1" name="Freeform 6"/>
              <p:cNvSpPr>
                <a:spLocks noEditPoints="1"/>
              </p:cNvSpPr>
              <p:nvPr/>
            </p:nvSpPr>
            <p:spPr bwMode="auto">
              <a:xfrm>
                <a:off x="2105026" y="2524125"/>
                <a:ext cx="179388" cy="161925"/>
              </a:xfrm>
              <a:custGeom>
                <a:avLst/>
                <a:gdLst>
                  <a:gd name="T0" fmla="*/ 22 w 47"/>
                  <a:gd name="T1" fmla="*/ 3 h 42"/>
                  <a:gd name="T2" fmla="*/ 3 w 47"/>
                  <a:gd name="T3" fmla="*/ 25 h 42"/>
                  <a:gd name="T4" fmla="*/ 9 w 47"/>
                  <a:gd name="T5" fmla="*/ 35 h 42"/>
                  <a:gd name="T6" fmla="*/ 41 w 47"/>
                  <a:gd name="T7" fmla="*/ 29 h 42"/>
                  <a:gd name="T8" fmla="*/ 22 w 47"/>
                  <a:gd name="T9" fmla="*/ 3 h 42"/>
                  <a:gd name="T10" fmla="*/ 16 w 47"/>
                  <a:gd name="T11" fmla="*/ 31 h 42"/>
                  <a:gd name="T12" fmla="*/ 9 w 47"/>
                  <a:gd name="T13" fmla="*/ 26 h 42"/>
                  <a:gd name="T14" fmla="*/ 16 w 47"/>
                  <a:gd name="T15" fmla="*/ 19 h 42"/>
                  <a:gd name="T16" fmla="*/ 24 w 47"/>
                  <a:gd name="T17" fmla="*/ 24 h 42"/>
                  <a:gd name="T18" fmla="*/ 16 w 47"/>
                  <a:gd name="T19" fmla="*/ 31 h 42"/>
                  <a:gd name="T20" fmla="*/ 29 w 47"/>
                  <a:gd name="T21" fmla="*/ 20 h 42"/>
                  <a:gd name="T22" fmla="*/ 25 w 47"/>
                  <a:gd name="T23" fmla="*/ 20 h 42"/>
                  <a:gd name="T24" fmla="*/ 26 w 47"/>
                  <a:gd name="T25" fmla="*/ 16 h 42"/>
                  <a:gd name="T26" fmla="*/ 30 w 47"/>
                  <a:gd name="T27" fmla="*/ 16 h 42"/>
                  <a:gd name="T28" fmla="*/ 29 w 47"/>
                  <a:gd name="T29" fmla="*/ 2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7" h="42">
                    <a:moveTo>
                      <a:pt x="22" y="3"/>
                    </a:moveTo>
                    <a:cubicBezTo>
                      <a:pt x="0" y="5"/>
                      <a:pt x="3" y="25"/>
                      <a:pt x="3" y="25"/>
                    </a:cubicBezTo>
                    <a:cubicBezTo>
                      <a:pt x="3" y="25"/>
                      <a:pt x="3" y="32"/>
                      <a:pt x="9" y="35"/>
                    </a:cubicBezTo>
                    <a:cubicBezTo>
                      <a:pt x="21" y="42"/>
                      <a:pt x="34" y="38"/>
                      <a:pt x="41" y="29"/>
                    </a:cubicBezTo>
                    <a:cubicBezTo>
                      <a:pt x="47" y="21"/>
                      <a:pt x="43" y="0"/>
                      <a:pt x="22" y="3"/>
                    </a:cubicBezTo>
                    <a:close/>
                    <a:moveTo>
                      <a:pt x="16" y="31"/>
                    </a:moveTo>
                    <a:cubicBezTo>
                      <a:pt x="12" y="31"/>
                      <a:pt x="9" y="29"/>
                      <a:pt x="9" y="26"/>
                    </a:cubicBezTo>
                    <a:cubicBezTo>
                      <a:pt x="9" y="22"/>
                      <a:pt x="12" y="19"/>
                      <a:pt x="16" y="19"/>
                    </a:cubicBezTo>
                    <a:cubicBezTo>
                      <a:pt x="21" y="18"/>
                      <a:pt x="24" y="21"/>
                      <a:pt x="24" y="24"/>
                    </a:cubicBezTo>
                    <a:cubicBezTo>
                      <a:pt x="24" y="27"/>
                      <a:pt x="20" y="31"/>
                      <a:pt x="16" y="31"/>
                    </a:cubicBezTo>
                    <a:close/>
                    <a:moveTo>
                      <a:pt x="29" y="20"/>
                    </a:moveTo>
                    <a:cubicBezTo>
                      <a:pt x="28" y="21"/>
                      <a:pt x="26" y="21"/>
                      <a:pt x="25" y="20"/>
                    </a:cubicBezTo>
                    <a:cubicBezTo>
                      <a:pt x="25" y="19"/>
                      <a:pt x="25" y="17"/>
                      <a:pt x="26" y="16"/>
                    </a:cubicBezTo>
                    <a:cubicBezTo>
                      <a:pt x="28" y="15"/>
                      <a:pt x="29" y="15"/>
                      <a:pt x="30" y="16"/>
                    </a:cubicBezTo>
                    <a:cubicBezTo>
                      <a:pt x="31" y="17"/>
                      <a:pt x="30" y="19"/>
                      <a:pt x="29" y="2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2" name="Freeform 7"/>
              <p:cNvSpPr/>
              <p:nvPr/>
            </p:nvSpPr>
            <p:spPr bwMode="auto">
              <a:xfrm>
                <a:off x="2344738" y="2378075"/>
                <a:ext cx="96838" cy="104775"/>
              </a:xfrm>
              <a:custGeom>
                <a:avLst/>
                <a:gdLst>
                  <a:gd name="T0" fmla="*/ 19 w 25"/>
                  <a:gd name="T1" fmla="*/ 27 h 27"/>
                  <a:gd name="T2" fmla="*/ 23 w 25"/>
                  <a:gd name="T3" fmla="*/ 24 h 27"/>
                  <a:gd name="T4" fmla="*/ 23 w 25"/>
                  <a:gd name="T5" fmla="*/ 24 h 27"/>
                  <a:gd name="T6" fmla="*/ 3 w 25"/>
                  <a:gd name="T7" fmla="*/ 4 h 27"/>
                  <a:gd name="T8" fmla="*/ 0 w 25"/>
                  <a:gd name="T9" fmla="*/ 8 h 27"/>
                  <a:gd name="T10" fmla="*/ 3 w 25"/>
                  <a:gd name="T11" fmla="*/ 11 h 27"/>
                  <a:gd name="T12" fmla="*/ 16 w 25"/>
                  <a:gd name="T13" fmla="*/ 23 h 27"/>
                  <a:gd name="T14" fmla="*/ 19 w 25"/>
                  <a:gd name="T15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27">
                    <a:moveTo>
                      <a:pt x="19" y="27"/>
                    </a:moveTo>
                    <a:cubicBezTo>
                      <a:pt x="21" y="27"/>
                      <a:pt x="22" y="26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5" y="0"/>
                      <a:pt x="3" y="4"/>
                      <a:pt x="3" y="4"/>
                    </a:cubicBezTo>
                    <a:cubicBezTo>
                      <a:pt x="1" y="4"/>
                      <a:pt x="0" y="6"/>
                      <a:pt x="0" y="8"/>
                    </a:cubicBezTo>
                    <a:cubicBezTo>
                      <a:pt x="0" y="10"/>
                      <a:pt x="1" y="11"/>
                      <a:pt x="3" y="11"/>
                    </a:cubicBezTo>
                    <a:cubicBezTo>
                      <a:pt x="19" y="8"/>
                      <a:pt x="16" y="23"/>
                      <a:pt x="16" y="23"/>
                    </a:cubicBezTo>
                    <a:cubicBezTo>
                      <a:pt x="16" y="25"/>
                      <a:pt x="17" y="27"/>
                      <a:pt x="19" y="2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3" name="Freeform 8"/>
              <p:cNvSpPr/>
              <p:nvPr/>
            </p:nvSpPr>
            <p:spPr bwMode="auto">
              <a:xfrm>
                <a:off x="2325688" y="2316163"/>
                <a:ext cx="206375" cy="193675"/>
              </a:xfrm>
              <a:custGeom>
                <a:avLst/>
                <a:gdLst>
                  <a:gd name="T0" fmla="*/ 22 w 54"/>
                  <a:gd name="T1" fmla="*/ 2 h 50"/>
                  <a:gd name="T2" fmla="*/ 4 w 54"/>
                  <a:gd name="T3" fmla="*/ 2 h 50"/>
                  <a:gd name="T4" fmla="*/ 3 w 54"/>
                  <a:gd name="T5" fmla="*/ 2 h 50"/>
                  <a:gd name="T6" fmla="*/ 3 w 54"/>
                  <a:gd name="T7" fmla="*/ 2 h 50"/>
                  <a:gd name="T8" fmla="*/ 0 w 54"/>
                  <a:gd name="T9" fmla="*/ 7 h 50"/>
                  <a:gd name="T10" fmla="*/ 5 w 54"/>
                  <a:gd name="T11" fmla="*/ 12 h 50"/>
                  <a:gd name="T12" fmla="*/ 9 w 54"/>
                  <a:gd name="T13" fmla="*/ 11 h 50"/>
                  <a:gd name="T14" fmla="*/ 35 w 54"/>
                  <a:gd name="T15" fmla="*/ 24 h 50"/>
                  <a:gd name="T16" fmla="*/ 36 w 54"/>
                  <a:gd name="T17" fmla="*/ 41 h 50"/>
                  <a:gd name="T18" fmla="*/ 35 w 54"/>
                  <a:gd name="T19" fmla="*/ 46 h 50"/>
                  <a:gd name="T20" fmla="*/ 40 w 54"/>
                  <a:gd name="T21" fmla="*/ 50 h 50"/>
                  <a:gd name="T22" fmla="*/ 45 w 54"/>
                  <a:gd name="T23" fmla="*/ 46 h 50"/>
                  <a:gd name="T24" fmla="*/ 45 w 54"/>
                  <a:gd name="T25" fmla="*/ 46 h 50"/>
                  <a:gd name="T26" fmla="*/ 22 w 54"/>
                  <a:gd name="T27" fmla="*/ 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4" h="50">
                    <a:moveTo>
                      <a:pt x="22" y="2"/>
                    </a:moveTo>
                    <a:cubicBezTo>
                      <a:pt x="14" y="0"/>
                      <a:pt x="6" y="1"/>
                      <a:pt x="4" y="2"/>
                    </a:cubicBezTo>
                    <a:cubicBezTo>
                      <a:pt x="4" y="2"/>
                      <a:pt x="4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1" y="3"/>
                      <a:pt x="0" y="5"/>
                      <a:pt x="0" y="7"/>
                    </a:cubicBezTo>
                    <a:cubicBezTo>
                      <a:pt x="0" y="10"/>
                      <a:pt x="2" y="12"/>
                      <a:pt x="5" y="12"/>
                    </a:cubicBezTo>
                    <a:cubicBezTo>
                      <a:pt x="5" y="12"/>
                      <a:pt x="7" y="12"/>
                      <a:pt x="9" y="11"/>
                    </a:cubicBezTo>
                    <a:cubicBezTo>
                      <a:pt x="11" y="10"/>
                      <a:pt x="27" y="11"/>
                      <a:pt x="35" y="24"/>
                    </a:cubicBezTo>
                    <a:cubicBezTo>
                      <a:pt x="39" y="33"/>
                      <a:pt x="37" y="40"/>
                      <a:pt x="36" y="41"/>
                    </a:cubicBezTo>
                    <a:cubicBezTo>
                      <a:pt x="36" y="41"/>
                      <a:pt x="35" y="43"/>
                      <a:pt x="35" y="46"/>
                    </a:cubicBezTo>
                    <a:cubicBezTo>
                      <a:pt x="35" y="49"/>
                      <a:pt x="38" y="50"/>
                      <a:pt x="40" y="50"/>
                    </a:cubicBezTo>
                    <a:cubicBezTo>
                      <a:pt x="43" y="50"/>
                      <a:pt x="45" y="50"/>
                      <a:pt x="45" y="46"/>
                    </a:cubicBezTo>
                    <a:cubicBezTo>
                      <a:pt x="45" y="46"/>
                      <a:pt x="45" y="46"/>
                      <a:pt x="45" y="46"/>
                    </a:cubicBezTo>
                    <a:cubicBezTo>
                      <a:pt x="54" y="18"/>
                      <a:pt x="35" y="5"/>
                      <a:pt x="22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24" name="圆角矩形 20"/>
          <p:cNvSpPr/>
          <p:nvPr/>
        </p:nvSpPr>
        <p:spPr>
          <a:xfrm>
            <a:off x="6392863" y="1898650"/>
            <a:ext cx="4762500" cy="833438"/>
          </a:xfrm>
          <a:prstGeom prst="roundRect">
            <a:avLst>
              <a:gd name="adj" fmla="val 18655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26" name="组合 34"/>
          <p:cNvGrpSpPr/>
          <p:nvPr/>
        </p:nvGrpSpPr>
        <p:grpSpPr bwMode="auto">
          <a:xfrm>
            <a:off x="5580063" y="4364566"/>
            <a:ext cx="955675" cy="974725"/>
            <a:chOff x="5286108" y="2366059"/>
            <a:chExt cx="954598" cy="974486"/>
          </a:xfrm>
          <a:solidFill>
            <a:schemeClr val="accent2"/>
          </a:solidFill>
        </p:grpSpPr>
        <p:sp>
          <p:nvSpPr>
            <p:cNvPr id="27" name="Oval 42"/>
            <p:cNvSpPr>
              <a:spLocks noChangeArrowheads="1"/>
            </p:cNvSpPr>
            <p:nvPr/>
          </p:nvSpPr>
          <p:spPr bwMode="auto">
            <a:xfrm>
              <a:off x="5286108" y="2366059"/>
              <a:ext cx="954598" cy="974486"/>
            </a:xfrm>
            <a:prstGeom prst="ellipse">
              <a:avLst/>
            </a:prstGeom>
            <a:solidFill>
              <a:schemeClr val="bg1"/>
            </a:solidFill>
            <a:ln w="77788">
              <a:solidFill>
                <a:schemeClr val="accent2"/>
              </a:solidFill>
              <a:miter lim="800000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grpSp>
          <p:nvGrpSpPr>
            <p:cNvPr id="28" name="组合 27"/>
            <p:cNvGrpSpPr/>
            <p:nvPr/>
          </p:nvGrpSpPr>
          <p:grpSpPr>
            <a:xfrm>
              <a:off x="5517345" y="2652484"/>
              <a:ext cx="492125" cy="401637"/>
              <a:chOff x="5849484" y="2344737"/>
              <a:chExt cx="492125" cy="401637"/>
            </a:xfrm>
            <a:grpFill/>
          </p:grpSpPr>
          <p:sp>
            <p:nvSpPr>
              <p:cNvPr id="29" name="Freeform 24"/>
              <p:cNvSpPr>
                <a:spLocks noEditPoints="1"/>
              </p:cNvSpPr>
              <p:nvPr/>
            </p:nvSpPr>
            <p:spPr bwMode="auto">
              <a:xfrm>
                <a:off x="5849484" y="2344737"/>
                <a:ext cx="349250" cy="320675"/>
              </a:xfrm>
              <a:custGeom>
                <a:avLst/>
                <a:gdLst>
                  <a:gd name="T0" fmla="*/ 87 w 91"/>
                  <a:gd name="T1" fmla="*/ 32 h 83"/>
                  <a:gd name="T2" fmla="*/ 91 w 91"/>
                  <a:gd name="T3" fmla="*/ 32 h 83"/>
                  <a:gd name="T4" fmla="*/ 45 w 91"/>
                  <a:gd name="T5" fmla="*/ 0 h 83"/>
                  <a:gd name="T6" fmla="*/ 0 w 91"/>
                  <a:gd name="T7" fmla="*/ 39 h 83"/>
                  <a:gd name="T8" fmla="*/ 18 w 91"/>
                  <a:gd name="T9" fmla="*/ 69 h 83"/>
                  <a:gd name="T10" fmla="*/ 14 w 91"/>
                  <a:gd name="T11" fmla="*/ 83 h 83"/>
                  <a:gd name="T12" fmla="*/ 30 w 91"/>
                  <a:gd name="T13" fmla="*/ 75 h 83"/>
                  <a:gd name="T14" fmla="*/ 45 w 91"/>
                  <a:gd name="T15" fmla="*/ 77 h 83"/>
                  <a:gd name="T16" fmla="*/ 50 w 91"/>
                  <a:gd name="T17" fmla="*/ 77 h 83"/>
                  <a:gd name="T18" fmla="*/ 48 w 91"/>
                  <a:gd name="T19" fmla="*/ 67 h 83"/>
                  <a:gd name="T20" fmla="*/ 87 w 91"/>
                  <a:gd name="T21" fmla="*/ 32 h 83"/>
                  <a:gd name="T22" fmla="*/ 62 w 91"/>
                  <a:gd name="T23" fmla="*/ 19 h 83"/>
                  <a:gd name="T24" fmla="*/ 68 w 91"/>
                  <a:gd name="T25" fmla="*/ 25 h 83"/>
                  <a:gd name="T26" fmla="*/ 62 w 91"/>
                  <a:gd name="T27" fmla="*/ 31 h 83"/>
                  <a:gd name="T28" fmla="*/ 56 w 91"/>
                  <a:gd name="T29" fmla="*/ 25 h 83"/>
                  <a:gd name="T30" fmla="*/ 62 w 91"/>
                  <a:gd name="T31" fmla="*/ 19 h 83"/>
                  <a:gd name="T32" fmla="*/ 31 w 91"/>
                  <a:gd name="T33" fmla="*/ 31 h 83"/>
                  <a:gd name="T34" fmla="*/ 24 w 91"/>
                  <a:gd name="T35" fmla="*/ 25 h 83"/>
                  <a:gd name="T36" fmla="*/ 31 w 91"/>
                  <a:gd name="T37" fmla="*/ 19 h 83"/>
                  <a:gd name="T38" fmla="*/ 36 w 91"/>
                  <a:gd name="T39" fmla="*/ 25 h 83"/>
                  <a:gd name="T40" fmla="*/ 31 w 91"/>
                  <a:gd name="T41" fmla="*/ 31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1" h="83">
                    <a:moveTo>
                      <a:pt x="87" y="32"/>
                    </a:moveTo>
                    <a:cubicBezTo>
                      <a:pt x="88" y="32"/>
                      <a:pt x="89" y="32"/>
                      <a:pt x="91" y="32"/>
                    </a:cubicBezTo>
                    <a:cubicBezTo>
                      <a:pt x="87" y="14"/>
                      <a:pt x="68" y="0"/>
                      <a:pt x="45" y="0"/>
                    </a:cubicBezTo>
                    <a:cubicBezTo>
                      <a:pt x="21" y="0"/>
                      <a:pt x="0" y="17"/>
                      <a:pt x="0" y="39"/>
                    </a:cubicBezTo>
                    <a:cubicBezTo>
                      <a:pt x="0" y="51"/>
                      <a:pt x="7" y="61"/>
                      <a:pt x="18" y="69"/>
                    </a:cubicBezTo>
                    <a:cubicBezTo>
                      <a:pt x="14" y="83"/>
                      <a:pt x="14" y="83"/>
                      <a:pt x="14" y="83"/>
                    </a:cubicBezTo>
                    <a:cubicBezTo>
                      <a:pt x="30" y="75"/>
                      <a:pt x="30" y="75"/>
                      <a:pt x="30" y="75"/>
                    </a:cubicBezTo>
                    <a:cubicBezTo>
                      <a:pt x="35" y="76"/>
                      <a:pt x="40" y="77"/>
                      <a:pt x="45" y="77"/>
                    </a:cubicBezTo>
                    <a:cubicBezTo>
                      <a:pt x="47" y="77"/>
                      <a:pt x="48" y="77"/>
                      <a:pt x="50" y="77"/>
                    </a:cubicBezTo>
                    <a:cubicBezTo>
                      <a:pt x="49" y="74"/>
                      <a:pt x="48" y="71"/>
                      <a:pt x="48" y="67"/>
                    </a:cubicBezTo>
                    <a:cubicBezTo>
                      <a:pt x="48" y="48"/>
                      <a:pt x="65" y="32"/>
                      <a:pt x="87" y="32"/>
                    </a:cubicBezTo>
                    <a:close/>
                    <a:moveTo>
                      <a:pt x="62" y="19"/>
                    </a:moveTo>
                    <a:cubicBezTo>
                      <a:pt x="66" y="19"/>
                      <a:pt x="68" y="22"/>
                      <a:pt x="68" y="25"/>
                    </a:cubicBezTo>
                    <a:cubicBezTo>
                      <a:pt x="68" y="29"/>
                      <a:pt x="66" y="31"/>
                      <a:pt x="62" y="31"/>
                    </a:cubicBezTo>
                    <a:cubicBezTo>
                      <a:pt x="59" y="31"/>
                      <a:pt x="56" y="29"/>
                      <a:pt x="56" y="25"/>
                    </a:cubicBezTo>
                    <a:cubicBezTo>
                      <a:pt x="56" y="22"/>
                      <a:pt x="59" y="19"/>
                      <a:pt x="62" y="19"/>
                    </a:cubicBezTo>
                    <a:close/>
                    <a:moveTo>
                      <a:pt x="31" y="31"/>
                    </a:moveTo>
                    <a:cubicBezTo>
                      <a:pt x="27" y="31"/>
                      <a:pt x="24" y="29"/>
                      <a:pt x="24" y="25"/>
                    </a:cubicBezTo>
                    <a:cubicBezTo>
                      <a:pt x="24" y="22"/>
                      <a:pt x="27" y="19"/>
                      <a:pt x="31" y="19"/>
                    </a:cubicBezTo>
                    <a:cubicBezTo>
                      <a:pt x="34" y="19"/>
                      <a:pt x="36" y="22"/>
                      <a:pt x="36" y="25"/>
                    </a:cubicBezTo>
                    <a:cubicBezTo>
                      <a:pt x="36" y="29"/>
                      <a:pt x="34" y="31"/>
                      <a:pt x="31" y="3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30" name="Freeform 25"/>
              <p:cNvSpPr>
                <a:spLocks noEditPoints="1"/>
              </p:cNvSpPr>
              <p:nvPr/>
            </p:nvSpPr>
            <p:spPr bwMode="auto">
              <a:xfrm>
                <a:off x="6046334" y="2476499"/>
                <a:ext cx="295275" cy="269875"/>
              </a:xfrm>
              <a:custGeom>
                <a:avLst/>
                <a:gdLst>
                  <a:gd name="T0" fmla="*/ 77 w 77"/>
                  <a:gd name="T1" fmla="*/ 33 h 70"/>
                  <a:gd name="T2" fmla="*/ 38 w 77"/>
                  <a:gd name="T3" fmla="*/ 0 h 70"/>
                  <a:gd name="T4" fmla="*/ 0 w 77"/>
                  <a:gd name="T5" fmla="*/ 33 h 70"/>
                  <a:gd name="T6" fmla="*/ 38 w 77"/>
                  <a:gd name="T7" fmla="*/ 66 h 70"/>
                  <a:gd name="T8" fmla="*/ 52 w 77"/>
                  <a:gd name="T9" fmla="*/ 63 h 70"/>
                  <a:gd name="T10" fmla="*/ 64 w 77"/>
                  <a:gd name="T11" fmla="*/ 70 h 70"/>
                  <a:gd name="T12" fmla="*/ 61 w 77"/>
                  <a:gd name="T13" fmla="*/ 59 h 70"/>
                  <a:gd name="T14" fmla="*/ 77 w 77"/>
                  <a:gd name="T15" fmla="*/ 33 h 70"/>
                  <a:gd name="T16" fmla="*/ 26 w 77"/>
                  <a:gd name="T17" fmla="*/ 27 h 70"/>
                  <a:gd name="T18" fmla="*/ 21 w 77"/>
                  <a:gd name="T19" fmla="*/ 23 h 70"/>
                  <a:gd name="T20" fmla="*/ 26 w 77"/>
                  <a:gd name="T21" fmla="*/ 18 h 70"/>
                  <a:gd name="T22" fmla="*/ 32 w 77"/>
                  <a:gd name="T23" fmla="*/ 23 h 70"/>
                  <a:gd name="T24" fmla="*/ 26 w 77"/>
                  <a:gd name="T25" fmla="*/ 27 h 70"/>
                  <a:gd name="T26" fmla="*/ 51 w 77"/>
                  <a:gd name="T27" fmla="*/ 27 h 70"/>
                  <a:gd name="T28" fmla="*/ 46 w 77"/>
                  <a:gd name="T29" fmla="*/ 23 h 70"/>
                  <a:gd name="T30" fmla="*/ 51 w 77"/>
                  <a:gd name="T31" fmla="*/ 18 h 70"/>
                  <a:gd name="T32" fmla="*/ 56 w 77"/>
                  <a:gd name="T33" fmla="*/ 23 h 70"/>
                  <a:gd name="T34" fmla="*/ 51 w 77"/>
                  <a:gd name="T35" fmla="*/ 27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7" h="70">
                    <a:moveTo>
                      <a:pt x="77" y="33"/>
                    </a:moveTo>
                    <a:cubicBezTo>
                      <a:pt x="77" y="15"/>
                      <a:pt x="59" y="0"/>
                      <a:pt x="38" y="0"/>
                    </a:cubicBezTo>
                    <a:cubicBezTo>
                      <a:pt x="17" y="0"/>
                      <a:pt x="0" y="15"/>
                      <a:pt x="0" y="33"/>
                    </a:cubicBezTo>
                    <a:cubicBezTo>
                      <a:pt x="0" y="51"/>
                      <a:pt x="17" y="66"/>
                      <a:pt x="38" y="66"/>
                    </a:cubicBezTo>
                    <a:cubicBezTo>
                      <a:pt x="43" y="66"/>
                      <a:pt x="47" y="65"/>
                      <a:pt x="52" y="63"/>
                    </a:cubicBezTo>
                    <a:cubicBezTo>
                      <a:pt x="64" y="70"/>
                      <a:pt x="64" y="70"/>
                      <a:pt x="64" y="70"/>
                    </a:cubicBezTo>
                    <a:cubicBezTo>
                      <a:pt x="61" y="59"/>
                      <a:pt x="61" y="59"/>
                      <a:pt x="61" y="59"/>
                    </a:cubicBezTo>
                    <a:cubicBezTo>
                      <a:pt x="70" y="52"/>
                      <a:pt x="77" y="43"/>
                      <a:pt x="77" y="33"/>
                    </a:cubicBezTo>
                    <a:close/>
                    <a:moveTo>
                      <a:pt x="26" y="27"/>
                    </a:moveTo>
                    <a:cubicBezTo>
                      <a:pt x="24" y="27"/>
                      <a:pt x="21" y="25"/>
                      <a:pt x="21" y="23"/>
                    </a:cubicBezTo>
                    <a:cubicBezTo>
                      <a:pt x="21" y="21"/>
                      <a:pt x="24" y="18"/>
                      <a:pt x="26" y="18"/>
                    </a:cubicBezTo>
                    <a:cubicBezTo>
                      <a:pt x="29" y="18"/>
                      <a:pt x="32" y="21"/>
                      <a:pt x="32" y="23"/>
                    </a:cubicBezTo>
                    <a:cubicBezTo>
                      <a:pt x="32" y="25"/>
                      <a:pt x="29" y="27"/>
                      <a:pt x="26" y="27"/>
                    </a:cubicBezTo>
                    <a:close/>
                    <a:moveTo>
                      <a:pt x="51" y="27"/>
                    </a:moveTo>
                    <a:cubicBezTo>
                      <a:pt x="49" y="27"/>
                      <a:pt x="46" y="25"/>
                      <a:pt x="46" y="23"/>
                    </a:cubicBezTo>
                    <a:cubicBezTo>
                      <a:pt x="46" y="21"/>
                      <a:pt x="49" y="18"/>
                      <a:pt x="51" y="18"/>
                    </a:cubicBezTo>
                    <a:cubicBezTo>
                      <a:pt x="54" y="18"/>
                      <a:pt x="56" y="21"/>
                      <a:pt x="56" y="23"/>
                    </a:cubicBezTo>
                    <a:cubicBezTo>
                      <a:pt x="56" y="25"/>
                      <a:pt x="54" y="27"/>
                      <a:pt x="51" y="2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31" name="组合 39"/>
          <p:cNvGrpSpPr/>
          <p:nvPr/>
        </p:nvGrpSpPr>
        <p:grpSpPr bwMode="auto">
          <a:xfrm>
            <a:off x="5580063" y="1822979"/>
            <a:ext cx="955675" cy="973137"/>
            <a:chOff x="5539018" y="301915"/>
            <a:chExt cx="954598" cy="974486"/>
          </a:xfrm>
          <a:solidFill>
            <a:schemeClr val="accent3"/>
          </a:solidFill>
        </p:grpSpPr>
        <p:sp>
          <p:nvSpPr>
            <p:cNvPr id="32" name="Oval 42"/>
            <p:cNvSpPr>
              <a:spLocks noChangeArrowheads="1"/>
            </p:cNvSpPr>
            <p:nvPr/>
          </p:nvSpPr>
          <p:spPr bwMode="auto">
            <a:xfrm>
              <a:off x="5539018" y="301915"/>
              <a:ext cx="954598" cy="974486"/>
            </a:xfrm>
            <a:prstGeom prst="ellipse">
              <a:avLst/>
            </a:prstGeom>
            <a:solidFill>
              <a:schemeClr val="bg1"/>
            </a:solidFill>
            <a:ln w="77788">
              <a:solidFill>
                <a:schemeClr val="accent3"/>
              </a:solidFill>
              <a:miter lim="800000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 20"/>
            <p:cNvSpPr>
              <a:spLocks noEditPoints="1"/>
            </p:cNvSpPr>
            <p:nvPr/>
          </p:nvSpPr>
          <p:spPr bwMode="auto">
            <a:xfrm>
              <a:off x="5795654" y="592308"/>
              <a:ext cx="441325" cy="393700"/>
            </a:xfrm>
            <a:custGeom>
              <a:avLst/>
              <a:gdLst>
                <a:gd name="T0" fmla="*/ 2147483646 w 115"/>
                <a:gd name="T1" fmla="*/ 2147483646 h 102"/>
                <a:gd name="T2" fmla="*/ 2147483646 w 115"/>
                <a:gd name="T3" fmla="*/ 2147483646 h 102"/>
                <a:gd name="T4" fmla="*/ 2147483646 w 115"/>
                <a:gd name="T5" fmla="*/ 2147483646 h 102"/>
                <a:gd name="T6" fmla="*/ 2147483646 w 115"/>
                <a:gd name="T7" fmla="*/ 2147483646 h 102"/>
                <a:gd name="T8" fmla="*/ 2147483646 w 115"/>
                <a:gd name="T9" fmla="*/ 2147483646 h 102"/>
                <a:gd name="T10" fmla="*/ 2147483646 w 115"/>
                <a:gd name="T11" fmla="*/ 0 h 102"/>
                <a:gd name="T12" fmla="*/ 2147483646 w 115"/>
                <a:gd name="T13" fmla="*/ 0 h 102"/>
                <a:gd name="T14" fmla="*/ 2147483646 w 115"/>
                <a:gd name="T15" fmla="*/ 2147483646 h 102"/>
                <a:gd name="T16" fmla="*/ 2147483646 w 115"/>
                <a:gd name="T17" fmla="*/ 2147483646 h 102"/>
                <a:gd name="T18" fmla="*/ 2147483646 w 115"/>
                <a:gd name="T19" fmla="*/ 2147483646 h 102"/>
                <a:gd name="T20" fmla="*/ 0 w 115"/>
                <a:gd name="T21" fmla="*/ 2147483646 h 102"/>
                <a:gd name="T22" fmla="*/ 0 w 115"/>
                <a:gd name="T23" fmla="*/ 2147483646 h 102"/>
                <a:gd name="T24" fmla="*/ 2147483646 w 115"/>
                <a:gd name="T25" fmla="*/ 2147483646 h 102"/>
                <a:gd name="T26" fmla="*/ 2147483646 w 115"/>
                <a:gd name="T27" fmla="*/ 2147483646 h 102"/>
                <a:gd name="T28" fmla="*/ 2147483646 w 115"/>
                <a:gd name="T29" fmla="*/ 2147483646 h 102"/>
                <a:gd name="T30" fmla="*/ 2147483646 w 115"/>
                <a:gd name="T31" fmla="*/ 2147483646 h 102"/>
                <a:gd name="T32" fmla="*/ 2147483646 w 115"/>
                <a:gd name="T33" fmla="*/ 2147483646 h 102"/>
                <a:gd name="T34" fmla="*/ 2147483646 w 115"/>
                <a:gd name="T35" fmla="*/ 2147483646 h 102"/>
                <a:gd name="T36" fmla="*/ 2147483646 w 115"/>
                <a:gd name="T37" fmla="*/ 2147483646 h 102"/>
                <a:gd name="T38" fmla="*/ 2147483646 w 115"/>
                <a:gd name="T39" fmla="*/ 2147483646 h 102"/>
                <a:gd name="T40" fmla="*/ 2147483646 w 115"/>
                <a:gd name="T41" fmla="*/ 2147483646 h 102"/>
                <a:gd name="T42" fmla="*/ 2147483646 w 115"/>
                <a:gd name="T43" fmla="*/ 2147483646 h 102"/>
                <a:gd name="T44" fmla="*/ 2147483646 w 115"/>
                <a:gd name="T45" fmla="*/ 2147483646 h 102"/>
                <a:gd name="T46" fmla="*/ 2147483646 w 115"/>
                <a:gd name="T47" fmla="*/ 2147483646 h 102"/>
                <a:gd name="T48" fmla="*/ 2147483646 w 115"/>
                <a:gd name="T49" fmla="*/ 2147483646 h 102"/>
                <a:gd name="T50" fmla="*/ 2147483646 w 115"/>
                <a:gd name="T51" fmla="*/ 2147483646 h 102"/>
                <a:gd name="T52" fmla="*/ 2147483646 w 115"/>
                <a:gd name="T53" fmla="*/ 2147483646 h 102"/>
                <a:gd name="T54" fmla="*/ 2147483646 w 115"/>
                <a:gd name="T55" fmla="*/ 2147483646 h 102"/>
                <a:gd name="T56" fmla="*/ 2147483646 w 115"/>
                <a:gd name="T57" fmla="*/ 2147483646 h 10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15" h="102">
                  <a:moveTo>
                    <a:pt x="115" y="37"/>
                  </a:moveTo>
                  <a:cubicBezTo>
                    <a:pt x="115" y="36"/>
                    <a:pt x="115" y="36"/>
                    <a:pt x="114" y="36"/>
                  </a:cubicBezTo>
                  <a:cubicBezTo>
                    <a:pt x="101" y="36"/>
                    <a:pt x="101" y="36"/>
                    <a:pt x="101" y="36"/>
                  </a:cubicBezTo>
                  <a:cubicBezTo>
                    <a:pt x="79" y="36"/>
                    <a:pt x="79" y="36"/>
                    <a:pt x="79" y="36"/>
                  </a:cubicBezTo>
                  <a:cubicBezTo>
                    <a:pt x="74" y="27"/>
                    <a:pt x="74" y="27"/>
                    <a:pt x="74" y="27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59" y="0"/>
                    <a:pt x="59" y="0"/>
                    <a:pt x="58" y="0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3" y="100"/>
                    <a:pt x="23" y="100"/>
                    <a:pt x="23" y="100"/>
                  </a:cubicBezTo>
                  <a:cubicBezTo>
                    <a:pt x="23" y="102"/>
                    <a:pt x="23" y="102"/>
                    <a:pt x="26" y="102"/>
                  </a:cubicBezTo>
                  <a:cubicBezTo>
                    <a:pt x="59" y="81"/>
                    <a:pt x="59" y="81"/>
                    <a:pt x="59" y="81"/>
                  </a:cubicBezTo>
                  <a:cubicBezTo>
                    <a:pt x="92" y="102"/>
                    <a:pt x="92" y="102"/>
                    <a:pt x="92" y="102"/>
                  </a:cubicBezTo>
                  <a:cubicBezTo>
                    <a:pt x="93" y="102"/>
                    <a:pt x="93" y="102"/>
                    <a:pt x="95" y="100"/>
                  </a:cubicBezTo>
                  <a:cubicBezTo>
                    <a:pt x="88" y="60"/>
                    <a:pt x="88" y="60"/>
                    <a:pt x="88" y="60"/>
                  </a:cubicBezTo>
                  <a:cubicBezTo>
                    <a:pt x="107" y="43"/>
                    <a:pt x="107" y="43"/>
                    <a:pt x="107" y="43"/>
                  </a:cubicBezTo>
                  <a:lnTo>
                    <a:pt x="115" y="37"/>
                  </a:lnTo>
                  <a:close/>
                  <a:moveTo>
                    <a:pt x="31" y="76"/>
                  </a:moveTo>
                  <a:cubicBezTo>
                    <a:pt x="68" y="46"/>
                    <a:pt x="68" y="46"/>
                    <a:pt x="68" y="46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86" y="40"/>
                    <a:pt x="86" y="40"/>
                    <a:pt x="86" y="40"/>
                  </a:cubicBezTo>
                  <a:cubicBezTo>
                    <a:pt x="54" y="69"/>
                    <a:pt x="54" y="69"/>
                    <a:pt x="54" y="69"/>
                  </a:cubicBezTo>
                  <a:cubicBezTo>
                    <a:pt x="87" y="76"/>
                    <a:pt x="87" y="76"/>
                    <a:pt x="87" y="76"/>
                  </a:cubicBezTo>
                  <a:lnTo>
                    <a:pt x="31" y="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1" grpId="0" animBg="1"/>
      <p:bldP spid="13" grpId="0" animBg="1"/>
      <p:bldP spid="15" grpId="0" animBg="1"/>
      <p:bldP spid="2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516230504"/>
  <p:tag name="MH_LIBRARY" val="CONTENTS"/>
  <p:tag name="MH_TYPE" val="OTHERS"/>
  <p:tag name="ID" val="54581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1103336"/>
  <p:tag name="MH_LIBRARY" val="GRAPHIC"/>
  <p:tag name="MH_TYPE" val="SubTitle"/>
  <p:tag name="MH_ORDER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1103336"/>
  <p:tag name="MH_LIBRARY" val="GRAPHIC"/>
  <p:tag name="MH_TYPE" val="SubTitle"/>
  <p:tag name="MH_ORDER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1103336"/>
  <p:tag name="MH_LIBRARY" val="GRAPHIC"/>
  <p:tag name="MH_TYPE" val="SubTitle"/>
  <p:tag name="MH_ORDER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1103336"/>
  <p:tag name="MH_LIBRARY" val="GRAPHIC"/>
  <p:tag name="MH_TYPE" val="SubTitle"/>
  <p:tag name="MH_ORDER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13956"/>
  <p:tag name="MH_LIBRARY" val="GRAPHIC"/>
  <p:tag name="MH_TYPE" val="Desc"/>
  <p:tag name="MH_ORDER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13956"/>
  <p:tag name="MH_LIBRARY" val="GRAPHIC"/>
  <p:tag name="MH_TYPE" val="Other"/>
  <p:tag name="MH_ORDER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13956"/>
  <p:tag name="MH_LIBRARY" val="GRAPHIC"/>
  <p:tag name="MH_TYPE" val="SubTitle"/>
  <p:tag name="MH_ORDER" val="4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13956"/>
  <p:tag name="MH_LIBRARY" val="GRAPHIC"/>
  <p:tag name="MH_TYPE" val="Other"/>
  <p:tag name="MH_ORDER" val="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13956"/>
  <p:tag name="MH_LIBRARY" val="GRAPHIC"/>
  <p:tag name="MH_TYPE" val="SubTitle"/>
  <p:tag name="MH_ORDER" val="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13956"/>
  <p:tag name="MH_LIBRARY" val="GRAPHIC"/>
  <p:tag name="MH_TYPE" val="Other"/>
  <p:tag name="MH_ORDER" val="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13956"/>
  <p:tag name="MH_LIBRARY" val="GRAPHIC"/>
  <p:tag name="MH_TYPE" val="SubTitle"/>
  <p:tag name="MH_ORDER" val="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13956"/>
  <p:tag name="MH_LIBRARY" val="GRAPHIC"/>
  <p:tag name="MH_TYPE" val="Other"/>
  <p:tag name="MH_ORDER" val="5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13956"/>
  <p:tag name="MH_LIBRARY" val="GRAPHIC"/>
  <p:tag name="MH_TYPE" val="SubTitle"/>
  <p:tag name="MH_ORDER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heme/theme1.xml><?xml version="1.0" encoding="utf-8"?>
<a:theme xmlns:a="http://schemas.openxmlformats.org/drawingml/2006/main" name="www.2ppt.com">
  <a:themeElements>
    <a:clrScheme name="万圣节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F3F3F"/>
      </a:accent1>
      <a:accent2>
        <a:srgbClr val="A6A6A6"/>
      </a:accent2>
      <a:accent3>
        <a:srgbClr val="D8431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281</Words>
  <Application>Microsoft Office PowerPoint</Application>
  <PresentationFormat>宽屏</PresentationFormat>
  <Paragraphs>124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3" baseType="lpstr">
      <vt:lpstr>等线</vt:lpstr>
      <vt:lpstr>等线 Light</vt:lpstr>
      <vt:lpstr>宋体</vt:lpstr>
      <vt:lpstr>微软雅黑</vt:lpstr>
      <vt:lpstr>Arial</vt:lpstr>
      <vt:lpstr>Calibri</vt:lpstr>
      <vt:lpstr>Century Gothic</vt:lpstr>
      <vt:lpstr>Impact</vt:lpstr>
      <vt:lpstr>Times New Roman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2021-07-23T01:29:37Z</dcterms:created>
  <dcterms:modified xsi:type="dcterms:W3CDTF">2023-01-10T10:22:43Z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0D2F6130E0B74B5EAE12E5DF4BF11FAB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