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5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70" r:id="rId12"/>
    <p:sldId id="272" r:id="rId13"/>
    <p:sldId id="273" r:id="rId14"/>
    <p:sldId id="271" r:id="rId15"/>
    <p:sldId id="269" r:id="rId16"/>
    <p:sldId id="274" r:id="rId17"/>
    <p:sldId id="275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3817">
          <p15:clr>
            <a:srgbClr val="A4A3A4"/>
          </p15:clr>
        </p15:guide>
        <p15:guide id="5" pos="7242">
          <p15:clr>
            <a:srgbClr val="A4A3A4"/>
          </p15:clr>
        </p15:guide>
        <p15:guide id="6" pos="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DDD"/>
    <a:srgbClr val="81DEFF"/>
    <a:srgbClr val="2FC9FF"/>
    <a:srgbClr val="343637"/>
    <a:srgbClr val="262626"/>
    <a:srgbClr val="BABABA"/>
    <a:srgbClr val="1E3F56"/>
    <a:srgbClr val="010310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744" y="-390"/>
      </p:cViewPr>
      <p:guideLst>
        <p:guide orient="horz" pos="2160"/>
        <p:guide orient="horz" pos="323"/>
        <p:guide orient="horz" pos="3974"/>
        <p:guide pos="3817"/>
        <p:guide pos="7242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365D-4587-471C-AC0C-047B11C228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1A010-3899-40A2-9A13-986FD4C13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 t="7754" b="7756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rgbClr val="2A333C">
                  <a:alpha val="62000"/>
                  <a:lumMod val="89000"/>
                  <a:lumOff val="11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6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29" b="89931" l="9955" r="89989"/>
                    </a14:imgEffect>
                  </a14:imgLayer>
                </a14:imgProps>
              </a:ext>
            </a:extLst>
          </a:blip>
          <a:srcRect t="9668" b="9638"/>
          <a:stretch>
            <a:fillRect/>
          </a:stretch>
        </p:blipFill>
        <p:spPr>
          <a:xfrm>
            <a:off x="1638300" y="1103001"/>
            <a:ext cx="8877300" cy="4994898"/>
          </a:xfrm>
          <a:prstGeom prst="rect">
            <a:avLst/>
          </a:prstGeom>
          <a:effectLst>
            <a:softEdge rad="1054100"/>
          </a:effectLst>
        </p:spPr>
      </p:pic>
      <p:sp>
        <p:nvSpPr>
          <p:cNvPr id="9" name="文本框 8"/>
          <p:cNvSpPr txBox="1"/>
          <p:nvPr/>
        </p:nvSpPr>
        <p:spPr>
          <a:xfrm>
            <a:off x="2442369" y="1962150"/>
            <a:ext cx="7307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创业融资商业计划书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43576" y="4423714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PPT818</a:t>
            </a:r>
            <a:r>
              <a:rPr lang="zh-CN" altLang="en-US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设计工作室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48176" y="4423714"/>
            <a:ext cx="21526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演讲人  </a:t>
            </a:r>
            <a:r>
              <a:rPr lang="en-US" altLang="zh-CN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PPT818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629402" y="1770639"/>
            <a:ext cx="290353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E233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60637" y="1770639"/>
            <a:ext cx="2903535" cy="0"/>
          </a:xfrm>
          <a:prstGeom prst="line">
            <a:avLst/>
          </a:prstGeom>
          <a:ln>
            <a:gradFill>
              <a:gsLst>
                <a:gs pos="0">
                  <a:srgbClr val="232C3B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>
            <a:off x="2114550" y="3006990"/>
            <a:ext cx="7962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椭圆 199"/>
          <p:cNvSpPr/>
          <p:nvPr/>
        </p:nvSpPr>
        <p:spPr>
          <a:xfrm>
            <a:off x="5905501" y="4526875"/>
            <a:ext cx="219600" cy="219677"/>
          </a:xfrm>
          <a:prstGeom prst="ellipse">
            <a:avLst/>
          </a:prstGeom>
          <a:gradFill>
            <a:gsLst>
              <a:gs pos="47000">
                <a:srgbClr val="2A333C">
                  <a:alpha val="62000"/>
                  <a:lumMod val="89000"/>
                  <a:lumOff val="11000"/>
                </a:srgbClr>
              </a:gs>
              <a:gs pos="18000">
                <a:srgbClr val="010310"/>
              </a:gs>
              <a:gs pos="74000">
                <a:srgbClr val="010412"/>
              </a:gs>
            </a:gsLst>
            <a:lin ang="5400000" scaled="1"/>
          </a:gradFill>
          <a:effectLst>
            <a:glow>
              <a:schemeClr val="accent1">
                <a:alpha val="3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5929051" y="1587843"/>
            <a:ext cx="286800" cy="288000"/>
          </a:xfrm>
          <a:prstGeom prst="ellipse">
            <a:avLst/>
          </a:prstGeom>
          <a:gradFill>
            <a:gsLst>
              <a:gs pos="47000">
                <a:srgbClr val="2A333C">
                  <a:alpha val="62000"/>
                  <a:lumMod val="89000"/>
                  <a:lumOff val="11000"/>
                </a:srgbClr>
              </a:gs>
              <a:gs pos="18000">
                <a:srgbClr val="010310"/>
              </a:gs>
              <a:gs pos="74000">
                <a:srgbClr val="010412"/>
              </a:gs>
            </a:gsLst>
            <a:lin ang="5400000" scaled="1"/>
          </a:gradFill>
          <a:effectLst>
            <a:glow rad="571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4" name="直接连接符 203"/>
          <p:cNvCxnSpPr/>
          <p:nvPr/>
        </p:nvCxnSpPr>
        <p:spPr>
          <a:xfrm>
            <a:off x="7353300" y="4455738"/>
            <a:ext cx="0" cy="250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4481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35325" y="138475"/>
            <a:ext cx="720000" cy="72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3438" y="290876"/>
            <a:ext cx="443774" cy="4437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853656" y="512763"/>
            <a:ext cx="4486275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99000">
                  <a:srgbClr val="01031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08936" y="272985"/>
            <a:ext cx="35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9982200" y="290876"/>
            <a:ext cx="1362074" cy="461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LOGO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4263703">
            <a:off x="7378358" y="1260824"/>
            <a:ext cx="2880000" cy="2880000"/>
          </a:xfrm>
          <a:prstGeom prst="ellipse">
            <a:avLst/>
          </a:prstGeom>
          <a:blipFill>
            <a:blip r:embed="rId3" cstate="email">
              <a:alphaModFix amt="99000"/>
            </a:blip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43092" y="1003154"/>
            <a:ext cx="1181100" cy="2215991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</a:t>
            </a:r>
            <a:endParaRPr lang="zh-CN" altLang="en-US" sz="138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33642" y="1242932"/>
            <a:ext cx="2880000" cy="2880000"/>
          </a:xfrm>
          <a:prstGeom prst="ellipse">
            <a:avLst/>
          </a:prstGeom>
          <a:blipFill dpi="0" rotWithShape="1">
            <a:blip r:embed="rId3" cstate="email">
              <a:alphaModFix amt="99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dir="13500000" sx="103000" sy="103000" algn="b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435273" y="2177666"/>
            <a:ext cx="1181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</a:t>
            </a:r>
            <a:endParaRPr lang="zh-CN" altLang="en-US" sz="138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139276" y="1448566"/>
            <a:ext cx="2468731" cy="2468731"/>
          </a:xfrm>
          <a:prstGeom prst="ellipse">
            <a:avLst/>
          </a:prstGeom>
          <a:blipFill>
            <a:blip r:embed="rId4" cstate="email">
              <a:alphaModFix amt="99000"/>
            </a:blip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587877" y="1466458"/>
            <a:ext cx="2468731" cy="2468731"/>
          </a:xfrm>
          <a:prstGeom prst="ellipse">
            <a:avLst/>
          </a:prstGeom>
          <a:blipFill>
            <a:blip r:embed="rId5" cstate="email">
              <a:alphaModFix amt="99000"/>
            </a:blip>
            <a:stretch>
              <a:fillRect/>
            </a:stretch>
          </a:blipFill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540296" y="437311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33642" y="4870825"/>
            <a:ext cx="2977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8094502" y="4391169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87848" y="4888884"/>
            <a:ext cx="2977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</a:t>
            </a:r>
            <a:endParaRPr lang="zh-CN" altLang="en-US" sz="1600" dirty="0"/>
          </a:p>
          <a:p>
            <a:endParaRPr lang="zh-CN" altLang="en-US" sz="1600" dirty="0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5181600" y="1162050"/>
            <a:ext cx="1409700" cy="1409700"/>
          </a:xfrm>
          <a:prstGeom prst="line">
            <a:avLst/>
          </a:prstGeom>
          <a:ln>
            <a:gradFill>
              <a:gsLst>
                <a:gs pos="98000">
                  <a:schemeClr val="bg1"/>
                </a:gs>
                <a:gs pos="0">
                  <a:srgbClr val="343637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5214339" y="2682377"/>
            <a:ext cx="1409700" cy="1409700"/>
          </a:xfrm>
          <a:prstGeom prst="line">
            <a:avLst/>
          </a:prstGeom>
          <a:ln>
            <a:gradFill>
              <a:gsLst>
                <a:gs pos="98000">
                  <a:schemeClr val="bg1"/>
                </a:gs>
                <a:gs pos="0">
                  <a:srgbClr val="343637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270777" y="3934960"/>
            <a:ext cx="1409700" cy="1409700"/>
          </a:xfrm>
          <a:prstGeom prst="line">
            <a:avLst/>
          </a:prstGeom>
          <a:ln>
            <a:gradFill>
              <a:gsLst>
                <a:gs pos="100000">
                  <a:schemeClr val="bg1"/>
                </a:gs>
                <a:gs pos="0">
                  <a:srgbClr val="343637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1" grpId="0" animBg="1"/>
      <p:bldP spid="12" grpId="0"/>
      <p:bldP spid="10" grpId="0" animBg="1"/>
      <p:bldP spid="13" grpId="0"/>
      <p:bldP spid="14" grpId="0" animBg="1"/>
      <p:bldP spid="15" grpId="0" animBg="1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7982" y="0"/>
            <a:ext cx="4027143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3802" t="3515" r="20443" b="12125"/>
          <a:stretch>
            <a:fillRect/>
          </a:stretch>
        </p:blipFill>
        <p:spPr>
          <a:xfrm>
            <a:off x="4175125" y="0"/>
            <a:ext cx="801687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346950" y="341313"/>
            <a:ext cx="3600000" cy="360000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dirty="0"/>
              <a:t>03</a:t>
            </a:r>
            <a:endParaRPr lang="zh-CN" altLang="en-US" sz="16600" dirty="0"/>
          </a:p>
        </p:txBody>
      </p:sp>
      <p:sp>
        <p:nvSpPr>
          <p:cNvPr id="15" name="椭圆 14"/>
          <p:cNvSpPr/>
          <p:nvPr/>
        </p:nvSpPr>
        <p:spPr>
          <a:xfrm>
            <a:off x="1860318" y="1246981"/>
            <a:ext cx="2398263" cy="2398263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521198" y="4717179"/>
            <a:ext cx="1239839" cy="1239839"/>
          </a:xfrm>
          <a:prstGeom prst="ellipse">
            <a:avLst/>
          </a:pr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16500" y="1586823"/>
            <a:ext cx="360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PART</a:t>
            </a:r>
            <a:endParaRPr lang="zh-CN" altLang="en-US" sz="6600" spc="3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76518" y="4886456"/>
            <a:ext cx="360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4481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35325" y="138475"/>
            <a:ext cx="720000" cy="72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3438" y="290876"/>
            <a:ext cx="443774" cy="4437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853656" y="512763"/>
            <a:ext cx="4486275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99000">
                  <a:srgbClr val="01031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08936" y="272985"/>
            <a:ext cx="35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9982200" y="290876"/>
            <a:ext cx="1362074" cy="461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LOGO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RelativeShape1"/>
          <p:cNvSpPr/>
          <p:nvPr/>
        </p:nvSpPr>
        <p:spPr>
          <a:xfrm>
            <a:off x="2719387" y="2961340"/>
            <a:ext cx="33401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RelativeShape2"/>
          <p:cNvSpPr/>
          <p:nvPr/>
        </p:nvSpPr>
        <p:spPr>
          <a:xfrm>
            <a:off x="6059488" y="2961340"/>
            <a:ext cx="33401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ValueShape1"/>
          <p:cNvSpPr/>
          <p:nvPr/>
        </p:nvSpPr>
        <p:spPr>
          <a:xfrm>
            <a:off x="4278409" y="2961340"/>
            <a:ext cx="1800000" cy="306388"/>
          </a:xfrm>
          <a:prstGeom prst="rect">
            <a:avLst/>
          </a:prstGeom>
          <a:solidFill>
            <a:srgbClr val="00B0F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ValueShape2"/>
          <p:cNvSpPr/>
          <p:nvPr/>
        </p:nvSpPr>
        <p:spPr>
          <a:xfrm>
            <a:off x="6059488" y="2961340"/>
            <a:ext cx="2160000" cy="306388"/>
          </a:xfrm>
          <a:prstGeom prst="rect">
            <a:avLst/>
          </a:prstGeom>
          <a:solidFill>
            <a:srgbClr val="343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ValueText1"/>
          <p:cNvSpPr/>
          <p:nvPr/>
        </p:nvSpPr>
        <p:spPr>
          <a:xfrm>
            <a:off x="4207827" y="2961340"/>
            <a:ext cx="7493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6" name="ValueText2"/>
          <p:cNvSpPr/>
          <p:nvPr/>
        </p:nvSpPr>
        <p:spPr>
          <a:xfrm>
            <a:off x="7519861" y="2961340"/>
            <a:ext cx="7493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68%</a:t>
            </a:r>
          </a:p>
        </p:txBody>
      </p:sp>
      <p:sp>
        <p:nvSpPr>
          <p:cNvPr id="25" name="RelativeShape1"/>
          <p:cNvSpPr/>
          <p:nvPr/>
        </p:nvSpPr>
        <p:spPr>
          <a:xfrm>
            <a:off x="2719387" y="3743467"/>
            <a:ext cx="33401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RelativeShape2"/>
          <p:cNvSpPr/>
          <p:nvPr/>
        </p:nvSpPr>
        <p:spPr>
          <a:xfrm>
            <a:off x="6059488" y="3743467"/>
            <a:ext cx="33401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ValueShape1"/>
          <p:cNvSpPr/>
          <p:nvPr/>
        </p:nvSpPr>
        <p:spPr>
          <a:xfrm>
            <a:off x="4630285" y="3743467"/>
            <a:ext cx="1429200" cy="306388"/>
          </a:xfrm>
          <a:prstGeom prst="rect">
            <a:avLst/>
          </a:prstGeom>
          <a:solidFill>
            <a:srgbClr val="00B0F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ValueShape2"/>
          <p:cNvSpPr/>
          <p:nvPr/>
        </p:nvSpPr>
        <p:spPr>
          <a:xfrm>
            <a:off x="6059488" y="3743467"/>
            <a:ext cx="2797200" cy="306388"/>
          </a:xfrm>
          <a:prstGeom prst="rect">
            <a:avLst/>
          </a:prstGeom>
          <a:solidFill>
            <a:srgbClr val="343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ValueText1"/>
          <p:cNvSpPr/>
          <p:nvPr/>
        </p:nvSpPr>
        <p:spPr>
          <a:xfrm>
            <a:off x="4512627" y="3743467"/>
            <a:ext cx="7493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30" name="ValueText2"/>
          <p:cNvSpPr/>
          <p:nvPr/>
        </p:nvSpPr>
        <p:spPr>
          <a:xfrm>
            <a:off x="8167561" y="3743467"/>
            <a:ext cx="7493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81%</a:t>
            </a:r>
          </a:p>
        </p:txBody>
      </p:sp>
      <p:sp>
        <p:nvSpPr>
          <p:cNvPr id="32" name="RelativeShape1"/>
          <p:cNvSpPr/>
          <p:nvPr/>
        </p:nvSpPr>
        <p:spPr>
          <a:xfrm>
            <a:off x="2719386" y="4583256"/>
            <a:ext cx="33401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RelativeShape2"/>
          <p:cNvSpPr/>
          <p:nvPr/>
        </p:nvSpPr>
        <p:spPr>
          <a:xfrm>
            <a:off x="6059487" y="4583256"/>
            <a:ext cx="33401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ValueShape1"/>
          <p:cNvSpPr/>
          <p:nvPr/>
        </p:nvSpPr>
        <p:spPr>
          <a:xfrm>
            <a:off x="4055426" y="4583256"/>
            <a:ext cx="2004061" cy="306388"/>
          </a:xfrm>
          <a:prstGeom prst="rect">
            <a:avLst/>
          </a:prstGeom>
          <a:solidFill>
            <a:srgbClr val="00B0F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ValueShape2"/>
          <p:cNvSpPr/>
          <p:nvPr/>
        </p:nvSpPr>
        <p:spPr>
          <a:xfrm>
            <a:off x="6059487" y="4583256"/>
            <a:ext cx="2221200" cy="306388"/>
          </a:xfrm>
          <a:prstGeom prst="rect">
            <a:avLst/>
          </a:prstGeom>
          <a:solidFill>
            <a:srgbClr val="343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ValueText1"/>
          <p:cNvSpPr/>
          <p:nvPr/>
        </p:nvSpPr>
        <p:spPr>
          <a:xfrm>
            <a:off x="4055426" y="4583256"/>
            <a:ext cx="7493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37" name="ValueText2"/>
          <p:cNvSpPr/>
          <p:nvPr/>
        </p:nvSpPr>
        <p:spPr>
          <a:xfrm>
            <a:off x="7634160" y="4583256"/>
            <a:ext cx="7493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46" name="RelativeShape1"/>
          <p:cNvSpPr/>
          <p:nvPr/>
        </p:nvSpPr>
        <p:spPr>
          <a:xfrm>
            <a:off x="2719385" y="2101028"/>
            <a:ext cx="33401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RelativeShape2"/>
          <p:cNvSpPr/>
          <p:nvPr/>
        </p:nvSpPr>
        <p:spPr>
          <a:xfrm>
            <a:off x="6059486" y="2101028"/>
            <a:ext cx="33401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8" name="ValueShape1"/>
          <p:cNvSpPr/>
          <p:nvPr/>
        </p:nvSpPr>
        <p:spPr>
          <a:xfrm>
            <a:off x="4450800" y="2101028"/>
            <a:ext cx="1645200" cy="306388"/>
          </a:xfrm>
          <a:prstGeom prst="rect">
            <a:avLst/>
          </a:prstGeom>
          <a:solidFill>
            <a:srgbClr val="00B0F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ValueShape2"/>
          <p:cNvSpPr/>
          <p:nvPr/>
        </p:nvSpPr>
        <p:spPr>
          <a:xfrm>
            <a:off x="6059486" y="2101028"/>
            <a:ext cx="2438274" cy="306388"/>
          </a:xfrm>
          <a:prstGeom prst="rect">
            <a:avLst/>
          </a:prstGeom>
          <a:solidFill>
            <a:srgbClr val="343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ValueText1"/>
          <p:cNvSpPr/>
          <p:nvPr/>
        </p:nvSpPr>
        <p:spPr>
          <a:xfrm>
            <a:off x="4365305" y="2101028"/>
            <a:ext cx="7493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51" name="ValueText2"/>
          <p:cNvSpPr/>
          <p:nvPr/>
        </p:nvSpPr>
        <p:spPr>
          <a:xfrm>
            <a:off x="7805609" y="2101028"/>
            <a:ext cx="7493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73%</a:t>
            </a:r>
          </a:p>
        </p:txBody>
      </p:sp>
      <p:sp>
        <p:nvSpPr>
          <p:cNvPr id="52" name="CustomText"/>
          <p:cNvSpPr/>
          <p:nvPr/>
        </p:nvSpPr>
        <p:spPr>
          <a:xfrm>
            <a:off x="5718998" y="1547672"/>
            <a:ext cx="1235837" cy="533401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输入文本内容</a:t>
            </a:r>
            <a:endParaRPr lang="en-US" altLang="zh-CN" sz="20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3" name="CustomText"/>
          <p:cNvSpPr/>
          <p:nvPr/>
        </p:nvSpPr>
        <p:spPr>
          <a:xfrm>
            <a:off x="5732844" y="2388251"/>
            <a:ext cx="1235837" cy="533401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输入文本内容</a:t>
            </a:r>
            <a:endParaRPr lang="en-US" altLang="zh-CN" sz="20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4" name="CustomText"/>
          <p:cNvSpPr/>
          <p:nvPr/>
        </p:nvSpPr>
        <p:spPr>
          <a:xfrm>
            <a:off x="5732844" y="3267728"/>
            <a:ext cx="1235837" cy="533401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输入文本内容</a:t>
            </a:r>
            <a:endParaRPr lang="en-US" altLang="zh-CN" sz="20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5" name="CustomText"/>
          <p:cNvSpPr/>
          <p:nvPr/>
        </p:nvSpPr>
        <p:spPr>
          <a:xfrm>
            <a:off x="5732844" y="4067829"/>
            <a:ext cx="1235837" cy="533401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输入文本内容</a:t>
            </a:r>
            <a:endParaRPr lang="en-US" altLang="zh-CN" sz="20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7" name="îṥlidê"/>
          <p:cNvSpPr/>
          <p:nvPr/>
        </p:nvSpPr>
        <p:spPr bwMode="auto">
          <a:xfrm>
            <a:off x="2679085" y="1364257"/>
            <a:ext cx="6702857" cy="3657428"/>
          </a:xfrm>
          <a:custGeom>
            <a:avLst/>
            <a:gdLst>
              <a:gd name="T0" fmla="*/ 2669 w 3114"/>
              <a:gd name="T1" fmla="*/ 107 h 1729"/>
              <a:gd name="T2" fmla="*/ 2754 w 3114"/>
              <a:gd name="T3" fmla="*/ 209 h 1729"/>
              <a:gd name="T4" fmla="*/ 1833 w 3114"/>
              <a:gd name="T5" fmla="*/ 1482 h 1729"/>
              <a:gd name="T6" fmla="*/ 1833 w 3114"/>
              <a:gd name="T7" fmla="*/ 1482 h 1729"/>
              <a:gd name="T8" fmla="*/ 1174 w 3114"/>
              <a:gd name="T9" fmla="*/ 1170 h 1729"/>
              <a:gd name="T10" fmla="*/ 1170 w 3114"/>
              <a:gd name="T11" fmla="*/ 1168 h 1729"/>
              <a:gd name="T12" fmla="*/ 486 w 3114"/>
              <a:gd name="T13" fmla="*/ 1478 h 1729"/>
              <a:gd name="T14" fmla="*/ 480 w 3114"/>
              <a:gd name="T15" fmla="*/ 1482 h 1729"/>
              <a:gd name="T16" fmla="*/ 133 w 3114"/>
              <a:gd name="T17" fmla="*/ 1002 h 1729"/>
              <a:gd name="T18" fmla="*/ 0 w 3114"/>
              <a:gd name="T19" fmla="*/ 1249 h 1729"/>
              <a:gd name="T20" fmla="*/ 378 w 3114"/>
              <a:gd name="T21" fmla="*/ 1725 h 1729"/>
              <a:gd name="T22" fmla="*/ 380 w 3114"/>
              <a:gd name="T23" fmla="*/ 1729 h 1729"/>
              <a:gd name="T24" fmla="*/ 1141 w 3114"/>
              <a:gd name="T25" fmla="*/ 1415 h 1729"/>
              <a:gd name="T26" fmla="*/ 1145 w 3114"/>
              <a:gd name="T27" fmla="*/ 1417 h 1729"/>
              <a:gd name="T28" fmla="*/ 1875 w 3114"/>
              <a:gd name="T29" fmla="*/ 1729 h 1729"/>
              <a:gd name="T30" fmla="*/ 1877 w 3114"/>
              <a:gd name="T31" fmla="*/ 1727 h 1729"/>
              <a:gd name="T32" fmla="*/ 2929 w 3114"/>
              <a:gd name="T33" fmla="*/ 435 h 1729"/>
              <a:gd name="T34" fmla="*/ 2989 w 3114"/>
              <a:gd name="T35" fmla="*/ 504 h 1729"/>
              <a:gd name="T36" fmla="*/ 3114 w 3114"/>
              <a:gd name="T37" fmla="*/ 0 h 1729"/>
              <a:gd name="T38" fmla="*/ 2669 w 3114"/>
              <a:gd name="T39" fmla="*/ 107 h 1729"/>
              <a:gd name="connsiteX0" fmla="*/ 10344 w 11773"/>
              <a:gd name="connsiteY0" fmla="*/ 619 h 13470"/>
              <a:gd name="connsiteX1" fmla="*/ 10617 w 11773"/>
              <a:gd name="connsiteY1" fmla="*/ 1209 h 13470"/>
              <a:gd name="connsiteX2" fmla="*/ 7659 w 11773"/>
              <a:gd name="connsiteY2" fmla="*/ 8571 h 13470"/>
              <a:gd name="connsiteX3" fmla="*/ 7659 w 11773"/>
              <a:gd name="connsiteY3" fmla="*/ 8571 h 13470"/>
              <a:gd name="connsiteX4" fmla="*/ 5543 w 11773"/>
              <a:gd name="connsiteY4" fmla="*/ 6767 h 13470"/>
              <a:gd name="connsiteX5" fmla="*/ 5530 w 11773"/>
              <a:gd name="connsiteY5" fmla="*/ 6755 h 13470"/>
              <a:gd name="connsiteX6" fmla="*/ 3334 w 11773"/>
              <a:gd name="connsiteY6" fmla="*/ 8548 h 13470"/>
              <a:gd name="connsiteX7" fmla="*/ 3314 w 11773"/>
              <a:gd name="connsiteY7" fmla="*/ 8571 h 13470"/>
              <a:gd name="connsiteX8" fmla="*/ 2200 w 11773"/>
              <a:gd name="connsiteY8" fmla="*/ 5795 h 13470"/>
              <a:gd name="connsiteX9" fmla="*/ 0 w 11773"/>
              <a:gd name="connsiteY9" fmla="*/ 13470 h 13470"/>
              <a:gd name="connsiteX10" fmla="*/ 2987 w 11773"/>
              <a:gd name="connsiteY10" fmla="*/ 9977 h 13470"/>
              <a:gd name="connsiteX11" fmla="*/ 2993 w 11773"/>
              <a:gd name="connsiteY11" fmla="*/ 10000 h 13470"/>
              <a:gd name="connsiteX12" fmla="*/ 5437 w 11773"/>
              <a:gd name="connsiteY12" fmla="*/ 8184 h 13470"/>
              <a:gd name="connsiteX13" fmla="*/ 5450 w 11773"/>
              <a:gd name="connsiteY13" fmla="*/ 8195 h 13470"/>
              <a:gd name="connsiteX14" fmla="*/ 7794 w 11773"/>
              <a:gd name="connsiteY14" fmla="*/ 10000 h 13470"/>
              <a:gd name="connsiteX15" fmla="*/ 7801 w 11773"/>
              <a:gd name="connsiteY15" fmla="*/ 9988 h 13470"/>
              <a:gd name="connsiteX16" fmla="*/ 11179 w 11773"/>
              <a:gd name="connsiteY16" fmla="*/ 2516 h 13470"/>
              <a:gd name="connsiteX17" fmla="*/ 11372 w 11773"/>
              <a:gd name="connsiteY17" fmla="*/ 2915 h 13470"/>
              <a:gd name="connsiteX18" fmla="*/ 11773 w 11773"/>
              <a:gd name="connsiteY18" fmla="*/ 0 h 13470"/>
              <a:gd name="connsiteX19" fmla="*/ 10344 w 11773"/>
              <a:gd name="connsiteY19" fmla="*/ 619 h 13470"/>
              <a:gd name="connsiteX0-1" fmla="*/ 11073 w 12502"/>
              <a:gd name="connsiteY0-2" fmla="*/ 619 h 13470"/>
              <a:gd name="connsiteX1-3" fmla="*/ 11346 w 12502"/>
              <a:gd name="connsiteY1-4" fmla="*/ 1209 h 13470"/>
              <a:gd name="connsiteX2-5" fmla="*/ 8388 w 12502"/>
              <a:gd name="connsiteY2-6" fmla="*/ 8571 h 13470"/>
              <a:gd name="connsiteX3-7" fmla="*/ 8388 w 12502"/>
              <a:gd name="connsiteY3-8" fmla="*/ 8571 h 13470"/>
              <a:gd name="connsiteX4-9" fmla="*/ 6272 w 12502"/>
              <a:gd name="connsiteY4-10" fmla="*/ 6767 h 13470"/>
              <a:gd name="connsiteX5-11" fmla="*/ 6259 w 12502"/>
              <a:gd name="connsiteY5-12" fmla="*/ 6755 h 13470"/>
              <a:gd name="connsiteX6-13" fmla="*/ 4063 w 12502"/>
              <a:gd name="connsiteY6-14" fmla="*/ 8548 h 13470"/>
              <a:gd name="connsiteX7-15" fmla="*/ 4043 w 12502"/>
              <a:gd name="connsiteY7-16" fmla="*/ 8571 h 13470"/>
              <a:gd name="connsiteX8-17" fmla="*/ 0 w 12502"/>
              <a:gd name="connsiteY8-18" fmla="*/ 12041 h 13470"/>
              <a:gd name="connsiteX9-19" fmla="*/ 729 w 12502"/>
              <a:gd name="connsiteY9-20" fmla="*/ 13470 h 13470"/>
              <a:gd name="connsiteX10-21" fmla="*/ 3716 w 12502"/>
              <a:gd name="connsiteY10-22" fmla="*/ 9977 h 13470"/>
              <a:gd name="connsiteX11-23" fmla="*/ 3722 w 12502"/>
              <a:gd name="connsiteY11-24" fmla="*/ 10000 h 13470"/>
              <a:gd name="connsiteX12-25" fmla="*/ 6166 w 12502"/>
              <a:gd name="connsiteY12-26" fmla="*/ 8184 h 13470"/>
              <a:gd name="connsiteX13-27" fmla="*/ 6179 w 12502"/>
              <a:gd name="connsiteY13-28" fmla="*/ 8195 h 13470"/>
              <a:gd name="connsiteX14-29" fmla="*/ 8523 w 12502"/>
              <a:gd name="connsiteY14-30" fmla="*/ 10000 h 13470"/>
              <a:gd name="connsiteX15-31" fmla="*/ 8530 w 12502"/>
              <a:gd name="connsiteY15-32" fmla="*/ 9988 h 13470"/>
              <a:gd name="connsiteX16-33" fmla="*/ 11908 w 12502"/>
              <a:gd name="connsiteY16-34" fmla="*/ 2516 h 13470"/>
              <a:gd name="connsiteX17-35" fmla="*/ 12101 w 12502"/>
              <a:gd name="connsiteY17-36" fmla="*/ 2915 h 13470"/>
              <a:gd name="connsiteX18-37" fmla="*/ 12502 w 12502"/>
              <a:gd name="connsiteY18-38" fmla="*/ 0 h 13470"/>
              <a:gd name="connsiteX19-39" fmla="*/ 11073 w 12502"/>
              <a:gd name="connsiteY19-40" fmla="*/ 619 h 13470"/>
              <a:gd name="connsiteX0-41" fmla="*/ 11073 w 13735"/>
              <a:gd name="connsiteY0-42" fmla="*/ 3118 h 15969"/>
              <a:gd name="connsiteX1-43" fmla="*/ 11346 w 13735"/>
              <a:gd name="connsiteY1-44" fmla="*/ 3708 h 15969"/>
              <a:gd name="connsiteX2-45" fmla="*/ 8388 w 13735"/>
              <a:gd name="connsiteY2-46" fmla="*/ 11070 h 15969"/>
              <a:gd name="connsiteX3-47" fmla="*/ 8388 w 13735"/>
              <a:gd name="connsiteY3-48" fmla="*/ 11070 h 15969"/>
              <a:gd name="connsiteX4-49" fmla="*/ 6272 w 13735"/>
              <a:gd name="connsiteY4-50" fmla="*/ 9266 h 15969"/>
              <a:gd name="connsiteX5-51" fmla="*/ 6259 w 13735"/>
              <a:gd name="connsiteY5-52" fmla="*/ 9254 h 15969"/>
              <a:gd name="connsiteX6-53" fmla="*/ 4063 w 13735"/>
              <a:gd name="connsiteY6-54" fmla="*/ 11047 h 15969"/>
              <a:gd name="connsiteX7-55" fmla="*/ 4043 w 13735"/>
              <a:gd name="connsiteY7-56" fmla="*/ 11070 h 15969"/>
              <a:gd name="connsiteX8-57" fmla="*/ 0 w 13735"/>
              <a:gd name="connsiteY8-58" fmla="*/ 14540 h 15969"/>
              <a:gd name="connsiteX9-59" fmla="*/ 729 w 13735"/>
              <a:gd name="connsiteY9-60" fmla="*/ 15969 h 15969"/>
              <a:gd name="connsiteX10-61" fmla="*/ 3716 w 13735"/>
              <a:gd name="connsiteY10-62" fmla="*/ 12476 h 15969"/>
              <a:gd name="connsiteX11-63" fmla="*/ 3722 w 13735"/>
              <a:gd name="connsiteY11-64" fmla="*/ 12499 h 15969"/>
              <a:gd name="connsiteX12-65" fmla="*/ 6166 w 13735"/>
              <a:gd name="connsiteY12-66" fmla="*/ 10683 h 15969"/>
              <a:gd name="connsiteX13-67" fmla="*/ 6179 w 13735"/>
              <a:gd name="connsiteY13-68" fmla="*/ 10694 h 15969"/>
              <a:gd name="connsiteX14-69" fmla="*/ 8523 w 13735"/>
              <a:gd name="connsiteY14-70" fmla="*/ 12499 h 15969"/>
              <a:gd name="connsiteX15-71" fmla="*/ 8530 w 13735"/>
              <a:gd name="connsiteY15-72" fmla="*/ 12487 h 15969"/>
              <a:gd name="connsiteX16-73" fmla="*/ 11908 w 13735"/>
              <a:gd name="connsiteY16-74" fmla="*/ 5015 h 15969"/>
              <a:gd name="connsiteX17-75" fmla="*/ 12101 w 13735"/>
              <a:gd name="connsiteY17-76" fmla="*/ 5414 h 15969"/>
              <a:gd name="connsiteX18-77" fmla="*/ 13735 w 13735"/>
              <a:gd name="connsiteY18-78" fmla="*/ 0 h 15969"/>
              <a:gd name="connsiteX19-79" fmla="*/ 11073 w 13735"/>
              <a:gd name="connsiteY19-80" fmla="*/ 3118 h 15969"/>
              <a:gd name="connsiteX0-81" fmla="*/ 11073 w 13735"/>
              <a:gd name="connsiteY0-82" fmla="*/ 3118 h 15969"/>
              <a:gd name="connsiteX1-83" fmla="*/ 11346 w 13735"/>
              <a:gd name="connsiteY1-84" fmla="*/ 3708 h 15969"/>
              <a:gd name="connsiteX2-85" fmla="*/ 8388 w 13735"/>
              <a:gd name="connsiteY2-86" fmla="*/ 11070 h 15969"/>
              <a:gd name="connsiteX3-87" fmla="*/ 8388 w 13735"/>
              <a:gd name="connsiteY3-88" fmla="*/ 11070 h 15969"/>
              <a:gd name="connsiteX4-89" fmla="*/ 6272 w 13735"/>
              <a:gd name="connsiteY4-90" fmla="*/ 9266 h 15969"/>
              <a:gd name="connsiteX5-91" fmla="*/ 6259 w 13735"/>
              <a:gd name="connsiteY5-92" fmla="*/ 9254 h 15969"/>
              <a:gd name="connsiteX6-93" fmla="*/ 4063 w 13735"/>
              <a:gd name="connsiteY6-94" fmla="*/ 11047 h 15969"/>
              <a:gd name="connsiteX7-95" fmla="*/ 4043 w 13735"/>
              <a:gd name="connsiteY7-96" fmla="*/ 11070 h 15969"/>
              <a:gd name="connsiteX8-97" fmla="*/ 0 w 13735"/>
              <a:gd name="connsiteY8-98" fmla="*/ 14540 h 15969"/>
              <a:gd name="connsiteX9-99" fmla="*/ 729 w 13735"/>
              <a:gd name="connsiteY9-100" fmla="*/ 15969 h 15969"/>
              <a:gd name="connsiteX10-101" fmla="*/ 3716 w 13735"/>
              <a:gd name="connsiteY10-102" fmla="*/ 12476 h 15969"/>
              <a:gd name="connsiteX11-103" fmla="*/ 3722 w 13735"/>
              <a:gd name="connsiteY11-104" fmla="*/ 12499 h 15969"/>
              <a:gd name="connsiteX12-105" fmla="*/ 6166 w 13735"/>
              <a:gd name="connsiteY12-106" fmla="*/ 10683 h 15969"/>
              <a:gd name="connsiteX13-107" fmla="*/ 6179 w 13735"/>
              <a:gd name="connsiteY13-108" fmla="*/ 10694 h 15969"/>
              <a:gd name="connsiteX14-109" fmla="*/ 8523 w 13735"/>
              <a:gd name="connsiteY14-110" fmla="*/ 12499 h 15969"/>
              <a:gd name="connsiteX15-111" fmla="*/ 8530 w 13735"/>
              <a:gd name="connsiteY15-112" fmla="*/ 12487 h 15969"/>
              <a:gd name="connsiteX16-113" fmla="*/ 11908 w 13735"/>
              <a:gd name="connsiteY16-114" fmla="*/ 5015 h 15969"/>
              <a:gd name="connsiteX17-115" fmla="*/ 12872 w 13735"/>
              <a:gd name="connsiteY17-116" fmla="*/ 3609 h 15969"/>
              <a:gd name="connsiteX18-117" fmla="*/ 13735 w 13735"/>
              <a:gd name="connsiteY18-118" fmla="*/ 0 h 15969"/>
              <a:gd name="connsiteX19-119" fmla="*/ 11073 w 13735"/>
              <a:gd name="connsiteY19-120" fmla="*/ 3118 h 15969"/>
              <a:gd name="connsiteX0-121" fmla="*/ 12075 w 13735"/>
              <a:gd name="connsiteY0-122" fmla="*/ 1869 h 15969"/>
              <a:gd name="connsiteX1-123" fmla="*/ 11346 w 13735"/>
              <a:gd name="connsiteY1-124" fmla="*/ 3708 h 15969"/>
              <a:gd name="connsiteX2-125" fmla="*/ 8388 w 13735"/>
              <a:gd name="connsiteY2-126" fmla="*/ 11070 h 15969"/>
              <a:gd name="connsiteX3-127" fmla="*/ 8388 w 13735"/>
              <a:gd name="connsiteY3-128" fmla="*/ 11070 h 15969"/>
              <a:gd name="connsiteX4-129" fmla="*/ 6272 w 13735"/>
              <a:gd name="connsiteY4-130" fmla="*/ 9266 h 15969"/>
              <a:gd name="connsiteX5-131" fmla="*/ 6259 w 13735"/>
              <a:gd name="connsiteY5-132" fmla="*/ 9254 h 15969"/>
              <a:gd name="connsiteX6-133" fmla="*/ 4063 w 13735"/>
              <a:gd name="connsiteY6-134" fmla="*/ 11047 h 15969"/>
              <a:gd name="connsiteX7-135" fmla="*/ 4043 w 13735"/>
              <a:gd name="connsiteY7-136" fmla="*/ 11070 h 15969"/>
              <a:gd name="connsiteX8-137" fmla="*/ 0 w 13735"/>
              <a:gd name="connsiteY8-138" fmla="*/ 14540 h 15969"/>
              <a:gd name="connsiteX9-139" fmla="*/ 729 w 13735"/>
              <a:gd name="connsiteY9-140" fmla="*/ 15969 h 15969"/>
              <a:gd name="connsiteX10-141" fmla="*/ 3716 w 13735"/>
              <a:gd name="connsiteY10-142" fmla="*/ 12476 h 15969"/>
              <a:gd name="connsiteX11-143" fmla="*/ 3722 w 13735"/>
              <a:gd name="connsiteY11-144" fmla="*/ 12499 h 15969"/>
              <a:gd name="connsiteX12-145" fmla="*/ 6166 w 13735"/>
              <a:gd name="connsiteY12-146" fmla="*/ 10683 h 15969"/>
              <a:gd name="connsiteX13-147" fmla="*/ 6179 w 13735"/>
              <a:gd name="connsiteY13-148" fmla="*/ 10694 h 15969"/>
              <a:gd name="connsiteX14-149" fmla="*/ 8523 w 13735"/>
              <a:gd name="connsiteY14-150" fmla="*/ 12499 h 15969"/>
              <a:gd name="connsiteX15-151" fmla="*/ 8530 w 13735"/>
              <a:gd name="connsiteY15-152" fmla="*/ 12487 h 15969"/>
              <a:gd name="connsiteX16-153" fmla="*/ 11908 w 13735"/>
              <a:gd name="connsiteY16-154" fmla="*/ 5015 h 15969"/>
              <a:gd name="connsiteX17-155" fmla="*/ 12872 w 13735"/>
              <a:gd name="connsiteY17-156" fmla="*/ 3609 h 15969"/>
              <a:gd name="connsiteX18-157" fmla="*/ 13735 w 13735"/>
              <a:gd name="connsiteY18-158" fmla="*/ 0 h 15969"/>
              <a:gd name="connsiteX19-159" fmla="*/ 12075 w 13735"/>
              <a:gd name="connsiteY19-160" fmla="*/ 1869 h 15969"/>
              <a:gd name="connsiteX0-161" fmla="*/ 11613 w 13735"/>
              <a:gd name="connsiteY0-162" fmla="*/ 1314 h 15969"/>
              <a:gd name="connsiteX1-163" fmla="*/ 11346 w 13735"/>
              <a:gd name="connsiteY1-164" fmla="*/ 3708 h 15969"/>
              <a:gd name="connsiteX2-165" fmla="*/ 8388 w 13735"/>
              <a:gd name="connsiteY2-166" fmla="*/ 11070 h 15969"/>
              <a:gd name="connsiteX3-167" fmla="*/ 8388 w 13735"/>
              <a:gd name="connsiteY3-168" fmla="*/ 11070 h 15969"/>
              <a:gd name="connsiteX4-169" fmla="*/ 6272 w 13735"/>
              <a:gd name="connsiteY4-170" fmla="*/ 9266 h 15969"/>
              <a:gd name="connsiteX5-171" fmla="*/ 6259 w 13735"/>
              <a:gd name="connsiteY5-172" fmla="*/ 9254 h 15969"/>
              <a:gd name="connsiteX6-173" fmla="*/ 4063 w 13735"/>
              <a:gd name="connsiteY6-174" fmla="*/ 11047 h 15969"/>
              <a:gd name="connsiteX7-175" fmla="*/ 4043 w 13735"/>
              <a:gd name="connsiteY7-176" fmla="*/ 11070 h 15969"/>
              <a:gd name="connsiteX8-177" fmla="*/ 0 w 13735"/>
              <a:gd name="connsiteY8-178" fmla="*/ 14540 h 15969"/>
              <a:gd name="connsiteX9-179" fmla="*/ 729 w 13735"/>
              <a:gd name="connsiteY9-180" fmla="*/ 15969 h 15969"/>
              <a:gd name="connsiteX10-181" fmla="*/ 3716 w 13735"/>
              <a:gd name="connsiteY10-182" fmla="*/ 12476 h 15969"/>
              <a:gd name="connsiteX11-183" fmla="*/ 3722 w 13735"/>
              <a:gd name="connsiteY11-184" fmla="*/ 12499 h 15969"/>
              <a:gd name="connsiteX12-185" fmla="*/ 6166 w 13735"/>
              <a:gd name="connsiteY12-186" fmla="*/ 10683 h 15969"/>
              <a:gd name="connsiteX13-187" fmla="*/ 6179 w 13735"/>
              <a:gd name="connsiteY13-188" fmla="*/ 10694 h 15969"/>
              <a:gd name="connsiteX14-189" fmla="*/ 8523 w 13735"/>
              <a:gd name="connsiteY14-190" fmla="*/ 12499 h 15969"/>
              <a:gd name="connsiteX15-191" fmla="*/ 8530 w 13735"/>
              <a:gd name="connsiteY15-192" fmla="*/ 12487 h 15969"/>
              <a:gd name="connsiteX16-193" fmla="*/ 11908 w 13735"/>
              <a:gd name="connsiteY16-194" fmla="*/ 5015 h 15969"/>
              <a:gd name="connsiteX17-195" fmla="*/ 12872 w 13735"/>
              <a:gd name="connsiteY17-196" fmla="*/ 3609 h 15969"/>
              <a:gd name="connsiteX18-197" fmla="*/ 13735 w 13735"/>
              <a:gd name="connsiteY18-198" fmla="*/ 0 h 15969"/>
              <a:gd name="connsiteX19-199" fmla="*/ 11613 w 13735"/>
              <a:gd name="connsiteY19-200" fmla="*/ 1314 h 15969"/>
              <a:gd name="connsiteX0-201" fmla="*/ 11613 w 13735"/>
              <a:gd name="connsiteY0-202" fmla="*/ 1314 h 15969"/>
              <a:gd name="connsiteX1-203" fmla="*/ 12040 w 13735"/>
              <a:gd name="connsiteY1-204" fmla="*/ 2459 h 15969"/>
              <a:gd name="connsiteX2-205" fmla="*/ 8388 w 13735"/>
              <a:gd name="connsiteY2-206" fmla="*/ 11070 h 15969"/>
              <a:gd name="connsiteX3-207" fmla="*/ 8388 w 13735"/>
              <a:gd name="connsiteY3-208" fmla="*/ 11070 h 15969"/>
              <a:gd name="connsiteX4-209" fmla="*/ 6272 w 13735"/>
              <a:gd name="connsiteY4-210" fmla="*/ 9266 h 15969"/>
              <a:gd name="connsiteX5-211" fmla="*/ 6259 w 13735"/>
              <a:gd name="connsiteY5-212" fmla="*/ 9254 h 15969"/>
              <a:gd name="connsiteX6-213" fmla="*/ 4063 w 13735"/>
              <a:gd name="connsiteY6-214" fmla="*/ 11047 h 15969"/>
              <a:gd name="connsiteX7-215" fmla="*/ 4043 w 13735"/>
              <a:gd name="connsiteY7-216" fmla="*/ 11070 h 15969"/>
              <a:gd name="connsiteX8-217" fmla="*/ 0 w 13735"/>
              <a:gd name="connsiteY8-218" fmla="*/ 14540 h 15969"/>
              <a:gd name="connsiteX9-219" fmla="*/ 729 w 13735"/>
              <a:gd name="connsiteY9-220" fmla="*/ 15969 h 15969"/>
              <a:gd name="connsiteX10-221" fmla="*/ 3716 w 13735"/>
              <a:gd name="connsiteY10-222" fmla="*/ 12476 h 15969"/>
              <a:gd name="connsiteX11-223" fmla="*/ 3722 w 13735"/>
              <a:gd name="connsiteY11-224" fmla="*/ 12499 h 15969"/>
              <a:gd name="connsiteX12-225" fmla="*/ 6166 w 13735"/>
              <a:gd name="connsiteY12-226" fmla="*/ 10683 h 15969"/>
              <a:gd name="connsiteX13-227" fmla="*/ 6179 w 13735"/>
              <a:gd name="connsiteY13-228" fmla="*/ 10694 h 15969"/>
              <a:gd name="connsiteX14-229" fmla="*/ 8523 w 13735"/>
              <a:gd name="connsiteY14-230" fmla="*/ 12499 h 15969"/>
              <a:gd name="connsiteX15-231" fmla="*/ 8530 w 13735"/>
              <a:gd name="connsiteY15-232" fmla="*/ 12487 h 15969"/>
              <a:gd name="connsiteX16-233" fmla="*/ 11908 w 13735"/>
              <a:gd name="connsiteY16-234" fmla="*/ 5015 h 15969"/>
              <a:gd name="connsiteX17-235" fmla="*/ 12872 w 13735"/>
              <a:gd name="connsiteY17-236" fmla="*/ 3609 h 15969"/>
              <a:gd name="connsiteX18-237" fmla="*/ 13735 w 13735"/>
              <a:gd name="connsiteY18-238" fmla="*/ 0 h 15969"/>
              <a:gd name="connsiteX19-239" fmla="*/ 11613 w 13735"/>
              <a:gd name="connsiteY19-240" fmla="*/ 1314 h 15969"/>
              <a:gd name="connsiteX0-241" fmla="*/ 11613 w 13735"/>
              <a:gd name="connsiteY0-242" fmla="*/ 1314 h 15969"/>
              <a:gd name="connsiteX1-243" fmla="*/ 12040 w 13735"/>
              <a:gd name="connsiteY1-244" fmla="*/ 2459 h 15969"/>
              <a:gd name="connsiteX2-245" fmla="*/ 8388 w 13735"/>
              <a:gd name="connsiteY2-246" fmla="*/ 11070 h 15969"/>
              <a:gd name="connsiteX3-247" fmla="*/ 8388 w 13735"/>
              <a:gd name="connsiteY3-248" fmla="*/ 11070 h 15969"/>
              <a:gd name="connsiteX4-249" fmla="*/ 6272 w 13735"/>
              <a:gd name="connsiteY4-250" fmla="*/ 9266 h 15969"/>
              <a:gd name="connsiteX5-251" fmla="*/ 6259 w 13735"/>
              <a:gd name="connsiteY5-252" fmla="*/ 9254 h 15969"/>
              <a:gd name="connsiteX6-253" fmla="*/ 4063 w 13735"/>
              <a:gd name="connsiteY6-254" fmla="*/ 11047 h 15969"/>
              <a:gd name="connsiteX7-255" fmla="*/ 4043 w 13735"/>
              <a:gd name="connsiteY7-256" fmla="*/ 11070 h 15969"/>
              <a:gd name="connsiteX8-257" fmla="*/ 0 w 13735"/>
              <a:gd name="connsiteY8-258" fmla="*/ 14540 h 15969"/>
              <a:gd name="connsiteX9-259" fmla="*/ 729 w 13735"/>
              <a:gd name="connsiteY9-260" fmla="*/ 15969 h 15969"/>
              <a:gd name="connsiteX10-261" fmla="*/ 3716 w 13735"/>
              <a:gd name="connsiteY10-262" fmla="*/ 12476 h 15969"/>
              <a:gd name="connsiteX11-263" fmla="*/ 3722 w 13735"/>
              <a:gd name="connsiteY11-264" fmla="*/ 12499 h 15969"/>
              <a:gd name="connsiteX12-265" fmla="*/ 6166 w 13735"/>
              <a:gd name="connsiteY12-266" fmla="*/ 10683 h 15969"/>
              <a:gd name="connsiteX13-267" fmla="*/ 6179 w 13735"/>
              <a:gd name="connsiteY13-268" fmla="*/ 10694 h 15969"/>
              <a:gd name="connsiteX14-269" fmla="*/ 8523 w 13735"/>
              <a:gd name="connsiteY14-270" fmla="*/ 12499 h 15969"/>
              <a:gd name="connsiteX15-271" fmla="*/ 8530 w 13735"/>
              <a:gd name="connsiteY15-272" fmla="*/ 12487 h 15969"/>
              <a:gd name="connsiteX16-273" fmla="*/ 12833 w 13735"/>
              <a:gd name="connsiteY16-274" fmla="*/ 2655 h 15969"/>
              <a:gd name="connsiteX17-275" fmla="*/ 12872 w 13735"/>
              <a:gd name="connsiteY17-276" fmla="*/ 3609 h 15969"/>
              <a:gd name="connsiteX18-277" fmla="*/ 13735 w 13735"/>
              <a:gd name="connsiteY18-278" fmla="*/ 0 h 15969"/>
              <a:gd name="connsiteX19-279" fmla="*/ 11613 w 13735"/>
              <a:gd name="connsiteY19-280" fmla="*/ 1314 h 15969"/>
              <a:gd name="connsiteX0-281" fmla="*/ 11613 w 13735"/>
              <a:gd name="connsiteY0-282" fmla="*/ 1314 h 15969"/>
              <a:gd name="connsiteX1-283" fmla="*/ 12040 w 13735"/>
              <a:gd name="connsiteY1-284" fmla="*/ 2459 h 15969"/>
              <a:gd name="connsiteX2-285" fmla="*/ 8388 w 13735"/>
              <a:gd name="connsiteY2-286" fmla="*/ 11070 h 15969"/>
              <a:gd name="connsiteX3-287" fmla="*/ 8388 w 13735"/>
              <a:gd name="connsiteY3-288" fmla="*/ 11070 h 15969"/>
              <a:gd name="connsiteX4-289" fmla="*/ 6272 w 13735"/>
              <a:gd name="connsiteY4-290" fmla="*/ 9266 h 15969"/>
              <a:gd name="connsiteX5-291" fmla="*/ 6259 w 13735"/>
              <a:gd name="connsiteY5-292" fmla="*/ 9254 h 15969"/>
              <a:gd name="connsiteX6-293" fmla="*/ 4063 w 13735"/>
              <a:gd name="connsiteY6-294" fmla="*/ 11047 h 15969"/>
              <a:gd name="connsiteX7-295" fmla="*/ 4043 w 13735"/>
              <a:gd name="connsiteY7-296" fmla="*/ 11070 h 15969"/>
              <a:gd name="connsiteX8-297" fmla="*/ 0 w 13735"/>
              <a:gd name="connsiteY8-298" fmla="*/ 14540 h 15969"/>
              <a:gd name="connsiteX9-299" fmla="*/ 729 w 13735"/>
              <a:gd name="connsiteY9-300" fmla="*/ 15969 h 15969"/>
              <a:gd name="connsiteX10-301" fmla="*/ 3716 w 13735"/>
              <a:gd name="connsiteY10-302" fmla="*/ 12476 h 15969"/>
              <a:gd name="connsiteX11-303" fmla="*/ 3722 w 13735"/>
              <a:gd name="connsiteY11-304" fmla="*/ 12499 h 15969"/>
              <a:gd name="connsiteX12-305" fmla="*/ 6166 w 13735"/>
              <a:gd name="connsiteY12-306" fmla="*/ 10683 h 15969"/>
              <a:gd name="connsiteX13-307" fmla="*/ 6179 w 13735"/>
              <a:gd name="connsiteY13-308" fmla="*/ 10694 h 15969"/>
              <a:gd name="connsiteX14-309" fmla="*/ 8523 w 13735"/>
              <a:gd name="connsiteY14-310" fmla="*/ 12499 h 15969"/>
              <a:gd name="connsiteX15-311" fmla="*/ 8530 w 13735"/>
              <a:gd name="connsiteY15-312" fmla="*/ 12487 h 15969"/>
              <a:gd name="connsiteX16-313" fmla="*/ 12539 w 13735"/>
              <a:gd name="connsiteY16-314" fmla="*/ 2919 h 15969"/>
              <a:gd name="connsiteX17-315" fmla="*/ 12872 w 13735"/>
              <a:gd name="connsiteY17-316" fmla="*/ 3609 h 15969"/>
              <a:gd name="connsiteX18-317" fmla="*/ 13735 w 13735"/>
              <a:gd name="connsiteY18-318" fmla="*/ 0 h 15969"/>
              <a:gd name="connsiteX19-319" fmla="*/ 11613 w 13735"/>
              <a:gd name="connsiteY19-320" fmla="*/ 1314 h 15969"/>
              <a:gd name="connsiteX0-321" fmla="*/ 11613 w 13735"/>
              <a:gd name="connsiteY0-322" fmla="*/ 1314 h 15969"/>
              <a:gd name="connsiteX1-323" fmla="*/ 12128 w 13735"/>
              <a:gd name="connsiteY1-324" fmla="*/ 1983 h 15969"/>
              <a:gd name="connsiteX2-325" fmla="*/ 8388 w 13735"/>
              <a:gd name="connsiteY2-326" fmla="*/ 11070 h 15969"/>
              <a:gd name="connsiteX3-327" fmla="*/ 8388 w 13735"/>
              <a:gd name="connsiteY3-328" fmla="*/ 11070 h 15969"/>
              <a:gd name="connsiteX4-329" fmla="*/ 6272 w 13735"/>
              <a:gd name="connsiteY4-330" fmla="*/ 9266 h 15969"/>
              <a:gd name="connsiteX5-331" fmla="*/ 6259 w 13735"/>
              <a:gd name="connsiteY5-332" fmla="*/ 9254 h 15969"/>
              <a:gd name="connsiteX6-333" fmla="*/ 4063 w 13735"/>
              <a:gd name="connsiteY6-334" fmla="*/ 11047 h 15969"/>
              <a:gd name="connsiteX7-335" fmla="*/ 4043 w 13735"/>
              <a:gd name="connsiteY7-336" fmla="*/ 11070 h 15969"/>
              <a:gd name="connsiteX8-337" fmla="*/ 0 w 13735"/>
              <a:gd name="connsiteY8-338" fmla="*/ 14540 h 15969"/>
              <a:gd name="connsiteX9-339" fmla="*/ 729 w 13735"/>
              <a:gd name="connsiteY9-340" fmla="*/ 15969 h 15969"/>
              <a:gd name="connsiteX10-341" fmla="*/ 3716 w 13735"/>
              <a:gd name="connsiteY10-342" fmla="*/ 12476 h 15969"/>
              <a:gd name="connsiteX11-343" fmla="*/ 3722 w 13735"/>
              <a:gd name="connsiteY11-344" fmla="*/ 12499 h 15969"/>
              <a:gd name="connsiteX12-345" fmla="*/ 6166 w 13735"/>
              <a:gd name="connsiteY12-346" fmla="*/ 10683 h 15969"/>
              <a:gd name="connsiteX13-347" fmla="*/ 6179 w 13735"/>
              <a:gd name="connsiteY13-348" fmla="*/ 10694 h 15969"/>
              <a:gd name="connsiteX14-349" fmla="*/ 8523 w 13735"/>
              <a:gd name="connsiteY14-350" fmla="*/ 12499 h 15969"/>
              <a:gd name="connsiteX15-351" fmla="*/ 8530 w 13735"/>
              <a:gd name="connsiteY15-352" fmla="*/ 12487 h 15969"/>
              <a:gd name="connsiteX16-353" fmla="*/ 12539 w 13735"/>
              <a:gd name="connsiteY16-354" fmla="*/ 2919 h 15969"/>
              <a:gd name="connsiteX17-355" fmla="*/ 12872 w 13735"/>
              <a:gd name="connsiteY17-356" fmla="*/ 3609 h 15969"/>
              <a:gd name="connsiteX18-357" fmla="*/ 13735 w 13735"/>
              <a:gd name="connsiteY18-358" fmla="*/ 0 h 15969"/>
              <a:gd name="connsiteX19-359" fmla="*/ 11613 w 13735"/>
              <a:gd name="connsiteY19-360" fmla="*/ 1314 h 15969"/>
              <a:gd name="connsiteX0-361" fmla="*/ 11437 w 13559"/>
              <a:gd name="connsiteY0-362" fmla="*/ 1314 h 15969"/>
              <a:gd name="connsiteX1-363" fmla="*/ 11952 w 13559"/>
              <a:gd name="connsiteY1-364" fmla="*/ 1983 h 15969"/>
              <a:gd name="connsiteX2-365" fmla="*/ 8212 w 13559"/>
              <a:gd name="connsiteY2-366" fmla="*/ 11070 h 15969"/>
              <a:gd name="connsiteX3-367" fmla="*/ 8212 w 13559"/>
              <a:gd name="connsiteY3-368" fmla="*/ 11070 h 15969"/>
              <a:gd name="connsiteX4-369" fmla="*/ 6096 w 13559"/>
              <a:gd name="connsiteY4-370" fmla="*/ 9266 h 15969"/>
              <a:gd name="connsiteX5-371" fmla="*/ 6083 w 13559"/>
              <a:gd name="connsiteY5-372" fmla="*/ 9254 h 15969"/>
              <a:gd name="connsiteX6-373" fmla="*/ 3887 w 13559"/>
              <a:gd name="connsiteY6-374" fmla="*/ 11047 h 15969"/>
              <a:gd name="connsiteX7-375" fmla="*/ 3867 w 13559"/>
              <a:gd name="connsiteY7-376" fmla="*/ 11070 h 15969"/>
              <a:gd name="connsiteX8-377" fmla="*/ 0 w 13559"/>
              <a:gd name="connsiteY8-378" fmla="*/ 12742 h 15969"/>
              <a:gd name="connsiteX9-379" fmla="*/ 553 w 13559"/>
              <a:gd name="connsiteY9-380" fmla="*/ 15969 h 15969"/>
              <a:gd name="connsiteX10-381" fmla="*/ 3540 w 13559"/>
              <a:gd name="connsiteY10-382" fmla="*/ 12476 h 15969"/>
              <a:gd name="connsiteX11-383" fmla="*/ 3546 w 13559"/>
              <a:gd name="connsiteY11-384" fmla="*/ 12499 h 15969"/>
              <a:gd name="connsiteX12-385" fmla="*/ 5990 w 13559"/>
              <a:gd name="connsiteY12-386" fmla="*/ 10683 h 15969"/>
              <a:gd name="connsiteX13-387" fmla="*/ 6003 w 13559"/>
              <a:gd name="connsiteY13-388" fmla="*/ 10694 h 15969"/>
              <a:gd name="connsiteX14-389" fmla="*/ 8347 w 13559"/>
              <a:gd name="connsiteY14-390" fmla="*/ 12499 h 15969"/>
              <a:gd name="connsiteX15-391" fmla="*/ 8354 w 13559"/>
              <a:gd name="connsiteY15-392" fmla="*/ 12487 h 15969"/>
              <a:gd name="connsiteX16-393" fmla="*/ 12363 w 13559"/>
              <a:gd name="connsiteY16-394" fmla="*/ 2919 h 15969"/>
              <a:gd name="connsiteX17-395" fmla="*/ 12696 w 13559"/>
              <a:gd name="connsiteY17-396" fmla="*/ 3609 h 15969"/>
              <a:gd name="connsiteX18-397" fmla="*/ 13559 w 13559"/>
              <a:gd name="connsiteY18-398" fmla="*/ 0 h 15969"/>
              <a:gd name="connsiteX19-399" fmla="*/ 11437 w 13559"/>
              <a:gd name="connsiteY19-400" fmla="*/ 1314 h 15969"/>
              <a:gd name="connsiteX0-401" fmla="*/ 11437 w 13559"/>
              <a:gd name="connsiteY0-402" fmla="*/ 1314 h 13325"/>
              <a:gd name="connsiteX1-403" fmla="*/ 11952 w 13559"/>
              <a:gd name="connsiteY1-404" fmla="*/ 1983 h 13325"/>
              <a:gd name="connsiteX2-405" fmla="*/ 8212 w 13559"/>
              <a:gd name="connsiteY2-406" fmla="*/ 11070 h 13325"/>
              <a:gd name="connsiteX3-407" fmla="*/ 8212 w 13559"/>
              <a:gd name="connsiteY3-408" fmla="*/ 11070 h 13325"/>
              <a:gd name="connsiteX4-409" fmla="*/ 6096 w 13559"/>
              <a:gd name="connsiteY4-410" fmla="*/ 9266 h 13325"/>
              <a:gd name="connsiteX5-411" fmla="*/ 6083 w 13559"/>
              <a:gd name="connsiteY5-412" fmla="*/ 9254 h 13325"/>
              <a:gd name="connsiteX6-413" fmla="*/ 3887 w 13559"/>
              <a:gd name="connsiteY6-414" fmla="*/ 11047 h 13325"/>
              <a:gd name="connsiteX7-415" fmla="*/ 3867 w 13559"/>
              <a:gd name="connsiteY7-416" fmla="*/ 11070 h 13325"/>
              <a:gd name="connsiteX8-417" fmla="*/ 0 w 13559"/>
              <a:gd name="connsiteY8-418" fmla="*/ 12742 h 13325"/>
              <a:gd name="connsiteX9-419" fmla="*/ 113 w 13559"/>
              <a:gd name="connsiteY9-420" fmla="*/ 13325 h 13325"/>
              <a:gd name="connsiteX10-421" fmla="*/ 3540 w 13559"/>
              <a:gd name="connsiteY10-422" fmla="*/ 12476 h 13325"/>
              <a:gd name="connsiteX11-423" fmla="*/ 3546 w 13559"/>
              <a:gd name="connsiteY11-424" fmla="*/ 12499 h 13325"/>
              <a:gd name="connsiteX12-425" fmla="*/ 5990 w 13559"/>
              <a:gd name="connsiteY12-426" fmla="*/ 10683 h 13325"/>
              <a:gd name="connsiteX13-427" fmla="*/ 6003 w 13559"/>
              <a:gd name="connsiteY13-428" fmla="*/ 10694 h 13325"/>
              <a:gd name="connsiteX14-429" fmla="*/ 8347 w 13559"/>
              <a:gd name="connsiteY14-430" fmla="*/ 12499 h 13325"/>
              <a:gd name="connsiteX15-431" fmla="*/ 8354 w 13559"/>
              <a:gd name="connsiteY15-432" fmla="*/ 12487 h 13325"/>
              <a:gd name="connsiteX16-433" fmla="*/ 12363 w 13559"/>
              <a:gd name="connsiteY16-434" fmla="*/ 2919 h 13325"/>
              <a:gd name="connsiteX17-435" fmla="*/ 12696 w 13559"/>
              <a:gd name="connsiteY17-436" fmla="*/ 3609 h 13325"/>
              <a:gd name="connsiteX18-437" fmla="*/ 13559 w 13559"/>
              <a:gd name="connsiteY18-438" fmla="*/ 0 h 13325"/>
              <a:gd name="connsiteX19-439" fmla="*/ 11437 w 13559"/>
              <a:gd name="connsiteY19-440" fmla="*/ 1314 h 133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13559" h="13325">
                <a:moveTo>
                  <a:pt x="11437" y="1314"/>
                </a:moveTo>
                <a:lnTo>
                  <a:pt x="11952" y="1983"/>
                </a:lnTo>
                <a:lnTo>
                  <a:pt x="8212" y="11070"/>
                </a:lnTo>
                <a:lnTo>
                  <a:pt x="8212" y="11070"/>
                </a:lnTo>
                <a:lnTo>
                  <a:pt x="6096" y="9266"/>
                </a:lnTo>
                <a:cubicBezTo>
                  <a:pt x="6092" y="9262"/>
                  <a:pt x="6087" y="9258"/>
                  <a:pt x="6083" y="9254"/>
                </a:cubicBezTo>
                <a:lnTo>
                  <a:pt x="3887" y="11047"/>
                </a:lnTo>
                <a:lnTo>
                  <a:pt x="3867" y="11070"/>
                </a:lnTo>
                <a:lnTo>
                  <a:pt x="0" y="12742"/>
                </a:lnTo>
                <a:cubicBezTo>
                  <a:pt x="184" y="13818"/>
                  <a:pt x="-71" y="12249"/>
                  <a:pt x="113" y="13325"/>
                </a:cubicBezTo>
                <a:lnTo>
                  <a:pt x="3540" y="12476"/>
                </a:lnTo>
                <a:cubicBezTo>
                  <a:pt x="3542" y="12484"/>
                  <a:pt x="3544" y="12491"/>
                  <a:pt x="3546" y="12499"/>
                </a:cubicBezTo>
                <a:lnTo>
                  <a:pt x="5990" y="10683"/>
                </a:lnTo>
                <a:cubicBezTo>
                  <a:pt x="5994" y="10687"/>
                  <a:pt x="5999" y="10690"/>
                  <a:pt x="6003" y="10694"/>
                </a:cubicBezTo>
                <a:lnTo>
                  <a:pt x="8347" y="12499"/>
                </a:lnTo>
                <a:cubicBezTo>
                  <a:pt x="8349" y="12495"/>
                  <a:pt x="8352" y="12491"/>
                  <a:pt x="8354" y="12487"/>
                </a:cubicBezTo>
                <a:lnTo>
                  <a:pt x="12363" y="2919"/>
                </a:lnTo>
                <a:lnTo>
                  <a:pt x="12696" y="3609"/>
                </a:lnTo>
                <a:cubicBezTo>
                  <a:pt x="12830" y="2637"/>
                  <a:pt x="13425" y="972"/>
                  <a:pt x="13559" y="0"/>
                </a:cubicBezTo>
                <a:lnTo>
                  <a:pt x="11437" y="131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6" name="文本框 55"/>
          <p:cNvSpPr txBox="1"/>
          <p:nvPr/>
        </p:nvSpPr>
        <p:spPr>
          <a:xfrm>
            <a:off x="1432471" y="1222663"/>
            <a:ext cx="25512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rgbClr val="00B0F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lang="en-US" altLang="zh-CN" sz="138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01</a:t>
            </a:r>
            <a:r>
              <a:rPr lang="en-US" altLang="zh-CN" sz="13800" dirty="0">
                <a:solidFill>
                  <a:srgbClr val="00B0F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8</a:t>
            </a:r>
            <a:endParaRPr lang="zh-CN" altLang="en-US" sz="13800" dirty="0">
              <a:solidFill>
                <a:srgbClr val="00B0F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690902" y="1222663"/>
            <a:ext cx="25512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lang="en-US" altLang="zh-CN" sz="13800" dirty="0">
                <a:solidFill>
                  <a:srgbClr val="00B0F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01</a:t>
            </a:r>
            <a:r>
              <a:rPr lang="en-US" altLang="zh-CN" sz="138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9</a:t>
            </a:r>
            <a:endParaRPr lang="zh-CN" altLang="en-US" sz="138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3" grpId="0" animBg="1"/>
      <p:bldP spid="14" grpId="0" animBg="1"/>
      <p:bldP spid="15" grpId="0"/>
      <p:bldP spid="16" grpId="0"/>
      <p:bldP spid="27" grpId="0" animBg="1"/>
      <p:bldP spid="28" grpId="0" animBg="1"/>
      <p:bldP spid="29" grpId="0"/>
      <p:bldP spid="30" grpId="0"/>
      <p:bldP spid="34" grpId="0" animBg="1"/>
      <p:bldP spid="35" grpId="0" animBg="1"/>
      <p:bldP spid="36" grpId="0"/>
      <p:bldP spid="37" grpId="0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97" grpId="0" animBg="1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-36512" y="4481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335325" y="138475"/>
            <a:ext cx="720000" cy="72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73438" y="290876"/>
            <a:ext cx="443774" cy="4437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3853656" y="512763"/>
            <a:ext cx="4486275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99000">
                  <a:srgbClr val="01031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108936" y="272985"/>
            <a:ext cx="35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9982200" y="290876"/>
            <a:ext cx="1362074" cy="461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LOGO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 rot="21027520">
            <a:off x="2124597" y="3431884"/>
            <a:ext cx="1104900" cy="343160"/>
          </a:xfrm>
          <a:prstGeom prst="rect">
            <a:avLst/>
          </a:prstGeom>
          <a:solidFill>
            <a:srgbClr val="34363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/>
          <p:cNvSpPr/>
          <p:nvPr/>
        </p:nvSpPr>
        <p:spPr>
          <a:xfrm flipH="1">
            <a:off x="779778" y="1237658"/>
            <a:ext cx="2139156" cy="3090862"/>
          </a:xfrm>
          <a:custGeom>
            <a:avLst/>
            <a:gdLst>
              <a:gd name="connsiteX0" fmla="*/ 1069578 w 2139156"/>
              <a:gd name="connsiteY0" fmla="*/ 129439 h 3090862"/>
              <a:gd name="connsiteX1" fmla="*/ 1213578 w 2139156"/>
              <a:gd name="connsiteY1" fmla="*/ 273439 h 3090862"/>
              <a:gd name="connsiteX2" fmla="*/ 1069578 w 2139156"/>
              <a:gd name="connsiteY2" fmla="*/ 417439 h 3090862"/>
              <a:gd name="connsiteX3" fmla="*/ 925578 w 2139156"/>
              <a:gd name="connsiteY3" fmla="*/ 273439 h 3090862"/>
              <a:gd name="connsiteX4" fmla="*/ 1069578 w 2139156"/>
              <a:gd name="connsiteY4" fmla="*/ 129439 h 3090862"/>
              <a:gd name="connsiteX5" fmla="*/ 1782623 w 2139156"/>
              <a:gd name="connsiteY5" fmla="*/ 0 h 3090862"/>
              <a:gd name="connsiteX6" fmla="*/ 0 w 2139156"/>
              <a:gd name="connsiteY6" fmla="*/ 0 h 3090862"/>
              <a:gd name="connsiteX7" fmla="*/ 0 w 2139156"/>
              <a:gd name="connsiteY7" fmla="*/ 3090862 h 3090862"/>
              <a:gd name="connsiteX8" fmla="*/ 2139156 w 2139156"/>
              <a:gd name="connsiteY8" fmla="*/ 3090862 h 3090862"/>
              <a:gd name="connsiteX9" fmla="*/ 2139156 w 2139156"/>
              <a:gd name="connsiteY9" fmla="*/ 356533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156" h="3090862">
                <a:moveTo>
                  <a:pt x="1069578" y="129439"/>
                </a:moveTo>
                <a:cubicBezTo>
                  <a:pt x="1149107" y="129439"/>
                  <a:pt x="1213578" y="193910"/>
                  <a:pt x="1213578" y="273439"/>
                </a:cubicBezTo>
                <a:cubicBezTo>
                  <a:pt x="1213578" y="352968"/>
                  <a:pt x="1149107" y="417439"/>
                  <a:pt x="1069578" y="417439"/>
                </a:cubicBezTo>
                <a:cubicBezTo>
                  <a:pt x="990049" y="417439"/>
                  <a:pt x="925578" y="352968"/>
                  <a:pt x="925578" y="273439"/>
                </a:cubicBezTo>
                <a:cubicBezTo>
                  <a:pt x="925578" y="193910"/>
                  <a:pt x="990049" y="129439"/>
                  <a:pt x="1069578" y="129439"/>
                </a:cubicBezTo>
                <a:close/>
                <a:moveTo>
                  <a:pt x="1782623" y="0"/>
                </a:moveTo>
                <a:lnTo>
                  <a:pt x="0" y="0"/>
                </a:lnTo>
                <a:lnTo>
                  <a:pt x="0" y="3090862"/>
                </a:lnTo>
                <a:lnTo>
                  <a:pt x="2139156" y="3090862"/>
                </a:lnTo>
                <a:lnTo>
                  <a:pt x="2139156" y="356533"/>
                </a:lnTo>
                <a:close/>
              </a:path>
            </a:pathLst>
          </a:cu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箭头: 下 40"/>
          <p:cNvSpPr/>
          <p:nvPr/>
        </p:nvSpPr>
        <p:spPr>
          <a:xfrm rot="3648787">
            <a:off x="2272062" y="3099109"/>
            <a:ext cx="669083" cy="1530269"/>
          </a:xfrm>
          <a:prstGeom prst="downArrow">
            <a:avLst/>
          </a:prstGeom>
          <a:solidFill>
            <a:srgbClr val="343637"/>
          </a:solidFill>
          <a:ln>
            <a:noFill/>
          </a:ln>
          <a:effectLst>
            <a:outerShdw blurRad="50800" dist="50800" dir="5400000" sx="70000" sy="7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1027520">
            <a:off x="4923441" y="3422278"/>
            <a:ext cx="1104900" cy="343160"/>
          </a:xfrm>
          <a:prstGeom prst="rect">
            <a:avLst/>
          </a:prstGeom>
          <a:solidFill>
            <a:srgbClr val="34363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: 形状 64"/>
          <p:cNvSpPr/>
          <p:nvPr/>
        </p:nvSpPr>
        <p:spPr>
          <a:xfrm flipH="1">
            <a:off x="3578622" y="1228052"/>
            <a:ext cx="2139156" cy="3090862"/>
          </a:xfrm>
          <a:custGeom>
            <a:avLst/>
            <a:gdLst>
              <a:gd name="connsiteX0" fmla="*/ 1073031 w 2139156"/>
              <a:gd name="connsiteY0" fmla="*/ 142024 h 3090862"/>
              <a:gd name="connsiteX1" fmla="*/ 1217031 w 2139156"/>
              <a:gd name="connsiteY1" fmla="*/ 286024 h 3090862"/>
              <a:gd name="connsiteX2" fmla="*/ 1073031 w 2139156"/>
              <a:gd name="connsiteY2" fmla="*/ 430024 h 3090862"/>
              <a:gd name="connsiteX3" fmla="*/ 929031 w 2139156"/>
              <a:gd name="connsiteY3" fmla="*/ 286024 h 3090862"/>
              <a:gd name="connsiteX4" fmla="*/ 1073031 w 2139156"/>
              <a:gd name="connsiteY4" fmla="*/ 142024 h 3090862"/>
              <a:gd name="connsiteX5" fmla="*/ 1782623 w 2139156"/>
              <a:gd name="connsiteY5" fmla="*/ 0 h 3090862"/>
              <a:gd name="connsiteX6" fmla="*/ 0 w 2139156"/>
              <a:gd name="connsiteY6" fmla="*/ 0 h 3090862"/>
              <a:gd name="connsiteX7" fmla="*/ 0 w 2139156"/>
              <a:gd name="connsiteY7" fmla="*/ 3090862 h 3090862"/>
              <a:gd name="connsiteX8" fmla="*/ 2139156 w 2139156"/>
              <a:gd name="connsiteY8" fmla="*/ 3090862 h 3090862"/>
              <a:gd name="connsiteX9" fmla="*/ 2139156 w 2139156"/>
              <a:gd name="connsiteY9" fmla="*/ 356533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156" h="3090862">
                <a:moveTo>
                  <a:pt x="1073031" y="142024"/>
                </a:moveTo>
                <a:cubicBezTo>
                  <a:pt x="1152560" y="142024"/>
                  <a:pt x="1217031" y="206495"/>
                  <a:pt x="1217031" y="286024"/>
                </a:cubicBezTo>
                <a:cubicBezTo>
                  <a:pt x="1217031" y="365553"/>
                  <a:pt x="1152560" y="430024"/>
                  <a:pt x="1073031" y="430024"/>
                </a:cubicBezTo>
                <a:cubicBezTo>
                  <a:pt x="993502" y="430024"/>
                  <a:pt x="929031" y="365553"/>
                  <a:pt x="929031" y="286024"/>
                </a:cubicBezTo>
                <a:cubicBezTo>
                  <a:pt x="929031" y="206495"/>
                  <a:pt x="993502" y="142024"/>
                  <a:pt x="1073031" y="142024"/>
                </a:cubicBezTo>
                <a:close/>
                <a:moveTo>
                  <a:pt x="1782623" y="0"/>
                </a:moveTo>
                <a:lnTo>
                  <a:pt x="0" y="0"/>
                </a:lnTo>
                <a:lnTo>
                  <a:pt x="0" y="3090862"/>
                </a:lnTo>
                <a:lnTo>
                  <a:pt x="2139156" y="3090862"/>
                </a:lnTo>
                <a:lnTo>
                  <a:pt x="2139156" y="356533"/>
                </a:lnTo>
                <a:close/>
              </a:path>
            </a:pathLst>
          </a:cu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箭头: 下 44"/>
          <p:cNvSpPr/>
          <p:nvPr/>
        </p:nvSpPr>
        <p:spPr>
          <a:xfrm rot="3648787">
            <a:off x="5070906" y="3089503"/>
            <a:ext cx="669083" cy="1530269"/>
          </a:xfrm>
          <a:prstGeom prst="downArrow">
            <a:avLst/>
          </a:prstGeom>
          <a:solidFill>
            <a:srgbClr val="343637"/>
          </a:solidFill>
          <a:ln>
            <a:noFill/>
          </a:ln>
          <a:effectLst>
            <a:outerShdw blurRad="50800" dist="50800" dir="5400000" sx="70000" sy="7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1027520">
            <a:off x="7722285" y="3431884"/>
            <a:ext cx="1104900" cy="343160"/>
          </a:xfrm>
          <a:prstGeom prst="rect">
            <a:avLst/>
          </a:prstGeom>
          <a:solidFill>
            <a:srgbClr val="34363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: 形状 65"/>
          <p:cNvSpPr/>
          <p:nvPr/>
        </p:nvSpPr>
        <p:spPr>
          <a:xfrm flipH="1">
            <a:off x="6377466" y="1237658"/>
            <a:ext cx="2139156" cy="3090862"/>
          </a:xfrm>
          <a:custGeom>
            <a:avLst/>
            <a:gdLst>
              <a:gd name="connsiteX0" fmla="*/ 1089365 w 2139156"/>
              <a:gd name="connsiteY0" fmla="*/ 153629 h 3090862"/>
              <a:gd name="connsiteX1" fmla="*/ 1233365 w 2139156"/>
              <a:gd name="connsiteY1" fmla="*/ 297629 h 3090862"/>
              <a:gd name="connsiteX2" fmla="*/ 1089365 w 2139156"/>
              <a:gd name="connsiteY2" fmla="*/ 441629 h 3090862"/>
              <a:gd name="connsiteX3" fmla="*/ 945365 w 2139156"/>
              <a:gd name="connsiteY3" fmla="*/ 297629 h 3090862"/>
              <a:gd name="connsiteX4" fmla="*/ 1089365 w 2139156"/>
              <a:gd name="connsiteY4" fmla="*/ 153629 h 3090862"/>
              <a:gd name="connsiteX5" fmla="*/ 1782623 w 2139156"/>
              <a:gd name="connsiteY5" fmla="*/ 0 h 3090862"/>
              <a:gd name="connsiteX6" fmla="*/ 0 w 2139156"/>
              <a:gd name="connsiteY6" fmla="*/ 0 h 3090862"/>
              <a:gd name="connsiteX7" fmla="*/ 0 w 2139156"/>
              <a:gd name="connsiteY7" fmla="*/ 3090862 h 3090862"/>
              <a:gd name="connsiteX8" fmla="*/ 2139156 w 2139156"/>
              <a:gd name="connsiteY8" fmla="*/ 3090862 h 3090862"/>
              <a:gd name="connsiteX9" fmla="*/ 2139156 w 2139156"/>
              <a:gd name="connsiteY9" fmla="*/ 356533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156" h="3090862">
                <a:moveTo>
                  <a:pt x="1089365" y="153629"/>
                </a:moveTo>
                <a:cubicBezTo>
                  <a:pt x="1168894" y="153629"/>
                  <a:pt x="1233365" y="218100"/>
                  <a:pt x="1233365" y="297629"/>
                </a:cubicBezTo>
                <a:cubicBezTo>
                  <a:pt x="1233365" y="377158"/>
                  <a:pt x="1168894" y="441629"/>
                  <a:pt x="1089365" y="441629"/>
                </a:cubicBezTo>
                <a:cubicBezTo>
                  <a:pt x="1009836" y="441629"/>
                  <a:pt x="945365" y="377158"/>
                  <a:pt x="945365" y="297629"/>
                </a:cubicBezTo>
                <a:cubicBezTo>
                  <a:pt x="945365" y="218100"/>
                  <a:pt x="1009836" y="153629"/>
                  <a:pt x="1089365" y="153629"/>
                </a:cubicBezTo>
                <a:close/>
                <a:moveTo>
                  <a:pt x="1782623" y="0"/>
                </a:moveTo>
                <a:lnTo>
                  <a:pt x="0" y="0"/>
                </a:lnTo>
                <a:lnTo>
                  <a:pt x="0" y="3090862"/>
                </a:lnTo>
                <a:lnTo>
                  <a:pt x="2139156" y="3090862"/>
                </a:lnTo>
                <a:lnTo>
                  <a:pt x="2139156" y="356533"/>
                </a:lnTo>
                <a:close/>
              </a:path>
            </a:pathLst>
          </a:cu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箭头: 下 47"/>
          <p:cNvSpPr/>
          <p:nvPr/>
        </p:nvSpPr>
        <p:spPr>
          <a:xfrm rot="3648787">
            <a:off x="7869750" y="3099109"/>
            <a:ext cx="669083" cy="1530269"/>
          </a:xfrm>
          <a:prstGeom prst="downArrow">
            <a:avLst/>
          </a:prstGeom>
          <a:solidFill>
            <a:srgbClr val="343637"/>
          </a:solidFill>
          <a:ln>
            <a:noFill/>
          </a:ln>
          <a:effectLst>
            <a:outerShdw blurRad="50800" dist="50800" dir="5400000" sx="70000" sy="7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1027520">
            <a:off x="10496624" y="3422278"/>
            <a:ext cx="1104900" cy="343160"/>
          </a:xfrm>
          <a:prstGeom prst="rect">
            <a:avLst/>
          </a:prstGeom>
          <a:solidFill>
            <a:srgbClr val="34363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任意多边形: 形状 66"/>
          <p:cNvSpPr/>
          <p:nvPr/>
        </p:nvSpPr>
        <p:spPr>
          <a:xfrm flipH="1">
            <a:off x="9151805" y="1228052"/>
            <a:ext cx="2139156" cy="3090862"/>
          </a:xfrm>
          <a:custGeom>
            <a:avLst/>
            <a:gdLst>
              <a:gd name="connsiteX0" fmla="*/ 1069578 w 2139156"/>
              <a:gd name="connsiteY0" fmla="*/ 163235 h 3090862"/>
              <a:gd name="connsiteX1" fmla="*/ 1213578 w 2139156"/>
              <a:gd name="connsiteY1" fmla="*/ 307235 h 3090862"/>
              <a:gd name="connsiteX2" fmla="*/ 1069578 w 2139156"/>
              <a:gd name="connsiteY2" fmla="*/ 451235 h 3090862"/>
              <a:gd name="connsiteX3" fmla="*/ 925578 w 2139156"/>
              <a:gd name="connsiteY3" fmla="*/ 307235 h 3090862"/>
              <a:gd name="connsiteX4" fmla="*/ 1069578 w 2139156"/>
              <a:gd name="connsiteY4" fmla="*/ 163235 h 3090862"/>
              <a:gd name="connsiteX5" fmla="*/ 1782623 w 2139156"/>
              <a:gd name="connsiteY5" fmla="*/ 0 h 3090862"/>
              <a:gd name="connsiteX6" fmla="*/ 0 w 2139156"/>
              <a:gd name="connsiteY6" fmla="*/ 0 h 3090862"/>
              <a:gd name="connsiteX7" fmla="*/ 0 w 2139156"/>
              <a:gd name="connsiteY7" fmla="*/ 3090862 h 3090862"/>
              <a:gd name="connsiteX8" fmla="*/ 2139156 w 2139156"/>
              <a:gd name="connsiteY8" fmla="*/ 3090862 h 3090862"/>
              <a:gd name="connsiteX9" fmla="*/ 2139156 w 2139156"/>
              <a:gd name="connsiteY9" fmla="*/ 356533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156" h="3090862">
                <a:moveTo>
                  <a:pt x="1069578" y="163235"/>
                </a:moveTo>
                <a:cubicBezTo>
                  <a:pt x="1149107" y="163235"/>
                  <a:pt x="1213578" y="227706"/>
                  <a:pt x="1213578" y="307235"/>
                </a:cubicBezTo>
                <a:cubicBezTo>
                  <a:pt x="1213578" y="386764"/>
                  <a:pt x="1149107" y="451235"/>
                  <a:pt x="1069578" y="451235"/>
                </a:cubicBezTo>
                <a:cubicBezTo>
                  <a:pt x="990049" y="451235"/>
                  <a:pt x="925578" y="386764"/>
                  <a:pt x="925578" y="307235"/>
                </a:cubicBezTo>
                <a:cubicBezTo>
                  <a:pt x="925578" y="227706"/>
                  <a:pt x="990049" y="163235"/>
                  <a:pt x="1069578" y="163235"/>
                </a:cubicBezTo>
                <a:close/>
                <a:moveTo>
                  <a:pt x="1782623" y="0"/>
                </a:moveTo>
                <a:lnTo>
                  <a:pt x="0" y="0"/>
                </a:lnTo>
                <a:lnTo>
                  <a:pt x="0" y="3090862"/>
                </a:lnTo>
                <a:lnTo>
                  <a:pt x="2139156" y="3090862"/>
                </a:lnTo>
                <a:lnTo>
                  <a:pt x="2139156" y="356533"/>
                </a:lnTo>
                <a:close/>
              </a:path>
            </a:pathLst>
          </a:cu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箭头: 下 50"/>
          <p:cNvSpPr/>
          <p:nvPr/>
        </p:nvSpPr>
        <p:spPr>
          <a:xfrm rot="3648787">
            <a:off x="10644089" y="3089503"/>
            <a:ext cx="669083" cy="1530269"/>
          </a:xfrm>
          <a:prstGeom prst="downArrow">
            <a:avLst/>
          </a:prstGeom>
          <a:solidFill>
            <a:srgbClr val="343637"/>
          </a:solidFill>
          <a:ln>
            <a:noFill/>
          </a:ln>
          <a:effectLst>
            <a:outerShdw blurRad="50800" dist="50800" dir="5400000" sx="70000" sy="7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 rot="666430">
            <a:off x="1157604" y="4415790"/>
            <a:ext cx="1048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</a:t>
            </a:r>
            <a:endParaRPr lang="zh-CN" altLang="en-US" sz="115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 rot="21080358">
            <a:off x="3987875" y="4526405"/>
            <a:ext cx="1048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W</a:t>
            </a:r>
            <a:endParaRPr lang="zh-CN" altLang="en-US" sz="115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848924" y="4526405"/>
            <a:ext cx="1048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O</a:t>
            </a:r>
            <a:endParaRPr lang="zh-CN" altLang="en-US" sz="115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 rot="917892">
            <a:off x="9606749" y="4504329"/>
            <a:ext cx="1048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</a:t>
            </a:r>
            <a:endParaRPr lang="zh-CN" altLang="en-US" sz="115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31576" y="1938829"/>
            <a:ext cx="1799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3748547" y="1938829"/>
            <a:ext cx="1799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6527605" y="1954686"/>
            <a:ext cx="1799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9288704" y="1938829"/>
            <a:ext cx="1799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  <p:bldP spid="36" grpId="0" animBg="1"/>
      <p:bldP spid="42" grpId="0" animBg="1"/>
      <p:bldP spid="61" grpId="0" animBg="1"/>
      <p:bldP spid="41" grpId="0" animBg="1"/>
      <p:bldP spid="43" grpId="0" animBg="1"/>
      <p:bldP spid="65" grpId="0" animBg="1"/>
      <p:bldP spid="45" grpId="0" animBg="1"/>
      <p:bldP spid="46" grpId="0" animBg="1"/>
      <p:bldP spid="66" grpId="0" animBg="1"/>
      <p:bldP spid="48" grpId="0" animBg="1"/>
      <p:bldP spid="49" grpId="0" animBg="1"/>
      <p:bldP spid="67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7982" y="0"/>
            <a:ext cx="4027143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3802" t="3515" r="20443" b="12125"/>
          <a:stretch>
            <a:fillRect/>
          </a:stretch>
        </p:blipFill>
        <p:spPr>
          <a:xfrm>
            <a:off x="4175125" y="0"/>
            <a:ext cx="801687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346950" y="341313"/>
            <a:ext cx="3600000" cy="360000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dirty="0"/>
              <a:t>04</a:t>
            </a:r>
            <a:endParaRPr lang="zh-CN" altLang="en-US" sz="16600" dirty="0"/>
          </a:p>
        </p:txBody>
      </p:sp>
      <p:sp>
        <p:nvSpPr>
          <p:cNvPr id="15" name="椭圆 14"/>
          <p:cNvSpPr/>
          <p:nvPr/>
        </p:nvSpPr>
        <p:spPr>
          <a:xfrm>
            <a:off x="1860318" y="1246981"/>
            <a:ext cx="2398263" cy="2398263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521198" y="4717179"/>
            <a:ext cx="1239839" cy="1239839"/>
          </a:xfrm>
          <a:prstGeom prst="ellipse">
            <a:avLst/>
          </a:pr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16500" y="1586823"/>
            <a:ext cx="360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PART</a:t>
            </a:r>
            <a:endParaRPr lang="zh-CN" altLang="en-US" sz="6600" spc="3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76518" y="4886456"/>
            <a:ext cx="360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4481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35325" y="138475"/>
            <a:ext cx="720000" cy="72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3438" y="290876"/>
            <a:ext cx="443774" cy="4437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853656" y="512763"/>
            <a:ext cx="4486275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99000">
                  <a:srgbClr val="01031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08936" y="272985"/>
            <a:ext cx="35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9982200" y="290876"/>
            <a:ext cx="1362074" cy="461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LOGO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26061" y="938156"/>
            <a:ext cx="3105014" cy="4838813"/>
            <a:chOff x="1211761" y="861504"/>
            <a:chExt cx="3105014" cy="4838813"/>
          </a:xfrm>
          <a:blipFill dpi="0" rotWithShape="1">
            <a:blip r:embed="rId3">
              <a:alphaModFix amt="99000"/>
            </a:blip>
            <a:srcRect/>
            <a:stretch>
              <a:fillRect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1211761" y="2044700"/>
              <a:ext cx="952500" cy="3467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288018" y="861504"/>
              <a:ext cx="952500" cy="3467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364275" y="1509204"/>
              <a:ext cx="952500" cy="3467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288018" y="4466475"/>
              <a:ext cx="952500" cy="1233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progress-report_18229"/>
          <p:cNvSpPr>
            <a:spLocks noChangeAspect="1"/>
          </p:cNvSpPr>
          <p:nvPr/>
        </p:nvSpPr>
        <p:spPr bwMode="auto">
          <a:xfrm>
            <a:off x="5595437" y="1585856"/>
            <a:ext cx="754373" cy="684499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gradFill>
            <a:gsLst>
              <a:gs pos="17000">
                <a:srgbClr val="00B0F0"/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progress-report_18229"/>
          <p:cNvSpPr>
            <a:spLocks noChangeAspect="1"/>
          </p:cNvSpPr>
          <p:nvPr/>
        </p:nvSpPr>
        <p:spPr bwMode="auto">
          <a:xfrm>
            <a:off x="5713823" y="2966260"/>
            <a:ext cx="512704" cy="754373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88862 h 440259"/>
              <a:gd name="T15" fmla="*/ 88862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9" h="470">
                <a:moveTo>
                  <a:pt x="160" y="0"/>
                </a:moveTo>
                <a:cubicBezTo>
                  <a:pt x="72" y="0"/>
                  <a:pt x="0" y="71"/>
                  <a:pt x="0" y="158"/>
                </a:cubicBezTo>
                <a:cubicBezTo>
                  <a:pt x="0" y="203"/>
                  <a:pt x="44" y="283"/>
                  <a:pt x="44" y="283"/>
                </a:cubicBezTo>
                <a:lnTo>
                  <a:pt x="154" y="470"/>
                </a:lnTo>
                <a:lnTo>
                  <a:pt x="268" y="286"/>
                </a:lnTo>
                <a:cubicBezTo>
                  <a:pt x="268" y="286"/>
                  <a:pt x="319" y="209"/>
                  <a:pt x="319" y="158"/>
                </a:cubicBezTo>
                <a:cubicBezTo>
                  <a:pt x="319" y="71"/>
                  <a:pt x="248" y="0"/>
                  <a:pt x="160" y="0"/>
                </a:cubicBezTo>
                <a:close/>
                <a:moveTo>
                  <a:pt x="159" y="246"/>
                </a:moveTo>
                <a:cubicBezTo>
                  <a:pt x="109" y="246"/>
                  <a:pt x="68" y="205"/>
                  <a:pt x="68" y="154"/>
                </a:cubicBezTo>
                <a:cubicBezTo>
                  <a:pt x="68" y="104"/>
                  <a:pt x="109" y="63"/>
                  <a:pt x="159" y="63"/>
                </a:cubicBezTo>
                <a:cubicBezTo>
                  <a:pt x="210" y="63"/>
                  <a:pt x="250" y="104"/>
                  <a:pt x="250" y="154"/>
                </a:cubicBezTo>
                <a:cubicBezTo>
                  <a:pt x="250" y="205"/>
                  <a:pt x="210" y="246"/>
                  <a:pt x="159" y="246"/>
                </a:cubicBezTo>
                <a:close/>
              </a:path>
            </a:pathLst>
          </a:custGeom>
          <a:gradFill>
            <a:gsLst>
              <a:gs pos="17000">
                <a:srgbClr val="00B0F0"/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progress-report_18229"/>
          <p:cNvSpPr>
            <a:spLocks noChangeAspect="1"/>
          </p:cNvSpPr>
          <p:nvPr/>
        </p:nvSpPr>
        <p:spPr bwMode="auto">
          <a:xfrm>
            <a:off x="5713823" y="4488898"/>
            <a:ext cx="700802" cy="754373"/>
          </a:xfrm>
          <a:custGeom>
            <a:avLst/>
            <a:gdLst>
              <a:gd name="connsiteX0" fmla="*/ 258332 w 559288"/>
              <a:gd name="connsiteY0" fmla="*/ 473033 h 602041"/>
              <a:gd name="connsiteX1" fmla="*/ 343848 w 559288"/>
              <a:gd name="connsiteY1" fmla="*/ 473033 h 602041"/>
              <a:gd name="connsiteX2" fmla="*/ 343848 w 559288"/>
              <a:gd name="connsiteY2" fmla="*/ 493997 h 602041"/>
              <a:gd name="connsiteX3" fmla="*/ 293830 w 559288"/>
              <a:gd name="connsiteY3" fmla="*/ 493997 h 602041"/>
              <a:gd name="connsiteX4" fmla="*/ 411616 w 559288"/>
              <a:gd name="connsiteY4" fmla="*/ 580271 h 602041"/>
              <a:gd name="connsiteX5" fmla="*/ 526982 w 559288"/>
              <a:gd name="connsiteY5" fmla="*/ 481096 h 602041"/>
              <a:gd name="connsiteX6" fmla="*/ 539890 w 559288"/>
              <a:gd name="connsiteY6" fmla="*/ 473033 h 602041"/>
              <a:gd name="connsiteX7" fmla="*/ 547958 w 559288"/>
              <a:gd name="connsiteY7" fmla="*/ 485934 h 602041"/>
              <a:gd name="connsiteX8" fmla="*/ 411616 w 559288"/>
              <a:gd name="connsiteY8" fmla="*/ 602041 h 602041"/>
              <a:gd name="connsiteX9" fmla="*/ 279308 w 559288"/>
              <a:gd name="connsiteY9" fmla="*/ 517380 h 602041"/>
              <a:gd name="connsiteX10" fmla="*/ 279308 w 559288"/>
              <a:gd name="connsiteY10" fmla="*/ 558501 h 602041"/>
              <a:gd name="connsiteX11" fmla="*/ 258332 w 559288"/>
              <a:gd name="connsiteY11" fmla="*/ 558501 h 602041"/>
              <a:gd name="connsiteX12" fmla="*/ 411601 w 559288"/>
              <a:gd name="connsiteY12" fmla="*/ 311838 h 602041"/>
              <a:gd name="connsiteX13" fmla="*/ 537498 w 559288"/>
              <a:gd name="connsiteY13" fmla="*/ 390041 h 602041"/>
              <a:gd name="connsiteX14" fmla="*/ 537498 w 559288"/>
              <a:gd name="connsiteY14" fmla="*/ 344087 h 602041"/>
              <a:gd name="connsiteX15" fmla="*/ 559288 w 559288"/>
              <a:gd name="connsiteY15" fmla="*/ 344087 h 602041"/>
              <a:gd name="connsiteX16" fmla="*/ 559288 w 559288"/>
              <a:gd name="connsiteY16" fmla="*/ 429546 h 602041"/>
              <a:gd name="connsiteX17" fmla="*/ 472936 w 559288"/>
              <a:gd name="connsiteY17" fmla="*/ 429546 h 602041"/>
              <a:gd name="connsiteX18" fmla="*/ 472936 w 559288"/>
              <a:gd name="connsiteY18" fmla="*/ 408584 h 602041"/>
              <a:gd name="connsiteX19" fmla="*/ 522165 w 559288"/>
              <a:gd name="connsiteY19" fmla="*/ 408584 h 602041"/>
              <a:gd name="connsiteX20" fmla="*/ 411601 w 559288"/>
              <a:gd name="connsiteY20" fmla="*/ 332800 h 602041"/>
              <a:gd name="connsiteX21" fmla="*/ 289739 w 559288"/>
              <a:gd name="connsiteY21" fmla="*/ 422290 h 602041"/>
              <a:gd name="connsiteX22" fmla="*/ 276827 w 559288"/>
              <a:gd name="connsiteY22" fmla="*/ 429546 h 602041"/>
              <a:gd name="connsiteX23" fmla="*/ 269563 w 559288"/>
              <a:gd name="connsiteY23" fmla="*/ 415840 h 602041"/>
              <a:gd name="connsiteX24" fmla="*/ 411601 w 559288"/>
              <a:gd name="connsiteY24" fmla="*/ 311838 h 602041"/>
              <a:gd name="connsiteX25" fmla="*/ 0 w 559288"/>
              <a:gd name="connsiteY25" fmla="*/ 139401 h 602041"/>
              <a:gd name="connsiteX26" fmla="*/ 182399 w 559288"/>
              <a:gd name="connsiteY26" fmla="*/ 139401 h 602041"/>
              <a:gd name="connsiteX27" fmla="*/ 365604 w 559288"/>
              <a:gd name="connsiteY27" fmla="*/ 139401 h 602041"/>
              <a:gd name="connsiteX28" fmla="*/ 365604 w 559288"/>
              <a:gd name="connsiteY28" fmla="*/ 283674 h 602041"/>
              <a:gd name="connsiteX29" fmla="*/ 225981 w 559288"/>
              <a:gd name="connsiteY29" fmla="*/ 456962 h 602041"/>
              <a:gd name="connsiteX30" fmla="*/ 228402 w 559288"/>
              <a:gd name="connsiteY30" fmla="*/ 486784 h 602041"/>
              <a:gd name="connsiteX31" fmla="*/ 182399 w 559288"/>
              <a:gd name="connsiteY31" fmla="*/ 440842 h 602041"/>
              <a:gd name="connsiteX32" fmla="*/ 28248 w 559288"/>
              <a:gd name="connsiteY32" fmla="*/ 597205 h 602041"/>
              <a:gd name="connsiteX33" fmla="*/ 16142 w 559288"/>
              <a:gd name="connsiteY33" fmla="*/ 602041 h 602041"/>
              <a:gd name="connsiteX34" fmla="*/ 0 w 559288"/>
              <a:gd name="connsiteY34" fmla="*/ 585115 h 602041"/>
              <a:gd name="connsiteX35" fmla="*/ 0 w 559288"/>
              <a:gd name="connsiteY35" fmla="*/ 0 h 602041"/>
              <a:gd name="connsiteX36" fmla="*/ 182399 w 559288"/>
              <a:gd name="connsiteY36" fmla="*/ 0 h 602041"/>
              <a:gd name="connsiteX37" fmla="*/ 365604 w 559288"/>
              <a:gd name="connsiteY37" fmla="*/ 0 h 602041"/>
              <a:gd name="connsiteX38" fmla="*/ 365604 w 559288"/>
              <a:gd name="connsiteY38" fmla="*/ 118413 h 602041"/>
              <a:gd name="connsiteX39" fmla="*/ 182399 w 559288"/>
              <a:gd name="connsiteY39" fmla="*/ 118413 h 602041"/>
              <a:gd name="connsiteX40" fmla="*/ 0 w 559288"/>
              <a:gd name="connsiteY40" fmla="*/ 118413 h 6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9288" h="602041">
                <a:moveTo>
                  <a:pt x="258332" y="473033"/>
                </a:moveTo>
                <a:lnTo>
                  <a:pt x="343848" y="473033"/>
                </a:lnTo>
                <a:lnTo>
                  <a:pt x="343848" y="493997"/>
                </a:lnTo>
                <a:lnTo>
                  <a:pt x="293830" y="493997"/>
                </a:lnTo>
                <a:cubicBezTo>
                  <a:pt x="309965" y="544794"/>
                  <a:pt x="357563" y="580271"/>
                  <a:pt x="411616" y="580271"/>
                </a:cubicBezTo>
                <a:cubicBezTo>
                  <a:pt x="468896" y="580271"/>
                  <a:pt x="514881" y="540762"/>
                  <a:pt x="526982" y="481096"/>
                </a:cubicBezTo>
                <a:cubicBezTo>
                  <a:pt x="528596" y="475452"/>
                  <a:pt x="534243" y="472227"/>
                  <a:pt x="539890" y="473033"/>
                </a:cubicBezTo>
                <a:cubicBezTo>
                  <a:pt x="545537" y="473840"/>
                  <a:pt x="549571" y="479484"/>
                  <a:pt x="547958" y="485934"/>
                </a:cubicBezTo>
                <a:cubicBezTo>
                  <a:pt x="534243" y="555276"/>
                  <a:pt x="479383" y="602041"/>
                  <a:pt x="411616" y="602041"/>
                </a:cubicBezTo>
                <a:cubicBezTo>
                  <a:pt x="354336" y="602041"/>
                  <a:pt x="302704" y="567370"/>
                  <a:pt x="279308" y="517380"/>
                </a:cubicBezTo>
                <a:lnTo>
                  <a:pt x="279308" y="558501"/>
                </a:lnTo>
                <a:lnTo>
                  <a:pt x="258332" y="558501"/>
                </a:lnTo>
                <a:close/>
                <a:moveTo>
                  <a:pt x="411601" y="311838"/>
                </a:moveTo>
                <a:cubicBezTo>
                  <a:pt x="465672" y="311838"/>
                  <a:pt x="513287" y="342474"/>
                  <a:pt x="537498" y="390041"/>
                </a:cubicBezTo>
                <a:lnTo>
                  <a:pt x="537498" y="344087"/>
                </a:lnTo>
                <a:lnTo>
                  <a:pt x="559288" y="344087"/>
                </a:lnTo>
                <a:lnTo>
                  <a:pt x="559288" y="429546"/>
                </a:lnTo>
                <a:lnTo>
                  <a:pt x="472936" y="429546"/>
                </a:lnTo>
                <a:lnTo>
                  <a:pt x="472936" y="408584"/>
                </a:lnTo>
                <a:lnTo>
                  <a:pt x="522165" y="408584"/>
                </a:lnTo>
                <a:cubicBezTo>
                  <a:pt x="503603" y="362630"/>
                  <a:pt x="460830" y="332800"/>
                  <a:pt x="411601" y="332800"/>
                </a:cubicBezTo>
                <a:cubicBezTo>
                  <a:pt x="355916" y="332800"/>
                  <a:pt x="305073" y="370692"/>
                  <a:pt x="289739" y="422290"/>
                </a:cubicBezTo>
                <a:cubicBezTo>
                  <a:pt x="288125" y="427933"/>
                  <a:pt x="282476" y="431158"/>
                  <a:pt x="276827" y="429546"/>
                </a:cubicBezTo>
                <a:cubicBezTo>
                  <a:pt x="271177" y="427933"/>
                  <a:pt x="267142" y="421483"/>
                  <a:pt x="269563" y="415840"/>
                </a:cubicBezTo>
                <a:cubicBezTo>
                  <a:pt x="287318" y="354567"/>
                  <a:pt x="345424" y="311838"/>
                  <a:pt x="411601" y="311838"/>
                </a:cubicBezTo>
                <a:close/>
                <a:moveTo>
                  <a:pt x="0" y="139401"/>
                </a:moveTo>
                <a:lnTo>
                  <a:pt x="182399" y="139401"/>
                </a:lnTo>
                <a:lnTo>
                  <a:pt x="365604" y="139401"/>
                </a:lnTo>
                <a:lnTo>
                  <a:pt x="365604" y="283674"/>
                </a:lnTo>
                <a:cubicBezTo>
                  <a:pt x="285704" y="300600"/>
                  <a:pt x="225981" y="371527"/>
                  <a:pt x="225981" y="456962"/>
                </a:cubicBezTo>
                <a:cubicBezTo>
                  <a:pt x="225981" y="466634"/>
                  <a:pt x="226788" y="477112"/>
                  <a:pt x="228402" y="486784"/>
                </a:cubicBezTo>
                <a:lnTo>
                  <a:pt x="182399" y="440842"/>
                </a:lnTo>
                <a:lnTo>
                  <a:pt x="28248" y="597205"/>
                </a:lnTo>
                <a:cubicBezTo>
                  <a:pt x="25020" y="600429"/>
                  <a:pt x="20984" y="602041"/>
                  <a:pt x="16142" y="602041"/>
                </a:cubicBezTo>
                <a:cubicBezTo>
                  <a:pt x="7264" y="602041"/>
                  <a:pt x="0" y="593981"/>
                  <a:pt x="0" y="585115"/>
                </a:cubicBezTo>
                <a:close/>
                <a:moveTo>
                  <a:pt x="0" y="0"/>
                </a:moveTo>
                <a:lnTo>
                  <a:pt x="182399" y="0"/>
                </a:lnTo>
                <a:lnTo>
                  <a:pt x="365604" y="0"/>
                </a:lnTo>
                <a:lnTo>
                  <a:pt x="365604" y="118413"/>
                </a:lnTo>
                <a:lnTo>
                  <a:pt x="182399" y="118413"/>
                </a:lnTo>
                <a:lnTo>
                  <a:pt x="0" y="118413"/>
                </a:lnTo>
                <a:close/>
              </a:path>
            </a:pathLst>
          </a:custGeom>
          <a:gradFill>
            <a:gsLst>
              <a:gs pos="17000">
                <a:srgbClr val="00B0F0"/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716084" y="1419188"/>
            <a:ext cx="4628190" cy="8809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</a:t>
            </a:r>
            <a:endParaRPr lang="en-US" altLang="zh-CN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6716084" y="2833895"/>
            <a:ext cx="4628190" cy="8809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</a:t>
            </a:r>
            <a:endParaRPr lang="en-US" altLang="zh-CN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6716084" y="4279101"/>
            <a:ext cx="4628190" cy="8809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</a:t>
            </a:r>
            <a:endParaRPr lang="en-US" altLang="zh-CN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22" grpId="0" animBg="1"/>
      <p:bldP spid="24" grpId="0" animBg="1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4481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35325" y="138475"/>
            <a:ext cx="720000" cy="72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3438" y="290876"/>
            <a:ext cx="443774" cy="4437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853656" y="512763"/>
            <a:ext cx="4486275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99000">
                  <a:srgbClr val="01031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08936" y="272985"/>
            <a:ext cx="35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9982200" y="290876"/>
            <a:ext cx="1362074" cy="461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LOGO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iṧḷïďè"/>
          <p:cNvSpPr/>
          <p:nvPr/>
        </p:nvSpPr>
        <p:spPr>
          <a:xfrm>
            <a:off x="673100" y="1277524"/>
            <a:ext cx="9786260" cy="2095683"/>
          </a:xfrm>
          <a:prstGeom prst="frame">
            <a:avLst>
              <a:gd name="adj1" fmla="val 704"/>
            </a:avLst>
          </a:prstGeom>
          <a:solidFill>
            <a:schemeClr val="bg1">
              <a:lumMod val="8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grpSp>
        <p:nvGrpSpPr>
          <p:cNvPr id="13" name="iṩ1iḍe"/>
          <p:cNvGrpSpPr/>
          <p:nvPr/>
        </p:nvGrpSpPr>
        <p:grpSpPr>
          <a:xfrm>
            <a:off x="9322650" y="1206500"/>
            <a:ext cx="2011350" cy="4229098"/>
            <a:chOff x="1665288" y="496888"/>
            <a:chExt cx="3155950" cy="6635750"/>
          </a:xfrm>
          <a:scene3d>
            <a:camera prst="perspectiveContrastingLeftFacing" fov="6600000">
              <a:rot lat="120315" lon="895335" rev="21535111"/>
            </a:camera>
            <a:lightRig rig="twoPt" dir="t"/>
          </a:scene3d>
        </p:grpSpPr>
        <p:grpSp>
          <p:nvGrpSpPr>
            <p:cNvPr id="35" name="íṧlîḓê"/>
            <p:cNvGrpSpPr/>
            <p:nvPr/>
          </p:nvGrpSpPr>
          <p:grpSpPr>
            <a:xfrm>
              <a:off x="1711325" y="560388"/>
              <a:ext cx="3078163" cy="6540500"/>
              <a:chOff x="1711325" y="560388"/>
              <a:chExt cx="3078163" cy="6540500"/>
            </a:xfrm>
          </p:grpSpPr>
          <p:sp>
            <p:nvSpPr>
              <p:cNvPr id="37" name="ïš1iḑé"/>
              <p:cNvSpPr/>
              <p:nvPr/>
            </p:nvSpPr>
            <p:spPr bwMode="auto">
              <a:xfrm>
                <a:off x="1711325" y="560388"/>
                <a:ext cx="3078163" cy="6540500"/>
              </a:xfrm>
              <a:custGeom>
                <a:avLst/>
                <a:gdLst>
                  <a:gd name="T0" fmla="*/ 1137 w 8550"/>
                  <a:gd name="T1" fmla="*/ 18168 h 18169"/>
                  <a:gd name="T2" fmla="*/ 1137 w 8550"/>
                  <a:gd name="T3" fmla="*/ 18168 h 18169"/>
                  <a:gd name="T4" fmla="*/ 0 w 8550"/>
                  <a:gd name="T5" fmla="*/ 17031 h 18169"/>
                  <a:gd name="T6" fmla="*/ 0 w 8550"/>
                  <a:gd name="T7" fmla="*/ 1137 h 18169"/>
                  <a:gd name="T8" fmla="*/ 1137 w 8550"/>
                  <a:gd name="T9" fmla="*/ 0 h 18169"/>
                  <a:gd name="T10" fmla="*/ 7412 w 8550"/>
                  <a:gd name="T11" fmla="*/ 0 h 18169"/>
                  <a:gd name="T12" fmla="*/ 8549 w 8550"/>
                  <a:gd name="T13" fmla="*/ 1137 h 18169"/>
                  <a:gd name="T14" fmla="*/ 8549 w 8550"/>
                  <a:gd name="T15" fmla="*/ 17031 h 18169"/>
                  <a:gd name="T16" fmla="*/ 7412 w 8550"/>
                  <a:gd name="T17" fmla="*/ 18168 h 18169"/>
                  <a:gd name="T18" fmla="*/ 1137 w 8550"/>
                  <a:gd name="T19" fmla="*/ 18168 h 18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50" h="18169">
                    <a:moveTo>
                      <a:pt x="1137" y="18168"/>
                    </a:moveTo>
                    <a:lnTo>
                      <a:pt x="1137" y="18168"/>
                    </a:lnTo>
                    <a:cubicBezTo>
                      <a:pt x="525" y="18168"/>
                      <a:pt x="0" y="17665"/>
                      <a:pt x="0" y="17031"/>
                    </a:cubicBezTo>
                    <a:cubicBezTo>
                      <a:pt x="0" y="1137"/>
                      <a:pt x="0" y="1137"/>
                      <a:pt x="0" y="1137"/>
                    </a:cubicBezTo>
                    <a:cubicBezTo>
                      <a:pt x="0" y="481"/>
                      <a:pt x="481" y="0"/>
                      <a:pt x="1137" y="0"/>
                    </a:cubicBezTo>
                    <a:cubicBezTo>
                      <a:pt x="7412" y="0"/>
                      <a:pt x="7412" y="0"/>
                      <a:pt x="7412" y="0"/>
                    </a:cubicBezTo>
                    <a:cubicBezTo>
                      <a:pt x="8068" y="0"/>
                      <a:pt x="8549" y="481"/>
                      <a:pt x="8549" y="1137"/>
                    </a:cubicBezTo>
                    <a:cubicBezTo>
                      <a:pt x="8549" y="17031"/>
                      <a:pt x="8549" y="17031"/>
                      <a:pt x="8549" y="17031"/>
                    </a:cubicBezTo>
                    <a:cubicBezTo>
                      <a:pt x="8549" y="17665"/>
                      <a:pt x="8046" y="18168"/>
                      <a:pt x="7412" y="18168"/>
                    </a:cubicBezTo>
                    <a:lnTo>
                      <a:pt x="1137" y="18168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sp3d prstMaterial="matte"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îŝlíďè"/>
              <p:cNvSpPr/>
              <p:nvPr/>
            </p:nvSpPr>
            <p:spPr bwMode="auto">
              <a:xfrm>
                <a:off x="2963863" y="6361113"/>
                <a:ext cx="574675" cy="574675"/>
              </a:xfrm>
              <a:custGeom>
                <a:avLst/>
                <a:gdLst>
                  <a:gd name="T0" fmla="*/ 1596 w 1597"/>
                  <a:gd name="T1" fmla="*/ 787 h 1597"/>
                  <a:gd name="T2" fmla="*/ 1596 w 1597"/>
                  <a:gd name="T3" fmla="*/ 787 h 1597"/>
                  <a:gd name="T4" fmla="*/ 809 w 1597"/>
                  <a:gd name="T5" fmla="*/ 1596 h 1597"/>
                  <a:gd name="T6" fmla="*/ 0 w 1597"/>
                  <a:gd name="T7" fmla="*/ 787 h 1597"/>
                  <a:gd name="T8" fmla="*/ 809 w 1597"/>
                  <a:gd name="T9" fmla="*/ 0 h 1597"/>
                  <a:gd name="T10" fmla="*/ 1596 w 1597"/>
                  <a:gd name="T11" fmla="*/ 787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7" h="1597">
                    <a:moveTo>
                      <a:pt x="1596" y="787"/>
                    </a:moveTo>
                    <a:lnTo>
                      <a:pt x="1596" y="787"/>
                    </a:lnTo>
                    <a:cubicBezTo>
                      <a:pt x="1596" y="1246"/>
                      <a:pt x="1246" y="1596"/>
                      <a:pt x="809" y="1596"/>
                    </a:cubicBezTo>
                    <a:cubicBezTo>
                      <a:pt x="372" y="1596"/>
                      <a:pt x="0" y="1246"/>
                      <a:pt x="0" y="787"/>
                    </a:cubicBezTo>
                    <a:cubicBezTo>
                      <a:pt x="0" y="350"/>
                      <a:pt x="372" y="0"/>
                      <a:pt x="809" y="0"/>
                    </a:cubicBezTo>
                    <a:cubicBezTo>
                      <a:pt x="1246" y="0"/>
                      <a:pt x="1596" y="350"/>
                      <a:pt x="1596" y="787"/>
                    </a:cubicBezTo>
                  </a:path>
                </a:pathLst>
              </a:custGeom>
              <a:solidFill>
                <a:srgbClr val="E2E2E2"/>
              </a:solidFill>
              <a:ln>
                <a:noFill/>
              </a:ln>
              <a:effectLst/>
              <a:sp3d prstMaterial="matte"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íṡ1îḍe"/>
              <p:cNvSpPr/>
              <p:nvPr/>
            </p:nvSpPr>
            <p:spPr bwMode="auto">
              <a:xfrm>
                <a:off x="3144838" y="6534150"/>
                <a:ext cx="220662" cy="228600"/>
              </a:xfrm>
              <a:custGeom>
                <a:avLst/>
                <a:gdLst>
                  <a:gd name="T0" fmla="*/ 481 w 614"/>
                  <a:gd name="T1" fmla="*/ 634 h 635"/>
                  <a:gd name="T2" fmla="*/ 481 w 614"/>
                  <a:gd name="T3" fmla="*/ 634 h 635"/>
                  <a:gd name="T4" fmla="*/ 131 w 614"/>
                  <a:gd name="T5" fmla="*/ 634 h 635"/>
                  <a:gd name="T6" fmla="*/ 0 w 614"/>
                  <a:gd name="T7" fmla="*/ 503 h 635"/>
                  <a:gd name="T8" fmla="*/ 0 w 614"/>
                  <a:gd name="T9" fmla="*/ 131 h 635"/>
                  <a:gd name="T10" fmla="*/ 131 w 614"/>
                  <a:gd name="T11" fmla="*/ 0 h 635"/>
                  <a:gd name="T12" fmla="*/ 481 w 614"/>
                  <a:gd name="T13" fmla="*/ 0 h 635"/>
                  <a:gd name="T14" fmla="*/ 613 w 614"/>
                  <a:gd name="T15" fmla="*/ 131 h 635"/>
                  <a:gd name="T16" fmla="*/ 613 w 614"/>
                  <a:gd name="T17" fmla="*/ 503 h 635"/>
                  <a:gd name="T18" fmla="*/ 481 w 614"/>
                  <a:gd name="T19" fmla="*/ 634 h 635"/>
                  <a:gd name="T20" fmla="*/ 131 w 614"/>
                  <a:gd name="T21" fmla="*/ 44 h 635"/>
                  <a:gd name="T22" fmla="*/ 131 w 614"/>
                  <a:gd name="T23" fmla="*/ 44 h 635"/>
                  <a:gd name="T24" fmla="*/ 44 w 614"/>
                  <a:gd name="T25" fmla="*/ 131 h 635"/>
                  <a:gd name="T26" fmla="*/ 44 w 614"/>
                  <a:gd name="T27" fmla="*/ 503 h 635"/>
                  <a:gd name="T28" fmla="*/ 131 w 614"/>
                  <a:gd name="T29" fmla="*/ 568 h 635"/>
                  <a:gd name="T30" fmla="*/ 481 w 614"/>
                  <a:gd name="T31" fmla="*/ 568 h 635"/>
                  <a:gd name="T32" fmla="*/ 547 w 614"/>
                  <a:gd name="T33" fmla="*/ 503 h 635"/>
                  <a:gd name="T34" fmla="*/ 547 w 614"/>
                  <a:gd name="T35" fmla="*/ 131 h 635"/>
                  <a:gd name="T36" fmla="*/ 481 w 614"/>
                  <a:gd name="T37" fmla="*/ 44 h 635"/>
                  <a:gd name="T38" fmla="*/ 131 w 614"/>
                  <a:gd name="T39" fmla="*/ 44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4" h="635">
                    <a:moveTo>
                      <a:pt x="481" y="634"/>
                    </a:moveTo>
                    <a:lnTo>
                      <a:pt x="481" y="634"/>
                    </a:lnTo>
                    <a:cubicBezTo>
                      <a:pt x="131" y="634"/>
                      <a:pt x="131" y="634"/>
                      <a:pt x="131" y="634"/>
                    </a:cubicBezTo>
                    <a:cubicBezTo>
                      <a:pt x="44" y="634"/>
                      <a:pt x="0" y="568"/>
                      <a:pt x="0" y="503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44"/>
                      <a:pt x="44" y="0"/>
                      <a:pt x="131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547" y="0"/>
                      <a:pt x="613" y="44"/>
                      <a:pt x="613" y="131"/>
                    </a:cubicBezTo>
                    <a:cubicBezTo>
                      <a:pt x="613" y="503"/>
                      <a:pt x="613" y="503"/>
                      <a:pt x="613" y="503"/>
                    </a:cubicBezTo>
                    <a:cubicBezTo>
                      <a:pt x="613" y="568"/>
                      <a:pt x="547" y="634"/>
                      <a:pt x="481" y="634"/>
                    </a:cubicBezTo>
                    <a:close/>
                    <a:moveTo>
                      <a:pt x="131" y="44"/>
                    </a:moveTo>
                    <a:lnTo>
                      <a:pt x="131" y="44"/>
                    </a:lnTo>
                    <a:cubicBezTo>
                      <a:pt x="88" y="44"/>
                      <a:pt x="44" y="88"/>
                      <a:pt x="44" y="131"/>
                    </a:cubicBezTo>
                    <a:cubicBezTo>
                      <a:pt x="44" y="503"/>
                      <a:pt x="44" y="503"/>
                      <a:pt x="44" y="503"/>
                    </a:cubicBezTo>
                    <a:cubicBezTo>
                      <a:pt x="44" y="547"/>
                      <a:pt x="88" y="568"/>
                      <a:pt x="131" y="568"/>
                    </a:cubicBezTo>
                    <a:cubicBezTo>
                      <a:pt x="481" y="568"/>
                      <a:pt x="481" y="568"/>
                      <a:pt x="481" y="568"/>
                    </a:cubicBezTo>
                    <a:cubicBezTo>
                      <a:pt x="525" y="568"/>
                      <a:pt x="547" y="547"/>
                      <a:pt x="547" y="503"/>
                    </a:cubicBezTo>
                    <a:cubicBezTo>
                      <a:pt x="547" y="131"/>
                      <a:pt x="547" y="131"/>
                      <a:pt x="547" y="131"/>
                    </a:cubicBezTo>
                    <a:cubicBezTo>
                      <a:pt x="547" y="88"/>
                      <a:pt x="525" y="44"/>
                      <a:pt x="481" y="44"/>
                    </a:cubicBezTo>
                    <a:cubicBezTo>
                      <a:pt x="131" y="44"/>
                      <a:pt x="131" y="44"/>
                      <a:pt x="131" y="44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sp3d prstMaterial="matte"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ïṩḷiďe"/>
              <p:cNvSpPr/>
              <p:nvPr/>
            </p:nvSpPr>
            <p:spPr bwMode="auto">
              <a:xfrm>
                <a:off x="3009900" y="1127125"/>
                <a:ext cx="488950" cy="47625"/>
              </a:xfrm>
              <a:custGeom>
                <a:avLst/>
                <a:gdLst>
                  <a:gd name="T0" fmla="*/ 1268 w 1356"/>
                  <a:gd name="T1" fmla="*/ 131 h 132"/>
                  <a:gd name="T2" fmla="*/ 1268 w 1356"/>
                  <a:gd name="T3" fmla="*/ 131 h 132"/>
                  <a:gd name="T4" fmla="*/ 65 w 1356"/>
                  <a:gd name="T5" fmla="*/ 131 h 132"/>
                  <a:gd name="T6" fmla="*/ 0 w 1356"/>
                  <a:gd name="T7" fmla="*/ 66 h 132"/>
                  <a:gd name="T8" fmla="*/ 65 w 1356"/>
                  <a:gd name="T9" fmla="*/ 0 h 132"/>
                  <a:gd name="T10" fmla="*/ 1268 w 1356"/>
                  <a:gd name="T11" fmla="*/ 0 h 132"/>
                  <a:gd name="T12" fmla="*/ 1355 w 1356"/>
                  <a:gd name="T13" fmla="*/ 66 h 132"/>
                  <a:gd name="T14" fmla="*/ 1268 w 1356"/>
                  <a:gd name="T15" fmla="*/ 13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6" h="132">
                    <a:moveTo>
                      <a:pt x="1268" y="131"/>
                    </a:moveTo>
                    <a:lnTo>
                      <a:pt x="1268" y="131"/>
                    </a:lnTo>
                    <a:cubicBezTo>
                      <a:pt x="65" y="131"/>
                      <a:pt x="65" y="131"/>
                      <a:pt x="65" y="131"/>
                    </a:cubicBezTo>
                    <a:cubicBezTo>
                      <a:pt x="22" y="131"/>
                      <a:pt x="0" y="109"/>
                      <a:pt x="0" y="66"/>
                    </a:cubicBezTo>
                    <a:cubicBezTo>
                      <a:pt x="0" y="22"/>
                      <a:pt x="22" y="0"/>
                      <a:pt x="65" y="0"/>
                    </a:cubicBezTo>
                    <a:cubicBezTo>
                      <a:pt x="1268" y="0"/>
                      <a:pt x="1268" y="0"/>
                      <a:pt x="1268" y="0"/>
                    </a:cubicBezTo>
                    <a:cubicBezTo>
                      <a:pt x="1311" y="0"/>
                      <a:pt x="1355" y="22"/>
                      <a:pt x="1355" y="66"/>
                    </a:cubicBezTo>
                    <a:cubicBezTo>
                      <a:pt x="1355" y="109"/>
                      <a:pt x="1311" y="131"/>
                      <a:pt x="1268" y="131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sp3d prstMaterial="matte"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ïSḷïḋè"/>
              <p:cNvSpPr/>
              <p:nvPr/>
            </p:nvSpPr>
            <p:spPr bwMode="auto">
              <a:xfrm>
                <a:off x="3206750" y="858838"/>
                <a:ext cx="87313" cy="87312"/>
              </a:xfrm>
              <a:custGeom>
                <a:avLst/>
                <a:gdLst>
                  <a:gd name="T0" fmla="*/ 131 w 242"/>
                  <a:gd name="T1" fmla="*/ 0 h 242"/>
                  <a:gd name="T2" fmla="*/ 131 w 242"/>
                  <a:gd name="T3" fmla="*/ 0 h 242"/>
                  <a:gd name="T4" fmla="*/ 0 w 242"/>
                  <a:gd name="T5" fmla="*/ 110 h 242"/>
                  <a:gd name="T6" fmla="*/ 0 w 242"/>
                  <a:gd name="T7" fmla="*/ 132 h 242"/>
                  <a:gd name="T8" fmla="*/ 131 w 242"/>
                  <a:gd name="T9" fmla="*/ 241 h 242"/>
                  <a:gd name="T10" fmla="*/ 241 w 242"/>
                  <a:gd name="T11" fmla="*/ 132 h 242"/>
                  <a:gd name="T12" fmla="*/ 241 w 242"/>
                  <a:gd name="T13" fmla="*/ 110 h 242"/>
                  <a:gd name="T14" fmla="*/ 131 w 242"/>
                  <a:gd name="T1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2" h="242">
                    <a:moveTo>
                      <a:pt x="131" y="0"/>
                    </a:moveTo>
                    <a:lnTo>
                      <a:pt x="131" y="0"/>
                    </a:lnTo>
                    <a:cubicBezTo>
                      <a:pt x="65" y="0"/>
                      <a:pt x="0" y="44"/>
                      <a:pt x="0" y="11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98"/>
                      <a:pt x="65" y="241"/>
                      <a:pt x="131" y="241"/>
                    </a:cubicBezTo>
                    <a:cubicBezTo>
                      <a:pt x="197" y="241"/>
                      <a:pt x="241" y="198"/>
                      <a:pt x="241" y="132"/>
                    </a:cubicBezTo>
                    <a:cubicBezTo>
                      <a:pt x="241" y="110"/>
                      <a:pt x="241" y="110"/>
                      <a:pt x="241" y="110"/>
                    </a:cubicBezTo>
                    <a:cubicBezTo>
                      <a:pt x="241" y="44"/>
                      <a:pt x="197" y="0"/>
                      <a:pt x="131" y="0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sp3d prstMaterial="matte"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í$lïḑê"/>
              <p:cNvSpPr/>
              <p:nvPr/>
            </p:nvSpPr>
            <p:spPr bwMode="auto">
              <a:xfrm>
                <a:off x="1900238" y="1449388"/>
                <a:ext cx="2684462" cy="4730750"/>
              </a:xfrm>
              <a:custGeom>
                <a:avLst/>
                <a:gdLst>
                  <a:gd name="T0" fmla="*/ 7456 w 7457"/>
                  <a:gd name="T1" fmla="*/ 13139 h 13140"/>
                  <a:gd name="T2" fmla="*/ 0 w 7457"/>
                  <a:gd name="T3" fmla="*/ 13139 h 13140"/>
                  <a:gd name="T4" fmla="*/ 0 w 7457"/>
                  <a:gd name="T5" fmla="*/ 0 h 13140"/>
                  <a:gd name="T6" fmla="*/ 7456 w 7457"/>
                  <a:gd name="T7" fmla="*/ 0 h 13140"/>
                  <a:gd name="T8" fmla="*/ 7456 w 7457"/>
                  <a:gd name="T9" fmla="*/ 13139 h 13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57" h="13140">
                    <a:moveTo>
                      <a:pt x="7456" y="13139"/>
                    </a:moveTo>
                    <a:lnTo>
                      <a:pt x="0" y="13139"/>
                    </a:lnTo>
                    <a:lnTo>
                      <a:pt x="0" y="0"/>
                    </a:lnTo>
                    <a:lnTo>
                      <a:pt x="7456" y="0"/>
                    </a:lnTo>
                    <a:lnTo>
                      <a:pt x="7456" y="13139"/>
                    </a:lnTo>
                  </a:path>
                </a:pathLst>
              </a:custGeom>
              <a:blipFill>
                <a:blip r:embed="rId3" cstate="email"/>
                <a:stretch>
                  <a:fillRect/>
                </a:stretch>
              </a:blipFill>
              <a:ln w="6350" cap="flat" cmpd="sng" algn="ctr">
                <a:noFill/>
                <a:prstDash val="solid"/>
                <a:miter lim="800000"/>
              </a:ln>
              <a:effectLst/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914400"/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6" name="î$liḋé"/>
            <p:cNvSpPr/>
            <p:nvPr/>
          </p:nvSpPr>
          <p:spPr bwMode="auto">
            <a:xfrm>
              <a:off x="1665288" y="496888"/>
              <a:ext cx="3155950" cy="6635750"/>
            </a:xfrm>
            <a:custGeom>
              <a:avLst/>
              <a:gdLst>
                <a:gd name="T0" fmla="*/ 8417 w 8768"/>
                <a:gd name="T1" fmla="*/ 437 h 18431"/>
                <a:gd name="T2" fmla="*/ 8417 w 8768"/>
                <a:gd name="T3" fmla="*/ 437 h 18431"/>
                <a:gd name="T4" fmla="*/ 7543 w 8768"/>
                <a:gd name="T5" fmla="*/ 87 h 18431"/>
                <a:gd name="T6" fmla="*/ 7280 w 8768"/>
                <a:gd name="T7" fmla="*/ 87 h 18431"/>
                <a:gd name="T8" fmla="*/ 7280 w 8768"/>
                <a:gd name="T9" fmla="*/ 43 h 18431"/>
                <a:gd name="T10" fmla="*/ 7259 w 8768"/>
                <a:gd name="T11" fmla="*/ 0 h 18431"/>
                <a:gd name="T12" fmla="*/ 5903 w 8768"/>
                <a:gd name="T13" fmla="*/ 0 h 18431"/>
                <a:gd name="T14" fmla="*/ 5859 w 8768"/>
                <a:gd name="T15" fmla="*/ 43 h 18431"/>
                <a:gd name="T16" fmla="*/ 5859 w 8768"/>
                <a:gd name="T17" fmla="*/ 87 h 18431"/>
                <a:gd name="T18" fmla="*/ 1268 w 8768"/>
                <a:gd name="T19" fmla="*/ 87 h 18431"/>
                <a:gd name="T20" fmla="*/ 43 w 8768"/>
                <a:gd name="T21" fmla="*/ 1312 h 18431"/>
                <a:gd name="T22" fmla="*/ 43 w 8768"/>
                <a:gd name="T23" fmla="*/ 2602 h 18431"/>
                <a:gd name="T24" fmla="*/ 43 w 8768"/>
                <a:gd name="T25" fmla="*/ 2602 h 18431"/>
                <a:gd name="T26" fmla="*/ 0 w 8768"/>
                <a:gd name="T27" fmla="*/ 2624 h 18431"/>
                <a:gd name="T28" fmla="*/ 0 w 8768"/>
                <a:gd name="T29" fmla="*/ 3389 h 18431"/>
                <a:gd name="T30" fmla="*/ 43 w 8768"/>
                <a:gd name="T31" fmla="*/ 3432 h 18431"/>
                <a:gd name="T32" fmla="*/ 43 w 8768"/>
                <a:gd name="T33" fmla="*/ 3432 h 18431"/>
                <a:gd name="T34" fmla="*/ 43 w 8768"/>
                <a:gd name="T35" fmla="*/ 3761 h 18431"/>
                <a:gd name="T36" fmla="*/ 43 w 8768"/>
                <a:gd name="T37" fmla="*/ 3761 h 18431"/>
                <a:gd name="T38" fmla="*/ 0 w 8768"/>
                <a:gd name="T39" fmla="*/ 3804 h 18431"/>
                <a:gd name="T40" fmla="*/ 0 w 8768"/>
                <a:gd name="T41" fmla="*/ 4941 h 18431"/>
                <a:gd name="T42" fmla="*/ 43 w 8768"/>
                <a:gd name="T43" fmla="*/ 4963 h 18431"/>
                <a:gd name="T44" fmla="*/ 43 w 8768"/>
                <a:gd name="T45" fmla="*/ 4963 h 18431"/>
                <a:gd name="T46" fmla="*/ 43 w 8768"/>
                <a:gd name="T47" fmla="*/ 5269 h 18431"/>
                <a:gd name="T48" fmla="*/ 43 w 8768"/>
                <a:gd name="T49" fmla="*/ 5269 h 18431"/>
                <a:gd name="T50" fmla="*/ 0 w 8768"/>
                <a:gd name="T51" fmla="*/ 5313 h 18431"/>
                <a:gd name="T52" fmla="*/ 0 w 8768"/>
                <a:gd name="T53" fmla="*/ 6472 h 18431"/>
                <a:gd name="T54" fmla="*/ 43 w 8768"/>
                <a:gd name="T55" fmla="*/ 6493 h 18431"/>
                <a:gd name="T56" fmla="*/ 43 w 8768"/>
                <a:gd name="T57" fmla="*/ 6493 h 18431"/>
                <a:gd name="T58" fmla="*/ 43 w 8768"/>
                <a:gd name="T59" fmla="*/ 17206 h 18431"/>
                <a:gd name="T60" fmla="*/ 1268 w 8768"/>
                <a:gd name="T61" fmla="*/ 18430 h 18431"/>
                <a:gd name="T62" fmla="*/ 7543 w 8768"/>
                <a:gd name="T63" fmla="*/ 18430 h 18431"/>
                <a:gd name="T64" fmla="*/ 8767 w 8768"/>
                <a:gd name="T65" fmla="*/ 17206 h 18431"/>
                <a:gd name="T66" fmla="*/ 8767 w 8768"/>
                <a:gd name="T67" fmla="*/ 1312 h 18431"/>
                <a:gd name="T68" fmla="*/ 8417 w 8768"/>
                <a:gd name="T69" fmla="*/ 437 h 18431"/>
                <a:gd name="T70" fmla="*/ 8592 w 8768"/>
                <a:gd name="T71" fmla="*/ 17206 h 18431"/>
                <a:gd name="T72" fmla="*/ 8592 w 8768"/>
                <a:gd name="T73" fmla="*/ 17206 h 18431"/>
                <a:gd name="T74" fmla="*/ 7543 w 8768"/>
                <a:gd name="T75" fmla="*/ 18255 h 18431"/>
                <a:gd name="T76" fmla="*/ 1268 w 8768"/>
                <a:gd name="T77" fmla="*/ 18255 h 18431"/>
                <a:gd name="T78" fmla="*/ 218 w 8768"/>
                <a:gd name="T79" fmla="*/ 17206 h 18431"/>
                <a:gd name="T80" fmla="*/ 218 w 8768"/>
                <a:gd name="T81" fmla="*/ 1312 h 18431"/>
                <a:gd name="T82" fmla="*/ 1268 w 8768"/>
                <a:gd name="T83" fmla="*/ 262 h 18431"/>
                <a:gd name="T84" fmla="*/ 7543 w 8768"/>
                <a:gd name="T85" fmla="*/ 262 h 18431"/>
                <a:gd name="T86" fmla="*/ 8592 w 8768"/>
                <a:gd name="T87" fmla="*/ 1312 h 18431"/>
                <a:gd name="T88" fmla="*/ 8592 w 8768"/>
                <a:gd name="T89" fmla="*/ 17206 h 18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8" h="18431">
                  <a:moveTo>
                    <a:pt x="8417" y="437"/>
                  </a:moveTo>
                  <a:lnTo>
                    <a:pt x="8417" y="437"/>
                  </a:lnTo>
                  <a:cubicBezTo>
                    <a:pt x="8199" y="218"/>
                    <a:pt x="7893" y="87"/>
                    <a:pt x="7543" y="87"/>
                  </a:cubicBezTo>
                  <a:cubicBezTo>
                    <a:pt x="7280" y="87"/>
                    <a:pt x="7280" y="87"/>
                    <a:pt x="7280" y="87"/>
                  </a:cubicBezTo>
                  <a:cubicBezTo>
                    <a:pt x="7280" y="43"/>
                    <a:pt x="7280" y="43"/>
                    <a:pt x="7280" y="43"/>
                  </a:cubicBezTo>
                  <a:cubicBezTo>
                    <a:pt x="7280" y="22"/>
                    <a:pt x="7280" y="0"/>
                    <a:pt x="7259" y="0"/>
                  </a:cubicBezTo>
                  <a:cubicBezTo>
                    <a:pt x="5903" y="0"/>
                    <a:pt x="5903" y="0"/>
                    <a:pt x="5903" y="0"/>
                  </a:cubicBezTo>
                  <a:cubicBezTo>
                    <a:pt x="5881" y="0"/>
                    <a:pt x="5859" y="22"/>
                    <a:pt x="5859" y="43"/>
                  </a:cubicBezTo>
                  <a:cubicBezTo>
                    <a:pt x="5859" y="87"/>
                    <a:pt x="5859" y="87"/>
                    <a:pt x="5859" y="87"/>
                  </a:cubicBezTo>
                  <a:cubicBezTo>
                    <a:pt x="1268" y="87"/>
                    <a:pt x="1268" y="87"/>
                    <a:pt x="1268" y="87"/>
                  </a:cubicBezTo>
                  <a:cubicBezTo>
                    <a:pt x="568" y="87"/>
                    <a:pt x="43" y="590"/>
                    <a:pt x="43" y="1312"/>
                  </a:cubicBezTo>
                  <a:cubicBezTo>
                    <a:pt x="43" y="2602"/>
                    <a:pt x="43" y="2602"/>
                    <a:pt x="43" y="2602"/>
                  </a:cubicBezTo>
                  <a:lnTo>
                    <a:pt x="43" y="2602"/>
                  </a:lnTo>
                  <a:cubicBezTo>
                    <a:pt x="22" y="2602"/>
                    <a:pt x="0" y="2602"/>
                    <a:pt x="0" y="2624"/>
                  </a:cubicBezTo>
                  <a:cubicBezTo>
                    <a:pt x="0" y="3389"/>
                    <a:pt x="0" y="3389"/>
                    <a:pt x="0" y="3389"/>
                  </a:cubicBezTo>
                  <a:cubicBezTo>
                    <a:pt x="0" y="3411"/>
                    <a:pt x="22" y="3432"/>
                    <a:pt x="43" y="3432"/>
                  </a:cubicBezTo>
                  <a:lnTo>
                    <a:pt x="43" y="3432"/>
                  </a:lnTo>
                  <a:cubicBezTo>
                    <a:pt x="43" y="3761"/>
                    <a:pt x="43" y="3761"/>
                    <a:pt x="43" y="3761"/>
                  </a:cubicBezTo>
                  <a:lnTo>
                    <a:pt x="43" y="3761"/>
                  </a:lnTo>
                  <a:cubicBezTo>
                    <a:pt x="22" y="3761"/>
                    <a:pt x="0" y="3782"/>
                    <a:pt x="0" y="3804"/>
                  </a:cubicBezTo>
                  <a:cubicBezTo>
                    <a:pt x="0" y="4941"/>
                    <a:pt x="0" y="4941"/>
                    <a:pt x="0" y="4941"/>
                  </a:cubicBezTo>
                  <a:cubicBezTo>
                    <a:pt x="0" y="4963"/>
                    <a:pt x="22" y="4963"/>
                    <a:pt x="43" y="4963"/>
                  </a:cubicBezTo>
                  <a:lnTo>
                    <a:pt x="43" y="4963"/>
                  </a:lnTo>
                  <a:cubicBezTo>
                    <a:pt x="43" y="5269"/>
                    <a:pt x="43" y="5269"/>
                    <a:pt x="43" y="5269"/>
                  </a:cubicBezTo>
                  <a:lnTo>
                    <a:pt x="43" y="5269"/>
                  </a:lnTo>
                  <a:cubicBezTo>
                    <a:pt x="22" y="5269"/>
                    <a:pt x="0" y="5291"/>
                    <a:pt x="0" y="5313"/>
                  </a:cubicBezTo>
                  <a:cubicBezTo>
                    <a:pt x="0" y="6472"/>
                    <a:pt x="0" y="6472"/>
                    <a:pt x="0" y="6472"/>
                  </a:cubicBezTo>
                  <a:cubicBezTo>
                    <a:pt x="0" y="6493"/>
                    <a:pt x="22" y="6493"/>
                    <a:pt x="43" y="6493"/>
                  </a:cubicBezTo>
                  <a:lnTo>
                    <a:pt x="43" y="6493"/>
                  </a:lnTo>
                  <a:cubicBezTo>
                    <a:pt x="43" y="17206"/>
                    <a:pt x="43" y="17206"/>
                    <a:pt x="43" y="17206"/>
                  </a:cubicBezTo>
                  <a:cubicBezTo>
                    <a:pt x="43" y="17883"/>
                    <a:pt x="590" y="18430"/>
                    <a:pt x="1268" y="18430"/>
                  </a:cubicBezTo>
                  <a:cubicBezTo>
                    <a:pt x="7543" y="18430"/>
                    <a:pt x="7543" y="18430"/>
                    <a:pt x="7543" y="18430"/>
                  </a:cubicBezTo>
                  <a:cubicBezTo>
                    <a:pt x="8221" y="18430"/>
                    <a:pt x="8767" y="17883"/>
                    <a:pt x="8767" y="17206"/>
                  </a:cubicBezTo>
                  <a:cubicBezTo>
                    <a:pt x="8767" y="1312"/>
                    <a:pt x="8767" y="1312"/>
                    <a:pt x="8767" y="1312"/>
                  </a:cubicBezTo>
                  <a:cubicBezTo>
                    <a:pt x="8767" y="984"/>
                    <a:pt x="8658" y="678"/>
                    <a:pt x="8417" y="437"/>
                  </a:cubicBezTo>
                  <a:close/>
                  <a:moveTo>
                    <a:pt x="8592" y="17206"/>
                  </a:moveTo>
                  <a:lnTo>
                    <a:pt x="8592" y="17206"/>
                  </a:lnTo>
                  <a:cubicBezTo>
                    <a:pt x="8592" y="17795"/>
                    <a:pt x="8133" y="18255"/>
                    <a:pt x="7543" y="18255"/>
                  </a:cubicBezTo>
                  <a:cubicBezTo>
                    <a:pt x="1268" y="18255"/>
                    <a:pt x="1268" y="18255"/>
                    <a:pt x="1268" y="18255"/>
                  </a:cubicBezTo>
                  <a:cubicBezTo>
                    <a:pt x="700" y="18255"/>
                    <a:pt x="218" y="17795"/>
                    <a:pt x="218" y="17206"/>
                  </a:cubicBezTo>
                  <a:cubicBezTo>
                    <a:pt x="218" y="1312"/>
                    <a:pt x="218" y="1312"/>
                    <a:pt x="218" y="1312"/>
                  </a:cubicBezTo>
                  <a:cubicBezTo>
                    <a:pt x="218" y="700"/>
                    <a:pt x="656" y="262"/>
                    <a:pt x="1268" y="262"/>
                  </a:cubicBezTo>
                  <a:cubicBezTo>
                    <a:pt x="7543" y="262"/>
                    <a:pt x="7543" y="262"/>
                    <a:pt x="7543" y="262"/>
                  </a:cubicBezTo>
                  <a:cubicBezTo>
                    <a:pt x="8155" y="262"/>
                    <a:pt x="8592" y="721"/>
                    <a:pt x="8592" y="1312"/>
                  </a:cubicBezTo>
                  <a:lnTo>
                    <a:pt x="8592" y="17206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ffectLst/>
            <a:sp3d prstMaterial="matte"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ïŝļïḍé"/>
          <p:cNvGrpSpPr/>
          <p:nvPr/>
        </p:nvGrpSpPr>
        <p:grpSpPr>
          <a:xfrm>
            <a:off x="673100" y="4478076"/>
            <a:ext cx="2287383" cy="1289050"/>
            <a:chOff x="2016125" y="4857750"/>
            <a:chExt cx="2232025" cy="1289050"/>
          </a:xfrm>
        </p:grpSpPr>
        <p:sp>
          <p:nvSpPr>
            <p:cNvPr id="27" name="îṧḻïḍé"/>
            <p:cNvSpPr txBox="1"/>
            <p:nvPr/>
          </p:nvSpPr>
          <p:spPr>
            <a:xfrm>
              <a:off x="2016125" y="5238764"/>
              <a:ext cx="2232025" cy="908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此处输入文本内容或点击复制黏贴文本。</a:t>
              </a:r>
              <a:endParaRPr lang="en-US" altLang="zh-CN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8" name="ïšľïďé"/>
            <p:cNvSpPr/>
            <p:nvPr/>
          </p:nvSpPr>
          <p:spPr>
            <a:xfrm>
              <a:off x="2016125" y="4857750"/>
              <a:ext cx="2232025" cy="38101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zh-CN" altLang="en-US" sz="2000" dirty="0">
                  <a:solidFill>
                    <a:schemeClr val="bg1"/>
                  </a:solidFill>
                </a:rPr>
                <a:t>输入标题内容</a:t>
              </a:r>
            </a:p>
          </p:txBody>
        </p:sp>
      </p:grpSp>
      <p:sp>
        <p:nvSpPr>
          <p:cNvPr id="16" name="iṣḷide"/>
          <p:cNvSpPr/>
          <p:nvPr/>
        </p:nvSpPr>
        <p:spPr>
          <a:xfrm>
            <a:off x="1561795" y="3859399"/>
            <a:ext cx="509992" cy="556186"/>
          </a:xfrm>
          <a:custGeom>
            <a:avLst/>
            <a:gdLst>
              <a:gd name="T0" fmla="*/ 2518 w 2518"/>
              <a:gd name="T1" fmla="*/ 2650 h 2750"/>
              <a:gd name="T2" fmla="*/ 100 w 2518"/>
              <a:gd name="T3" fmla="*/ 2750 h 2750"/>
              <a:gd name="T4" fmla="*/ 0 w 2518"/>
              <a:gd name="T5" fmla="*/ 2207 h 2750"/>
              <a:gd name="T6" fmla="*/ 735 w 2518"/>
              <a:gd name="T7" fmla="*/ 1547 h 2750"/>
              <a:gd name="T8" fmla="*/ 871 w 2518"/>
              <a:gd name="T9" fmla="*/ 1596 h 2750"/>
              <a:gd name="T10" fmla="*/ 1098 w 2518"/>
              <a:gd name="T11" fmla="*/ 1922 h 2750"/>
              <a:gd name="T12" fmla="*/ 1069 w 2518"/>
              <a:gd name="T13" fmla="*/ 1733 h 2750"/>
              <a:gd name="T14" fmla="*/ 1366 w 2518"/>
              <a:gd name="T15" fmla="*/ 1688 h 2750"/>
              <a:gd name="T16" fmla="*/ 1459 w 2518"/>
              <a:gd name="T17" fmla="*/ 1826 h 2750"/>
              <a:gd name="T18" fmla="*/ 1453 w 2518"/>
              <a:gd name="T19" fmla="*/ 2031 h 2750"/>
              <a:gd name="T20" fmla="*/ 1705 w 2518"/>
              <a:gd name="T21" fmla="*/ 1543 h 2750"/>
              <a:gd name="T22" fmla="*/ 2221 w 2518"/>
              <a:gd name="T23" fmla="*/ 1765 h 2750"/>
              <a:gd name="T24" fmla="*/ 1774 w 2518"/>
              <a:gd name="T25" fmla="*/ 827 h 2750"/>
              <a:gd name="T26" fmla="*/ 1774 w 2518"/>
              <a:gd name="T27" fmla="*/ 827 h 2750"/>
              <a:gd name="T28" fmla="*/ 1752 w 2518"/>
              <a:gd name="T29" fmla="*/ 1190 h 2750"/>
              <a:gd name="T30" fmla="*/ 1453 w 2518"/>
              <a:gd name="T31" fmla="*/ 1525 h 2750"/>
              <a:gd name="T32" fmla="*/ 1065 w 2518"/>
              <a:gd name="T33" fmla="*/ 1525 h 2750"/>
              <a:gd name="T34" fmla="*/ 766 w 2518"/>
              <a:gd name="T35" fmla="*/ 1190 h 2750"/>
              <a:gd name="T36" fmla="*/ 582 w 2518"/>
              <a:gd name="T37" fmla="*/ 719 h 2750"/>
              <a:gd name="T38" fmla="*/ 632 w 2518"/>
              <a:gd name="T39" fmla="*/ 594 h 2750"/>
              <a:gd name="T40" fmla="*/ 633 w 2518"/>
              <a:gd name="T41" fmla="*/ 586 h 2750"/>
              <a:gd name="T42" fmla="*/ 874 w 2518"/>
              <a:gd name="T43" fmla="*/ 132 h 2750"/>
              <a:gd name="T44" fmla="*/ 1259 w 2518"/>
              <a:gd name="T45" fmla="*/ 0 h 2750"/>
              <a:gd name="T46" fmla="*/ 1292 w 2518"/>
              <a:gd name="T47" fmla="*/ 2 h 2750"/>
              <a:gd name="T48" fmla="*/ 1891 w 2518"/>
              <a:gd name="T49" fmla="*/ 669 h 2750"/>
              <a:gd name="T50" fmla="*/ 1959 w 2518"/>
              <a:gd name="T51" fmla="*/ 960 h 2750"/>
              <a:gd name="T52" fmla="*/ 1691 w 2518"/>
              <a:gd name="T53" fmla="*/ 720 h 2750"/>
              <a:gd name="T54" fmla="*/ 1526 w 2518"/>
              <a:gd name="T55" fmla="*/ 617 h 2750"/>
              <a:gd name="T56" fmla="*/ 1041 w 2518"/>
              <a:gd name="T57" fmla="*/ 482 h 2750"/>
              <a:gd name="T58" fmla="*/ 827 w 2518"/>
              <a:gd name="T59" fmla="*/ 674 h 2750"/>
              <a:gd name="T60" fmla="*/ 751 w 2518"/>
              <a:gd name="T61" fmla="*/ 826 h 2750"/>
              <a:gd name="T62" fmla="*/ 813 w 2518"/>
              <a:gd name="T63" fmla="*/ 996 h 2750"/>
              <a:gd name="T64" fmla="*/ 921 w 2518"/>
              <a:gd name="T65" fmla="*/ 1052 h 2750"/>
              <a:gd name="T66" fmla="*/ 1151 w 2518"/>
              <a:gd name="T67" fmla="*/ 1344 h 2750"/>
              <a:gd name="T68" fmla="*/ 1439 w 2518"/>
              <a:gd name="T69" fmla="*/ 1304 h 2750"/>
              <a:gd name="T70" fmla="*/ 1705 w 2518"/>
              <a:gd name="T71" fmla="*/ 996 h 2750"/>
              <a:gd name="T72" fmla="*/ 1774 w 2518"/>
              <a:gd name="T73" fmla="*/ 827 h 2750"/>
              <a:gd name="T74" fmla="*/ 1692 w 2518"/>
              <a:gd name="T75" fmla="*/ 720 h 2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8" h="2750">
                <a:moveTo>
                  <a:pt x="2518" y="2207"/>
                </a:moveTo>
                <a:lnTo>
                  <a:pt x="2518" y="2650"/>
                </a:lnTo>
                <a:cubicBezTo>
                  <a:pt x="2518" y="2705"/>
                  <a:pt x="2473" y="2750"/>
                  <a:pt x="2418" y="2750"/>
                </a:cubicBezTo>
                <a:lnTo>
                  <a:pt x="100" y="2750"/>
                </a:lnTo>
                <a:cubicBezTo>
                  <a:pt x="45" y="2750"/>
                  <a:pt x="0" y="2705"/>
                  <a:pt x="0" y="2650"/>
                </a:cubicBezTo>
                <a:lnTo>
                  <a:pt x="0" y="2207"/>
                </a:lnTo>
                <a:cubicBezTo>
                  <a:pt x="0" y="2012"/>
                  <a:pt x="117" y="1839"/>
                  <a:pt x="297" y="1765"/>
                </a:cubicBezTo>
                <a:lnTo>
                  <a:pt x="735" y="1547"/>
                </a:lnTo>
                <a:cubicBezTo>
                  <a:pt x="760" y="1535"/>
                  <a:pt x="788" y="1534"/>
                  <a:pt x="813" y="1543"/>
                </a:cubicBezTo>
                <a:cubicBezTo>
                  <a:pt x="839" y="1552"/>
                  <a:pt x="860" y="1571"/>
                  <a:pt x="871" y="1596"/>
                </a:cubicBezTo>
                <a:lnTo>
                  <a:pt x="1066" y="2031"/>
                </a:lnTo>
                <a:lnTo>
                  <a:pt x="1098" y="1922"/>
                </a:lnTo>
                <a:lnTo>
                  <a:pt x="1059" y="1826"/>
                </a:lnTo>
                <a:cubicBezTo>
                  <a:pt x="1047" y="1795"/>
                  <a:pt x="1050" y="1760"/>
                  <a:pt x="1069" y="1733"/>
                </a:cubicBezTo>
                <a:cubicBezTo>
                  <a:pt x="1087" y="1705"/>
                  <a:pt x="1118" y="1688"/>
                  <a:pt x="1152" y="1688"/>
                </a:cubicBezTo>
                <a:lnTo>
                  <a:pt x="1366" y="1688"/>
                </a:lnTo>
                <a:cubicBezTo>
                  <a:pt x="1400" y="1688"/>
                  <a:pt x="1431" y="1705"/>
                  <a:pt x="1449" y="1733"/>
                </a:cubicBezTo>
                <a:cubicBezTo>
                  <a:pt x="1468" y="1760"/>
                  <a:pt x="1472" y="1795"/>
                  <a:pt x="1459" y="1826"/>
                </a:cubicBezTo>
                <a:lnTo>
                  <a:pt x="1420" y="1922"/>
                </a:lnTo>
                <a:lnTo>
                  <a:pt x="1453" y="2031"/>
                </a:lnTo>
                <a:lnTo>
                  <a:pt x="1647" y="1596"/>
                </a:lnTo>
                <a:cubicBezTo>
                  <a:pt x="1658" y="1571"/>
                  <a:pt x="1679" y="1552"/>
                  <a:pt x="1705" y="1543"/>
                </a:cubicBezTo>
                <a:cubicBezTo>
                  <a:pt x="1730" y="1534"/>
                  <a:pt x="1759" y="1535"/>
                  <a:pt x="1783" y="1547"/>
                </a:cubicBezTo>
                <a:lnTo>
                  <a:pt x="2221" y="1765"/>
                </a:lnTo>
                <a:cubicBezTo>
                  <a:pt x="2402" y="1839"/>
                  <a:pt x="2518" y="2012"/>
                  <a:pt x="2518" y="2207"/>
                </a:cubicBezTo>
                <a:close/>
                <a:moveTo>
                  <a:pt x="1774" y="827"/>
                </a:moveTo>
                <a:cubicBezTo>
                  <a:pt x="1774" y="827"/>
                  <a:pt x="1771" y="827"/>
                  <a:pt x="1774" y="827"/>
                </a:cubicBezTo>
                <a:lnTo>
                  <a:pt x="1774" y="827"/>
                </a:lnTo>
                <a:close/>
                <a:moveTo>
                  <a:pt x="1959" y="960"/>
                </a:moveTo>
                <a:cubicBezTo>
                  <a:pt x="1915" y="1126"/>
                  <a:pt x="1817" y="1176"/>
                  <a:pt x="1752" y="1190"/>
                </a:cubicBezTo>
                <a:cubicBezTo>
                  <a:pt x="1715" y="1262"/>
                  <a:pt x="1646" y="1385"/>
                  <a:pt x="1576" y="1450"/>
                </a:cubicBezTo>
                <a:cubicBezTo>
                  <a:pt x="1544" y="1481"/>
                  <a:pt x="1502" y="1506"/>
                  <a:pt x="1453" y="1525"/>
                </a:cubicBezTo>
                <a:cubicBezTo>
                  <a:pt x="1391" y="1550"/>
                  <a:pt x="1326" y="1562"/>
                  <a:pt x="1259" y="1562"/>
                </a:cubicBezTo>
                <a:cubicBezTo>
                  <a:pt x="1192" y="1562"/>
                  <a:pt x="1127" y="1550"/>
                  <a:pt x="1065" y="1525"/>
                </a:cubicBezTo>
                <a:cubicBezTo>
                  <a:pt x="1016" y="1506"/>
                  <a:pt x="974" y="1481"/>
                  <a:pt x="942" y="1450"/>
                </a:cubicBezTo>
                <a:cubicBezTo>
                  <a:pt x="872" y="1385"/>
                  <a:pt x="803" y="1262"/>
                  <a:pt x="766" y="1190"/>
                </a:cubicBezTo>
                <a:cubicBezTo>
                  <a:pt x="701" y="1176"/>
                  <a:pt x="603" y="1126"/>
                  <a:pt x="560" y="960"/>
                </a:cubicBezTo>
                <a:cubicBezTo>
                  <a:pt x="534" y="862"/>
                  <a:pt x="541" y="781"/>
                  <a:pt x="582" y="719"/>
                </a:cubicBezTo>
                <a:cubicBezTo>
                  <a:pt x="595" y="698"/>
                  <a:pt x="611" y="681"/>
                  <a:pt x="627" y="669"/>
                </a:cubicBezTo>
                <a:cubicBezTo>
                  <a:pt x="627" y="648"/>
                  <a:pt x="629" y="622"/>
                  <a:pt x="632" y="594"/>
                </a:cubicBezTo>
                <a:cubicBezTo>
                  <a:pt x="632" y="593"/>
                  <a:pt x="632" y="592"/>
                  <a:pt x="632" y="591"/>
                </a:cubicBezTo>
                <a:cubicBezTo>
                  <a:pt x="633" y="589"/>
                  <a:pt x="633" y="588"/>
                  <a:pt x="633" y="586"/>
                </a:cubicBezTo>
                <a:cubicBezTo>
                  <a:pt x="646" y="480"/>
                  <a:pt x="683" y="337"/>
                  <a:pt x="783" y="219"/>
                </a:cubicBezTo>
                <a:cubicBezTo>
                  <a:pt x="811" y="185"/>
                  <a:pt x="842" y="156"/>
                  <a:pt x="874" y="132"/>
                </a:cubicBezTo>
                <a:cubicBezTo>
                  <a:pt x="965" y="54"/>
                  <a:pt x="1085" y="0"/>
                  <a:pt x="1241" y="0"/>
                </a:cubicBezTo>
                <a:cubicBezTo>
                  <a:pt x="1247" y="0"/>
                  <a:pt x="1253" y="0"/>
                  <a:pt x="1259" y="0"/>
                </a:cubicBezTo>
                <a:lnTo>
                  <a:pt x="1259" y="0"/>
                </a:lnTo>
                <a:cubicBezTo>
                  <a:pt x="1261" y="0"/>
                  <a:pt x="1273" y="0"/>
                  <a:pt x="1292" y="2"/>
                </a:cubicBezTo>
                <a:cubicBezTo>
                  <a:pt x="1693" y="28"/>
                  <a:pt x="1843" y="326"/>
                  <a:pt x="1867" y="486"/>
                </a:cubicBezTo>
                <a:cubicBezTo>
                  <a:pt x="1884" y="558"/>
                  <a:pt x="1890" y="623"/>
                  <a:pt x="1891" y="669"/>
                </a:cubicBezTo>
                <a:cubicBezTo>
                  <a:pt x="1907" y="681"/>
                  <a:pt x="1923" y="698"/>
                  <a:pt x="1937" y="719"/>
                </a:cubicBezTo>
                <a:cubicBezTo>
                  <a:pt x="1977" y="781"/>
                  <a:pt x="1984" y="862"/>
                  <a:pt x="1959" y="960"/>
                </a:cubicBezTo>
                <a:close/>
                <a:moveTo>
                  <a:pt x="1692" y="720"/>
                </a:moveTo>
                <a:lnTo>
                  <a:pt x="1691" y="720"/>
                </a:lnTo>
                <a:cubicBezTo>
                  <a:pt x="1691" y="719"/>
                  <a:pt x="1694" y="674"/>
                  <a:pt x="1687" y="611"/>
                </a:cubicBezTo>
                <a:cubicBezTo>
                  <a:pt x="1642" y="615"/>
                  <a:pt x="1586" y="617"/>
                  <a:pt x="1526" y="617"/>
                </a:cubicBezTo>
                <a:cubicBezTo>
                  <a:pt x="1377" y="617"/>
                  <a:pt x="1268" y="601"/>
                  <a:pt x="1193" y="568"/>
                </a:cubicBezTo>
                <a:cubicBezTo>
                  <a:pt x="1131" y="540"/>
                  <a:pt x="1081" y="510"/>
                  <a:pt x="1041" y="482"/>
                </a:cubicBezTo>
                <a:cubicBezTo>
                  <a:pt x="1027" y="508"/>
                  <a:pt x="1009" y="534"/>
                  <a:pt x="988" y="557"/>
                </a:cubicBezTo>
                <a:cubicBezTo>
                  <a:pt x="934" y="615"/>
                  <a:pt x="873" y="652"/>
                  <a:pt x="827" y="674"/>
                </a:cubicBezTo>
                <a:cubicBezTo>
                  <a:pt x="826" y="702"/>
                  <a:pt x="827" y="720"/>
                  <a:pt x="827" y="720"/>
                </a:cubicBezTo>
                <a:cubicBezTo>
                  <a:pt x="832" y="770"/>
                  <a:pt x="799" y="815"/>
                  <a:pt x="751" y="826"/>
                </a:cubicBezTo>
                <a:cubicBezTo>
                  <a:pt x="746" y="829"/>
                  <a:pt x="738" y="854"/>
                  <a:pt x="753" y="909"/>
                </a:cubicBezTo>
                <a:cubicBezTo>
                  <a:pt x="767" y="962"/>
                  <a:pt x="789" y="994"/>
                  <a:pt x="813" y="996"/>
                </a:cubicBezTo>
                <a:cubicBezTo>
                  <a:pt x="822" y="993"/>
                  <a:pt x="831" y="992"/>
                  <a:pt x="839" y="992"/>
                </a:cubicBezTo>
                <a:cubicBezTo>
                  <a:pt x="875" y="992"/>
                  <a:pt x="904" y="1016"/>
                  <a:pt x="921" y="1052"/>
                </a:cubicBezTo>
                <a:cubicBezTo>
                  <a:pt x="955" y="1124"/>
                  <a:pt x="1027" y="1256"/>
                  <a:pt x="1079" y="1304"/>
                </a:cubicBezTo>
                <a:cubicBezTo>
                  <a:pt x="1094" y="1319"/>
                  <a:pt x="1120" y="1333"/>
                  <a:pt x="1151" y="1344"/>
                </a:cubicBezTo>
                <a:cubicBezTo>
                  <a:pt x="1221" y="1368"/>
                  <a:pt x="1297" y="1368"/>
                  <a:pt x="1367" y="1344"/>
                </a:cubicBezTo>
                <a:cubicBezTo>
                  <a:pt x="1398" y="1333"/>
                  <a:pt x="1424" y="1319"/>
                  <a:pt x="1439" y="1304"/>
                </a:cubicBezTo>
                <a:cubicBezTo>
                  <a:pt x="1491" y="1256"/>
                  <a:pt x="1564" y="1124"/>
                  <a:pt x="1597" y="1052"/>
                </a:cubicBezTo>
                <a:cubicBezTo>
                  <a:pt x="1618" y="1007"/>
                  <a:pt x="1658" y="982"/>
                  <a:pt x="1705" y="996"/>
                </a:cubicBezTo>
                <a:cubicBezTo>
                  <a:pt x="1729" y="994"/>
                  <a:pt x="1751" y="962"/>
                  <a:pt x="1765" y="909"/>
                </a:cubicBezTo>
                <a:cubicBezTo>
                  <a:pt x="1778" y="860"/>
                  <a:pt x="1774" y="840"/>
                  <a:pt x="1774" y="827"/>
                </a:cubicBezTo>
                <a:cubicBezTo>
                  <a:pt x="1774" y="824"/>
                  <a:pt x="1774" y="825"/>
                  <a:pt x="1774" y="826"/>
                </a:cubicBezTo>
                <a:cubicBezTo>
                  <a:pt x="1783" y="773"/>
                  <a:pt x="1745" y="725"/>
                  <a:pt x="1692" y="720"/>
                </a:cubicBezTo>
                <a:close/>
              </a:path>
            </a:pathLst>
          </a:custGeom>
          <a:solidFill>
            <a:srgbClr val="00B0F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7" name="iš1iḑé"/>
          <p:cNvGrpSpPr/>
          <p:nvPr/>
        </p:nvGrpSpPr>
        <p:grpSpPr>
          <a:xfrm>
            <a:off x="3557285" y="4478076"/>
            <a:ext cx="2287383" cy="1289050"/>
            <a:chOff x="2016125" y="4857750"/>
            <a:chExt cx="2232025" cy="1289050"/>
          </a:xfrm>
        </p:grpSpPr>
        <p:sp>
          <p:nvSpPr>
            <p:cNvPr id="25" name="ïšliḓê"/>
            <p:cNvSpPr txBox="1"/>
            <p:nvPr/>
          </p:nvSpPr>
          <p:spPr>
            <a:xfrm>
              <a:off x="2016125" y="5238764"/>
              <a:ext cx="2232025" cy="908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此处输入文本内容或点击复制黏贴文本。</a:t>
              </a:r>
              <a:endParaRPr lang="en-US" altLang="zh-CN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6" name="î$1iḑé"/>
            <p:cNvSpPr/>
            <p:nvPr/>
          </p:nvSpPr>
          <p:spPr>
            <a:xfrm>
              <a:off x="2016125" y="4857750"/>
              <a:ext cx="2232025" cy="38101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zh-CN" altLang="en-US" sz="2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输入标题内容</a:t>
              </a:r>
            </a:p>
          </p:txBody>
        </p:sp>
      </p:grpSp>
      <p:sp>
        <p:nvSpPr>
          <p:cNvPr id="44" name="iš1ïdê"/>
          <p:cNvSpPr/>
          <p:nvPr/>
        </p:nvSpPr>
        <p:spPr>
          <a:xfrm>
            <a:off x="4422883" y="3861131"/>
            <a:ext cx="556186" cy="552723"/>
          </a:xfrm>
          <a:custGeom>
            <a:avLst/>
            <a:gdLst>
              <a:gd name="connsiteX0" fmla="*/ 486711 w 593106"/>
              <a:gd name="connsiteY0" fmla="*/ 490288 h 589414"/>
              <a:gd name="connsiteX1" fmla="*/ 489292 w 593106"/>
              <a:gd name="connsiteY1" fmla="*/ 522070 h 589414"/>
              <a:gd name="connsiteX2" fmla="*/ 472086 w 593106"/>
              <a:gd name="connsiteY2" fmla="*/ 534955 h 589414"/>
              <a:gd name="connsiteX3" fmla="*/ 451438 w 593106"/>
              <a:gd name="connsiteY3" fmla="*/ 520352 h 589414"/>
              <a:gd name="connsiteX4" fmla="*/ 451438 w 593106"/>
              <a:gd name="connsiteY4" fmla="*/ 517775 h 589414"/>
              <a:gd name="connsiteX5" fmla="*/ 486711 w 593106"/>
              <a:gd name="connsiteY5" fmla="*/ 490288 h 589414"/>
              <a:gd name="connsiteX6" fmla="*/ 96792 w 593106"/>
              <a:gd name="connsiteY6" fmla="*/ 487634 h 589414"/>
              <a:gd name="connsiteX7" fmla="*/ 123450 w 593106"/>
              <a:gd name="connsiteY7" fmla="*/ 511688 h 589414"/>
              <a:gd name="connsiteX8" fmla="*/ 102811 w 593106"/>
              <a:gd name="connsiteY8" fmla="*/ 520279 h 589414"/>
              <a:gd name="connsiteX9" fmla="*/ 100231 w 593106"/>
              <a:gd name="connsiteY9" fmla="*/ 517702 h 589414"/>
              <a:gd name="connsiteX10" fmla="*/ 96792 w 593106"/>
              <a:gd name="connsiteY10" fmla="*/ 487634 h 589414"/>
              <a:gd name="connsiteX11" fmla="*/ 334303 w 593106"/>
              <a:gd name="connsiteY11" fmla="*/ 470443 h 589414"/>
              <a:gd name="connsiteX12" fmla="*/ 390271 w 593106"/>
              <a:gd name="connsiteY12" fmla="*/ 474744 h 589414"/>
              <a:gd name="connsiteX13" fmla="*/ 417825 w 593106"/>
              <a:gd name="connsiteY13" fmla="*/ 512587 h 589414"/>
              <a:gd name="connsiteX14" fmla="*/ 410936 w 593106"/>
              <a:gd name="connsiteY14" fmla="*/ 539249 h 589414"/>
              <a:gd name="connsiteX15" fmla="*/ 368745 w 593106"/>
              <a:gd name="connsiteY15" fmla="*/ 582252 h 589414"/>
              <a:gd name="connsiteX16" fmla="*/ 334303 w 593106"/>
              <a:gd name="connsiteY16" fmla="*/ 589133 h 589414"/>
              <a:gd name="connsiteX17" fmla="*/ 299861 w 593106"/>
              <a:gd name="connsiteY17" fmla="*/ 556450 h 589414"/>
              <a:gd name="connsiteX18" fmla="*/ 299861 w 593106"/>
              <a:gd name="connsiteY18" fmla="*/ 503986 h 589414"/>
              <a:gd name="connsiteX19" fmla="*/ 334303 w 593106"/>
              <a:gd name="connsiteY19" fmla="*/ 470443 h 589414"/>
              <a:gd name="connsiteX20" fmla="*/ 231018 w 593106"/>
              <a:gd name="connsiteY20" fmla="*/ 470443 h 589414"/>
              <a:gd name="connsiteX21" fmla="*/ 265461 w 593106"/>
              <a:gd name="connsiteY21" fmla="*/ 503982 h 589414"/>
              <a:gd name="connsiteX22" fmla="*/ 265461 w 593106"/>
              <a:gd name="connsiteY22" fmla="*/ 555580 h 589414"/>
              <a:gd name="connsiteX23" fmla="*/ 231018 w 593106"/>
              <a:gd name="connsiteY23" fmla="*/ 583959 h 589414"/>
              <a:gd name="connsiteX24" fmla="*/ 204325 w 593106"/>
              <a:gd name="connsiteY24" fmla="*/ 577080 h 589414"/>
              <a:gd name="connsiteX25" fmla="*/ 162994 w 593106"/>
              <a:gd name="connsiteY25" fmla="*/ 531501 h 589414"/>
              <a:gd name="connsiteX26" fmla="*/ 158688 w 593106"/>
              <a:gd name="connsiteY26" fmla="*/ 510862 h 589414"/>
              <a:gd name="connsiteX27" fmla="*/ 185382 w 593106"/>
              <a:gd name="connsiteY27" fmla="*/ 473883 h 589414"/>
              <a:gd name="connsiteX28" fmla="*/ 231018 w 593106"/>
              <a:gd name="connsiteY28" fmla="*/ 470443 h 589414"/>
              <a:gd name="connsiteX29" fmla="*/ 503923 w 593106"/>
              <a:gd name="connsiteY29" fmla="*/ 304486 h 589414"/>
              <a:gd name="connsiteX30" fmla="*/ 561622 w 593106"/>
              <a:gd name="connsiteY30" fmla="*/ 304486 h 589414"/>
              <a:gd name="connsiteX31" fmla="*/ 592624 w 593106"/>
              <a:gd name="connsiteY31" fmla="*/ 338891 h 589414"/>
              <a:gd name="connsiteX32" fmla="*/ 556455 w 593106"/>
              <a:gd name="connsiteY32" fmla="*/ 441247 h 589414"/>
              <a:gd name="connsiteX33" fmla="*/ 504785 w 593106"/>
              <a:gd name="connsiteY33" fmla="*/ 459310 h 589414"/>
              <a:gd name="connsiteX34" fmla="*/ 497895 w 593106"/>
              <a:gd name="connsiteY34" fmla="*/ 457590 h 589414"/>
              <a:gd name="connsiteX35" fmla="*/ 468615 w 593106"/>
              <a:gd name="connsiteY35" fmla="*/ 416303 h 589414"/>
              <a:gd name="connsiteX36" fmla="*/ 471199 w 593106"/>
              <a:gd name="connsiteY36" fmla="*/ 338891 h 589414"/>
              <a:gd name="connsiteX37" fmla="*/ 503923 w 593106"/>
              <a:gd name="connsiteY37" fmla="*/ 304486 h 589414"/>
              <a:gd name="connsiteX38" fmla="*/ 334297 w 593106"/>
              <a:gd name="connsiteY38" fmla="*/ 304486 h 589414"/>
              <a:gd name="connsiteX39" fmla="*/ 400585 w 593106"/>
              <a:gd name="connsiteY39" fmla="*/ 304486 h 589414"/>
              <a:gd name="connsiteX40" fmla="*/ 436742 w 593106"/>
              <a:gd name="connsiteY40" fmla="*/ 338887 h 589414"/>
              <a:gd name="connsiteX41" fmla="*/ 434159 w 593106"/>
              <a:gd name="connsiteY41" fmla="*/ 410269 h 589414"/>
              <a:gd name="connsiteX42" fmla="*/ 396280 w 593106"/>
              <a:gd name="connsiteY42" fmla="*/ 440370 h 589414"/>
              <a:gd name="connsiteX43" fmla="*/ 334297 w 593106"/>
              <a:gd name="connsiteY43" fmla="*/ 436070 h 589414"/>
              <a:gd name="connsiteX44" fmla="*/ 299861 w 593106"/>
              <a:gd name="connsiteY44" fmla="*/ 400809 h 589414"/>
              <a:gd name="connsiteX45" fmla="*/ 299861 w 593106"/>
              <a:gd name="connsiteY45" fmla="*/ 338887 h 589414"/>
              <a:gd name="connsiteX46" fmla="*/ 334297 w 593106"/>
              <a:gd name="connsiteY46" fmla="*/ 304486 h 589414"/>
              <a:gd name="connsiteX47" fmla="*/ 175089 w 593106"/>
              <a:gd name="connsiteY47" fmla="*/ 304486 h 589414"/>
              <a:gd name="connsiteX48" fmla="*/ 231033 w 593106"/>
              <a:gd name="connsiteY48" fmla="*/ 304486 h 589414"/>
              <a:gd name="connsiteX49" fmla="*/ 265460 w 593106"/>
              <a:gd name="connsiteY49" fmla="*/ 338895 h 589414"/>
              <a:gd name="connsiteX50" fmla="*/ 265460 w 593106"/>
              <a:gd name="connsiteY50" fmla="*/ 400830 h 589414"/>
              <a:gd name="connsiteX51" fmla="*/ 231033 w 593106"/>
              <a:gd name="connsiteY51" fmla="*/ 436099 h 589414"/>
              <a:gd name="connsiteX52" fmla="*/ 179393 w 593106"/>
              <a:gd name="connsiteY52" fmla="*/ 439540 h 589414"/>
              <a:gd name="connsiteX53" fmla="*/ 141523 w 593106"/>
              <a:gd name="connsiteY53" fmla="*/ 409433 h 589414"/>
              <a:gd name="connsiteX54" fmla="*/ 138941 w 593106"/>
              <a:gd name="connsiteY54" fmla="*/ 338895 h 589414"/>
              <a:gd name="connsiteX55" fmla="*/ 175089 w 593106"/>
              <a:gd name="connsiteY55" fmla="*/ 304486 h 589414"/>
              <a:gd name="connsiteX56" fmla="*/ 31285 w 593106"/>
              <a:gd name="connsiteY56" fmla="*/ 304486 h 589414"/>
              <a:gd name="connsiteX57" fmla="*/ 72605 w 593106"/>
              <a:gd name="connsiteY57" fmla="*/ 304486 h 589414"/>
              <a:gd name="connsiteX58" fmla="*/ 105316 w 593106"/>
              <a:gd name="connsiteY58" fmla="*/ 338895 h 589414"/>
              <a:gd name="connsiteX59" fmla="*/ 107898 w 593106"/>
              <a:gd name="connsiteY59" fmla="*/ 414595 h 589414"/>
              <a:gd name="connsiteX60" fmla="*/ 82074 w 593106"/>
              <a:gd name="connsiteY60" fmla="*/ 455887 h 589414"/>
              <a:gd name="connsiteX61" fmla="*/ 33868 w 593106"/>
              <a:gd name="connsiteY61" fmla="*/ 436101 h 589414"/>
              <a:gd name="connsiteX62" fmla="*/ 296 w 593106"/>
              <a:gd name="connsiteY62" fmla="*/ 338895 h 589414"/>
              <a:gd name="connsiteX63" fmla="*/ 31285 w 593106"/>
              <a:gd name="connsiteY63" fmla="*/ 304486 h 589414"/>
              <a:gd name="connsiteX64" fmla="*/ 220702 w 593106"/>
              <a:gd name="connsiteY64" fmla="*/ 131682 h 589414"/>
              <a:gd name="connsiteX65" fmla="*/ 231031 w 593106"/>
              <a:gd name="connsiteY65" fmla="*/ 132542 h 589414"/>
              <a:gd name="connsiteX66" fmla="*/ 265461 w 593106"/>
              <a:gd name="connsiteY66" fmla="*/ 167787 h 589414"/>
              <a:gd name="connsiteX67" fmla="*/ 265461 w 593106"/>
              <a:gd name="connsiteY67" fmla="*/ 235699 h 589414"/>
              <a:gd name="connsiteX68" fmla="*/ 231031 w 593106"/>
              <a:gd name="connsiteY68" fmla="*/ 270085 h 589414"/>
              <a:gd name="connsiteX69" fmla="*/ 178525 w 593106"/>
              <a:gd name="connsiteY69" fmla="*/ 270085 h 589414"/>
              <a:gd name="connsiteX70" fmla="*/ 150121 w 593106"/>
              <a:gd name="connsiteY70" fmla="*/ 236559 h 589414"/>
              <a:gd name="connsiteX71" fmla="*/ 172500 w 593106"/>
              <a:gd name="connsiteY71" fmla="*/ 160910 h 589414"/>
              <a:gd name="connsiteX72" fmla="*/ 220702 w 593106"/>
              <a:gd name="connsiteY72" fmla="*/ 131682 h 589414"/>
              <a:gd name="connsiteX73" fmla="*/ 353254 w 593106"/>
              <a:gd name="connsiteY73" fmla="*/ 130853 h 589414"/>
              <a:gd name="connsiteX74" fmla="*/ 401479 w 593106"/>
              <a:gd name="connsiteY74" fmla="*/ 160075 h 589414"/>
              <a:gd name="connsiteX75" fmla="*/ 424731 w 593106"/>
              <a:gd name="connsiteY75" fmla="*/ 236566 h 589414"/>
              <a:gd name="connsiteX76" fmla="*/ 396312 w 593106"/>
              <a:gd name="connsiteY76" fmla="*/ 270085 h 589414"/>
              <a:gd name="connsiteX77" fmla="*/ 334308 w 593106"/>
              <a:gd name="connsiteY77" fmla="*/ 270085 h 589414"/>
              <a:gd name="connsiteX78" fmla="*/ 299861 w 593106"/>
              <a:gd name="connsiteY78" fmla="*/ 235707 h 589414"/>
              <a:gd name="connsiteX79" fmla="*/ 299861 w 593106"/>
              <a:gd name="connsiteY79" fmla="*/ 167810 h 589414"/>
              <a:gd name="connsiteX80" fmla="*/ 334308 w 593106"/>
              <a:gd name="connsiteY80" fmla="*/ 132572 h 589414"/>
              <a:gd name="connsiteX81" fmla="*/ 353254 w 593106"/>
              <a:gd name="connsiteY81" fmla="*/ 130853 h 589414"/>
              <a:gd name="connsiteX82" fmla="*/ 95050 w 593106"/>
              <a:gd name="connsiteY82" fmla="*/ 115364 h 589414"/>
              <a:gd name="connsiteX83" fmla="*/ 118283 w 593106"/>
              <a:gd name="connsiteY83" fmla="*/ 120521 h 589414"/>
              <a:gd name="connsiteX84" fmla="*/ 138933 w 593106"/>
              <a:gd name="connsiteY84" fmla="*/ 157482 h 589414"/>
              <a:gd name="connsiteX85" fmla="*/ 116562 w 593106"/>
              <a:gd name="connsiteY85" fmla="*/ 236561 h 589414"/>
              <a:gd name="connsiteX86" fmla="*/ 76121 w 593106"/>
              <a:gd name="connsiteY86" fmla="*/ 270084 h 589414"/>
              <a:gd name="connsiteX87" fmla="*/ 32238 w 593106"/>
              <a:gd name="connsiteY87" fmla="*/ 270084 h 589414"/>
              <a:gd name="connsiteX88" fmla="*/ 2122 w 593106"/>
              <a:gd name="connsiteY88" fmla="*/ 236561 h 589414"/>
              <a:gd name="connsiteX89" fmla="*/ 41703 w 593106"/>
              <a:gd name="connsiteY89" fmla="*/ 134274 h 589414"/>
              <a:gd name="connsiteX90" fmla="*/ 95050 w 593106"/>
              <a:gd name="connsiteY90" fmla="*/ 115364 h 589414"/>
              <a:gd name="connsiteX91" fmla="*/ 495327 w 593106"/>
              <a:gd name="connsiteY91" fmla="*/ 111081 h 589414"/>
              <a:gd name="connsiteX92" fmla="*/ 548729 w 593106"/>
              <a:gd name="connsiteY92" fmla="*/ 129130 h 589414"/>
              <a:gd name="connsiteX93" fmla="*/ 591795 w 593106"/>
              <a:gd name="connsiteY93" fmla="*/ 236565 h 589414"/>
              <a:gd name="connsiteX94" fmla="*/ 561649 w 593106"/>
              <a:gd name="connsiteY94" fmla="*/ 270085 h 589414"/>
              <a:gd name="connsiteX95" fmla="*/ 500495 w 593106"/>
              <a:gd name="connsiteY95" fmla="*/ 270085 h 589414"/>
              <a:gd name="connsiteX96" fmla="*/ 460013 w 593106"/>
              <a:gd name="connsiteY96" fmla="*/ 236565 h 589414"/>
              <a:gd name="connsiteX97" fmla="*/ 436758 w 593106"/>
              <a:gd name="connsiteY97" fmla="*/ 156634 h 589414"/>
              <a:gd name="connsiteX98" fmla="*/ 457429 w 593106"/>
              <a:gd name="connsiteY98" fmla="*/ 119676 h 589414"/>
              <a:gd name="connsiteX99" fmla="*/ 495327 w 593106"/>
              <a:gd name="connsiteY99" fmla="*/ 111081 h 589414"/>
              <a:gd name="connsiteX100" fmla="*/ 258364 w 593106"/>
              <a:gd name="connsiteY100" fmla="*/ 35758 h 589414"/>
              <a:gd name="connsiteX101" fmla="*/ 265460 w 593106"/>
              <a:gd name="connsiteY101" fmla="*/ 52636 h 589414"/>
              <a:gd name="connsiteX102" fmla="*/ 265460 w 593106"/>
              <a:gd name="connsiteY102" fmla="*/ 64677 h 589414"/>
              <a:gd name="connsiteX103" fmla="*/ 234495 w 593106"/>
              <a:gd name="connsiteY103" fmla="*/ 98218 h 589414"/>
              <a:gd name="connsiteX104" fmla="*/ 223314 w 593106"/>
              <a:gd name="connsiteY104" fmla="*/ 67257 h 589414"/>
              <a:gd name="connsiteX105" fmla="*/ 242237 w 593106"/>
              <a:gd name="connsiteY105" fmla="*/ 44036 h 589414"/>
              <a:gd name="connsiteX106" fmla="*/ 258364 w 593106"/>
              <a:gd name="connsiteY106" fmla="*/ 35758 h 589414"/>
              <a:gd name="connsiteX107" fmla="*/ 307077 w 593106"/>
              <a:gd name="connsiteY107" fmla="*/ 24998 h 589414"/>
              <a:gd name="connsiteX108" fmla="*/ 323985 w 593106"/>
              <a:gd name="connsiteY108" fmla="*/ 32847 h 589414"/>
              <a:gd name="connsiteX109" fmla="*/ 350693 w 593106"/>
              <a:gd name="connsiteY109" fmla="*/ 67253 h 589414"/>
              <a:gd name="connsiteX110" fmla="*/ 335185 w 593106"/>
              <a:gd name="connsiteY110" fmla="*/ 97358 h 589414"/>
              <a:gd name="connsiteX111" fmla="*/ 334323 w 593106"/>
              <a:gd name="connsiteY111" fmla="*/ 98218 h 589414"/>
              <a:gd name="connsiteX112" fmla="*/ 299861 w 593106"/>
              <a:gd name="connsiteY112" fmla="*/ 64672 h 589414"/>
              <a:gd name="connsiteX113" fmla="*/ 299861 w 593106"/>
              <a:gd name="connsiteY113" fmla="*/ 42309 h 589414"/>
              <a:gd name="connsiteX114" fmla="*/ 307077 w 593106"/>
              <a:gd name="connsiteY114" fmla="*/ 24998 h 589414"/>
              <a:gd name="connsiteX115" fmla="*/ 204359 w 593106"/>
              <a:gd name="connsiteY115" fmla="*/ 7108 h 589414"/>
              <a:gd name="connsiteX116" fmla="*/ 215552 w 593106"/>
              <a:gd name="connsiteY116" fmla="*/ 24292 h 589414"/>
              <a:gd name="connsiteX117" fmla="*/ 186279 w 593106"/>
              <a:gd name="connsiteY117" fmla="*/ 63815 h 589414"/>
              <a:gd name="connsiteX118" fmla="*/ 134621 w 593106"/>
              <a:gd name="connsiteY118" fmla="*/ 88732 h 589414"/>
              <a:gd name="connsiteX119" fmla="*/ 120846 w 593106"/>
              <a:gd name="connsiteY119" fmla="*/ 86155 h 589414"/>
              <a:gd name="connsiteX120" fmla="*/ 113097 w 593106"/>
              <a:gd name="connsiteY120" fmla="*/ 55223 h 589414"/>
              <a:gd name="connsiteX121" fmla="*/ 204359 w 593106"/>
              <a:gd name="connsiteY121" fmla="*/ 7108 h 589414"/>
              <a:gd name="connsiteX122" fmla="*/ 368806 w 593106"/>
              <a:gd name="connsiteY122" fmla="*/ 1108 h 589414"/>
              <a:gd name="connsiteX123" fmla="*/ 475572 w 593106"/>
              <a:gd name="connsiteY123" fmla="*/ 51810 h 589414"/>
              <a:gd name="connsiteX124" fmla="*/ 468684 w 593106"/>
              <a:gd name="connsiteY124" fmla="*/ 81887 h 589414"/>
              <a:gd name="connsiteX125" fmla="*/ 441131 w 593106"/>
              <a:gd name="connsiteY125" fmla="*/ 87043 h 589414"/>
              <a:gd name="connsiteX126" fmla="*/ 389471 w 593106"/>
              <a:gd name="connsiteY126" fmla="*/ 62981 h 589414"/>
              <a:gd name="connsiteX127" fmla="*/ 358474 w 593106"/>
              <a:gd name="connsiteY127" fmla="*/ 20013 h 589414"/>
              <a:gd name="connsiteX128" fmla="*/ 368806 w 593106"/>
              <a:gd name="connsiteY128" fmla="*/ 1108 h 5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593106" h="589414">
                <a:moveTo>
                  <a:pt x="486711" y="490288"/>
                </a:moveTo>
                <a:cubicBezTo>
                  <a:pt x="502197" y="494583"/>
                  <a:pt x="503918" y="509185"/>
                  <a:pt x="489292" y="522070"/>
                </a:cubicBezTo>
                <a:cubicBezTo>
                  <a:pt x="483270" y="526365"/>
                  <a:pt x="477248" y="530660"/>
                  <a:pt x="472086" y="534955"/>
                </a:cubicBezTo>
                <a:cubicBezTo>
                  <a:pt x="456600" y="546121"/>
                  <a:pt x="447136" y="538391"/>
                  <a:pt x="451438" y="520352"/>
                </a:cubicBezTo>
                <a:cubicBezTo>
                  <a:pt x="451438" y="519493"/>
                  <a:pt x="451438" y="518634"/>
                  <a:pt x="451438" y="517775"/>
                </a:cubicBezTo>
                <a:cubicBezTo>
                  <a:pt x="455739" y="499737"/>
                  <a:pt x="471225" y="486852"/>
                  <a:pt x="486711" y="490288"/>
                </a:cubicBezTo>
                <a:close/>
                <a:moveTo>
                  <a:pt x="96792" y="487634"/>
                </a:moveTo>
                <a:cubicBezTo>
                  <a:pt x="107971" y="485056"/>
                  <a:pt x="120010" y="496224"/>
                  <a:pt x="123450" y="511688"/>
                </a:cubicBezTo>
                <a:cubicBezTo>
                  <a:pt x="126890" y="528011"/>
                  <a:pt x="117431" y="532306"/>
                  <a:pt x="102811" y="520279"/>
                </a:cubicBezTo>
                <a:cubicBezTo>
                  <a:pt x="101951" y="519420"/>
                  <a:pt x="101091" y="518561"/>
                  <a:pt x="100231" y="517702"/>
                </a:cubicBezTo>
                <a:cubicBezTo>
                  <a:pt x="85612" y="505674"/>
                  <a:pt x="84752" y="491070"/>
                  <a:pt x="96792" y="487634"/>
                </a:cubicBezTo>
                <a:close/>
                <a:moveTo>
                  <a:pt x="334303" y="470443"/>
                </a:moveTo>
                <a:cubicBezTo>
                  <a:pt x="354107" y="471303"/>
                  <a:pt x="373050" y="473024"/>
                  <a:pt x="390271" y="474744"/>
                </a:cubicBezTo>
                <a:cubicBezTo>
                  <a:pt x="409214" y="476464"/>
                  <a:pt x="422130" y="493665"/>
                  <a:pt x="417825" y="512587"/>
                </a:cubicBezTo>
                <a:cubicBezTo>
                  <a:pt x="415242" y="521187"/>
                  <a:pt x="413520" y="530648"/>
                  <a:pt x="410936" y="539249"/>
                </a:cubicBezTo>
                <a:cubicBezTo>
                  <a:pt x="405770" y="558170"/>
                  <a:pt x="386827" y="577952"/>
                  <a:pt x="368745" y="582252"/>
                </a:cubicBezTo>
                <a:cubicBezTo>
                  <a:pt x="357551" y="585693"/>
                  <a:pt x="345497" y="587413"/>
                  <a:pt x="334303" y="589133"/>
                </a:cubicBezTo>
                <a:cubicBezTo>
                  <a:pt x="315360" y="591713"/>
                  <a:pt x="299861" y="576232"/>
                  <a:pt x="299861" y="556450"/>
                </a:cubicBezTo>
                <a:lnTo>
                  <a:pt x="299861" y="503986"/>
                </a:lnTo>
                <a:cubicBezTo>
                  <a:pt x="299861" y="485065"/>
                  <a:pt x="315360" y="469583"/>
                  <a:pt x="334303" y="470443"/>
                </a:cubicBezTo>
                <a:close/>
                <a:moveTo>
                  <a:pt x="231018" y="470443"/>
                </a:moveTo>
                <a:cubicBezTo>
                  <a:pt x="249962" y="469583"/>
                  <a:pt x="265461" y="485063"/>
                  <a:pt x="265461" y="503982"/>
                </a:cubicBezTo>
                <a:lnTo>
                  <a:pt x="265461" y="555580"/>
                </a:lnTo>
                <a:cubicBezTo>
                  <a:pt x="265461" y="574500"/>
                  <a:pt x="249962" y="588259"/>
                  <a:pt x="231018" y="583959"/>
                </a:cubicBezTo>
                <a:cubicBezTo>
                  <a:pt x="222408" y="582239"/>
                  <a:pt x="212936" y="579660"/>
                  <a:pt x="204325" y="577080"/>
                </a:cubicBezTo>
                <a:cubicBezTo>
                  <a:pt x="186243" y="571060"/>
                  <a:pt x="168160" y="549561"/>
                  <a:pt x="162994" y="531501"/>
                </a:cubicBezTo>
                <a:cubicBezTo>
                  <a:pt x="161272" y="524621"/>
                  <a:pt x="159550" y="517742"/>
                  <a:pt x="158688" y="510862"/>
                </a:cubicBezTo>
                <a:cubicBezTo>
                  <a:pt x="154383" y="492802"/>
                  <a:pt x="166438" y="475603"/>
                  <a:pt x="185382" y="473883"/>
                </a:cubicBezTo>
                <a:cubicBezTo>
                  <a:pt x="199159" y="472163"/>
                  <a:pt x="214658" y="471303"/>
                  <a:pt x="231018" y="470443"/>
                </a:cubicBezTo>
                <a:close/>
                <a:moveTo>
                  <a:pt x="503923" y="304486"/>
                </a:moveTo>
                <a:lnTo>
                  <a:pt x="561622" y="304486"/>
                </a:lnTo>
                <a:cubicBezTo>
                  <a:pt x="580568" y="304486"/>
                  <a:pt x="596069" y="319968"/>
                  <a:pt x="592624" y="338891"/>
                </a:cubicBezTo>
                <a:cubicBezTo>
                  <a:pt x="587457" y="375877"/>
                  <a:pt x="574540" y="410282"/>
                  <a:pt x="556455" y="441247"/>
                </a:cubicBezTo>
                <a:cubicBezTo>
                  <a:pt x="546982" y="457590"/>
                  <a:pt x="523730" y="464471"/>
                  <a:pt x="504785" y="459310"/>
                </a:cubicBezTo>
                <a:cubicBezTo>
                  <a:pt x="503062" y="459310"/>
                  <a:pt x="500479" y="458450"/>
                  <a:pt x="497895" y="457590"/>
                </a:cubicBezTo>
                <a:cubicBezTo>
                  <a:pt x="479811" y="453289"/>
                  <a:pt x="466893" y="435226"/>
                  <a:pt x="468615" y="416303"/>
                </a:cubicBezTo>
                <a:cubicBezTo>
                  <a:pt x="471199" y="388779"/>
                  <a:pt x="472060" y="363835"/>
                  <a:pt x="471199" y="338891"/>
                </a:cubicBezTo>
                <a:cubicBezTo>
                  <a:pt x="471199" y="319968"/>
                  <a:pt x="484978" y="304486"/>
                  <a:pt x="503923" y="304486"/>
                </a:cubicBezTo>
                <a:close/>
                <a:moveTo>
                  <a:pt x="334297" y="304486"/>
                </a:moveTo>
                <a:lnTo>
                  <a:pt x="400585" y="304486"/>
                </a:lnTo>
                <a:cubicBezTo>
                  <a:pt x="419524" y="304486"/>
                  <a:pt x="436742" y="319966"/>
                  <a:pt x="436742" y="338887"/>
                </a:cubicBezTo>
                <a:cubicBezTo>
                  <a:pt x="437603" y="362107"/>
                  <a:pt x="436742" y="385328"/>
                  <a:pt x="434159" y="410269"/>
                </a:cubicBezTo>
                <a:cubicBezTo>
                  <a:pt x="432438" y="429189"/>
                  <a:pt x="415220" y="442090"/>
                  <a:pt x="396280" y="440370"/>
                </a:cubicBezTo>
                <a:cubicBezTo>
                  <a:pt x="377341" y="438650"/>
                  <a:pt x="356680" y="436930"/>
                  <a:pt x="334297" y="436070"/>
                </a:cubicBezTo>
                <a:cubicBezTo>
                  <a:pt x="315357" y="435210"/>
                  <a:pt x="299861" y="419729"/>
                  <a:pt x="299861" y="400809"/>
                </a:cubicBezTo>
                <a:lnTo>
                  <a:pt x="299861" y="338887"/>
                </a:lnTo>
                <a:cubicBezTo>
                  <a:pt x="299861" y="319966"/>
                  <a:pt x="315357" y="304486"/>
                  <a:pt x="334297" y="304486"/>
                </a:cubicBezTo>
                <a:close/>
                <a:moveTo>
                  <a:pt x="175089" y="304486"/>
                </a:moveTo>
                <a:lnTo>
                  <a:pt x="231033" y="304486"/>
                </a:lnTo>
                <a:cubicBezTo>
                  <a:pt x="249968" y="304486"/>
                  <a:pt x="265460" y="319970"/>
                  <a:pt x="265460" y="338895"/>
                </a:cubicBezTo>
                <a:lnTo>
                  <a:pt x="265460" y="400830"/>
                </a:lnTo>
                <a:cubicBezTo>
                  <a:pt x="265460" y="419755"/>
                  <a:pt x="249968" y="435239"/>
                  <a:pt x="231033" y="436099"/>
                </a:cubicBezTo>
                <a:cubicBezTo>
                  <a:pt x="212098" y="436960"/>
                  <a:pt x="195745" y="437820"/>
                  <a:pt x="179393" y="439540"/>
                </a:cubicBezTo>
                <a:cubicBezTo>
                  <a:pt x="160458" y="441261"/>
                  <a:pt x="143244" y="428357"/>
                  <a:pt x="141523" y="409433"/>
                </a:cubicBezTo>
                <a:cubicBezTo>
                  <a:pt x="138941" y="384486"/>
                  <a:pt x="138080" y="361260"/>
                  <a:pt x="138941" y="338895"/>
                </a:cubicBezTo>
                <a:cubicBezTo>
                  <a:pt x="138941" y="319970"/>
                  <a:pt x="156154" y="304486"/>
                  <a:pt x="175089" y="304486"/>
                </a:cubicBezTo>
                <a:close/>
                <a:moveTo>
                  <a:pt x="31285" y="304486"/>
                </a:moveTo>
                <a:lnTo>
                  <a:pt x="72605" y="304486"/>
                </a:lnTo>
                <a:cubicBezTo>
                  <a:pt x="91543" y="304486"/>
                  <a:pt x="105316" y="319970"/>
                  <a:pt x="105316" y="338895"/>
                </a:cubicBezTo>
                <a:cubicBezTo>
                  <a:pt x="104455" y="362982"/>
                  <a:pt x="105316" y="388788"/>
                  <a:pt x="107898" y="414595"/>
                </a:cubicBezTo>
                <a:cubicBezTo>
                  <a:pt x="109620" y="433521"/>
                  <a:pt x="98429" y="451585"/>
                  <a:pt x="82074" y="455887"/>
                </a:cubicBezTo>
                <a:cubicBezTo>
                  <a:pt x="65718" y="460188"/>
                  <a:pt x="43337" y="453306"/>
                  <a:pt x="33868" y="436101"/>
                </a:cubicBezTo>
                <a:cubicBezTo>
                  <a:pt x="17512" y="406853"/>
                  <a:pt x="6321" y="374165"/>
                  <a:pt x="296" y="338895"/>
                </a:cubicBezTo>
                <a:cubicBezTo>
                  <a:pt x="-2287" y="319970"/>
                  <a:pt x="12347" y="304486"/>
                  <a:pt x="31285" y="304486"/>
                </a:cubicBezTo>
                <a:close/>
                <a:moveTo>
                  <a:pt x="220702" y="131682"/>
                </a:moveTo>
                <a:cubicBezTo>
                  <a:pt x="224145" y="131682"/>
                  <a:pt x="227588" y="131682"/>
                  <a:pt x="231031" y="132542"/>
                </a:cubicBezTo>
                <a:cubicBezTo>
                  <a:pt x="249968" y="132542"/>
                  <a:pt x="265461" y="148016"/>
                  <a:pt x="265461" y="167787"/>
                </a:cubicBezTo>
                <a:lnTo>
                  <a:pt x="265461" y="235699"/>
                </a:lnTo>
                <a:cubicBezTo>
                  <a:pt x="265461" y="255471"/>
                  <a:pt x="249968" y="270085"/>
                  <a:pt x="231031" y="270085"/>
                </a:cubicBezTo>
                <a:lnTo>
                  <a:pt x="178525" y="270085"/>
                </a:lnTo>
                <a:cubicBezTo>
                  <a:pt x="159589" y="270085"/>
                  <a:pt x="145817" y="255471"/>
                  <a:pt x="150121" y="236559"/>
                </a:cubicBezTo>
                <a:cubicBezTo>
                  <a:pt x="156146" y="209050"/>
                  <a:pt x="163893" y="183261"/>
                  <a:pt x="172500" y="160910"/>
                </a:cubicBezTo>
                <a:cubicBezTo>
                  <a:pt x="179386" y="142858"/>
                  <a:pt x="201766" y="130823"/>
                  <a:pt x="220702" y="131682"/>
                </a:cubicBezTo>
                <a:close/>
                <a:moveTo>
                  <a:pt x="353254" y="130853"/>
                </a:moveTo>
                <a:cubicBezTo>
                  <a:pt x="372200" y="129994"/>
                  <a:pt x="394590" y="142886"/>
                  <a:pt x="401479" y="160075"/>
                </a:cubicBezTo>
                <a:cubicBezTo>
                  <a:pt x="410952" y="183280"/>
                  <a:pt x="418703" y="208204"/>
                  <a:pt x="424731" y="236566"/>
                </a:cubicBezTo>
                <a:cubicBezTo>
                  <a:pt x="429037" y="255474"/>
                  <a:pt x="416119" y="270085"/>
                  <a:pt x="396312" y="270085"/>
                </a:cubicBezTo>
                <a:lnTo>
                  <a:pt x="334308" y="270085"/>
                </a:lnTo>
                <a:cubicBezTo>
                  <a:pt x="315362" y="270085"/>
                  <a:pt x="299861" y="255474"/>
                  <a:pt x="299861" y="235707"/>
                </a:cubicBezTo>
                <a:lnTo>
                  <a:pt x="299861" y="167810"/>
                </a:lnTo>
                <a:cubicBezTo>
                  <a:pt x="299861" y="148902"/>
                  <a:pt x="315362" y="132572"/>
                  <a:pt x="334308" y="132572"/>
                </a:cubicBezTo>
                <a:cubicBezTo>
                  <a:pt x="340336" y="131713"/>
                  <a:pt x="347226" y="131713"/>
                  <a:pt x="353254" y="130853"/>
                </a:cubicBezTo>
                <a:close/>
                <a:moveTo>
                  <a:pt x="95050" y="115364"/>
                </a:moveTo>
                <a:cubicBezTo>
                  <a:pt x="101934" y="117083"/>
                  <a:pt x="109678" y="118802"/>
                  <a:pt x="118283" y="120521"/>
                </a:cubicBezTo>
                <a:cubicBezTo>
                  <a:pt x="137213" y="123959"/>
                  <a:pt x="145817" y="139431"/>
                  <a:pt x="138933" y="157482"/>
                </a:cubicBezTo>
                <a:cubicBezTo>
                  <a:pt x="130329" y="181549"/>
                  <a:pt x="122585" y="208196"/>
                  <a:pt x="116562" y="236561"/>
                </a:cubicBezTo>
                <a:cubicBezTo>
                  <a:pt x="112260" y="255471"/>
                  <a:pt x="95050" y="270084"/>
                  <a:pt x="76121" y="270084"/>
                </a:cubicBezTo>
                <a:lnTo>
                  <a:pt x="32238" y="270084"/>
                </a:lnTo>
                <a:cubicBezTo>
                  <a:pt x="13308" y="270084"/>
                  <a:pt x="-1320" y="255471"/>
                  <a:pt x="2122" y="236561"/>
                </a:cubicBezTo>
                <a:cubicBezTo>
                  <a:pt x="9005" y="199600"/>
                  <a:pt x="22773" y="165218"/>
                  <a:pt x="41703" y="134274"/>
                </a:cubicBezTo>
                <a:cubicBezTo>
                  <a:pt x="52028" y="117942"/>
                  <a:pt x="76121" y="111066"/>
                  <a:pt x="95050" y="115364"/>
                </a:cubicBezTo>
                <a:close/>
                <a:moveTo>
                  <a:pt x="495327" y="111081"/>
                </a:moveTo>
                <a:cubicBezTo>
                  <a:pt x="514276" y="106784"/>
                  <a:pt x="538393" y="113660"/>
                  <a:pt x="548729" y="129130"/>
                </a:cubicBezTo>
                <a:cubicBezTo>
                  <a:pt x="569401" y="161790"/>
                  <a:pt x="584043" y="197889"/>
                  <a:pt x="591795" y="236565"/>
                </a:cubicBezTo>
                <a:cubicBezTo>
                  <a:pt x="595240" y="255474"/>
                  <a:pt x="580598" y="270085"/>
                  <a:pt x="561649" y="270085"/>
                </a:cubicBezTo>
                <a:lnTo>
                  <a:pt x="500495" y="270085"/>
                </a:lnTo>
                <a:cubicBezTo>
                  <a:pt x="481546" y="270085"/>
                  <a:pt x="463458" y="255474"/>
                  <a:pt x="460013" y="236565"/>
                </a:cubicBezTo>
                <a:cubicBezTo>
                  <a:pt x="453984" y="207343"/>
                  <a:pt x="446232" y="180699"/>
                  <a:pt x="436758" y="156634"/>
                </a:cubicBezTo>
                <a:cubicBezTo>
                  <a:pt x="429867" y="138584"/>
                  <a:pt x="438480" y="123114"/>
                  <a:pt x="457429" y="119676"/>
                </a:cubicBezTo>
                <a:cubicBezTo>
                  <a:pt x="471210" y="117097"/>
                  <a:pt x="484130" y="114519"/>
                  <a:pt x="495327" y="111081"/>
                </a:cubicBezTo>
                <a:close/>
                <a:moveTo>
                  <a:pt x="258364" y="35758"/>
                </a:moveTo>
                <a:cubicBezTo>
                  <a:pt x="262665" y="37371"/>
                  <a:pt x="265460" y="43176"/>
                  <a:pt x="265460" y="52636"/>
                </a:cubicBezTo>
                <a:lnTo>
                  <a:pt x="265460" y="64677"/>
                </a:lnTo>
                <a:cubicBezTo>
                  <a:pt x="265460" y="83597"/>
                  <a:pt x="251698" y="98218"/>
                  <a:pt x="234495" y="98218"/>
                </a:cubicBezTo>
                <a:cubicBezTo>
                  <a:pt x="218153" y="97358"/>
                  <a:pt x="212132" y="82737"/>
                  <a:pt x="223314" y="67257"/>
                </a:cubicBezTo>
                <a:cubicBezTo>
                  <a:pt x="230195" y="58657"/>
                  <a:pt x="236216" y="50916"/>
                  <a:pt x="242237" y="44036"/>
                </a:cubicBezTo>
                <a:cubicBezTo>
                  <a:pt x="248258" y="36726"/>
                  <a:pt x="254063" y="34146"/>
                  <a:pt x="258364" y="35758"/>
                </a:cubicBezTo>
                <a:close/>
                <a:moveTo>
                  <a:pt x="307077" y="24998"/>
                </a:moveTo>
                <a:cubicBezTo>
                  <a:pt x="311492" y="23171"/>
                  <a:pt x="317523" y="25536"/>
                  <a:pt x="323985" y="32847"/>
                </a:cubicBezTo>
                <a:cubicBezTo>
                  <a:pt x="332600" y="42309"/>
                  <a:pt x="341216" y="53490"/>
                  <a:pt x="350693" y="67253"/>
                </a:cubicBezTo>
                <a:cubicBezTo>
                  <a:pt x="361893" y="82735"/>
                  <a:pt x="354139" y="97358"/>
                  <a:pt x="335185" y="97358"/>
                </a:cubicBezTo>
                <a:cubicBezTo>
                  <a:pt x="335185" y="97358"/>
                  <a:pt x="334323" y="97358"/>
                  <a:pt x="334323" y="98218"/>
                </a:cubicBezTo>
                <a:cubicBezTo>
                  <a:pt x="315369" y="98218"/>
                  <a:pt x="299861" y="83595"/>
                  <a:pt x="299861" y="64672"/>
                </a:cubicBezTo>
                <a:lnTo>
                  <a:pt x="299861" y="42309"/>
                </a:lnTo>
                <a:cubicBezTo>
                  <a:pt x="299861" y="32847"/>
                  <a:pt x="302661" y="26826"/>
                  <a:pt x="307077" y="24998"/>
                </a:cubicBezTo>
                <a:close/>
                <a:moveTo>
                  <a:pt x="204359" y="7108"/>
                </a:moveTo>
                <a:cubicBezTo>
                  <a:pt x="222439" y="1094"/>
                  <a:pt x="227605" y="8827"/>
                  <a:pt x="215552" y="24292"/>
                </a:cubicBezTo>
                <a:cubicBezTo>
                  <a:pt x="206081" y="35462"/>
                  <a:pt x="195750" y="48350"/>
                  <a:pt x="186279" y="63815"/>
                </a:cubicBezTo>
                <a:cubicBezTo>
                  <a:pt x="175947" y="79281"/>
                  <a:pt x="153563" y="91310"/>
                  <a:pt x="134621" y="88732"/>
                </a:cubicBezTo>
                <a:cubicBezTo>
                  <a:pt x="129456" y="87873"/>
                  <a:pt x="125151" y="87014"/>
                  <a:pt x="120846" y="86155"/>
                </a:cubicBezTo>
                <a:cubicBezTo>
                  <a:pt x="101905" y="81859"/>
                  <a:pt x="97600" y="67252"/>
                  <a:pt x="113097" y="55223"/>
                </a:cubicBezTo>
                <a:cubicBezTo>
                  <a:pt x="139787" y="33743"/>
                  <a:pt x="170782" y="17419"/>
                  <a:pt x="204359" y="7108"/>
                </a:cubicBezTo>
                <a:close/>
                <a:moveTo>
                  <a:pt x="368806" y="1108"/>
                </a:moveTo>
                <a:cubicBezTo>
                  <a:pt x="408413" y="10560"/>
                  <a:pt x="444575" y="28607"/>
                  <a:pt x="475572" y="51810"/>
                </a:cubicBezTo>
                <a:cubicBezTo>
                  <a:pt x="491070" y="62981"/>
                  <a:pt x="487626" y="78450"/>
                  <a:pt x="468684" y="81887"/>
                </a:cubicBezTo>
                <a:cubicBezTo>
                  <a:pt x="460074" y="83606"/>
                  <a:pt x="451463" y="85325"/>
                  <a:pt x="441131" y="87043"/>
                </a:cubicBezTo>
                <a:cubicBezTo>
                  <a:pt x="422189" y="90481"/>
                  <a:pt x="399803" y="78450"/>
                  <a:pt x="389471" y="62981"/>
                </a:cubicBezTo>
                <a:cubicBezTo>
                  <a:pt x="379138" y="46654"/>
                  <a:pt x="367945" y="32044"/>
                  <a:pt x="358474" y="20013"/>
                </a:cubicBezTo>
                <a:cubicBezTo>
                  <a:pt x="346420" y="5404"/>
                  <a:pt x="350725" y="-3189"/>
                  <a:pt x="368806" y="1108"/>
                </a:cubicBezTo>
                <a:close/>
              </a:path>
            </a:pathLst>
          </a:custGeom>
          <a:solidFill>
            <a:srgbClr val="00B0F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ïṧlîdè"/>
          <p:cNvGrpSpPr/>
          <p:nvPr/>
        </p:nvGrpSpPr>
        <p:grpSpPr>
          <a:xfrm>
            <a:off x="6441472" y="4478076"/>
            <a:ext cx="2287383" cy="1289050"/>
            <a:chOff x="2016125" y="4857750"/>
            <a:chExt cx="2232025" cy="1289050"/>
          </a:xfrm>
        </p:grpSpPr>
        <p:sp>
          <p:nvSpPr>
            <p:cNvPr id="23" name="ïṥḻîdè"/>
            <p:cNvSpPr txBox="1"/>
            <p:nvPr/>
          </p:nvSpPr>
          <p:spPr>
            <a:xfrm>
              <a:off x="2016125" y="5238764"/>
              <a:ext cx="2232025" cy="908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此处输入文本内容或点击复制黏贴文本。</a:t>
              </a:r>
              <a:endParaRPr lang="en-US" altLang="zh-CN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4" name="iṣ1ïḑè"/>
            <p:cNvSpPr/>
            <p:nvPr/>
          </p:nvSpPr>
          <p:spPr>
            <a:xfrm>
              <a:off x="2016125" y="4857750"/>
              <a:ext cx="2232025" cy="38101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zh-CN" altLang="en-US" sz="2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输入标题内容</a:t>
              </a:r>
            </a:p>
          </p:txBody>
        </p:sp>
      </p:grpSp>
      <p:sp>
        <p:nvSpPr>
          <p:cNvPr id="45" name="îSļiḓe"/>
          <p:cNvSpPr/>
          <p:nvPr/>
        </p:nvSpPr>
        <p:spPr>
          <a:xfrm>
            <a:off x="7307070" y="3870814"/>
            <a:ext cx="556186" cy="533356"/>
          </a:xfrm>
          <a:custGeom>
            <a:avLst/>
            <a:gdLst>
              <a:gd name="connsiteX0" fmla="*/ 425891 w 606568"/>
              <a:gd name="connsiteY0" fmla="*/ 420849 h 581671"/>
              <a:gd name="connsiteX1" fmla="*/ 426862 w 606568"/>
              <a:gd name="connsiteY1" fmla="*/ 470359 h 581671"/>
              <a:gd name="connsiteX2" fmla="*/ 438123 w 606568"/>
              <a:gd name="connsiteY2" fmla="*/ 466387 h 581671"/>
              <a:gd name="connsiteX3" fmla="*/ 453850 w 606568"/>
              <a:gd name="connsiteY3" fmla="*/ 439839 h 581671"/>
              <a:gd name="connsiteX4" fmla="*/ 449288 w 606568"/>
              <a:gd name="connsiteY4" fmla="*/ 430925 h 581671"/>
              <a:gd name="connsiteX5" fmla="*/ 425891 w 606568"/>
              <a:gd name="connsiteY5" fmla="*/ 420849 h 581671"/>
              <a:gd name="connsiteX6" fmla="*/ 392107 w 606568"/>
              <a:gd name="connsiteY6" fmla="*/ 352154 h 581671"/>
              <a:gd name="connsiteX7" fmla="*/ 381040 w 606568"/>
              <a:gd name="connsiteY7" fmla="*/ 355642 h 581671"/>
              <a:gd name="connsiteX8" fmla="*/ 375215 w 606568"/>
              <a:gd name="connsiteY8" fmla="*/ 360389 h 581671"/>
              <a:gd name="connsiteX9" fmla="*/ 373371 w 606568"/>
              <a:gd name="connsiteY9" fmla="*/ 367269 h 581671"/>
              <a:gd name="connsiteX10" fmla="*/ 387059 w 606568"/>
              <a:gd name="connsiteY10" fmla="*/ 381124 h 581671"/>
              <a:gd name="connsiteX11" fmla="*/ 393369 w 606568"/>
              <a:gd name="connsiteY11" fmla="*/ 382577 h 581671"/>
              <a:gd name="connsiteX12" fmla="*/ 392690 w 606568"/>
              <a:gd name="connsiteY12" fmla="*/ 367559 h 581671"/>
              <a:gd name="connsiteX13" fmla="*/ 392107 w 606568"/>
              <a:gd name="connsiteY13" fmla="*/ 352154 h 581671"/>
              <a:gd name="connsiteX14" fmla="*/ 404825 w 606568"/>
              <a:gd name="connsiteY14" fmla="*/ 306325 h 581671"/>
              <a:gd name="connsiteX15" fmla="*/ 421814 w 606568"/>
              <a:gd name="connsiteY15" fmla="*/ 322021 h 581671"/>
              <a:gd name="connsiteX16" fmla="*/ 421814 w 606568"/>
              <a:gd name="connsiteY16" fmla="*/ 322215 h 581671"/>
              <a:gd name="connsiteX17" fmla="*/ 448899 w 606568"/>
              <a:gd name="connsiteY17" fmla="*/ 330451 h 581671"/>
              <a:gd name="connsiteX18" fmla="*/ 455306 w 606568"/>
              <a:gd name="connsiteY18" fmla="*/ 335780 h 581671"/>
              <a:gd name="connsiteX19" fmla="*/ 457928 w 606568"/>
              <a:gd name="connsiteY19" fmla="*/ 349150 h 581671"/>
              <a:gd name="connsiteX20" fmla="*/ 438220 w 606568"/>
              <a:gd name="connsiteY20" fmla="*/ 359614 h 581671"/>
              <a:gd name="connsiteX21" fmla="*/ 423173 w 606568"/>
              <a:gd name="connsiteY21" fmla="*/ 354285 h 581671"/>
              <a:gd name="connsiteX22" fmla="*/ 424144 w 606568"/>
              <a:gd name="connsiteY22" fmla="*/ 375407 h 581671"/>
              <a:gd name="connsiteX23" fmla="*/ 424629 w 606568"/>
              <a:gd name="connsiteY23" fmla="*/ 388681 h 581671"/>
              <a:gd name="connsiteX24" fmla="*/ 469286 w 606568"/>
              <a:gd name="connsiteY24" fmla="*/ 407187 h 581671"/>
              <a:gd name="connsiteX25" fmla="*/ 473363 w 606568"/>
              <a:gd name="connsiteY25" fmla="*/ 410966 h 581671"/>
              <a:gd name="connsiteX26" fmla="*/ 484528 w 606568"/>
              <a:gd name="connsiteY26" fmla="*/ 437126 h 581671"/>
              <a:gd name="connsiteX27" fmla="*/ 460258 w 606568"/>
              <a:gd name="connsiteY27" fmla="*/ 488671 h 581671"/>
              <a:gd name="connsiteX28" fmla="*/ 427153 w 606568"/>
              <a:gd name="connsiteY28" fmla="*/ 501558 h 581671"/>
              <a:gd name="connsiteX29" fmla="*/ 427153 w 606568"/>
              <a:gd name="connsiteY29" fmla="*/ 502527 h 581671"/>
              <a:gd name="connsiteX30" fmla="*/ 412397 w 606568"/>
              <a:gd name="connsiteY30" fmla="*/ 516963 h 581671"/>
              <a:gd name="connsiteX31" fmla="*/ 400456 w 606568"/>
              <a:gd name="connsiteY31" fmla="*/ 512119 h 581671"/>
              <a:gd name="connsiteX32" fmla="*/ 396087 w 606568"/>
              <a:gd name="connsiteY32" fmla="*/ 501073 h 581671"/>
              <a:gd name="connsiteX33" fmla="*/ 395990 w 606568"/>
              <a:gd name="connsiteY33" fmla="*/ 496035 h 581671"/>
              <a:gd name="connsiteX34" fmla="*/ 350751 w 606568"/>
              <a:gd name="connsiteY34" fmla="*/ 466484 h 581671"/>
              <a:gd name="connsiteX35" fmla="*/ 347936 w 606568"/>
              <a:gd name="connsiteY35" fmla="*/ 450691 h 581671"/>
              <a:gd name="connsiteX36" fmla="*/ 362983 w 606568"/>
              <a:gd name="connsiteY36" fmla="*/ 440711 h 581671"/>
              <a:gd name="connsiteX37" fmla="*/ 374050 w 606568"/>
              <a:gd name="connsiteY37" fmla="*/ 445749 h 581671"/>
              <a:gd name="connsiteX38" fmla="*/ 395699 w 606568"/>
              <a:gd name="connsiteY38" fmla="*/ 462317 h 581671"/>
              <a:gd name="connsiteX39" fmla="*/ 394631 w 606568"/>
              <a:gd name="connsiteY39" fmla="*/ 414841 h 581671"/>
              <a:gd name="connsiteX40" fmla="*/ 371817 w 606568"/>
              <a:gd name="connsiteY40" fmla="*/ 409028 h 581671"/>
              <a:gd name="connsiteX41" fmla="*/ 370555 w 606568"/>
              <a:gd name="connsiteY41" fmla="*/ 408447 h 581671"/>
              <a:gd name="connsiteX42" fmla="*/ 364439 w 606568"/>
              <a:gd name="connsiteY42" fmla="*/ 405346 h 581671"/>
              <a:gd name="connsiteX43" fmla="*/ 358420 w 606568"/>
              <a:gd name="connsiteY43" fmla="*/ 400889 h 581671"/>
              <a:gd name="connsiteX44" fmla="*/ 344441 w 606568"/>
              <a:gd name="connsiteY44" fmla="*/ 380058 h 581671"/>
              <a:gd name="connsiteX45" fmla="*/ 343082 w 606568"/>
              <a:gd name="connsiteY45" fmla="*/ 375407 h 581671"/>
              <a:gd name="connsiteX46" fmla="*/ 347547 w 606568"/>
              <a:gd name="connsiteY46" fmla="*/ 344209 h 581671"/>
              <a:gd name="connsiteX47" fmla="*/ 351236 w 606568"/>
              <a:gd name="connsiteY47" fmla="*/ 339364 h 581671"/>
              <a:gd name="connsiteX48" fmla="*/ 359294 w 606568"/>
              <a:gd name="connsiteY48" fmla="*/ 332291 h 581671"/>
              <a:gd name="connsiteX49" fmla="*/ 365993 w 606568"/>
              <a:gd name="connsiteY49" fmla="*/ 328222 h 581671"/>
              <a:gd name="connsiteX50" fmla="*/ 372788 w 606568"/>
              <a:gd name="connsiteY50" fmla="*/ 325219 h 581671"/>
              <a:gd name="connsiteX51" fmla="*/ 381331 w 606568"/>
              <a:gd name="connsiteY51" fmla="*/ 322699 h 581671"/>
              <a:gd name="connsiteX52" fmla="*/ 390748 w 606568"/>
              <a:gd name="connsiteY52" fmla="*/ 321052 h 581671"/>
              <a:gd name="connsiteX53" fmla="*/ 390748 w 606568"/>
              <a:gd name="connsiteY53" fmla="*/ 320859 h 581671"/>
              <a:gd name="connsiteX54" fmla="*/ 394243 w 606568"/>
              <a:gd name="connsiteY54" fmla="*/ 310491 h 581671"/>
              <a:gd name="connsiteX55" fmla="*/ 404825 w 606568"/>
              <a:gd name="connsiteY55" fmla="*/ 306325 h 581671"/>
              <a:gd name="connsiteX56" fmla="*/ 406108 w 606568"/>
              <a:gd name="connsiteY56" fmla="*/ 283044 h 581671"/>
              <a:gd name="connsiteX57" fmla="*/ 383596 w 606568"/>
              <a:gd name="connsiteY57" fmla="*/ 285467 h 581671"/>
              <a:gd name="connsiteX58" fmla="*/ 378162 w 606568"/>
              <a:gd name="connsiteY58" fmla="*/ 286823 h 581671"/>
              <a:gd name="connsiteX59" fmla="*/ 372922 w 606568"/>
              <a:gd name="connsiteY59" fmla="*/ 288276 h 581671"/>
              <a:gd name="connsiteX60" fmla="*/ 366227 w 606568"/>
              <a:gd name="connsiteY60" fmla="*/ 290602 h 581671"/>
              <a:gd name="connsiteX61" fmla="*/ 359434 w 606568"/>
              <a:gd name="connsiteY61" fmla="*/ 293121 h 581671"/>
              <a:gd name="connsiteX62" fmla="*/ 314215 w 606568"/>
              <a:gd name="connsiteY62" fmla="*/ 326356 h 581671"/>
              <a:gd name="connsiteX63" fmla="*/ 293838 w 606568"/>
              <a:gd name="connsiteY63" fmla="*/ 356781 h 581671"/>
              <a:gd name="connsiteX64" fmla="*/ 289859 w 606568"/>
              <a:gd name="connsiteY64" fmla="*/ 365792 h 581671"/>
              <a:gd name="connsiteX65" fmla="*/ 286754 w 606568"/>
              <a:gd name="connsiteY65" fmla="*/ 374221 h 581671"/>
              <a:gd name="connsiteX66" fmla="*/ 281514 w 606568"/>
              <a:gd name="connsiteY66" fmla="*/ 396023 h 581671"/>
              <a:gd name="connsiteX67" fmla="*/ 280738 w 606568"/>
              <a:gd name="connsiteY67" fmla="*/ 403774 h 581671"/>
              <a:gd name="connsiteX68" fmla="*/ 280253 w 606568"/>
              <a:gd name="connsiteY68" fmla="*/ 411429 h 581671"/>
              <a:gd name="connsiteX69" fmla="*/ 281417 w 606568"/>
              <a:gd name="connsiteY69" fmla="*/ 433327 h 581671"/>
              <a:gd name="connsiteX70" fmla="*/ 285978 w 606568"/>
              <a:gd name="connsiteY70" fmla="*/ 453481 h 581671"/>
              <a:gd name="connsiteX71" fmla="*/ 288016 w 606568"/>
              <a:gd name="connsiteY71" fmla="*/ 459876 h 581671"/>
              <a:gd name="connsiteX72" fmla="*/ 290345 w 606568"/>
              <a:gd name="connsiteY72" fmla="*/ 466174 h 581671"/>
              <a:gd name="connsiteX73" fmla="*/ 407564 w 606568"/>
              <a:gd name="connsiteY73" fmla="*/ 548049 h 581671"/>
              <a:gd name="connsiteX74" fmla="*/ 424642 w 606568"/>
              <a:gd name="connsiteY74" fmla="*/ 546789 h 581671"/>
              <a:gd name="connsiteX75" fmla="*/ 510518 w 606568"/>
              <a:gd name="connsiteY75" fmla="*/ 494660 h 581671"/>
              <a:gd name="connsiteX76" fmla="*/ 530119 w 606568"/>
              <a:gd name="connsiteY76" fmla="*/ 399995 h 581671"/>
              <a:gd name="connsiteX77" fmla="*/ 530022 w 606568"/>
              <a:gd name="connsiteY77" fmla="*/ 398639 h 581671"/>
              <a:gd name="connsiteX78" fmla="*/ 520707 w 606568"/>
              <a:gd name="connsiteY78" fmla="*/ 368602 h 581671"/>
              <a:gd name="connsiteX79" fmla="*/ 499747 w 606568"/>
              <a:gd name="connsiteY79" fmla="*/ 332654 h 581671"/>
              <a:gd name="connsiteX80" fmla="*/ 468308 w 606568"/>
              <a:gd name="connsiteY80" fmla="*/ 302811 h 581671"/>
              <a:gd name="connsiteX81" fmla="*/ 406108 w 606568"/>
              <a:gd name="connsiteY81" fmla="*/ 283044 h 581671"/>
              <a:gd name="connsiteX82" fmla="*/ 406108 w 606568"/>
              <a:gd name="connsiteY82" fmla="*/ 249519 h 581671"/>
              <a:gd name="connsiteX83" fmla="*/ 465397 w 606568"/>
              <a:gd name="connsiteY83" fmla="*/ 263181 h 581671"/>
              <a:gd name="connsiteX84" fmla="*/ 512168 w 606568"/>
              <a:gd name="connsiteY84" fmla="*/ 296222 h 581671"/>
              <a:gd name="connsiteX85" fmla="*/ 534971 w 606568"/>
              <a:gd name="connsiteY85" fmla="*/ 323740 h 581671"/>
              <a:gd name="connsiteX86" fmla="*/ 551758 w 606568"/>
              <a:gd name="connsiteY86" fmla="*/ 355424 h 581671"/>
              <a:gd name="connsiteX87" fmla="*/ 557483 w 606568"/>
              <a:gd name="connsiteY87" fmla="*/ 371121 h 581671"/>
              <a:gd name="connsiteX88" fmla="*/ 561559 w 606568"/>
              <a:gd name="connsiteY88" fmla="*/ 385946 h 581671"/>
              <a:gd name="connsiteX89" fmla="*/ 563014 w 606568"/>
              <a:gd name="connsiteY89" fmla="*/ 392341 h 581671"/>
              <a:gd name="connsiteX90" fmla="*/ 537591 w 606568"/>
              <a:gd name="connsiteY90" fmla="*/ 514524 h 581671"/>
              <a:gd name="connsiteX91" fmla="*/ 429397 w 606568"/>
              <a:gd name="connsiteY91" fmla="*/ 580121 h 581671"/>
              <a:gd name="connsiteX92" fmla="*/ 407564 w 606568"/>
              <a:gd name="connsiteY92" fmla="*/ 581671 h 581671"/>
              <a:gd name="connsiteX93" fmla="*/ 258808 w 606568"/>
              <a:gd name="connsiteY93" fmla="*/ 477607 h 581671"/>
              <a:gd name="connsiteX94" fmla="*/ 256382 w 606568"/>
              <a:gd name="connsiteY94" fmla="*/ 471309 h 581671"/>
              <a:gd name="connsiteX95" fmla="*/ 254248 w 606568"/>
              <a:gd name="connsiteY95" fmla="*/ 464914 h 581671"/>
              <a:gd name="connsiteX96" fmla="*/ 248134 w 606568"/>
              <a:gd name="connsiteY96" fmla="*/ 438171 h 581671"/>
              <a:gd name="connsiteX97" fmla="*/ 246679 w 606568"/>
              <a:gd name="connsiteY97" fmla="*/ 423734 h 581671"/>
              <a:gd name="connsiteX98" fmla="*/ 246485 w 606568"/>
              <a:gd name="connsiteY98" fmla="*/ 416855 h 581671"/>
              <a:gd name="connsiteX99" fmla="*/ 246582 w 606568"/>
              <a:gd name="connsiteY99" fmla="*/ 409781 h 581671"/>
              <a:gd name="connsiteX100" fmla="*/ 249299 w 606568"/>
              <a:gd name="connsiteY100" fmla="*/ 385558 h 581671"/>
              <a:gd name="connsiteX101" fmla="*/ 249299 w 606568"/>
              <a:gd name="connsiteY101" fmla="*/ 385461 h 581671"/>
              <a:gd name="connsiteX102" fmla="*/ 250754 w 606568"/>
              <a:gd name="connsiteY102" fmla="*/ 378194 h 581671"/>
              <a:gd name="connsiteX103" fmla="*/ 252695 w 606568"/>
              <a:gd name="connsiteY103" fmla="*/ 370830 h 581671"/>
              <a:gd name="connsiteX104" fmla="*/ 277633 w 606568"/>
              <a:gd name="connsiteY104" fmla="*/ 318604 h 581671"/>
              <a:gd name="connsiteX105" fmla="*/ 286269 w 606568"/>
              <a:gd name="connsiteY105" fmla="*/ 307365 h 581671"/>
              <a:gd name="connsiteX106" fmla="*/ 301989 w 606568"/>
              <a:gd name="connsiteY106" fmla="*/ 291086 h 581671"/>
              <a:gd name="connsiteX107" fmla="*/ 305482 w 606568"/>
              <a:gd name="connsiteY107" fmla="*/ 287986 h 581671"/>
              <a:gd name="connsiteX108" fmla="*/ 312275 w 606568"/>
              <a:gd name="connsiteY108" fmla="*/ 282463 h 581671"/>
              <a:gd name="connsiteX109" fmla="*/ 314118 w 606568"/>
              <a:gd name="connsiteY109" fmla="*/ 281009 h 581671"/>
              <a:gd name="connsiteX110" fmla="*/ 318970 w 606568"/>
              <a:gd name="connsiteY110" fmla="*/ 277521 h 581671"/>
              <a:gd name="connsiteX111" fmla="*/ 346917 w 606568"/>
              <a:gd name="connsiteY111" fmla="*/ 262018 h 581671"/>
              <a:gd name="connsiteX112" fmla="*/ 359628 w 606568"/>
              <a:gd name="connsiteY112" fmla="*/ 257174 h 581671"/>
              <a:gd name="connsiteX113" fmla="*/ 366421 w 606568"/>
              <a:gd name="connsiteY113" fmla="*/ 255139 h 581671"/>
              <a:gd name="connsiteX114" fmla="*/ 373116 w 606568"/>
              <a:gd name="connsiteY114" fmla="*/ 253395 h 581671"/>
              <a:gd name="connsiteX115" fmla="*/ 376707 w 606568"/>
              <a:gd name="connsiteY115" fmla="*/ 252523 h 581671"/>
              <a:gd name="connsiteX116" fmla="*/ 384178 w 606568"/>
              <a:gd name="connsiteY116" fmla="*/ 251263 h 581671"/>
              <a:gd name="connsiteX117" fmla="*/ 406108 w 606568"/>
              <a:gd name="connsiteY117" fmla="*/ 249519 h 581671"/>
              <a:gd name="connsiteX118" fmla="*/ 43372 w 606568"/>
              <a:gd name="connsiteY118" fmla="*/ 175759 h 581671"/>
              <a:gd name="connsiteX119" fmla="*/ 43760 w 606568"/>
              <a:gd name="connsiteY119" fmla="*/ 214418 h 581671"/>
              <a:gd name="connsiteX120" fmla="*/ 202404 w 606568"/>
              <a:gd name="connsiteY120" fmla="*/ 246489 h 581671"/>
              <a:gd name="connsiteX121" fmla="*/ 313794 w 606568"/>
              <a:gd name="connsiteY121" fmla="*/ 223235 h 581671"/>
              <a:gd name="connsiteX122" fmla="*/ 319519 w 606568"/>
              <a:gd name="connsiteY122" fmla="*/ 220716 h 581671"/>
              <a:gd name="connsiteX123" fmla="*/ 319907 w 606568"/>
              <a:gd name="connsiteY123" fmla="*/ 181185 h 581671"/>
              <a:gd name="connsiteX124" fmla="*/ 313212 w 606568"/>
              <a:gd name="connsiteY124" fmla="*/ 184092 h 581671"/>
              <a:gd name="connsiteX125" fmla="*/ 186103 w 606568"/>
              <a:gd name="connsiteY125" fmla="*/ 211124 h 581671"/>
              <a:gd name="connsiteX126" fmla="*/ 43372 w 606568"/>
              <a:gd name="connsiteY126" fmla="*/ 175759 h 581671"/>
              <a:gd name="connsiteX127" fmla="*/ 321654 w 606568"/>
              <a:gd name="connsiteY127" fmla="*/ 100088 h 581671"/>
              <a:gd name="connsiteX128" fmla="*/ 311465 w 606568"/>
              <a:gd name="connsiteY128" fmla="*/ 105901 h 581671"/>
              <a:gd name="connsiteX129" fmla="*/ 182804 w 606568"/>
              <a:gd name="connsiteY129" fmla="*/ 137875 h 581671"/>
              <a:gd name="connsiteX130" fmla="*/ 41723 w 606568"/>
              <a:gd name="connsiteY130" fmla="*/ 102026 h 581671"/>
              <a:gd name="connsiteX131" fmla="*/ 42208 w 606568"/>
              <a:gd name="connsiteY131" fmla="*/ 127508 h 581671"/>
              <a:gd name="connsiteX132" fmla="*/ 44828 w 606568"/>
              <a:gd name="connsiteY132" fmla="*/ 128864 h 581671"/>
              <a:gd name="connsiteX133" fmla="*/ 186200 w 606568"/>
              <a:gd name="connsiteY133" fmla="*/ 169752 h 581671"/>
              <a:gd name="connsiteX134" fmla="*/ 312339 w 606568"/>
              <a:gd name="connsiteY134" fmla="*/ 138553 h 581671"/>
              <a:gd name="connsiteX135" fmla="*/ 320877 w 606568"/>
              <a:gd name="connsiteY135" fmla="*/ 134096 h 581671"/>
              <a:gd name="connsiteX136" fmla="*/ 321654 w 606568"/>
              <a:gd name="connsiteY136" fmla="*/ 100088 h 581671"/>
              <a:gd name="connsiteX137" fmla="*/ 170869 w 606568"/>
              <a:gd name="connsiteY137" fmla="*/ 41275 h 581671"/>
              <a:gd name="connsiteX138" fmla="*/ 58800 w 606568"/>
              <a:gd name="connsiteY138" fmla="*/ 63948 h 581671"/>
              <a:gd name="connsiteX139" fmla="*/ 186685 w 606568"/>
              <a:gd name="connsiteY139" fmla="*/ 96890 h 581671"/>
              <a:gd name="connsiteX140" fmla="*/ 296814 w 606568"/>
              <a:gd name="connsiteY140" fmla="*/ 67823 h 581671"/>
              <a:gd name="connsiteX141" fmla="*/ 170869 w 606568"/>
              <a:gd name="connsiteY141" fmla="*/ 41275 h 581671"/>
              <a:gd name="connsiteX142" fmla="*/ 448008 w 606568"/>
              <a:gd name="connsiteY142" fmla="*/ 35047 h 581671"/>
              <a:gd name="connsiteX143" fmla="*/ 509638 w 606568"/>
              <a:gd name="connsiteY143" fmla="*/ 41805 h 581671"/>
              <a:gd name="connsiteX144" fmla="*/ 570201 w 606568"/>
              <a:gd name="connsiteY144" fmla="*/ 59924 h 581671"/>
              <a:gd name="connsiteX145" fmla="*/ 605627 w 606568"/>
              <a:gd name="connsiteY145" fmla="*/ 86859 h 581671"/>
              <a:gd name="connsiteX146" fmla="*/ 603880 w 606568"/>
              <a:gd name="connsiteY146" fmla="*/ 143248 h 581671"/>
              <a:gd name="connsiteX147" fmla="*/ 602230 w 606568"/>
              <a:gd name="connsiteY147" fmla="*/ 349137 h 581671"/>
              <a:gd name="connsiteX148" fmla="*/ 601453 w 606568"/>
              <a:gd name="connsiteY148" fmla="*/ 354272 h 581671"/>
              <a:gd name="connsiteX149" fmla="*/ 595727 w 606568"/>
              <a:gd name="connsiteY149" fmla="*/ 364058 h 581671"/>
              <a:gd name="connsiteX150" fmla="*/ 576122 w 606568"/>
              <a:gd name="connsiteY150" fmla="*/ 377525 h 581671"/>
              <a:gd name="connsiteX151" fmla="*/ 567193 w 606568"/>
              <a:gd name="connsiteY151" fmla="*/ 346133 h 581671"/>
              <a:gd name="connsiteX152" fmla="*/ 569231 w 606568"/>
              <a:gd name="connsiteY152" fmla="*/ 343033 h 581671"/>
              <a:gd name="connsiteX153" fmla="*/ 569425 w 606568"/>
              <a:gd name="connsiteY153" fmla="*/ 308734 h 581671"/>
              <a:gd name="connsiteX154" fmla="*/ 552828 w 606568"/>
              <a:gd name="connsiteY154" fmla="*/ 316873 h 581671"/>
              <a:gd name="connsiteX155" fmla="*/ 532641 w 606568"/>
              <a:gd name="connsiteY155" fmla="*/ 289453 h 581671"/>
              <a:gd name="connsiteX156" fmla="*/ 569522 w 606568"/>
              <a:gd name="connsiteY156" fmla="*/ 270269 h 581671"/>
              <a:gd name="connsiteX157" fmla="*/ 569619 w 606568"/>
              <a:gd name="connsiteY157" fmla="*/ 246144 h 581671"/>
              <a:gd name="connsiteX158" fmla="*/ 502165 w 606568"/>
              <a:gd name="connsiteY158" fmla="*/ 262034 h 581671"/>
              <a:gd name="connsiteX159" fmla="*/ 403265 w 606568"/>
              <a:gd name="connsiteY159" fmla="*/ 229866 h 581671"/>
              <a:gd name="connsiteX160" fmla="*/ 379390 w 606568"/>
              <a:gd name="connsiteY160" fmla="*/ 231610 h 581671"/>
              <a:gd name="connsiteX161" fmla="*/ 373275 w 606568"/>
              <a:gd name="connsiteY161" fmla="*/ 232676 h 581671"/>
              <a:gd name="connsiteX162" fmla="*/ 373469 w 606568"/>
              <a:gd name="connsiteY162" fmla="*/ 214267 h 581671"/>
              <a:gd name="connsiteX163" fmla="*/ 570007 w 606568"/>
              <a:gd name="connsiteY163" fmla="*/ 210295 h 581671"/>
              <a:gd name="connsiteX164" fmla="*/ 570395 w 606568"/>
              <a:gd name="connsiteY164" fmla="*/ 178903 h 581671"/>
              <a:gd name="connsiteX165" fmla="*/ 373857 w 606568"/>
              <a:gd name="connsiteY165" fmla="*/ 186945 h 581671"/>
              <a:gd name="connsiteX166" fmla="*/ 374440 w 606568"/>
              <a:gd name="connsiteY166" fmla="*/ 151677 h 581671"/>
              <a:gd name="connsiteX167" fmla="*/ 571172 w 606568"/>
              <a:gd name="connsiteY167" fmla="*/ 141601 h 581671"/>
              <a:gd name="connsiteX168" fmla="*/ 571754 w 606568"/>
              <a:gd name="connsiteY168" fmla="*/ 114472 h 581671"/>
              <a:gd name="connsiteX169" fmla="*/ 375119 w 606568"/>
              <a:gd name="connsiteY169" fmla="*/ 129587 h 581671"/>
              <a:gd name="connsiteX170" fmla="*/ 376284 w 606568"/>
              <a:gd name="connsiteY170" fmla="*/ 113503 h 581671"/>
              <a:gd name="connsiteX171" fmla="*/ 377545 w 606568"/>
              <a:gd name="connsiteY171" fmla="*/ 94804 h 581671"/>
              <a:gd name="connsiteX172" fmla="*/ 551664 w 606568"/>
              <a:gd name="connsiteY172" fmla="*/ 88893 h 581671"/>
              <a:gd name="connsiteX173" fmla="*/ 377837 w 606568"/>
              <a:gd name="connsiteY173" fmla="*/ 78817 h 581671"/>
              <a:gd name="connsiteX174" fmla="*/ 376672 w 606568"/>
              <a:gd name="connsiteY174" fmla="*/ 63315 h 581671"/>
              <a:gd name="connsiteX175" fmla="*/ 368422 w 606568"/>
              <a:gd name="connsiteY175" fmla="*/ 47037 h 581671"/>
              <a:gd name="connsiteX176" fmla="*/ 386378 w 606568"/>
              <a:gd name="connsiteY176" fmla="*/ 42096 h 581671"/>
              <a:gd name="connsiteX177" fmla="*/ 448008 w 606568"/>
              <a:gd name="connsiteY177" fmla="*/ 35047 h 581671"/>
              <a:gd name="connsiteX178" fmla="*/ 170287 w 606568"/>
              <a:gd name="connsiteY178" fmla="*/ 0 h 581671"/>
              <a:gd name="connsiteX179" fmla="*/ 245000 w 606568"/>
              <a:gd name="connsiteY179" fmla="*/ 8623 h 581671"/>
              <a:gd name="connsiteX180" fmla="*/ 319713 w 606568"/>
              <a:gd name="connsiteY180" fmla="*/ 31392 h 581671"/>
              <a:gd name="connsiteX181" fmla="*/ 354547 w 606568"/>
              <a:gd name="connsiteY181" fmla="*/ 51836 h 581671"/>
              <a:gd name="connsiteX182" fmla="*/ 363377 w 606568"/>
              <a:gd name="connsiteY182" fmla="*/ 65304 h 581671"/>
              <a:gd name="connsiteX183" fmla="*/ 364541 w 606568"/>
              <a:gd name="connsiteY183" fmla="*/ 83423 h 581671"/>
              <a:gd name="connsiteX184" fmla="*/ 364347 w 606568"/>
              <a:gd name="connsiteY184" fmla="*/ 88655 h 581671"/>
              <a:gd name="connsiteX185" fmla="*/ 361921 w 606568"/>
              <a:gd name="connsiteY185" fmla="*/ 124213 h 581671"/>
              <a:gd name="connsiteX186" fmla="*/ 361242 w 606568"/>
              <a:gd name="connsiteY186" fmla="*/ 136228 h 581671"/>
              <a:gd name="connsiteX187" fmla="*/ 361145 w 606568"/>
              <a:gd name="connsiteY187" fmla="*/ 145239 h 581671"/>
              <a:gd name="connsiteX188" fmla="*/ 360466 w 606568"/>
              <a:gd name="connsiteY188" fmla="*/ 181476 h 581671"/>
              <a:gd name="connsiteX189" fmla="*/ 360078 w 606568"/>
              <a:gd name="connsiteY189" fmla="*/ 209961 h 581671"/>
              <a:gd name="connsiteX190" fmla="*/ 359787 w 606568"/>
              <a:gd name="connsiteY190" fmla="*/ 235637 h 581671"/>
              <a:gd name="connsiteX191" fmla="*/ 313988 w 606568"/>
              <a:gd name="connsiteY191" fmla="*/ 255597 h 581671"/>
              <a:gd name="connsiteX192" fmla="*/ 287111 w 606568"/>
              <a:gd name="connsiteY192" fmla="*/ 276428 h 581671"/>
              <a:gd name="connsiteX193" fmla="*/ 201725 w 606568"/>
              <a:gd name="connsiteY193" fmla="*/ 287571 h 581671"/>
              <a:gd name="connsiteX194" fmla="*/ 44246 w 606568"/>
              <a:gd name="connsiteY194" fmla="*/ 258407 h 581671"/>
              <a:gd name="connsiteX195" fmla="*/ 44440 w 606568"/>
              <a:gd name="connsiteY195" fmla="*/ 299101 h 581671"/>
              <a:gd name="connsiteX196" fmla="*/ 48903 w 606568"/>
              <a:gd name="connsiteY196" fmla="*/ 300942 h 581671"/>
              <a:gd name="connsiteX197" fmla="*/ 184551 w 606568"/>
              <a:gd name="connsiteY197" fmla="*/ 337566 h 581671"/>
              <a:gd name="connsiteX198" fmla="*/ 249172 w 606568"/>
              <a:gd name="connsiteY198" fmla="*/ 328652 h 581671"/>
              <a:gd name="connsiteX199" fmla="*/ 234036 w 606568"/>
              <a:gd name="connsiteY199" fmla="*/ 374675 h 581671"/>
              <a:gd name="connsiteX200" fmla="*/ 185618 w 606568"/>
              <a:gd name="connsiteY200" fmla="*/ 378842 h 581671"/>
              <a:gd name="connsiteX201" fmla="*/ 44537 w 606568"/>
              <a:gd name="connsiteY201" fmla="*/ 345027 h 581671"/>
              <a:gd name="connsiteX202" fmla="*/ 44731 w 606568"/>
              <a:gd name="connsiteY202" fmla="*/ 387852 h 581671"/>
              <a:gd name="connsiteX203" fmla="*/ 85580 w 606568"/>
              <a:gd name="connsiteY203" fmla="*/ 412560 h 581671"/>
              <a:gd name="connsiteX204" fmla="*/ 128176 w 606568"/>
              <a:gd name="connsiteY204" fmla="*/ 426609 h 581671"/>
              <a:gd name="connsiteX205" fmla="*/ 180669 w 606568"/>
              <a:gd name="connsiteY205" fmla="*/ 432035 h 581671"/>
              <a:gd name="connsiteX206" fmla="*/ 190469 w 606568"/>
              <a:gd name="connsiteY206" fmla="*/ 431841 h 581671"/>
              <a:gd name="connsiteX207" fmla="*/ 230446 w 606568"/>
              <a:gd name="connsiteY207" fmla="*/ 427481 h 581671"/>
              <a:gd name="connsiteX208" fmla="*/ 231610 w 606568"/>
              <a:gd name="connsiteY208" fmla="*/ 427287 h 581671"/>
              <a:gd name="connsiteX209" fmla="*/ 232677 w 606568"/>
              <a:gd name="connsiteY209" fmla="*/ 436298 h 581671"/>
              <a:gd name="connsiteX210" fmla="*/ 240149 w 606568"/>
              <a:gd name="connsiteY210" fmla="*/ 468272 h 581671"/>
              <a:gd name="connsiteX211" fmla="*/ 186394 w 606568"/>
              <a:gd name="connsiteY211" fmla="*/ 473988 h 581671"/>
              <a:gd name="connsiteX212" fmla="*/ 12032 w 606568"/>
              <a:gd name="connsiteY212" fmla="*/ 414400 h 581671"/>
              <a:gd name="connsiteX213" fmla="*/ 5046 w 606568"/>
              <a:gd name="connsiteY213" fmla="*/ 401998 h 581671"/>
              <a:gd name="connsiteX214" fmla="*/ 4075 w 606568"/>
              <a:gd name="connsiteY214" fmla="*/ 395507 h 581671"/>
              <a:gd name="connsiteX215" fmla="*/ 0 w 606568"/>
              <a:gd name="connsiteY215" fmla="*/ 65885 h 581671"/>
              <a:gd name="connsiteX216" fmla="*/ 388 w 606568"/>
              <a:gd name="connsiteY216" fmla="*/ 61332 h 581671"/>
              <a:gd name="connsiteX217" fmla="*/ 10091 w 606568"/>
              <a:gd name="connsiteY217" fmla="*/ 41760 h 581671"/>
              <a:gd name="connsiteX218" fmla="*/ 93052 w 606568"/>
              <a:gd name="connsiteY218" fmla="*/ 8914 h 581671"/>
              <a:gd name="connsiteX219" fmla="*/ 170287 w 606568"/>
              <a:gd name="connsiteY219" fmla="*/ 0 h 58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606568" h="581671">
                <a:moveTo>
                  <a:pt x="425891" y="420849"/>
                </a:moveTo>
                <a:cubicBezTo>
                  <a:pt x="426377" y="436835"/>
                  <a:pt x="426668" y="453113"/>
                  <a:pt x="426862" y="470359"/>
                </a:cubicBezTo>
                <a:cubicBezTo>
                  <a:pt x="431133" y="469875"/>
                  <a:pt x="434920" y="468518"/>
                  <a:pt x="438123" y="466387"/>
                </a:cubicBezTo>
                <a:cubicBezTo>
                  <a:pt x="444531" y="462027"/>
                  <a:pt x="453850" y="449528"/>
                  <a:pt x="453850" y="439839"/>
                </a:cubicBezTo>
                <a:cubicBezTo>
                  <a:pt x="453850" y="435963"/>
                  <a:pt x="452394" y="433057"/>
                  <a:pt x="449288" y="430925"/>
                </a:cubicBezTo>
                <a:cubicBezTo>
                  <a:pt x="442880" y="426565"/>
                  <a:pt x="435502" y="423368"/>
                  <a:pt x="425891" y="420849"/>
                </a:cubicBezTo>
                <a:close/>
                <a:moveTo>
                  <a:pt x="392107" y="352154"/>
                </a:moveTo>
                <a:cubicBezTo>
                  <a:pt x="387933" y="352832"/>
                  <a:pt x="384244" y="353995"/>
                  <a:pt x="381040" y="355642"/>
                </a:cubicBezTo>
                <a:cubicBezTo>
                  <a:pt x="378419" y="356998"/>
                  <a:pt x="376477" y="358549"/>
                  <a:pt x="375215" y="360389"/>
                </a:cubicBezTo>
                <a:cubicBezTo>
                  <a:pt x="373759" y="362424"/>
                  <a:pt x="373079" y="364749"/>
                  <a:pt x="373371" y="367269"/>
                </a:cubicBezTo>
                <a:cubicBezTo>
                  <a:pt x="374050" y="373470"/>
                  <a:pt x="379875" y="379283"/>
                  <a:pt x="387059" y="381124"/>
                </a:cubicBezTo>
                <a:cubicBezTo>
                  <a:pt x="389195" y="381608"/>
                  <a:pt x="391233" y="382093"/>
                  <a:pt x="393369" y="382577"/>
                </a:cubicBezTo>
                <a:cubicBezTo>
                  <a:pt x="393175" y="377539"/>
                  <a:pt x="392981" y="372598"/>
                  <a:pt x="392690" y="367559"/>
                </a:cubicBezTo>
                <a:cubicBezTo>
                  <a:pt x="392495" y="362424"/>
                  <a:pt x="392301" y="357289"/>
                  <a:pt x="392107" y="352154"/>
                </a:cubicBezTo>
                <a:close/>
                <a:moveTo>
                  <a:pt x="404825" y="306325"/>
                </a:moveTo>
                <a:cubicBezTo>
                  <a:pt x="412688" y="306325"/>
                  <a:pt x="421328" y="311848"/>
                  <a:pt x="421814" y="322021"/>
                </a:cubicBezTo>
                <a:lnTo>
                  <a:pt x="421814" y="322215"/>
                </a:lnTo>
                <a:cubicBezTo>
                  <a:pt x="431522" y="323862"/>
                  <a:pt x="440744" y="326769"/>
                  <a:pt x="448899" y="330451"/>
                </a:cubicBezTo>
                <a:cubicBezTo>
                  <a:pt x="451715" y="331807"/>
                  <a:pt x="453850" y="333648"/>
                  <a:pt x="455306" y="335780"/>
                </a:cubicBezTo>
                <a:cubicBezTo>
                  <a:pt x="458219" y="339752"/>
                  <a:pt x="458898" y="344790"/>
                  <a:pt x="457928" y="349150"/>
                </a:cubicBezTo>
                <a:cubicBezTo>
                  <a:pt x="455889" y="358645"/>
                  <a:pt x="446958" y="363684"/>
                  <a:pt x="438220" y="359614"/>
                </a:cubicBezTo>
                <a:cubicBezTo>
                  <a:pt x="433658" y="357483"/>
                  <a:pt x="428512" y="355739"/>
                  <a:pt x="423173" y="354285"/>
                </a:cubicBezTo>
                <a:cubicBezTo>
                  <a:pt x="423561" y="361358"/>
                  <a:pt x="423852" y="368431"/>
                  <a:pt x="424144" y="375407"/>
                </a:cubicBezTo>
                <a:cubicBezTo>
                  <a:pt x="424241" y="379864"/>
                  <a:pt x="424435" y="384224"/>
                  <a:pt x="424629" y="388681"/>
                </a:cubicBezTo>
                <a:cubicBezTo>
                  <a:pt x="440065" y="391975"/>
                  <a:pt x="455986" y="396626"/>
                  <a:pt x="469286" y="407187"/>
                </a:cubicBezTo>
                <a:cubicBezTo>
                  <a:pt x="470742" y="408447"/>
                  <a:pt x="472101" y="409706"/>
                  <a:pt x="473363" y="410966"/>
                </a:cubicBezTo>
                <a:cubicBezTo>
                  <a:pt x="480353" y="418136"/>
                  <a:pt x="484236" y="427050"/>
                  <a:pt x="484528" y="437126"/>
                </a:cubicBezTo>
                <a:cubicBezTo>
                  <a:pt x="485207" y="454275"/>
                  <a:pt x="475596" y="474525"/>
                  <a:pt x="460258" y="488671"/>
                </a:cubicBezTo>
                <a:cubicBezTo>
                  <a:pt x="451423" y="496810"/>
                  <a:pt x="440259" y="501170"/>
                  <a:pt x="427153" y="501558"/>
                </a:cubicBezTo>
                <a:lnTo>
                  <a:pt x="427153" y="502527"/>
                </a:lnTo>
                <a:cubicBezTo>
                  <a:pt x="427056" y="512506"/>
                  <a:pt x="419484" y="516963"/>
                  <a:pt x="412397" y="516963"/>
                </a:cubicBezTo>
                <a:cubicBezTo>
                  <a:pt x="407834" y="516963"/>
                  <a:pt x="403466" y="515219"/>
                  <a:pt x="400456" y="512119"/>
                </a:cubicBezTo>
                <a:cubicBezTo>
                  <a:pt x="397544" y="509212"/>
                  <a:pt x="395990" y="505433"/>
                  <a:pt x="396087" y="501073"/>
                </a:cubicBezTo>
                <a:lnTo>
                  <a:pt x="395990" y="496035"/>
                </a:lnTo>
                <a:cubicBezTo>
                  <a:pt x="378904" y="489737"/>
                  <a:pt x="362206" y="478789"/>
                  <a:pt x="350751" y="466484"/>
                </a:cubicBezTo>
                <a:cubicBezTo>
                  <a:pt x="346576" y="461833"/>
                  <a:pt x="345509" y="456116"/>
                  <a:pt x="347936" y="450691"/>
                </a:cubicBezTo>
                <a:cubicBezTo>
                  <a:pt x="350460" y="444780"/>
                  <a:pt x="356673" y="440711"/>
                  <a:pt x="362983" y="440711"/>
                </a:cubicBezTo>
                <a:cubicBezTo>
                  <a:pt x="367158" y="440711"/>
                  <a:pt x="370944" y="442455"/>
                  <a:pt x="374050" y="445749"/>
                </a:cubicBezTo>
                <a:cubicBezTo>
                  <a:pt x="379487" y="451756"/>
                  <a:pt x="387544" y="457860"/>
                  <a:pt x="395699" y="462317"/>
                </a:cubicBezTo>
                <a:cubicBezTo>
                  <a:pt x="395505" y="445459"/>
                  <a:pt x="395117" y="429859"/>
                  <a:pt x="394631" y="414841"/>
                </a:cubicBezTo>
                <a:cubicBezTo>
                  <a:pt x="387156" y="413485"/>
                  <a:pt x="379293" y="411741"/>
                  <a:pt x="371817" y="409028"/>
                </a:cubicBezTo>
                <a:cubicBezTo>
                  <a:pt x="371429" y="408834"/>
                  <a:pt x="371041" y="408640"/>
                  <a:pt x="370555" y="408447"/>
                </a:cubicBezTo>
                <a:cubicBezTo>
                  <a:pt x="368420" y="407575"/>
                  <a:pt x="366381" y="406509"/>
                  <a:pt x="364439" y="405346"/>
                </a:cubicBezTo>
                <a:cubicBezTo>
                  <a:pt x="362303" y="403990"/>
                  <a:pt x="360362" y="402536"/>
                  <a:pt x="358420" y="400889"/>
                </a:cubicBezTo>
                <a:cubicBezTo>
                  <a:pt x="352304" y="395464"/>
                  <a:pt x="347353" y="388197"/>
                  <a:pt x="344441" y="380058"/>
                </a:cubicBezTo>
                <a:cubicBezTo>
                  <a:pt x="343955" y="378508"/>
                  <a:pt x="343470" y="377054"/>
                  <a:pt x="343082" y="375407"/>
                </a:cubicBezTo>
                <a:cubicBezTo>
                  <a:pt x="340266" y="364071"/>
                  <a:pt x="341917" y="353026"/>
                  <a:pt x="347547" y="344209"/>
                </a:cubicBezTo>
                <a:cubicBezTo>
                  <a:pt x="348615" y="342465"/>
                  <a:pt x="349877" y="340818"/>
                  <a:pt x="351236" y="339364"/>
                </a:cubicBezTo>
                <a:cubicBezTo>
                  <a:pt x="353566" y="336748"/>
                  <a:pt x="356285" y="334326"/>
                  <a:pt x="359294" y="332291"/>
                </a:cubicBezTo>
                <a:cubicBezTo>
                  <a:pt x="361333" y="330838"/>
                  <a:pt x="363663" y="329482"/>
                  <a:pt x="365993" y="328222"/>
                </a:cubicBezTo>
                <a:cubicBezTo>
                  <a:pt x="368128" y="327156"/>
                  <a:pt x="370361" y="326091"/>
                  <a:pt x="372788" y="325219"/>
                </a:cubicBezTo>
                <a:cubicBezTo>
                  <a:pt x="375506" y="324250"/>
                  <a:pt x="378322" y="323378"/>
                  <a:pt x="381331" y="322699"/>
                </a:cubicBezTo>
                <a:cubicBezTo>
                  <a:pt x="384341" y="322021"/>
                  <a:pt x="387447" y="321440"/>
                  <a:pt x="390748" y="321052"/>
                </a:cubicBezTo>
                <a:lnTo>
                  <a:pt x="390748" y="320859"/>
                </a:lnTo>
                <a:cubicBezTo>
                  <a:pt x="390554" y="316692"/>
                  <a:pt x="391816" y="313204"/>
                  <a:pt x="394243" y="310491"/>
                </a:cubicBezTo>
                <a:cubicBezTo>
                  <a:pt x="396864" y="307875"/>
                  <a:pt x="400650" y="306325"/>
                  <a:pt x="404825" y="306325"/>
                </a:cubicBezTo>
                <a:close/>
                <a:moveTo>
                  <a:pt x="406108" y="283044"/>
                </a:moveTo>
                <a:cubicBezTo>
                  <a:pt x="398636" y="283044"/>
                  <a:pt x="391068" y="283916"/>
                  <a:pt x="383596" y="285467"/>
                </a:cubicBezTo>
                <a:cubicBezTo>
                  <a:pt x="381752" y="285854"/>
                  <a:pt x="380006" y="286435"/>
                  <a:pt x="378162" y="286823"/>
                </a:cubicBezTo>
                <a:cubicBezTo>
                  <a:pt x="376415" y="287308"/>
                  <a:pt x="374669" y="287695"/>
                  <a:pt x="372922" y="288276"/>
                </a:cubicBezTo>
                <a:cubicBezTo>
                  <a:pt x="370593" y="288955"/>
                  <a:pt x="368361" y="289730"/>
                  <a:pt x="366227" y="290602"/>
                </a:cubicBezTo>
                <a:cubicBezTo>
                  <a:pt x="363898" y="291377"/>
                  <a:pt x="361666" y="292152"/>
                  <a:pt x="359434" y="293121"/>
                </a:cubicBezTo>
                <a:cubicBezTo>
                  <a:pt x="341968" y="300776"/>
                  <a:pt x="326636" y="312306"/>
                  <a:pt x="314215" y="326356"/>
                </a:cubicBezTo>
                <a:cubicBezTo>
                  <a:pt x="306064" y="335464"/>
                  <a:pt x="299272" y="345735"/>
                  <a:pt x="293838" y="356781"/>
                </a:cubicBezTo>
                <a:cubicBezTo>
                  <a:pt x="292382" y="359784"/>
                  <a:pt x="291121" y="362691"/>
                  <a:pt x="289859" y="365792"/>
                </a:cubicBezTo>
                <a:cubicBezTo>
                  <a:pt x="288695" y="368602"/>
                  <a:pt x="287725" y="371315"/>
                  <a:pt x="286754" y="374221"/>
                </a:cubicBezTo>
                <a:cubicBezTo>
                  <a:pt x="284426" y="381295"/>
                  <a:pt x="282582" y="388562"/>
                  <a:pt x="281514" y="396023"/>
                </a:cubicBezTo>
                <a:cubicBezTo>
                  <a:pt x="281126" y="398639"/>
                  <a:pt x="280932" y="401255"/>
                  <a:pt x="280738" y="403774"/>
                </a:cubicBezTo>
                <a:cubicBezTo>
                  <a:pt x="280447" y="406293"/>
                  <a:pt x="280350" y="408813"/>
                  <a:pt x="280253" y="411429"/>
                </a:cubicBezTo>
                <a:cubicBezTo>
                  <a:pt x="280059" y="418696"/>
                  <a:pt x="280350" y="425963"/>
                  <a:pt x="281417" y="433327"/>
                </a:cubicBezTo>
                <a:cubicBezTo>
                  <a:pt x="282388" y="440303"/>
                  <a:pt x="283940" y="446989"/>
                  <a:pt x="285978" y="453481"/>
                </a:cubicBezTo>
                <a:cubicBezTo>
                  <a:pt x="286560" y="455612"/>
                  <a:pt x="287240" y="457744"/>
                  <a:pt x="288016" y="459876"/>
                </a:cubicBezTo>
                <a:cubicBezTo>
                  <a:pt x="288792" y="462007"/>
                  <a:pt x="289568" y="464139"/>
                  <a:pt x="290345" y="466174"/>
                </a:cubicBezTo>
                <a:cubicBezTo>
                  <a:pt x="310237" y="514524"/>
                  <a:pt x="356038" y="548049"/>
                  <a:pt x="407564" y="548049"/>
                </a:cubicBezTo>
                <a:cubicBezTo>
                  <a:pt x="413289" y="548049"/>
                  <a:pt x="419014" y="547661"/>
                  <a:pt x="424642" y="546789"/>
                </a:cubicBezTo>
                <a:cubicBezTo>
                  <a:pt x="452491" y="542817"/>
                  <a:pt x="493343" y="518012"/>
                  <a:pt x="510518" y="494660"/>
                </a:cubicBezTo>
                <a:cubicBezTo>
                  <a:pt x="529634" y="468499"/>
                  <a:pt x="536621" y="434974"/>
                  <a:pt x="530119" y="399995"/>
                </a:cubicBezTo>
                <a:cubicBezTo>
                  <a:pt x="530119" y="399511"/>
                  <a:pt x="530022" y="399123"/>
                  <a:pt x="530022" y="398639"/>
                </a:cubicBezTo>
                <a:cubicBezTo>
                  <a:pt x="528081" y="388562"/>
                  <a:pt x="524879" y="378485"/>
                  <a:pt x="520707" y="368602"/>
                </a:cubicBezTo>
                <a:cubicBezTo>
                  <a:pt x="515370" y="355908"/>
                  <a:pt x="508286" y="343797"/>
                  <a:pt x="499747" y="332654"/>
                </a:cubicBezTo>
                <a:cubicBezTo>
                  <a:pt x="490820" y="321220"/>
                  <a:pt x="480243" y="310950"/>
                  <a:pt x="468308" y="302811"/>
                </a:cubicBezTo>
                <a:cubicBezTo>
                  <a:pt x="450453" y="290699"/>
                  <a:pt x="429494" y="283044"/>
                  <a:pt x="406108" y="283044"/>
                </a:cubicBezTo>
                <a:close/>
                <a:moveTo>
                  <a:pt x="406108" y="249519"/>
                </a:moveTo>
                <a:cubicBezTo>
                  <a:pt x="426680" y="249519"/>
                  <a:pt x="446766" y="254461"/>
                  <a:pt x="465397" y="263181"/>
                </a:cubicBezTo>
                <a:cubicBezTo>
                  <a:pt x="482572" y="271126"/>
                  <a:pt x="498389" y="282366"/>
                  <a:pt x="512168" y="296222"/>
                </a:cubicBezTo>
                <a:cubicBezTo>
                  <a:pt x="520513" y="304555"/>
                  <a:pt x="528178" y="313663"/>
                  <a:pt x="534971" y="323740"/>
                </a:cubicBezTo>
                <a:cubicBezTo>
                  <a:pt x="541472" y="333623"/>
                  <a:pt x="547100" y="344281"/>
                  <a:pt x="551758" y="355424"/>
                </a:cubicBezTo>
                <a:cubicBezTo>
                  <a:pt x="553893" y="360559"/>
                  <a:pt x="555736" y="365792"/>
                  <a:pt x="557483" y="371121"/>
                </a:cubicBezTo>
                <a:cubicBezTo>
                  <a:pt x="559036" y="375965"/>
                  <a:pt x="560394" y="380907"/>
                  <a:pt x="561559" y="385946"/>
                </a:cubicBezTo>
                <a:cubicBezTo>
                  <a:pt x="562044" y="388077"/>
                  <a:pt x="562626" y="390112"/>
                  <a:pt x="563014" y="392341"/>
                </a:cubicBezTo>
                <a:cubicBezTo>
                  <a:pt x="571650" y="437009"/>
                  <a:pt x="562626" y="480417"/>
                  <a:pt x="537591" y="514524"/>
                </a:cubicBezTo>
                <a:cubicBezTo>
                  <a:pt x="515370" y="544851"/>
                  <a:pt x="465785" y="574889"/>
                  <a:pt x="429397" y="580121"/>
                </a:cubicBezTo>
                <a:cubicBezTo>
                  <a:pt x="422119" y="581090"/>
                  <a:pt x="414841" y="581671"/>
                  <a:pt x="407564" y="581671"/>
                </a:cubicBezTo>
                <a:cubicBezTo>
                  <a:pt x="341774" y="581671"/>
                  <a:pt x="283455" y="538941"/>
                  <a:pt x="258808" y="477607"/>
                </a:cubicBezTo>
                <a:cubicBezTo>
                  <a:pt x="257935" y="475572"/>
                  <a:pt x="257159" y="473441"/>
                  <a:pt x="256382" y="471309"/>
                </a:cubicBezTo>
                <a:cubicBezTo>
                  <a:pt x="255606" y="469177"/>
                  <a:pt x="254927" y="467046"/>
                  <a:pt x="254248" y="464914"/>
                </a:cubicBezTo>
                <a:cubicBezTo>
                  <a:pt x="251531" y="456290"/>
                  <a:pt x="249396" y="447376"/>
                  <a:pt x="248134" y="438171"/>
                </a:cubicBezTo>
                <a:cubicBezTo>
                  <a:pt x="247455" y="433327"/>
                  <a:pt x="246970" y="428579"/>
                  <a:pt x="246679" y="423734"/>
                </a:cubicBezTo>
                <a:cubicBezTo>
                  <a:pt x="246582" y="421409"/>
                  <a:pt x="246582" y="419083"/>
                  <a:pt x="246485" y="416855"/>
                </a:cubicBezTo>
                <a:cubicBezTo>
                  <a:pt x="246485" y="414529"/>
                  <a:pt x="246485" y="412204"/>
                  <a:pt x="246582" y="409781"/>
                </a:cubicBezTo>
                <a:cubicBezTo>
                  <a:pt x="246873" y="401642"/>
                  <a:pt x="247746" y="393503"/>
                  <a:pt x="249299" y="385558"/>
                </a:cubicBezTo>
                <a:cubicBezTo>
                  <a:pt x="249299" y="385558"/>
                  <a:pt x="249299" y="385461"/>
                  <a:pt x="249299" y="385461"/>
                </a:cubicBezTo>
                <a:cubicBezTo>
                  <a:pt x="249784" y="383039"/>
                  <a:pt x="250269" y="380616"/>
                  <a:pt x="250754" y="378194"/>
                </a:cubicBezTo>
                <a:cubicBezTo>
                  <a:pt x="251337" y="375772"/>
                  <a:pt x="252016" y="373252"/>
                  <a:pt x="252695" y="370830"/>
                </a:cubicBezTo>
                <a:cubicBezTo>
                  <a:pt x="258032" y="352033"/>
                  <a:pt x="266474" y="334398"/>
                  <a:pt x="277633" y="318604"/>
                </a:cubicBezTo>
                <a:cubicBezTo>
                  <a:pt x="280350" y="314729"/>
                  <a:pt x="283261" y="310950"/>
                  <a:pt x="286269" y="307365"/>
                </a:cubicBezTo>
                <a:cubicBezTo>
                  <a:pt x="291121" y="301551"/>
                  <a:pt x="296361" y="296125"/>
                  <a:pt x="301989" y="291086"/>
                </a:cubicBezTo>
                <a:cubicBezTo>
                  <a:pt x="303153" y="290021"/>
                  <a:pt x="304318" y="288955"/>
                  <a:pt x="305482" y="287986"/>
                </a:cubicBezTo>
                <a:cubicBezTo>
                  <a:pt x="307714" y="286048"/>
                  <a:pt x="309946" y="284207"/>
                  <a:pt x="312275" y="282463"/>
                </a:cubicBezTo>
                <a:cubicBezTo>
                  <a:pt x="312857" y="281978"/>
                  <a:pt x="313536" y="281494"/>
                  <a:pt x="314118" y="281009"/>
                </a:cubicBezTo>
                <a:cubicBezTo>
                  <a:pt x="315768" y="279750"/>
                  <a:pt x="317320" y="278587"/>
                  <a:pt x="318970" y="277521"/>
                </a:cubicBezTo>
                <a:cubicBezTo>
                  <a:pt x="327703" y="271417"/>
                  <a:pt x="337019" y="266185"/>
                  <a:pt x="346917" y="262018"/>
                </a:cubicBezTo>
                <a:cubicBezTo>
                  <a:pt x="351089" y="260177"/>
                  <a:pt x="355262" y="258627"/>
                  <a:pt x="359628" y="257174"/>
                </a:cubicBezTo>
                <a:cubicBezTo>
                  <a:pt x="361860" y="256495"/>
                  <a:pt x="364092" y="255720"/>
                  <a:pt x="366421" y="255139"/>
                </a:cubicBezTo>
                <a:cubicBezTo>
                  <a:pt x="368653" y="254461"/>
                  <a:pt x="370884" y="253976"/>
                  <a:pt x="373116" y="253395"/>
                </a:cubicBezTo>
                <a:cubicBezTo>
                  <a:pt x="374378" y="253104"/>
                  <a:pt x="375542" y="252813"/>
                  <a:pt x="376707" y="252523"/>
                </a:cubicBezTo>
                <a:cubicBezTo>
                  <a:pt x="379229" y="252038"/>
                  <a:pt x="381655" y="251554"/>
                  <a:pt x="384178" y="251263"/>
                </a:cubicBezTo>
                <a:cubicBezTo>
                  <a:pt x="391456" y="250100"/>
                  <a:pt x="398831" y="249519"/>
                  <a:pt x="406108" y="249519"/>
                </a:cubicBezTo>
                <a:close/>
                <a:moveTo>
                  <a:pt x="43372" y="175759"/>
                </a:moveTo>
                <a:cubicBezTo>
                  <a:pt x="43566" y="188646"/>
                  <a:pt x="43566" y="201532"/>
                  <a:pt x="43760" y="214418"/>
                </a:cubicBezTo>
                <a:cubicBezTo>
                  <a:pt x="94992" y="233021"/>
                  <a:pt x="149038" y="246489"/>
                  <a:pt x="202404" y="246489"/>
                </a:cubicBezTo>
                <a:cubicBezTo>
                  <a:pt x="240246" y="246489"/>
                  <a:pt x="277699" y="239610"/>
                  <a:pt x="313794" y="223235"/>
                </a:cubicBezTo>
                <a:cubicBezTo>
                  <a:pt x="315638" y="222363"/>
                  <a:pt x="317578" y="221588"/>
                  <a:pt x="319519" y="220716"/>
                </a:cubicBezTo>
                <a:cubicBezTo>
                  <a:pt x="319616" y="207539"/>
                  <a:pt x="319713" y="194362"/>
                  <a:pt x="319907" y="181185"/>
                </a:cubicBezTo>
                <a:cubicBezTo>
                  <a:pt x="317675" y="182251"/>
                  <a:pt x="315444" y="183123"/>
                  <a:pt x="313212" y="184092"/>
                </a:cubicBezTo>
                <a:cubicBezTo>
                  <a:pt x="273042" y="202016"/>
                  <a:pt x="229572" y="211124"/>
                  <a:pt x="186103" y="211124"/>
                </a:cubicBezTo>
                <a:cubicBezTo>
                  <a:pt x="136909" y="211124"/>
                  <a:pt x="87715" y="199497"/>
                  <a:pt x="43372" y="175759"/>
                </a:cubicBezTo>
                <a:close/>
                <a:moveTo>
                  <a:pt x="321654" y="100088"/>
                </a:moveTo>
                <a:cubicBezTo>
                  <a:pt x="318355" y="102122"/>
                  <a:pt x="314862" y="103963"/>
                  <a:pt x="311465" y="105901"/>
                </a:cubicBezTo>
                <a:cubicBezTo>
                  <a:pt x="272265" y="127411"/>
                  <a:pt x="227729" y="137875"/>
                  <a:pt x="182804" y="137875"/>
                </a:cubicBezTo>
                <a:cubicBezTo>
                  <a:pt x="133804" y="137875"/>
                  <a:pt x="84513" y="125570"/>
                  <a:pt x="41723" y="102026"/>
                </a:cubicBezTo>
                <a:cubicBezTo>
                  <a:pt x="41917" y="110552"/>
                  <a:pt x="42014" y="119078"/>
                  <a:pt x="42208" y="127508"/>
                </a:cubicBezTo>
                <a:cubicBezTo>
                  <a:pt x="43081" y="127992"/>
                  <a:pt x="43954" y="128283"/>
                  <a:pt x="44828" y="128864"/>
                </a:cubicBezTo>
                <a:cubicBezTo>
                  <a:pt x="88006" y="156284"/>
                  <a:pt x="137006" y="169752"/>
                  <a:pt x="186200" y="169752"/>
                </a:cubicBezTo>
                <a:cubicBezTo>
                  <a:pt x="229572" y="169752"/>
                  <a:pt x="272945" y="159094"/>
                  <a:pt x="312339" y="138553"/>
                </a:cubicBezTo>
                <a:cubicBezTo>
                  <a:pt x="315153" y="137100"/>
                  <a:pt x="318064" y="135743"/>
                  <a:pt x="320877" y="134096"/>
                </a:cubicBezTo>
                <a:cubicBezTo>
                  <a:pt x="321168" y="122760"/>
                  <a:pt x="321363" y="111424"/>
                  <a:pt x="321654" y="100088"/>
                </a:cubicBezTo>
                <a:close/>
                <a:moveTo>
                  <a:pt x="170869" y="41275"/>
                </a:moveTo>
                <a:cubicBezTo>
                  <a:pt x="132834" y="41275"/>
                  <a:pt x="94798" y="48542"/>
                  <a:pt x="58800" y="63948"/>
                </a:cubicBezTo>
                <a:cubicBezTo>
                  <a:pt x="97030" y="84973"/>
                  <a:pt x="142149" y="96890"/>
                  <a:pt x="186685" y="96890"/>
                </a:cubicBezTo>
                <a:cubicBezTo>
                  <a:pt x="225497" y="96890"/>
                  <a:pt x="263921" y="87783"/>
                  <a:pt x="296814" y="67823"/>
                </a:cubicBezTo>
                <a:cubicBezTo>
                  <a:pt x="256450" y="50480"/>
                  <a:pt x="213562" y="41275"/>
                  <a:pt x="170869" y="41275"/>
                </a:cubicBezTo>
                <a:close/>
                <a:moveTo>
                  <a:pt x="448008" y="35047"/>
                </a:moveTo>
                <a:cubicBezTo>
                  <a:pt x="468705" y="34975"/>
                  <a:pt x="489402" y="37203"/>
                  <a:pt x="509638" y="41805"/>
                </a:cubicBezTo>
                <a:cubicBezTo>
                  <a:pt x="529923" y="46553"/>
                  <a:pt x="550887" y="51882"/>
                  <a:pt x="570201" y="59924"/>
                </a:cubicBezTo>
                <a:cubicBezTo>
                  <a:pt x="579325" y="63799"/>
                  <a:pt x="603686" y="74941"/>
                  <a:pt x="605627" y="86859"/>
                </a:cubicBezTo>
                <a:cubicBezTo>
                  <a:pt x="608344" y="104299"/>
                  <a:pt x="604365" y="125517"/>
                  <a:pt x="603880" y="143248"/>
                </a:cubicBezTo>
                <a:cubicBezTo>
                  <a:pt x="602327" y="211845"/>
                  <a:pt x="602230" y="280539"/>
                  <a:pt x="602230" y="349137"/>
                </a:cubicBezTo>
                <a:cubicBezTo>
                  <a:pt x="602230" y="351074"/>
                  <a:pt x="601939" y="352722"/>
                  <a:pt x="601453" y="354272"/>
                </a:cubicBezTo>
                <a:cubicBezTo>
                  <a:pt x="601162" y="357663"/>
                  <a:pt x="599512" y="361151"/>
                  <a:pt x="595727" y="364058"/>
                </a:cubicBezTo>
                <a:cubicBezTo>
                  <a:pt x="589612" y="368805"/>
                  <a:pt x="583013" y="373262"/>
                  <a:pt x="576122" y="377525"/>
                </a:cubicBezTo>
                <a:cubicBezTo>
                  <a:pt x="573986" y="366674"/>
                  <a:pt x="570978" y="356210"/>
                  <a:pt x="567193" y="346133"/>
                </a:cubicBezTo>
                <a:cubicBezTo>
                  <a:pt x="568454" y="345067"/>
                  <a:pt x="569231" y="343905"/>
                  <a:pt x="569231" y="343033"/>
                </a:cubicBezTo>
                <a:cubicBezTo>
                  <a:pt x="569231" y="331600"/>
                  <a:pt x="569328" y="320167"/>
                  <a:pt x="569425" y="308734"/>
                </a:cubicBezTo>
                <a:cubicBezTo>
                  <a:pt x="563990" y="311738"/>
                  <a:pt x="558360" y="314354"/>
                  <a:pt x="552828" y="316873"/>
                </a:cubicBezTo>
                <a:cubicBezTo>
                  <a:pt x="546908" y="306990"/>
                  <a:pt x="540114" y="297882"/>
                  <a:pt x="532641" y="289453"/>
                </a:cubicBezTo>
                <a:cubicBezTo>
                  <a:pt x="545258" y="284512"/>
                  <a:pt x="557681" y="278117"/>
                  <a:pt x="569522" y="270269"/>
                </a:cubicBezTo>
                <a:cubicBezTo>
                  <a:pt x="569619" y="262227"/>
                  <a:pt x="569619" y="254186"/>
                  <a:pt x="569619" y="246144"/>
                </a:cubicBezTo>
                <a:cubicBezTo>
                  <a:pt x="547587" y="254767"/>
                  <a:pt x="524973" y="259805"/>
                  <a:pt x="502165" y="262034"/>
                </a:cubicBezTo>
                <a:cubicBezTo>
                  <a:pt x="473631" y="241784"/>
                  <a:pt x="439467" y="229866"/>
                  <a:pt x="403265" y="229866"/>
                </a:cubicBezTo>
                <a:cubicBezTo>
                  <a:pt x="395307" y="229866"/>
                  <a:pt x="387348" y="230448"/>
                  <a:pt x="379390" y="231610"/>
                </a:cubicBezTo>
                <a:cubicBezTo>
                  <a:pt x="377351" y="231901"/>
                  <a:pt x="375313" y="232289"/>
                  <a:pt x="373275" y="232676"/>
                </a:cubicBezTo>
                <a:cubicBezTo>
                  <a:pt x="373372" y="226475"/>
                  <a:pt x="373372" y="220371"/>
                  <a:pt x="373469" y="214267"/>
                </a:cubicBezTo>
                <a:cubicBezTo>
                  <a:pt x="438302" y="233645"/>
                  <a:pt x="507115" y="240234"/>
                  <a:pt x="570007" y="210295"/>
                </a:cubicBezTo>
                <a:cubicBezTo>
                  <a:pt x="570201" y="199831"/>
                  <a:pt x="570201" y="189367"/>
                  <a:pt x="570395" y="178903"/>
                </a:cubicBezTo>
                <a:cubicBezTo>
                  <a:pt x="508765" y="207388"/>
                  <a:pt x="437138" y="210586"/>
                  <a:pt x="373857" y="186945"/>
                </a:cubicBezTo>
                <a:cubicBezTo>
                  <a:pt x="374051" y="175221"/>
                  <a:pt x="374246" y="163401"/>
                  <a:pt x="374440" y="151677"/>
                </a:cubicBezTo>
                <a:cubicBezTo>
                  <a:pt x="437332" y="179194"/>
                  <a:pt x="510609" y="175124"/>
                  <a:pt x="571172" y="141601"/>
                </a:cubicBezTo>
                <a:cubicBezTo>
                  <a:pt x="571366" y="132493"/>
                  <a:pt x="571560" y="123483"/>
                  <a:pt x="571754" y="114472"/>
                </a:cubicBezTo>
                <a:cubicBezTo>
                  <a:pt x="513812" y="149546"/>
                  <a:pt x="438982" y="152937"/>
                  <a:pt x="375119" y="129587"/>
                </a:cubicBezTo>
                <a:cubicBezTo>
                  <a:pt x="375410" y="124451"/>
                  <a:pt x="375798" y="119123"/>
                  <a:pt x="376284" y="113503"/>
                </a:cubicBezTo>
                <a:cubicBezTo>
                  <a:pt x="376769" y="107302"/>
                  <a:pt x="377254" y="101004"/>
                  <a:pt x="377545" y="94804"/>
                </a:cubicBezTo>
                <a:cubicBezTo>
                  <a:pt x="432867" y="117863"/>
                  <a:pt x="500418" y="119316"/>
                  <a:pt x="551664" y="88893"/>
                </a:cubicBezTo>
                <a:cubicBezTo>
                  <a:pt x="496148" y="65543"/>
                  <a:pt x="434808" y="60892"/>
                  <a:pt x="377837" y="78817"/>
                </a:cubicBezTo>
                <a:cubicBezTo>
                  <a:pt x="377740" y="73585"/>
                  <a:pt x="377448" y="68353"/>
                  <a:pt x="376672" y="63315"/>
                </a:cubicBezTo>
                <a:cubicBezTo>
                  <a:pt x="375798" y="57695"/>
                  <a:pt x="372984" y="52269"/>
                  <a:pt x="368422" y="47037"/>
                </a:cubicBezTo>
                <a:cubicBezTo>
                  <a:pt x="374343" y="45100"/>
                  <a:pt x="380360" y="43452"/>
                  <a:pt x="386378" y="42096"/>
                </a:cubicBezTo>
                <a:cubicBezTo>
                  <a:pt x="406614" y="37494"/>
                  <a:pt x="427311" y="35120"/>
                  <a:pt x="448008" y="35047"/>
                </a:cubicBezTo>
                <a:close/>
                <a:moveTo>
                  <a:pt x="170287" y="0"/>
                </a:moveTo>
                <a:cubicBezTo>
                  <a:pt x="195321" y="0"/>
                  <a:pt x="220452" y="2810"/>
                  <a:pt x="245000" y="8623"/>
                </a:cubicBezTo>
                <a:cubicBezTo>
                  <a:pt x="270131" y="14437"/>
                  <a:pt x="295844" y="21219"/>
                  <a:pt x="319713" y="31392"/>
                </a:cubicBezTo>
                <a:cubicBezTo>
                  <a:pt x="327475" y="34687"/>
                  <a:pt x="344165" y="42438"/>
                  <a:pt x="354547" y="51836"/>
                </a:cubicBezTo>
                <a:cubicBezTo>
                  <a:pt x="359205" y="56099"/>
                  <a:pt x="362601" y="60653"/>
                  <a:pt x="363377" y="65304"/>
                </a:cubicBezTo>
                <a:cubicBezTo>
                  <a:pt x="364250" y="71118"/>
                  <a:pt x="364541" y="77222"/>
                  <a:pt x="364541" y="83423"/>
                </a:cubicBezTo>
                <a:cubicBezTo>
                  <a:pt x="364444" y="85167"/>
                  <a:pt x="364444" y="86911"/>
                  <a:pt x="364347" y="88655"/>
                </a:cubicBezTo>
                <a:cubicBezTo>
                  <a:pt x="363959" y="100475"/>
                  <a:pt x="362698" y="112684"/>
                  <a:pt x="361921" y="124213"/>
                </a:cubicBezTo>
                <a:cubicBezTo>
                  <a:pt x="361630" y="128380"/>
                  <a:pt x="361339" y="132352"/>
                  <a:pt x="361242" y="136228"/>
                </a:cubicBezTo>
                <a:cubicBezTo>
                  <a:pt x="361242" y="139231"/>
                  <a:pt x="361145" y="142235"/>
                  <a:pt x="361145" y="145239"/>
                </a:cubicBezTo>
                <a:cubicBezTo>
                  <a:pt x="360854" y="157350"/>
                  <a:pt x="360660" y="169364"/>
                  <a:pt x="360466" y="181476"/>
                </a:cubicBezTo>
                <a:cubicBezTo>
                  <a:pt x="360369" y="190971"/>
                  <a:pt x="360175" y="200466"/>
                  <a:pt x="360078" y="209961"/>
                </a:cubicBezTo>
                <a:cubicBezTo>
                  <a:pt x="359981" y="218488"/>
                  <a:pt x="359884" y="227014"/>
                  <a:pt x="359787" y="235637"/>
                </a:cubicBezTo>
                <a:cubicBezTo>
                  <a:pt x="343389" y="239998"/>
                  <a:pt x="327961" y="246780"/>
                  <a:pt x="313988" y="255597"/>
                </a:cubicBezTo>
                <a:cubicBezTo>
                  <a:pt x="304382" y="261604"/>
                  <a:pt x="295359" y="268580"/>
                  <a:pt x="287111" y="276428"/>
                </a:cubicBezTo>
                <a:cubicBezTo>
                  <a:pt x="259069" y="284083"/>
                  <a:pt x="230446" y="287571"/>
                  <a:pt x="201725" y="287571"/>
                </a:cubicBezTo>
                <a:cubicBezTo>
                  <a:pt x="148941" y="287571"/>
                  <a:pt x="95671" y="276041"/>
                  <a:pt x="44246" y="258407"/>
                </a:cubicBezTo>
                <a:cubicBezTo>
                  <a:pt x="44343" y="271971"/>
                  <a:pt x="44343" y="285536"/>
                  <a:pt x="44440" y="299101"/>
                </a:cubicBezTo>
                <a:cubicBezTo>
                  <a:pt x="45895" y="299488"/>
                  <a:pt x="47351" y="300070"/>
                  <a:pt x="48903" y="300942"/>
                </a:cubicBezTo>
                <a:cubicBezTo>
                  <a:pt x="91887" y="324680"/>
                  <a:pt x="138461" y="337566"/>
                  <a:pt x="184551" y="337566"/>
                </a:cubicBezTo>
                <a:cubicBezTo>
                  <a:pt x="206285" y="337566"/>
                  <a:pt x="228020" y="334563"/>
                  <a:pt x="249172" y="328652"/>
                </a:cubicBezTo>
                <a:cubicBezTo>
                  <a:pt x="242186" y="342992"/>
                  <a:pt x="237044" y="358495"/>
                  <a:pt x="234036" y="374675"/>
                </a:cubicBezTo>
                <a:cubicBezTo>
                  <a:pt x="218026" y="377485"/>
                  <a:pt x="201822" y="378842"/>
                  <a:pt x="185618" y="378842"/>
                </a:cubicBezTo>
                <a:cubicBezTo>
                  <a:pt x="137685" y="378842"/>
                  <a:pt x="89461" y="367021"/>
                  <a:pt x="44537" y="345027"/>
                </a:cubicBezTo>
                <a:cubicBezTo>
                  <a:pt x="44634" y="359367"/>
                  <a:pt x="44731" y="373610"/>
                  <a:pt x="44731" y="387852"/>
                </a:cubicBezTo>
                <a:cubicBezTo>
                  <a:pt x="44731" y="394538"/>
                  <a:pt x="79855" y="409944"/>
                  <a:pt x="85580" y="412560"/>
                </a:cubicBezTo>
                <a:cubicBezTo>
                  <a:pt x="99261" y="418857"/>
                  <a:pt x="113525" y="423508"/>
                  <a:pt x="128176" y="426609"/>
                </a:cubicBezTo>
                <a:cubicBezTo>
                  <a:pt x="145351" y="430290"/>
                  <a:pt x="163010" y="432035"/>
                  <a:pt x="180669" y="432035"/>
                </a:cubicBezTo>
                <a:cubicBezTo>
                  <a:pt x="183968" y="432035"/>
                  <a:pt x="187267" y="432035"/>
                  <a:pt x="190469" y="431841"/>
                </a:cubicBezTo>
                <a:cubicBezTo>
                  <a:pt x="203957" y="431356"/>
                  <a:pt x="217347" y="429903"/>
                  <a:pt x="230446" y="427481"/>
                </a:cubicBezTo>
                <a:cubicBezTo>
                  <a:pt x="230834" y="427384"/>
                  <a:pt x="231222" y="427287"/>
                  <a:pt x="231610" y="427287"/>
                </a:cubicBezTo>
                <a:cubicBezTo>
                  <a:pt x="231901" y="430290"/>
                  <a:pt x="232289" y="433294"/>
                  <a:pt x="232677" y="436298"/>
                </a:cubicBezTo>
                <a:cubicBezTo>
                  <a:pt x="234230" y="447343"/>
                  <a:pt x="236850" y="458001"/>
                  <a:pt x="240149" y="468272"/>
                </a:cubicBezTo>
                <a:cubicBezTo>
                  <a:pt x="222683" y="472050"/>
                  <a:pt x="204636" y="473988"/>
                  <a:pt x="186394" y="473988"/>
                </a:cubicBezTo>
                <a:cubicBezTo>
                  <a:pt x="123810" y="473988"/>
                  <a:pt x="59964" y="452382"/>
                  <a:pt x="12032" y="414400"/>
                </a:cubicBezTo>
                <a:cubicBezTo>
                  <a:pt x="7374" y="410719"/>
                  <a:pt x="5337" y="406359"/>
                  <a:pt x="5046" y="401998"/>
                </a:cubicBezTo>
                <a:cubicBezTo>
                  <a:pt x="4463" y="400061"/>
                  <a:pt x="4075" y="397929"/>
                  <a:pt x="4075" y="395507"/>
                </a:cubicBezTo>
                <a:cubicBezTo>
                  <a:pt x="4075" y="285633"/>
                  <a:pt x="3881" y="175759"/>
                  <a:pt x="0" y="65885"/>
                </a:cubicBezTo>
                <a:cubicBezTo>
                  <a:pt x="0" y="64238"/>
                  <a:pt x="97" y="62785"/>
                  <a:pt x="388" y="61332"/>
                </a:cubicBezTo>
                <a:cubicBezTo>
                  <a:pt x="-776" y="54065"/>
                  <a:pt x="1844" y="46410"/>
                  <a:pt x="10091" y="41760"/>
                </a:cubicBezTo>
                <a:cubicBezTo>
                  <a:pt x="35804" y="27323"/>
                  <a:pt x="64331" y="15599"/>
                  <a:pt x="93052" y="8914"/>
                </a:cubicBezTo>
                <a:cubicBezTo>
                  <a:pt x="118376" y="3004"/>
                  <a:pt x="144283" y="0"/>
                  <a:pt x="170287" y="0"/>
                </a:cubicBezTo>
                <a:close/>
              </a:path>
            </a:pathLst>
          </a:custGeom>
          <a:solidFill>
            <a:srgbClr val="00B0F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3258884" y="3896889"/>
            <a:ext cx="0" cy="183274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143069" y="3896889"/>
            <a:ext cx="0" cy="183274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131525" y="1813548"/>
            <a:ext cx="7442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此处输入文本内容或点击复制黏贴文本。此处输入文本内容或点击复制黏贴文本。此处输入文本内容或点击复制黏贴文本。此处输入文本内容或点击复制黏贴文本。</a:t>
            </a:r>
            <a:endParaRPr lang="en-US" altLang="zh-CN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2" grpId="0" animBg="1"/>
      <p:bldP spid="16" grpId="0" animBg="1"/>
      <p:bldP spid="44" grpId="0" animBg="1"/>
      <p:bldP spid="45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 t="7754" b="7756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rgbClr val="2A333C">
                  <a:alpha val="62000"/>
                  <a:lumMod val="89000"/>
                  <a:lumOff val="11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6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29" b="89931" l="9955" r="89989"/>
                    </a14:imgEffect>
                  </a14:imgLayer>
                </a14:imgProps>
              </a:ext>
            </a:extLst>
          </a:blip>
          <a:srcRect t="9668" b="9638"/>
          <a:stretch>
            <a:fillRect/>
          </a:stretch>
        </p:blipFill>
        <p:spPr>
          <a:xfrm>
            <a:off x="1638300" y="1103001"/>
            <a:ext cx="8877300" cy="4994898"/>
          </a:xfrm>
          <a:prstGeom prst="rect">
            <a:avLst/>
          </a:prstGeom>
          <a:effectLst>
            <a:softEdge rad="1054100"/>
          </a:effectLst>
        </p:spPr>
      </p:pic>
      <p:sp>
        <p:nvSpPr>
          <p:cNvPr id="9" name="文本框 8"/>
          <p:cNvSpPr txBox="1"/>
          <p:nvPr/>
        </p:nvSpPr>
        <p:spPr>
          <a:xfrm>
            <a:off x="2665001" y="1982449"/>
            <a:ext cx="6861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pc="3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TH</a:t>
            </a:r>
            <a:r>
              <a:rPr lang="en-US" altLang="zh-CN" sz="8800" b="1" spc="300" dirty="0">
                <a:solidFill>
                  <a:srgbClr val="00B0F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</a:t>
            </a:r>
            <a:r>
              <a:rPr lang="en-US" altLang="zh-CN" sz="8800" b="1" spc="3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NK </a:t>
            </a:r>
            <a:r>
              <a:rPr lang="en-US" altLang="zh-CN" sz="8800" b="1" spc="300" dirty="0">
                <a:solidFill>
                  <a:srgbClr val="00B0F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Y</a:t>
            </a:r>
            <a:r>
              <a:rPr lang="en-US" altLang="zh-CN" sz="8800" b="1" spc="3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OU</a:t>
            </a:r>
            <a:endParaRPr lang="zh-CN" altLang="en-US" sz="8800" b="1" spc="3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43576" y="4423714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PPT818</a:t>
            </a:r>
            <a:r>
              <a:rPr lang="zh-CN" altLang="en-US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设计工作室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48176" y="4423714"/>
            <a:ext cx="21526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演讲人  </a:t>
            </a:r>
            <a:r>
              <a:rPr lang="en-US" altLang="zh-CN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PPT818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5905501" y="4526875"/>
            <a:ext cx="219600" cy="219677"/>
          </a:xfrm>
          <a:prstGeom prst="ellipse">
            <a:avLst/>
          </a:prstGeom>
          <a:gradFill>
            <a:gsLst>
              <a:gs pos="47000">
                <a:srgbClr val="2A333C">
                  <a:alpha val="62000"/>
                  <a:lumMod val="89000"/>
                  <a:lumOff val="11000"/>
                </a:srgbClr>
              </a:gs>
              <a:gs pos="18000">
                <a:srgbClr val="010310"/>
              </a:gs>
              <a:gs pos="74000">
                <a:srgbClr val="010412"/>
              </a:gs>
            </a:gsLst>
            <a:lin ang="5400000" scaled="1"/>
          </a:gradFill>
          <a:effectLst>
            <a:glow>
              <a:schemeClr val="accent1">
                <a:alpha val="3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5929051" y="1587843"/>
            <a:ext cx="286800" cy="288000"/>
          </a:xfrm>
          <a:prstGeom prst="ellipse">
            <a:avLst/>
          </a:prstGeom>
          <a:gradFill>
            <a:gsLst>
              <a:gs pos="47000">
                <a:srgbClr val="2A333C">
                  <a:alpha val="62000"/>
                  <a:lumMod val="89000"/>
                  <a:lumOff val="11000"/>
                </a:srgbClr>
              </a:gs>
              <a:gs pos="18000">
                <a:srgbClr val="010310"/>
              </a:gs>
              <a:gs pos="74000">
                <a:srgbClr val="010412"/>
              </a:gs>
            </a:gsLst>
            <a:lin ang="5400000" scaled="1"/>
          </a:gradFill>
          <a:effectLst>
            <a:glow rad="571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4" name="直接连接符 203"/>
          <p:cNvCxnSpPr/>
          <p:nvPr/>
        </p:nvCxnSpPr>
        <p:spPr>
          <a:xfrm>
            <a:off x="7353300" y="4455738"/>
            <a:ext cx="0" cy="250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" name="图片 20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15723" y="457842"/>
            <a:ext cx="1380952" cy="3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 t="7805" b="78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068094" y="742950"/>
            <a:ext cx="2055812" cy="110799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zh-CN" altLang="en-US" sz="6600" spc="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目录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282190" y="2300558"/>
            <a:ext cx="272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插入标题内容</a:t>
            </a:r>
          </a:p>
        </p:txBody>
      </p:sp>
      <p:sp>
        <p:nvSpPr>
          <p:cNvPr id="24" name="椭圆 23"/>
          <p:cNvSpPr/>
          <p:nvPr/>
        </p:nvSpPr>
        <p:spPr>
          <a:xfrm>
            <a:off x="1384481" y="2218387"/>
            <a:ext cx="749119" cy="749119"/>
          </a:xfrm>
          <a:prstGeom prst="ellipse">
            <a:avLst/>
          </a:prstGeom>
          <a:noFill/>
          <a:ln w="41275">
            <a:gradFill flip="none" rotWithShape="1">
              <a:gsLst>
                <a:gs pos="0">
                  <a:srgbClr val="00B0F0"/>
                </a:gs>
                <a:gs pos="100000">
                  <a:srgbClr val="0F1C27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90500">
              <a:schemeClr val="accent1">
                <a:alpha val="1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54966" y="2308178"/>
            <a:ext cx="63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89109" y="2308178"/>
            <a:ext cx="272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插入标题内容</a:t>
            </a:r>
          </a:p>
        </p:txBody>
      </p:sp>
      <p:sp>
        <p:nvSpPr>
          <p:cNvPr id="33" name="椭圆 32"/>
          <p:cNvSpPr/>
          <p:nvPr/>
        </p:nvSpPr>
        <p:spPr>
          <a:xfrm>
            <a:off x="7391400" y="2226007"/>
            <a:ext cx="749119" cy="749119"/>
          </a:xfrm>
          <a:prstGeom prst="ellipse">
            <a:avLst/>
          </a:prstGeom>
          <a:noFill/>
          <a:ln w="41275">
            <a:gradFill flip="none" rotWithShape="1">
              <a:gsLst>
                <a:gs pos="0">
                  <a:srgbClr val="00B0F0"/>
                </a:gs>
                <a:gs pos="100000">
                  <a:srgbClr val="0F1C27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90500">
              <a:schemeClr val="accent1">
                <a:alpha val="1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61885" y="2315798"/>
            <a:ext cx="63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282190" y="4197099"/>
            <a:ext cx="272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插入标题内容</a:t>
            </a:r>
          </a:p>
        </p:txBody>
      </p:sp>
      <p:sp>
        <p:nvSpPr>
          <p:cNvPr id="36" name="椭圆 35"/>
          <p:cNvSpPr/>
          <p:nvPr/>
        </p:nvSpPr>
        <p:spPr>
          <a:xfrm>
            <a:off x="1384481" y="4114928"/>
            <a:ext cx="749119" cy="749119"/>
          </a:xfrm>
          <a:prstGeom prst="ellipse">
            <a:avLst/>
          </a:prstGeom>
          <a:noFill/>
          <a:ln w="41275">
            <a:gradFill flip="none" rotWithShape="1">
              <a:gsLst>
                <a:gs pos="0">
                  <a:srgbClr val="00B0F0"/>
                </a:gs>
                <a:gs pos="100000">
                  <a:srgbClr val="0F1C27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90500">
              <a:schemeClr val="accent1">
                <a:alpha val="1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54966" y="4204719"/>
            <a:ext cx="63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289109" y="4204719"/>
            <a:ext cx="272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插入标题内容</a:t>
            </a:r>
          </a:p>
        </p:txBody>
      </p:sp>
      <p:sp>
        <p:nvSpPr>
          <p:cNvPr id="39" name="椭圆 38"/>
          <p:cNvSpPr/>
          <p:nvPr/>
        </p:nvSpPr>
        <p:spPr>
          <a:xfrm>
            <a:off x="7391400" y="4122548"/>
            <a:ext cx="749119" cy="749119"/>
          </a:xfrm>
          <a:prstGeom prst="ellipse">
            <a:avLst/>
          </a:prstGeom>
          <a:noFill/>
          <a:ln w="41275">
            <a:gradFill flip="none" rotWithShape="1">
              <a:gsLst>
                <a:gs pos="0">
                  <a:srgbClr val="00B0F0"/>
                </a:gs>
                <a:gs pos="100000">
                  <a:srgbClr val="0F1C27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90500">
              <a:schemeClr val="accent1">
                <a:alpha val="1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461885" y="4212339"/>
            <a:ext cx="63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2347913" y="2781302"/>
            <a:ext cx="2551747" cy="119271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E3F5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2347912" y="4662603"/>
            <a:ext cx="2551747" cy="119271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E3F5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8384382" y="2766062"/>
            <a:ext cx="2551747" cy="119271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E3F5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8384381" y="4647363"/>
            <a:ext cx="2551747" cy="119271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E3F5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3179488" y="512763"/>
            <a:ext cx="5760000" cy="5760000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78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746657" y="2215042"/>
            <a:ext cx="2667591" cy="2667591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78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774350" y="1059476"/>
            <a:ext cx="540000" cy="540000"/>
          </a:xfrm>
          <a:prstGeom prst="ellipse">
            <a:avLst/>
          </a:prstGeom>
          <a:gradFill flip="none" rotWithShape="1">
            <a:gsLst>
              <a:gs pos="60000">
                <a:srgbClr val="00B0F0"/>
              </a:gs>
              <a:gs pos="16000">
                <a:srgbClr val="01031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4193776" y="5470383"/>
            <a:ext cx="540000" cy="540000"/>
          </a:xfrm>
          <a:prstGeom prst="ellipse">
            <a:avLst/>
          </a:prstGeom>
          <a:gradFill flip="none" rotWithShape="1">
            <a:gsLst>
              <a:gs pos="20000">
                <a:srgbClr val="00B0F0"/>
              </a:gs>
              <a:gs pos="85000">
                <a:srgbClr val="01031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5789488" y="3278837"/>
            <a:ext cx="540000" cy="540000"/>
          </a:xfrm>
          <a:prstGeom prst="ellipse">
            <a:avLst/>
          </a:prstGeom>
          <a:gradFill flip="none" rotWithShape="1">
            <a:gsLst>
              <a:gs pos="87000">
                <a:srgbClr val="00B0F0"/>
              </a:gs>
              <a:gs pos="40000">
                <a:srgbClr val="01031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4159340" y="1163380"/>
            <a:ext cx="3873319" cy="1200329"/>
          </a:xfrm>
          <a:prstGeom prst="rect">
            <a:avLst/>
          </a:prstGeom>
          <a:noFill/>
          <a:scene3d>
            <a:camera prst="orthographicFront">
              <a:rot lat="39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alpha val="6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contents</a:t>
            </a:r>
            <a:endParaRPr lang="zh-CN" altLang="en-US" sz="7200" dirty="0">
              <a:solidFill>
                <a:schemeClr val="bg1">
                  <a:alpha val="6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 animBg="1"/>
      <p:bldP spid="25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54" grpId="0" animBg="1"/>
      <p:bldP spid="55" grpId="0" animBg="1"/>
      <p:bldP spid="56" grpId="0" animBg="1"/>
      <p:bldP spid="57" grpId="0" animBg="1"/>
      <p:bldP spid="58" grpId="0" animBg="1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7982" y="0"/>
            <a:ext cx="4027143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3802" t="3515" r="20443" b="12125"/>
          <a:stretch>
            <a:fillRect/>
          </a:stretch>
        </p:blipFill>
        <p:spPr>
          <a:xfrm>
            <a:off x="4175125" y="0"/>
            <a:ext cx="801687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346950" y="341313"/>
            <a:ext cx="3600000" cy="360000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dirty="0"/>
              <a:t>01</a:t>
            </a:r>
            <a:endParaRPr lang="zh-CN" altLang="en-US" sz="16600" dirty="0"/>
          </a:p>
        </p:txBody>
      </p:sp>
      <p:sp>
        <p:nvSpPr>
          <p:cNvPr id="15" name="椭圆 14"/>
          <p:cNvSpPr/>
          <p:nvPr/>
        </p:nvSpPr>
        <p:spPr>
          <a:xfrm>
            <a:off x="1860318" y="1246981"/>
            <a:ext cx="2398263" cy="2398263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521198" y="4717179"/>
            <a:ext cx="1239839" cy="1239839"/>
          </a:xfrm>
          <a:prstGeom prst="ellipse">
            <a:avLst/>
          </a:pr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16500" y="1586823"/>
            <a:ext cx="360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PART</a:t>
            </a:r>
            <a:endParaRPr lang="zh-CN" altLang="en-US" sz="6600" spc="3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76518" y="4886456"/>
            <a:ext cx="360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35325" y="138475"/>
            <a:ext cx="720000" cy="72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3438" y="290876"/>
            <a:ext cx="443774" cy="4437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853656" y="512763"/>
            <a:ext cx="4486275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99000">
                  <a:srgbClr val="01031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078663" y="1790703"/>
            <a:ext cx="2762250" cy="38099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51087" y="1790703"/>
            <a:ext cx="2762250" cy="38099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78363" y="1200153"/>
            <a:ext cx="2762250" cy="380999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amwork_292324"/>
          <p:cNvSpPr>
            <a:spLocks noChangeAspect="1"/>
          </p:cNvSpPr>
          <p:nvPr/>
        </p:nvSpPr>
        <p:spPr bwMode="auto">
          <a:xfrm>
            <a:off x="5384321" y="1562476"/>
            <a:ext cx="1423358" cy="993919"/>
          </a:xfrm>
          <a:custGeom>
            <a:avLst/>
            <a:gdLst>
              <a:gd name="connsiteX0" fmla="*/ 471165 w 607639"/>
              <a:gd name="connsiteY0" fmla="*/ 232443 h 424310"/>
              <a:gd name="connsiteX1" fmla="*/ 554492 w 607639"/>
              <a:gd name="connsiteY1" fmla="*/ 232443 h 424310"/>
              <a:gd name="connsiteX2" fmla="*/ 607639 w 607639"/>
              <a:gd name="connsiteY2" fmla="*/ 285482 h 424310"/>
              <a:gd name="connsiteX3" fmla="*/ 607639 w 607639"/>
              <a:gd name="connsiteY3" fmla="*/ 367572 h 424310"/>
              <a:gd name="connsiteX4" fmla="*/ 587342 w 607639"/>
              <a:gd name="connsiteY4" fmla="*/ 387828 h 424310"/>
              <a:gd name="connsiteX5" fmla="*/ 484430 w 607639"/>
              <a:gd name="connsiteY5" fmla="*/ 387828 h 424310"/>
              <a:gd name="connsiteX6" fmla="*/ 484430 w 607639"/>
              <a:gd name="connsiteY6" fmla="*/ 284327 h 424310"/>
              <a:gd name="connsiteX7" fmla="*/ 471165 w 607639"/>
              <a:gd name="connsiteY7" fmla="*/ 232443 h 424310"/>
              <a:gd name="connsiteX8" fmla="*/ 53127 w 607639"/>
              <a:gd name="connsiteY8" fmla="*/ 232443 h 424310"/>
              <a:gd name="connsiteX9" fmla="*/ 136332 w 607639"/>
              <a:gd name="connsiteY9" fmla="*/ 232443 h 424310"/>
              <a:gd name="connsiteX10" fmla="*/ 123162 w 607639"/>
              <a:gd name="connsiteY10" fmla="*/ 284327 h 424310"/>
              <a:gd name="connsiteX11" fmla="*/ 123162 w 607639"/>
              <a:gd name="connsiteY11" fmla="*/ 387828 h 424310"/>
              <a:gd name="connsiteX12" fmla="*/ 20290 w 607639"/>
              <a:gd name="connsiteY12" fmla="*/ 387828 h 424310"/>
              <a:gd name="connsiteX13" fmla="*/ 0 w 607639"/>
              <a:gd name="connsiteY13" fmla="*/ 367572 h 424310"/>
              <a:gd name="connsiteX14" fmla="*/ 0 w 607639"/>
              <a:gd name="connsiteY14" fmla="*/ 285482 h 424310"/>
              <a:gd name="connsiteX15" fmla="*/ 53127 w 607639"/>
              <a:gd name="connsiteY15" fmla="*/ 232443 h 424310"/>
              <a:gd name="connsiteX16" fmla="*/ 199559 w 607639"/>
              <a:gd name="connsiteY16" fmla="*/ 224446 h 424310"/>
              <a:gd name="connsiteX17" fmla="*/ 208281 w 607639"/>
              <a:gd name="connsiteY17" fmla="*/ 226312 h 424310"/>
              <a:gd name="connsiteX18" fmla="*/ 287577 w 607639"/>
              <a:gd name="connsiteY18" fmla="*/ 332065 h 424310"/>
              <a:gd name="connsiteX19" fmla="*/ 320061 w 607639"/>
              <a:gd name="connsiteY19" fmla="*/ 332065 h 424310"/>
              <a:gd name="connsiteX20" fmla="*/ 399357 w 607639"/>
              <a:gd name="connsiteY20" fmla="*/ 226312 h 424310"/>
              <a:gd name="connsiteX21" fmla="*/ 407990 w 607639"/>
              <a:gd name="connsiteY21" fmla="*/ 224446 h 424310"/>
              <a:gd name="connsiteX22" fmla="*/ 443856 w 607639"/>
              <a:gd name="connsiteY22" fmla="*/ 284343 h 424310"/>
              <a:gd name="connsiteX23" fmla="*/ 443856 w 607639"/>
              <a:gd name="connsiteY23" fmla="*/ 404048 h 424310"/>
              <a:gd name="connsiteX24" fmla="*/ 423565 w 607639"/>
              <a:gd name="connsiteY24" fmla="*/ 424310 h 424310"/>
              <a:gd name="connsiteX25" fmla="*/ 184073 w 607639"/>
              <a:gd name="connsiteY25" fmla="*/ 424310 h 424310"/>
              <a:gd name="connsiteX26" fmla="*/ 163782 w 607639"/>
              <a:gd name="connsiteY26" fmla="*/ 404048 h 424310"/>
              <a:gd name="connsiteX27" fmla="*/ 163782 w 607639"/>
              <a:gd name="connsiteY27" fmla="*/ 284343 h 424310"/>
              <a:gd name="connsiteX28" fmla="*/ 199559 w 607639"/>
              <a:gd name="connsiteY28" fmla="*/ 224446 h 424310"/>
              <a:gd name="connsiteX29" fmla="*/ 264876 w 607639"/>
              <a:gd name="connsiteY29" fmla="*/ 216213 h 424310"/>
              <a:gd name="connsiteX30" fmla="*/ 342675 w 607639"/>
              <a:gd name="connsiteY30" fmla="*/ 216213 h 424310"/>
              <a:gd name="connsiteX31" fmla="*/ 348104 w 607639"/>
              <a:gd name="connsiteY31" fmla="*/ 227064 h 424310"/>
              <a:gd name="connsiteX32" fmla="*/ 309205 w 607639"/>
              <a:gd name="connsiteY32" fmla="*/ 278917 h 424310"/>
              <a:gd name="connsiteX33" fmla="*/ 298346 w 607639"/>
              <a:gd name="connsiteY33" fmla="*/ 278917 h 424310"/>
              <a:gd name="connsiteX34" fmla="*/ 259536 w 607639"/>
              <a:gd name="connsiteY34" fmla="*/ 227064 h 424310"/>
              <a:gd name="connsiteX35" fmla="*/ 264876 w 607639"/>
              <a:gd name="connsiteY35" fmla="*/ 216213 h 424310"/>
              <a:gd name="connsiteX36" fmla="*/ 505460 w 607639"/>
              <a:gd name="connsiteY36" fmla="*/ 83832 h 424310"/>
              <a:gd name="connsiteX37" fmla="*/ 575179 w 607639"/>
              <a:gd name="connsiteY37" fmla="*/ 153409 h 424310"/>
              <a:gd name="connsiteX38" fmla="*/ 505460 w 607639"/>
              <a:gd name="connsiteY38" fmla="*/ 222987 h 424310"/>
              <a:gd name="connsiteX39" fmla="*/ 435742 w 607639"/>
              <a:gd name="connsiteY39" fmla="*/ 153409 h 424310"/>
              <a:gd name="connsiteX40" fmla="*/ 505460 w 607639"/>
              <a:gd name="connsiteY40" fmla="*/ 83832 h 424310"/>
              <a:gd name="connsiteX41" fmla="*/ 102179 w 607639"/>
              <a:gd name="connsiteY41" fmla="*/ 83832 h 424310"/>
              <a:gd name="connsiteX42" fmla="*/ 171898 w 607639"/>
              <a:gd name="connsiteY42" fmla="*/ 153410 h 424310"/>
              <a:gd name="connsiteX43" fmla="*/ 102179 w 607639"/>
              <a:gd name="connsiteY43" fmla="*/ 222988 h 424310"/>
              <a:gd name="connsiteX44" fmla="*/ 32460 w 607639"/>
              <a:gd name="connsiteY44" fmla="*/ 153410 h 424310"/>
              <a:gd name="connsiteX45" fmla="*/ 102179 w 607639"/>
              <a:gd name="connsiteY45" fmla="*/ 83832 h 424310"/>
              <a:gd name="connsiteX46" fmla="*/ 304491 w 607639"/>
              <a:gd name="connsiteY46" fmla="*/ 0 h 424310"/>
              <a:gd name="connsiteX47" fmla="*/ 396509 w 607639"/>
              <a:gd name="connsiteY47" fmla="*/ 91912 h 424310"/>
              <a:gd name="connsiteX48" fmla="*/ 304491 w 607639"/>
              <a:gd name="connsiteY48" fmla="*/ 183824 h 424310"/>
              <a:gd name="connsiteX49" fmla="*/ 212473 w 607639"/>
              <a:gd name="connsiteY49" fmla="*/ 91912 h 424310"/>
              <a:gd name="connsiteX50" fmla="*/ 304491 w 607639"/>
              <a:gd name="connsiteY50" fmla="*/ 0 h 42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7639" h="424310">
                <a:moveTo>
                  <a:pt x="471165" y="232443"/>
                </a:moveTo>
                <a:lnTo>
                  <a:pt x="554492" y="232443"/>
                </a:lnTo>
                <a:cubicBezTo>
                  <a:pt x="583781" y="232443"/>
                  <a:pt x="607639" y="256253"/>
                  <a:pt x="607639" y="285482"/>
                </a:cubicBezTo>
                <a:lnTo>
                  <a:pt x="607639" y="367572"/>
                </a:lnTo>
                <a:cubicBezTo>
                  <a:pt x="607639" y="378766"/>
                  <a:pt x="598559" y="387828"/>
                  <a:pt x="587342" y="387828"/>
                </a:cubicBezTo>
                <a:lnTo>
                  <a:pt x="484430" y="387828"/>
                </a:lnTo>
                <a:lnTo>
                  <a:pt x="484430" y="284327"/>
                </a:lnTo>
                <a:cubicBezTo>
                  <a:pt x="484430" y="265937"/>
                  <a:pt x="479711" y="248168"/>
                  <a:pt x="471165" y="232443"/>
                </a:cubicBezTo>
                <a:close/>
                <a:moveTo>
                  <a:pt x="53127" y="232443"/>
                </a:moveTo>
                <a:lnTo>
                  <a:pt x="136332" y="232443"/>
                </a:lnTo>
                <a:cubicBezTo>
                  <a:pt x="127789" y="248168"/>
                  <a:pt x="123162" y="265937"/>
                  <a:pt x="123162" y="284327"/>
                </a:cubicBezTo>
                <a:lnTo>
                  <a:pt x="123162" y="387828"/>
                </a:lnTo>
                <a:lnTo>
                  <a:pt x="20290" y="387828"/>
                </a:lnTo>
                <a:cubicBezTo>
                  <a:pt x="9077" y="387828"/>
                  <a:pt x="0" y="378766"/>
                  <a:pt x="0" y="367572"/>
                </a:cubicBezTo>
                <a:lnTo>
                  <a:pt x="0" y="285482"/>
                </a:lnTo>
                <a:cubicBezTo>
                  <a:pt x="0" y="256253"/>
                  <a:pt x="23849" y="232443"/>
                  <a:pt x="53127" y="232443"/>
                </a:cubicBezTo>
                <a:close/>
                <a:moveTo>
                  <a:pt x="199559" y="224446"/>
                </a:moveTo>
                <a:cubicBezTo>
                  <a:pt x="202496" y="222846"/>
                  <a:pt x="206234" y="223646"/>
                  <a:pt x="208281" y="226312"/>
                </a:cubicBezTo>
                <a:lnTo>
                  <a:pt x="287577" y="332065"/>
                </a:lnTo>
                <a:cubicBezTo>
                  <a:pt x="295676" y="342818"/>
                  <a:pt x="311962" y="342907"/>
                  <a:pt x="320061" y="332065"/>
                </a:cubicBezTo>
                <a:lnTo>
                  <a:pt x="399357" y="226312"/>
                </a:lnTo>
                <a:cubicBezTo>
                  <a:pt x="401404" y="223646"/>
                  <a:pt x="405053" y="222846"/>
                  <a:pt x="407990" y="224446"/>
                </a:cubicBezTo>
                <a:cubicBezTo>
                  <a:pt x="429349" y="235999"/>
                  <a:pt x="443856" y="258482"/>
                  <a:pt x="443856" y="284343"/>
                </a:cubicBezTo>
                <a:lnTo>
                  <a:pt x="443856" y="404048"/>
                </a:lnTo>
                <a:cubicBezTo>
                  <a:pt x="443856" y="415246"/>
                  <a:pt x="434778" y="424310"/>
                  <a:pt x="423565" y="424310"/>
                </a:cubicBezTo>
                <a:lnTo>
                  <a:pt x="184073" y="424310"/>
                </a:lnTo>
                <a:cubicBezTo>
                  <a:pt x="172860" y="424310"/>
                  <a:pt x="163782" y="415246"/>
                  <a:pt x="163782" y="404048"/>
                </a:cubicBezTo>
                <a:lnTo>
                  <a:pt x="163782" y="284343"/>
                </a:lnTo>
                <a:cubicBezTo>
                  <a:pt x="163782" y="258482"/>
                  <a:pt x="178289" y="235999"/>
                  <a:pt x="199559" y="224446"/>
                </a:cubicBezTo>
                <a:close/>
                <a:moveTo>
                  <a:pt x="264876" y="216213"/>
                </a:moveTo>
                <a:lnTo>
                  <a:pt x="342675" y="216213"/>
                </a:lnTo>
                <a:cubicBezTo>
                  <a:pt x="348282" y="216213"/>
                  <a:pt x="351487" y="222528"/>
                  <a:pt x="348104" y="227064"/>
                </a:cubicBezTo>
                <a:lnTo>
                  <a:pt x="309205" y="278917"/>
                </a:lnTo>
                <a:cubicBezTo>
                  <a:pt x="306535" y="282474"/>
                  <a:pt x="301105" y="282474"/>
                  <a:pt x="298346" y="278917"/>
                </a:cubicBezTo>
                <a:lnTo>
                  <a:pt x="259536" y="227064"/>
                </a:lnTo>
                <a:cubicBezTo>
                  <a:pt x="256153" y="222528"/>
                  <a:pt x="259358" y="216213"/>
                  <a:pt x="264876" y="216213"/>
                </a:cubicBezTo>
                <a:close/>
                <a:moveTo>
                  <a:pt x="505460" y="83832"/>
                </a:moveTo>
                <a:cubicBezTo>
                  <a:pt x="543926" y="83832"/>
                  <a:pt x="575179" y="115022"/>
                  <a:pt x="575179" y="153409"/>
                </a:cubicBezTo>
                <a:cubicBezTo>
                  <a:pt x="575179" y="191797"/>
                  <a:pt x="543837" y="222987"/>
                  <a:pt x="505460" y="222987"/>
                </a:cubicBezTo>
                <a:cubicBezTo>
                  <a:pt x="466995" y="222987"/>
                  <a:pt x="435742" y="191797"/>
                  <a:pt x="435742" y="153409"/>
                </a:cubicBezTo>
                <a:cubicBezTo>
                  <a:pt x="435742" y="115022"/>
                  <a:pt x="466995" y="83832"/>
                  <a:pt x="505460" y="83832"/>
                </a:cubicBezTo>
                <a:close/>
                <a:moveTo>
                  <a:pt x="102179" y="83832"/>
                </a:moveTo>
                <a:cubicBezTo>
                  <a:pt x="140684" y="83832"/>
                  <a:pt x="171898" y="114983"/>
                  <a:pt x="171898" y="153410"/>
                </a:cubicBezTo>
                <a:cubicBezTo>
                  <a:pt x="171898" y="191837"/>
                  <a:pt x="140684" y="222988"/>
                  <a:pt x="102179" y="222988"/>
                </a:cubicBezTo>
                <a:cubicBezTo>
                  <a:pt x="63674" y="222988"/>
                  <a:pt x="32460" y="191837"/>
                  <a:pt x="32460" y="153410"/>
                </a:cubicBezTo>
                <a:cubicBezTo>
                  <a:pt x="32460" y="114983"/>
                  <a:pt x="63674" y="83832"/>
                  <a:pt x="102179" y="83832"/>
                </a:cubicBezTo>
                <a:close/>
                <a:moveTo>
                  <a:pt x="304491" y="0"/>
                </a:moveTo>
                <a:cubicBezTo>
                  <a:pt x="355311" y="0"/>
                  <a:pt x="396509" y="41150"/>
                  <a:pt x="396509" y="91912"/>
                </a:cubicBezTo>
                <a:cubicBezTo>
                  <a:pt x="396509" y="142674"/>
                  <a:pt x="355311" y="183824"/>
                  <a:pt x="304491" y="183824"/>
                </a:cubicBezTo>
                <a:cubicBezTo>
                  <a:pt x="253671" y="183824"/>
                  <a:pt x="212473" y="142674"/>
                  <a:pt x="212473" y="91912"/>
                </a:cubicBezTo>
                <a:cubicBezTo>
                  <a:pt x="212473" y="41150"/>
                  <a:pt x="253671" y="0"/>
                  <a:pt x="3044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teamwork_292324"/>
          <p:cNvSpPr>
            <a:spLocks noChangeAspect="1"/>
          </p:cNvSpPr>
          <p:nvPr/>
        </p:nvSpPr>
        <p:spPr bwMode="auto">
          <a:xfrm>
            <a:off x="8083552" y="2155818"/>
            <a:ext cx="1035676" cy="993166"/>
          </a:xfrm>
          <a:custGeom>
            <a:avLst/>
            <a:gdLst>
              <a:gd name="connsiteX0" fmla="*/ 425891 w 606568"/>
              <a:gd name="connsiteY0" fmla="*/ 420849 h 581671"/>
              <a:gd name="connsiteX1" fmla="*/ 426862 w 606568"/>
              <a:gd name="connsiteY1" fmla="*/ 470359 h 581671"/>
              <a:gd name="connsiteX2" fmla="*/ 438123 w 606568"/>
              <a:gd name="connsiteY2" fmla="*/ 466387 h 581671"/>
              <a:gd name="connsiteX3" fmla="*/ 453850 w 606568"/>
              <a:gd name="connsiteY3" fmla="*/ 439839 h 581671"/>
              <a:gd name="connsiteX4" fmla="*/ 449288 w 606568"/>
              <a:gd name="connsiteY4" fmla="*/ 430925 h 581671"/>
              <a:gd name="connsiteX5" fmla="*/ 425891 w 606568"/>
              <a:gd name="connsiteY5" fmla="*/ 420849 h 581671"/>
              <a:gd name="connsiteX6" fmla="*/ 392107 w 606568"/>
              <a:gd name="connsiteY6" fmla="*/ 352154 h 581671"/>
              <a:gd name="connsiteX7" fmla="*/ 381040 w 606568"/>
              <a:gd name="connsiteY7" fmla="*/ 355642 h 581671"/>
              <a:gd name="connsiteX8" fmla="*/ 375215 w 606568"/>
              <a:gd name="connsiteY8" fmla="*/ 360389 h 581671"/>
              <a:gd name="connsiteX9" fmla="*/ 373371 w 606568"/>
              <a:gd name="connsiteY9" fmla="*/ 367269 h 581671"/>
              <a:gd name="connsiteX10" fmla="*/ 387059 w 606568"/>
              <a:gd name="connsiteY10" fmla="*/ 381124 h 581671"/>
              <a:gd name="connsiteX11" fmla="*/ 393369 w 606568"/>
              <a:gd name="connsiteY11" fmla="*/ 382577 h 581671"/>
              <a:gd name="connsiteX12" fmla="*/ 392690 w 606568"/>
              <a:gd name="connsiteY12" fmla="*/ 367559 h 581671"/>
              <a:gd name="connsiteX13" fmla="*/ 392107 w 606568"/>
              <a:gd name="connsiteY13" fmla="*/ 352154 h 581671"/>
              <a:gd name="connsiteX14" fmla="*/ 404825 w 606568"/>
              <a:gd name="connsiteY14" fmla="*/ 306325 h 581671"/>
              <a:gd name="connsiteX15" fmla="*/ 421814 w 606568"/>
              <a:gd name="connsiteY15" fmla="*/ 322021 h 581671"/>
              <a:gd name="connsiteX16" fmla="*/ 421814 w 606568"/>
              <a:gd name="connsiteY16" fmla="*/ 322215 h 581671"/>
              <a:gd name="connsiteX17" fmla="*/ 448899 w 606568"/>
              <a:gd name="connsiteY17" fmla="*/ 330451 h 581671"/>
              <a:gd name="connsiteX18" fmla="*/ 455306 w 606568"/>
              <a:gd name="connsiteY18" fmla="*/ 335780 h 581671"/>
              <a:gd name="connsiteX19" fmla="*/ 457928 w 606568"/>
              <a:gd name="connsiteY19" fmla="*/ 349150 h 581671"/>
              <a:gd name="connsiteX20" fmla="*/ 438220 w 606568"/>
              <a:gd name="connsiteY20" fmla="*/ 359614 h 581671"/>
              <a:gd name="connsiteX21" fmla="*/ 423173 w 606568"/>
              <a:gd name="connsiteY21" fmla="*/ 354285 h 581671"/>
              <a:gd name="connsiteX22" fmla="*/ 424144 w 606568"/>
              <a:gd name="connsiteY22" fmla="*/ 375407 h 581671"/>
              <a:gd name="connsiteX23" fmla="*/ 424629 w 606568"/>
              <a:gd name="connsiteY23" fmla="*/ 388681 h 581671"/>
              <a:gd name="connsiteX24" fmla="*/ 469286 w 606568"/>
              <a:gd name="connsiteY24" fmla="*/ 407187 h 581671"/>
              <a:gd name="connsiteX25" fmla="*/ 473363 w 606568"/>
              <a:gd name="connsiteY25" fmla="*/ 410966 h 581671"/>
              <a:gd name="connsiteX26" fmla="*/ 484528 w 606568"/>
              <a:gd name="connsiteY26" fmla="*/ 437126 h 581671"/>
              <a:gd name="connsiteX27" fmla="*/ 460258 w 606568"/>
              <a:gd name="connsiteY27" fmla="*/ 488671 h 581671"/>
              <a:gd name="connsiteX28" fmla="*/ 427153 w 606568"/>
              <a:gd name="connsiteY28" fmla="*/ 501558 h 581671"/>
              <a:gd name="connsiteX29" fmla="*/ 427153 w 606568"/>
              <a:gd name="connsiteY29" fmla="*/ 502527 h 581671"/>
              <a:gd name="connsiteX30" fmla="*/ 412397 w 606568"/>
              <a:gd name="connsiteY30" fmla="*/ 516963 h 581671"/>
              <a:gd name="connsiteX31" fmla="*/ 400456 w 606568"/>
              <a:gd name="connsiteY31" fmla="*/ 512119 h 581671"/>
              <a:gd name="connsiteX32" fmla="*/ 396087 w 606568"/>
              <a:gd name="connsiteY32" fmla="*/ 501073 h 581671"/>
              <a:gd name="connsiteX33" fmla="*/ 395990 w 606568"/>
              <a:gd name="connsiteY33" fmla="*/ 496035 h 581671"/>
              <a:gd name="connsiteX34" fmla="*/ 350751 w 606568"/>
              <a:gd name="connsiteY34" fmla="*/ 466484 h 581671"/>
              <a:gd name="connsiteX35" fmla="*/ 347936 w 606568"/>
              <a:gd name="connsiteY35" fmla="*/ 450691 h 581671"/>
              <a:gd name="connsiteX36" fmla="*/ 362983 w 606568"/>
              <a:gd name="connsiteY36" fmla="*/ 440711 h 581671"/>
              <a:gd name="connsiteX37" fmla="*/ 374050 w 606568"/>
              <a:gd name="connsiteY37" fmla="*/ 445749 h 581671"/>
              <a:gd name="connsiteX38" fmla="*/ 395699 w 606568"/>
              <a:gd name="connsiteY38" fmla="*/ 462317 h 581671"/>
              <a:gd name="connsiteX39" fmla="*/ 394631 w 606568"/>
              <a:gd name="connsiteY39" fmla="*/ 414841 h 581671"/>
              <a:gd name="connsiteX40" fmla="*/ 371817 w 606568"/>
              <a:gd name="connsiteY40" fmla="*/ 409028 h 581671"/>
              <a:gd name="connsiteX41" fmla="*/ 370555 w 606568"/>
              <a:gd name="connsiteY41" fmla="*/ 408447 h 581671"/>
              <a:gd name="connsiteX42" fmla="*/ 364439 w 606568"/>
              <a:gd name="connsiteY42" fmla="*/ 405346 h 581671"/>
              <a:gd name="connsiteX43" fmla="*/ 358420 w 606568"/>
              <a:gd name="connsiteY43" fmla="*/ 400889 h 581671"/>
              <a:gd name="connsiteX44" fmla="*/ 344441 w 606568"/>
              <a:gd name="connsiteY44" fmla="*/ 380058 h 581671"/>
              <a:gd name="connsiteX45" fmla="*/ 343082 w 606568"/>
              <a:gd name="connsiteY45" fmla="*/ 375407 h 581671"/>
              <a:gd name="connsiteX46" fmla="*/ 347547 w 606568"/>
              <a:gd name="connsiteY46" fmla="*/ 344209 h 581671"/>
              <a:gd name="connsiteX47" fmla="*/ 351236 w 606568"/>
              <a:gd name="connsiteY47" fmla="*/ 339364 h 581671"/>
              <a:gd name="connsiteX48" fmla="*/ 359294 w 606568"/>
              <a:gd name="connsiteY48" fmla="*/ 332291 h 581671"/>
              <a:gd name="connsiteX49" fmla="*/ 365993 w 606568"/>
              <a:gd name="connsiteY49" fmla="*/ 328222 h 581671"/>
              <a:gd name="connsiteX50" fmla="*/ 372788 w 606568"/>
              <a:gd name="connsiteY50" fmla="*/ 325219 h 581671"/>
              <a:gd name="connsiteX51" fmla="*/ 381331 w 606568"/>
              <a:gd name="connsiteY51" fmla="*/ 322699 h 581671"/>
              <a:gd name="connsiteX52" fmla="*/ 390748 w 606568"/>
              <a:gd name="connsiteY52" fmla="*/ 321052 h 581671"/>
              <a:gd name="connsiteX53" fmla="*/ 390748 w 606568"/>
              <a:gd name="connsiteY53" fmla="*/ 320859 h 581671"/>
              <a:gd name="connsiteX54" fmla="*/ 394243 w 606568"/>
              <a:gd name="connsiteY54" fmla="*/ 310491 h 581671"/>
              <a:gd name="connsiteX55" fmla="*/ 404825 w 606568"/>
              <a:gd name="connsiteY55" fmla="*/ 306325 h 581671"/>
              <a:gd name="connsiteX56" fmla="*/ 406108 w 606568"/>
              <a:gd name="connsiteY56" fmla="*/ 283044 h 581671"/>
              <a:gd name="connsiteX57" fmla="*/ 383596 w 606568"/>
              <a:gd name="connsiteY57" fmla="*/ 285467 h 581671"/>
              <a:gd name="connsiteX58" fmla="*/ 378162 w 606568"/>
              <a:gd name="connsiteY58" fmla="*/ 286823 h 581671"/>
              <a:gd name="connsiteX59" fmla="*/ 372922 w 606568"/>
              <a:gd name="connsiteY59" fmla="*/ 288276 h 581671"/>
              <a:gd name="connsiteX60" fmla="*/ 366227 w 606568"/>
              <a:gd name="connsiteY60" fmla="*/ 290602 h 581671"/>
              <a:gd name="connsiteX61" fmla="*/ 359434 w 606568"/>
              <a:gd name="connsiteY61" fmla="*/ 293121 h 581671"/>
              <a:gd name="connsiteX62" fmla="*/ 314215 w 606568"/>
              <a:gd name="connsiteY62" fmla="*/ 326356 h 581671"/>
              <a:gd name="connsiteX63" fmla="*/ 293838 w 606568"/>
              <a:gd name="connsiteY63" fmla="*/ 356781 h 581671"/>
              <a:gd name="connsiteX64" fmla="*/ 289859 w 606568"/>
              <a:gd name="connsiteY64" fmla="*/ 365792 h 581671"/>
              <a:gd name="connsiteX65" fmla="*/ 286754 w 606568"/>
              <a:gd name="connsiteY65" fmla="*/ 374221 h 581671"/>
              <a:gd name="connsiteX66" fmla="*/ 281514 w 606568"/>
              <a:gd name="connsiteY66" fmla="*/ 396023 h 581671"/>
              <a:gd name="connsiteX67" fmla="*/ 280738 w 606568"/>
              <a:gd name="connsiteY67" fmla="*/ 403774 h 581671"/>
              <a:gd name="connsiteX68" fmla="*/ 280253 w 606568"/>
              <a:gd name="connsiteY68" fmla="*/ 411429 h 581671"/>
              <a:gd name="connsiteX69" fmla="*/ 281417 w 606568"/>
              <a:gd name="connsiteY69" fmla="*/ 433327 h 581671"/>
              <a:gd name="connsiteX70" fmla="*/ 285978 w 606568"/>
              <a:gd name="connsiteY70" fmla="*/ 453481 h 581671"/>
              <a:gd name="connsiteX71" fmla="*/ 288016 w 606568"/>
              <a:gd name="connsiteY71" fmla="*/ 459876 h 581671"/>
              <a:gd name="connsiteX72" fmla="*/ 290345 w 606568"/>
              <a:gd name="connsiteY72" fmla="*/ 466174 h 581671"/>
              <a:gd name="connsiteX73" fmla="*/ 407564 w 606568"/>
              <a:gd name="connsiteY73" fmla="*/ 548049 h 581671"/>
              <a:gd name="connsiteX74" fmla="*/ 424642 w 606568"/>
              <a:gd name="connsiteY74" fmla="*/ 546789 h 581671"/>
              <a:gd name="connsiteX75" fmla="*/ 510518 w 606568"/>
              <a:gd name="connsiteY75" fmla="*/ 494660 h 581671"/>
              <a:gd name="connsiteX76" fmla="*/ 530119 w 606568"/>
              <a:gd name="connsiteY76" fmla="*/ 399995 h 581671"/>
              <a:gd name="connsiteX77" fmla="*/ 530022 w 606568"/>
              <a:gd name="connsiteY77" fmla="*/ 398639 h 581671"/>
              <a:gd name="connsiteX78" fmla="*/ 520707 w 606568"/>
              <a:gd name="connsiteY78" fmla="*/ 368602 h 581671"/>
              <a:gd name="connsiteX79" fmla="*/ 499747 w 606568"/>
              <a:gd name="connsiteY79" fmla="*/ 332654 h 581671"/>
              <a:gd name="connsiteX80" fmla="*/ 468308 w 606568"/>
              <a:gd name="connsiteY80" fmla="*/ 302811 h 581671"/>
              <a:gd name="connsiteX81" fmla="*/ 406108 w 606568"/>
              <a:gd name="connsiteY81" fmla="*/ 283044 h 581671"/>
              <a:gd name="connsiteX82" fmla="*/ 406108 w 606568"/>
              <a:gd name="connsiteY82" fmla="*/ 249519 h 581671"/>
              <a:gd name="connsiteX83" fmla="*/ 465397 w 606568"/>
              <a:gd name="connsiteY83" fmla="*/ 263181 h 581671"/>
              <a:gd name="connsiteX84" fmla="*/ 512168 w 606568"/>
              <a:gd name="connsiteY84" fmla="*/ 296222 h 581671"/>
              <a:gd name="connsiteX85" fmla="*/ 534971 w 606568"/>
              <a:gd name="connsiteY85" fmla="*/ 323740 h 581671"/>
              <a:gd name="connsiteX86" fmla="*/ 551758 w 606568"/>
              <a:gd name="connsiteY86" fmla="*/ 355424 h 581671"/>
              <a:gd name="connsiteX87" fmla="*/ 557483 w 606568"/>
              <a:gd name="connsiteY87" fmla="*/ 371121 h 581671"/>
              <a:gd name="connsiteX88" fmla="*/ 561559 w 606568"/>
              <a:gd name="connsiteY88" fmla="*/ 385946 h 581671"/>
              <a:gd name="connsiteX89" fmla="*/ 563014 w 606568"/>
              <a:gd name="connsiteY89" fmla="*/ 392341 h 581671"/>
              <a:gd name="connsiteX90" fmla="*/ 537591 w 606568"/>
              <a:gd name="connsiteY90" fmla="*/ 514524 h 581671"/>
              <a:gd name="connsiteX91" fmla="*/ 429397 w 606568"/>
              <a:gd name="connsiteY91" fmla="*/ 580121 h 581671"/>
              <a:gd name="connsiteX92" fmla="*/ 407564 w 606568"/>
              <a:gd name="connsiteY92" fmla="*/ 581671 h 581671"/>
              <a:gd name="connsiteX93" fmla="*/ 258808 w 606568"/>
              <a:gd name="connsiteY93" fmla="*/ 477607 h 581671"/>
              <a:gd name="connsiteX94" fmla="*/ 256382 w 606568"/>
              <a:gd name="connsiteY94" fmla="*/ 471309 h 581671"/>
              <a:gd name="connsiteX95" fmla="*/ 254248 w 606568"/>
              <a:gd name="connsiteY95" fmla="*/ 464914 h 581671"/>
              <a:gd name="connsiteX96" fmla="*/ 248134 w 606568"/>
              <a:gd name="connsiteY96" fmla="*/ 438171 h 581671"/>
              <a:gd name="connsiteX97" fmla="*/ 246679 w 606568"/>
              <a:gd name="connsiteY97" fmla="*/ 423734 h 581671"/>
              <a:gd name="connsiteX98" fmla="*/ 246485 w 606568"/>
              <a:gd name="connsiteY98" fmla="*/ 416855 h 581671"/>
              <a:gd name="connsiteX99" fmla="*/ 246582 w 606568"/>
              <a:gd name="connsiteY99" fmla="*/ 409781 h 581671"/>
              <a:gd name="connsiteX100" fmla="*/ 249299 w 606568"/>
              <a:gd name="connsiteY100" fmla="*/ 385558 h 581671"/>
              <a:gd name="connsiteX101" fmla="*/ 249299 w 606568"/>
              <a:gd name="connsiteY101" fmla="*/ 385461 h 581671"/>
              <a:gd name="connsiteX102" fmla="*/ 250754 w 606568"/>
              <a:gd name="connsiteY102" fmla="*/ 378194 h 581671"/>
              <a:gd name="connsiteX103" fmla="*/ 252695 w 606568"/>
              <a:gd name="connsiteY103" fmla="*/ 370830 h 581671"/>
              <a:gd name="connsiteX104" fmla="*/ 277633 w 606568"/>
              <a:gd name="connsiteY104" fmla="*/ 318604 h 581671"/>
              <a:gd name="connsiteX105" fmla="*/ 286269 w 606568"/>
              <a:gd name="connsiteY105" fmla="*/ 307365 h 581671"/>
              <a:gd name="connsiteX106" fmla="*/ 301989 w 606568"/>
              <a:gd name="connsiteY106" fmla="*/ 291086 h 581671"/>
              <a:gd name="connsiteX107" fmla="*/ 305482 w 606568"/>
              <a:gd name="connsiteY107" fmla="*/ 287986 h 581671"/>
              <a:gd name="connsiteX108" fmla="*/ 312275 w 606568"/>
              <a:gd name="connsiteY108" fmla="*/ 282463 h 581671"/>
              <a:gd name="connsiteX109" fmla="*/ 314118 w 606568"/>
              <a:gd name="connsiteY109" fmla="*/ 281009 h 581671"/>
              <a:gd name="connsiteX110" fmla="*/ 318970 w 606568"/>
              <a:gd name="connsiteY110" fmla="*/ 277521 h 581671"/>
              <a:gd name="connsiteX111" fmla="*/ 346917 w 606568"/>
              <a:gd name="connsiteY111" fmla="*/ 262018 h 581671"/>
              <a:gd name="connsiteX112" fmla="*/ 359628 w 606568"/>
              <a:gd name="connsiteY112" fmla="*/ 257174 h 581671"/>
              <a:gd name="connsiteX113" fmla="*/ 366421 w 606568"/>
              <a:gd name="connsiteY113" fmla="*/ 255139 h 581671"/>
              <a:gd name="connsiteX114" fmla="*/ 373116 w 606568"/>
              <a:gd name="connsiteY114" fmla="*/ 253395 h 581671"/>
              <a:gd name="connsiteX115" fmla="*/ 376707 w 606568"/>
              <a:gd name="connsiteY115" fmla="*/ 252523 h 581671"/>
              <a:gd name="connsiteX116" fmla="*/ 384178 w 606568"/>
              <a:gd name="connsiteY116" fmla="*/ 251263 h 581671"/>
              <a:gd name="connsiteX117" fmla="*/ 406108 w 606568"/>
              <a:gd name="connsiteY117" fmla="*/ 249519 h 581671"/>
              <a:gd name="connsiteX118" fmla="*/ 43372 w 606568"/>
              <a:gd name="connsiteY118" fmla="*/ 175759 h 581671"/>
              <a:gd name="connsiteX119" fmla="*/ 43760 w 606568"/>
              <a:gd name="connsiteY119" fmla="*/ 214418 h 581671"/>
              <a:gd name="connsiteX120" fmla="*/ 202404 w 606568"/>
              <a:gd name="connsiteY120" fmla="*/ 246489 h 581671"/>
              <a:gd name="connsiteX121" fmla="*/ 313794 w 606568"/>
              <a:gd name="connsiteY121" fmla="*/ 223235 h 581671"/>
              <a:gd name="connsiteX122" fmla="*/ 319519 w 606568"/>
              <a:gd name="connsiteY122" fmla="*/ 220716 h 581671"/>
              <a:gd name="connsiteX123" fmla="*/ 319907 w 606568"/>
              <a:gd name="connsiteY123" fmla="*/ 181185 h 581671"/>
              <a:gd name="connsiteX124" fmla="*/ 313212 w 606568"/>
              <a:gd name="connsiteY124" fmla="*/ 184092 h 581671"/>
              <a:gd name="connsiteX125" fmla="*/ 186103 w 606568"/>
              <a:gd name="connsiteY125" fmla="*/ 211124 h 581671"/>
              <a:gd name="connsiteX126" fmla="*/ 43372 w 606568"/>
              <a:gd name="connsiteY126" fmla="*/ 175759 h 581671"/>
              <a:gd name="connsiteX127" fmla="*/ 321654 w 606568"/>
              <a:gd name="connsiteY127" fmla="*/ 100088 h 581671"/>
              <a:gd name="connsiteX128" fmla="*/ 311465 w 606568"/>
              <a:gd name="connsiteY128" fmla="*/ 105901 h 581671"/>
              <a:gd name="connsiteX129" fmla="*/ 182804 w 606568"/>
              <a:gd name="connsiteY129" fmla="*/ 137875 h 581671"/>
              <a:gd name="connsiteX130" fmla="*/ 41723 w 606568"/>
              <a:gd name="connsiteY130" fmla="*/ 102026 h 581671"/>
              <a:gd name="connsiteX131" fmla="*/ 42208 w 606568"/>
              <a:gd name="connsiteY131" fmla="*/ 127508 h 581671"/>
              <a:gd name="connsiteX132" fmla="*/ 44828 w 606568"/>
              <a:gd name="connsiteY132" fmla="*/ 128864 h 581671"/>
              <a:gd name="connsiteX133" fmla="*/ 186200 w 606568"/>
              <a:gd name="connsiteY133" fmla="*/ 169752 h 581671"/>
              <a:gd name="connsiteX134" fmla="*/ 312339 w 606568"/>
              <a:gd name="connsiteY134" fmla="*/ 138553 h 581671"/>
              <a:gd name="connsiteX135" fmla="*/ 320877 w 606568"/>
              <a:gd name="connsiteY135" fmla="*/ 134096 h 581671"/>
              <a:gd name="connsiteX136" fmla="*/ 321654 w 606568"/>
              <a:gd name="connsiteY136" fmla="*/ 100088 h 581671"/>
              <a:gd name="connsiteX137" fmla="*/ 170869 w 606568"/>
              <a:gd name="connsiteY137" fmla="*/ 41275 h 581671"/>
              <a:gd name="connsiteX138" fmla="*/ 58800 w 606568"/>
              <a:gd name="connsiteY138" fmla="*/ 63948 h 581671"/>
              <a:gd name="connsiteX139" fmla="*/ 186685 w 606568"/>
              <a:gd name="connsiteY139" fmla="*/ 96890 h 581671"/>
              <a:gd name="connsiteX140" fmla="*/ 296814 w 606568"/>
              <a:gd name="connsiteY140" fmla="*/ 67823 h 581671"/>
              <a:gd name="connsiteX141" fmla="*/ 170869 w 606568"/>
              <a:gd name="connsiteY141" fmla="*/ 41275 h 581671"/>
              <a:gd name="connsiteX142" fmla="*/ 448008 w 606568"/>
              <a:gd name="connsiteY142" fmla="*/ 35047 h 581671"/>
              <a:gd name="connsiteX143" fmla="*/ 509638 w 606568"/>
              <a:gd name="connsiteY143" fmla="*/ 41805 h 581671"/>
              <a:gd name="connsiteX144" fmla="*/ 570201 w 606568"/>
              <a:gd name="connsiteY144" fmla="*/ 59924 h 581671"/>
              <a:gd name="connsiteX145" fmla="*/ 605627 w 606568"/>
              <a:gd name="connsiteY145" fmla="*/ 86859 h 581671"/>
              <a:gd name="connsiteX146" fmla="*/ 603880 w 606568"/>
              <a:gd name="connsiteY146" fmla="*/ 143248 h 581671"/>
              <a:gd name="connsiteX147" fmla="*/ 602230 w 606568"/>
              <a:gd name="connsiteY147" fmla="*/ 349137 h 581671"/>
              <a:gd name="connsiteX148" fmla="*/ 601453 w 606568"/>
              <a:gd name="connsiteY148" fmla="*/ 354272 h 581671"/>
              <a:gd name="connsiteX149" fmla="*/ 595727 w 606568"/>
              <a:gd name="connsiteY149" fmla="*/ 364058 h 581671"/>
              <a:gd name="connsiteX150" fmla="*/ 576122 w 606568"/>
              <a:gd name="connsiteY150" fmla="*/ 377525 h 581671"/>
              <a:gd name="connsiteX151" fmla="*/ 567193 w 606568"/>
              <a:gd name="connsiteY151" fmla="*/ 346133 h 581671"/>
              <a:gd name="connsiteX152" fmla="*/ 569231 w 606568"/>
              <a:gd name="connsiteY152" fmla="*/ 343033 h 581671"/>
              <a:gd name="connsiteX153" fmla="*/ 569425 w 606568"/>
              <a:gd name="connsiteY153" fmla="*/ 308734 h 581671"/>
              <a:gd name="connsiteX154" fmla="*/ 552828 w 606568"/>
              <a:gd name="connsiteY154" fmla="*/ 316873 h 581671"/>
              <a:gd name="connsiteX155" fmla="*/ 532641 w 606568"/>
              <a:gd name="connsiteY155" fmla="*/ 289453 h 581671"/>
              <a:gd name="connsiteX156" fmla="*/ 569522 w 606568"/>
              <a:gd name="connsiteY156" fmla="*/ 270269 h 581671"/>
              <a:gd name="connsiteX157" fmla="*/ 569619 w 606568"/>
              <a:gd name="connsiteY157" fmla="*/ 246144 h 581671"/>
              <a:gd name="connsiteX158" fmla="*/ 502165 w 606568"/>
              <a:gd name="connsiteY158" fmla="*/ 262034 h 581671"/>
              <a:gd name="connsiteX159" fmla="*/ 403265 w 606568"/>
              <a:gd name="connsiteY159" fmla="*/ 229866 h 581671"/>
              <a:gd name="connsiteX160" fmla="*/ 379390 w 606568"/>
              <a:gd name="connsiteY160" fmla="*/ 231610 h 581671"/>
              <a:gd name="connsiteX161" fmla="*/ 373275 w 606568"/>
              <a:gd name="connsiteY161" fmla="*/ 232676 h 581671"/>
              <a:gd name="connsiteX162" fmla="*/ 373469 w 606568"/>
              <a:gd name="connsiteY162" fmla="*/ 214267 h 581671"/>
              <a:gd name="connsiteX163" fmla="*/ 570007 w 606568"/>
              <a:gd name="connsiteY163" fmla="*/ 210295 h 581671"/>
              <a:gd name="connsiteX164" fmla="*/ 570395 w 606568"/>
              <a:gd name="connsiteY164" fmla="*/ 178903 h 581671"/>
              <a:gd name="connsiteX165" fmla="*/ 373857 w 606568"/>
              <a:gd name="connsiteY165" fmla="*/ 186945 h 581671"/>
              <a:gd name="connsiteX166" fmla="*/ 374440 w 606568"/>
              <a:gd name="connsiteY166" fmla="*/ 151677 h 581671"/>
              <a:gd name="connsiteX167" fmla="*/ 571172 w 606568"/>
              <a:gd name="connsiteY167" fmla="*/ 141601 h 581671"/>
              <a:gd name="connsiteX168" fmla="*/ 571754 w 606568"/>
              <a:gd name="connsiteY168" fmla="*/ 114472 h 581671"/>
              <a:gd name="connsiteX169" fmla="*/ 375119 w 606568"/>
              <a:gd name="connsiteY169" fmla="*/ 129587 h 581671"/>
              <a:gd name="connsiteX170" fmla="*/ 376284 w 606568"/>
              <a:gd name="connsiteY170" fmla="*/ 113503 h 581671"/>
              <a:gd name="connsiteX171" fmla="*/ 377545 w 606568"/>
              <a:gd name="connsiteY171" fmla="*/ 94804 h 581671"/>
              <a:gd name="connsiteX172" fmla="*/ 551664 w 606568"/>
              <a:gd name="connsiteY172" fmla="*/ 88893 h 581671"/>
              <a:gd name="connsiteX173" fmla="*/ 377837 w 606568"/>
              <a:gd name="connsiteY173" fmla="*/ 78817 h 581671"/>
              <a:gd name="connsiteX174" fmla="*/ 376672 w 606568"/>
              <a:gd name="connsiteY174" fmla="*/ 63315 h 581671"/>
              <a:gd name="connsiteX175" fmla="*/ 368422 w 606568"/>
              <a:gd name="connsiteY175" fmla="*/ 47037 h 581671"/>
              <a:gd name="connsiteX176" fmla="*/ 386378 w 606568"/>
              <a:gd name="connsiteY176" fmla="*/ 42096 h 581671"/>
              <a:gd name="connsiteX177" fmla="*/ 448008 w 606568"/>
              <a:gd name="connsiteY177" fmla="*/ 35047 h 581671"/>
              <a:gd name="connsiteX178" fmla="*/ 170287 w 606568"/>
              <a:gd name="connsiteY178" fmla="*/ 0 h 581671"/>
              <a:gd name="connsiteX179" fmla="*/ 245000 w 606568"/>
              <a:gd name="connsiteY179" fmla="*/ 8623 h 581671"/>
              <a:gd name="connsiteX180" fmla="*/ 319713 w 606568"/>
              <a:gd name="connsiteY180" fmla="*/ 31392 h 581671"/>
              <a:gd name="connsiteX181" fmla="*/ 354547 w 606568"/>
              <a:gd name="connsiteY181" fmla="*/ 51836 h 581671"/>
              <a:gd name="connsiteX182" fmla="*/ 363377 w 606568"/>
              <a:gd name="connsiteY182" fmla="*/ 65304 h 581671"/>
              <a:gd name="connsiteX183" fmla="*/ 364541 w 606568"/>
              <a:gd name="connsiteY183" fmla="*/ 83423 h 581671"/>
              <a:gd name="connsiteX184" fmla="*/ 364347 w 606568"/>
              <a:gd name="connsiteY184" fmla="*/ 88655 h 581671"/>
              <a:gd name="connsiteX185" fmla="*/ 361921 w 606568"/>
              <a:gd name="connsiteY185" fmla="*/ 124213 h 581671"/>
              <a:gd name="connsiteX186" fmla="*/ 361242 w 606568"/>
              <a:gd name="connsiteY186" fmla="*/ 136228 h 581671"/>
              <a:gd name="connsiteX187" fmla="*/ 361145 w 606568"/>
              <a:gd name="connsiteY187" fmla="*/ 145239 h 581671"/>
              <a:gd name="connsiteX188" fmla="*/ 360466 w 606568"/>
              <a:gd name="connsiteY188" fmla="*/ 181476 h 581671"/>
              <a:gd name="connsiteX189" fmla="*/ 360078 w 606568"/>
              <a:gd name="connsiteY189" fmla="*/ 209961 h 581671"/>
              <a:gd name="connsiteX190" fmla="*/ 359787 w 606568"/>
              <a:gd name="connsiteY190" fmla="*/ 235637 h 581671"/>
              <a:gd name="connsiteX191" fmla="*/ 313988 w 606568"/>
              <a:gd name="connsiteY191" fmla="*/ 255597 h 581671"/>
              <a:gd name="connsiteX192" fmla="*/ 287111 w 606568"/>
              <a:gd name="connsiteY192" fmla="*/ 276428 h 581671"/>
              <a:gd name="connsiteX193" fmla="*/ 201725 w 606568"/>
              <a:gd name="connsiteY193" fmla="*/ 287571 h 581671"/>
              <a:gd name="connsiteX194" fmla="*/ 44246 w 606568"/>
              <a:gd name="connsiteY194" fmla="*/ 258407 h 581671"/>
              <a:gd name="connsiteX195" fmla="*/ 44440 w 606568"/>
              <a:gd name="connsiteY195" fmla="*/ 299101 h 581671"/>
              <a:gd name="connsiteX196" fmla="*/ 48903 w 606568"/>
              <a:gd name="connsiteY196" fmla="*/ 300942 h 581671"/>
              <a:gd name="connsiteX197" fmla="*/ 184551 w 606568"/>
              <a:gd name="connsiteY197" fmla="*/ 337566 h 581671"/>
              <a:gd name="connsiteX198" fmla="*/ 249172 w 606568"/>
              <a:gd name="connsiteY198" fmla="*/ 328652 h 581671"/>
              <a:gd name="connsiteX199" fmla="*/ 234036 w 606568"/>
              <a:gd name="connsiteY199" fmla="*/ 374675 h 581671"/>
              <a:gd name="connsiteX200" fmla="*/ 185618 w 606568"/>
              <a:gd name="connsiteY200" fmla="*/ 378842 h 581671"/>
              <a:gd name="connsiteX201" fmla="*/ 44537 w 606568"/>
              <a:gd name="connsiteY201" fmla="*/ 345027 h 581671"/>
              <a:gd name="connsiteX202" fmla="*/ 44731 w 606568"/>
              <a:gd name="connsiteY202" fmla="*/ 387852 h 581671"/>
              <a:gd name="connsiteX203" fmla="*/ 85580 w 606568"/>
              <a:gd name="connsiteY203" fmla="*/ 412560 h 581671"/>
              <a:gd name="connsiteX204" fmla="*/ 128176 w 606568"/>
              <a:gd name="connsiteY204" fmla="*/ 426609 h 581671"/>
              <a:gd name="connsiteX205" fmla="*/ 180669 w 606568"/>
              <a:gd name="connsiteY205" fmla="*/ 432035 h 581671"/>
              <a:gd name="connsiteX206" fmla="*/ 190469 w 606568"/>
              <a:gd name="connsiteY206" fmla="*/ 431841 h 581671"/>
              <a:gd name="connsiteX207" fmla="*/ 230446 w 606568"/>
              <a:gd name="connsiteY207" fmla="*/ 427481 h 581671"/>
              <a:gd name="connsiteX208" fmla="*/ 231610 w 606568"/>
              <a:gd name="connsiteY208" fmla="*/ 427287 h 581671"/>
              <a:gd name="connsiteX209" fmla="*/ 232677 w 606568"/>
              <a:gd name="connsiteY209" fmla="*/ 436298 h 581671"/>
              <a:gd name="connsiteX210" fmla="*/ 240149 w 606568"/>
              <a:gd name="connsiteY210" fmla="*/ 468272 h 581671"/>
              <a:gd name="connsiteX211" fmla="*/ 186394 w 606568"/>
              <a:gd name="connsiteY211" fmla="*/ 473988 h 581671"/>
              <a:gd name="connsiteX212" fmla="*/ 12032 w 606568"/>
              <a:gd name="connsiteY212" fmla="*/ 414400 h 581671"/>
              <a:gd name="connsiteX213" fmla="*/ 5046 w 606568"/>
              <a:gd name="connsiteY213" fmla="*/ 401998 h 581671"/>
              <a:gd name="connsiteX214" fmla="*/ 4075 w 606568"/>
              <a:gd name="connsiteY214" fmla="*/ 395507 h 581671"/>
              <a:gd name="connsiteX215" fmla="*/ 0 w 606568"/>
              <a:gd name="connsiteY215" fmla="*/ 65885 h 581671"/>
              <a:gd name="connsiteX216" fmla="*/ 388 w 606568"/>
              <a:gd name="connsiteY216" fmla="*/ 61332 h 581671"/>
              <a:gd name="connsiteX217" fmla="*/ 10091 w 606568"/>
              <a:gd name="connsiteY217" fmla="*/ 41760 h 581671"/>
              <a:gd name="connsiteX218" fmla="*/ 93052 w 606568"/>
              <a:gd name="connsiteY218" fmla="*/ 8914 h 581671"/>
              <a:gd name="connsiteX219" fmla="*/ 170287 w 606568"/>
              <a:gd name="connsiteY219" fmla="*/ 0 h 58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606568" h="581671">
                <a:moveTo>
                  <a:pt x="425891" y="420849"/>
                </a:moveTo>
                <a:cubicBezTo>
                  <a:pt x="426377" y="436835"/>
                  <a:pt x="426668" y="453113"/>
                  <a:pt x="426862" y="470359"/>
                </a:cubicBezTo>
                <a:cubicBezTo>
                  <a:pt x="431133" y="469875"/>
                  <a:pt x="434920" y="468518"/>
                  <a:pt x="438123" y="466387"/>
                </a:cubicBezTo>
                <a:cubicBezTo>
                  <a:pt x="444531" y="462027"/>
                  <a:pt x="453850" y="449528"/>
                  <a:pt x="453850" y="439839"/>
                </a:cubicBezTo>
                <a:cubicBezTo>
                  <a:pt x="453850" y="435963"/>
                  <a:pt x="452394" y="433057"/>
                  <a:pt x="449288" y="430925"/>
                </a:cubicBezTo>
                <a:cubicBezTo>
                  <a:pt x="442880" y="426565"/>
                  <a:pt x="435502" y="423368"/>
                  <a:pt x="425891" y="420849"/>
                </a:cubicBezTo>
                <a:close/>
                <a:moveTo>
                  <a:pt x="392107" y="352154"/>
                </a:moveTo>
                <a:cubicBezTo>
                  <a:pt x="387933" y="352832"/>
                  <a:pt x="384244" y="353995"/>
                  <a:pt x="381040" y="355642"/>
                </a:cubicBezTo>
                <a:cubicBezTo>
                  <a:pt x="378419" y="356998"/>
                  <a:pt x="376477" y="358549"/>
                  <a:pt x="375215" y="360389"/>
                </a:cubicBezTo>
                <a:cubicBezTo>
                  <a:pt x="373759" y="362424"/>
                  <a:pt x="373079" y="364749"/>
                  <a:pt x="373371" y="367269"/>
                </a:cubicBezTo>
                <a:cubicBezTo>
                  <a:pt x="374050" y="373470"/>
                  <a:pt x="379875" y="379283"/>
                  <a:pt x="387059" y="381124"/>
                </a:cubicBezTo>
                <a:cubicBezTo>
                  <a:pt x="389195" y="381608"/>
                  <a:pt x="391233" y="382093"/>
                  <a:pt x="393369" y="382577"/>
                </a:cubicBezTo>
                <a:cubicBezTo>
                  <a:pt x="393175" y="377539"/>
                  <a:pt x="392981" y="372598"/>
                  <a:pt x="392690" y="367559"/>
                </a:cubicBezTo>
                <a:cubicBezTo>
                  <a:pt x="392495" y="362424"/>
                  <a:pt x="392301" y="357289"/>
                  <a:pt x="392107" y="352154"/>
                </a:cubicBezTo>
                <a:close/>
                <a:moveTo>
                  <a:pt x="404825" y="306325"/>
                </a:moveTo>
                <a:cubicBezTo>
                  <a:pt x="412688" y="306325"/>
                  <a:pt x="421328" y="311848"/>
                  <a:pt x="421814" y="322021"/>
                </a:cubicBezTo>
                <a:lnTo>
                  <a:pt x="421814" y="322215"/>
                </a:lnTo>
                <a:cubicBezTo>
                  <a:pt x="431522" y="323862"/>
                  <a:pt x="440744" y="326769"/>
                  <a:pt x="448899" y="330451"/>
                </a:cubicBezTo>
                <a:cubicBezTo>
                  <a:pt x="451715" y="331807"/>
                  <a:pt x="453850" y="333648"/>
                  <a:pt x="455306" y="335780"/>
                </a:cubicBezTo>
                <a:cubicBezTo>
                  <a:pt x="458219" y="339752"/>
                  <a:pt x="458898" y="344790"/>
                  <a:pt x="457928" y="349150"/>
                </a:cubicBezTo>
                <a:cubicBezTo>
                  <a:pt x="455889" y="358645"/>
                  <a:pt x="446958" y="363684"/>
                  <a:pt x="438220" y="359614"/>
                </a:cubicBezTo>
                <a:cubicBezTo>
                  <a:pt x="433658" y="357483"/>
                  <a:pt x="428512" y="355739"/>
                  <a:pt x="423173" y="354285"/>
                </a:cubicBezTo>
                <a:cubicBezTo>
                  <a:pt x="423561" y="361358"/>
                  <a:pt x="423852" y="368431"/>
                  <a:pt x="424144" y="375407"/>
                </a:cubicBezTo>
                <a:cubicBezTo>
                  <a:pt x="424241" y="379864"/>
                  <a:pt x="424435" y="384224"/>
                  <a:pt x="424629" y="388681"/>
                </a:cubicBezTo>
                <a:cubicBezTo>
                  <a:pt x="440065" y="391975"/>
                  <a:pt x="455986" y="396626"/>
                  <a:pt x="469286" y="407187"/>
                </a:cubicBezTo>
                <a:cubicBezTo>
                  <a:pt x="470742" y="408447"/>
                  <a:pt x="472101" y="409706"/>
                  <a:pt x="473363" y="410966"/>
                </a:cubicBezTo>
                <a:cubicBezTo>
                  <a:pt x="480353" y="418136"/>
                  <a:pt x="484236" y="427050"/>
                  <a:pt x="484528" y="437126"/>
                </a:cubicBezTo>
                <a:cubicBezTo>
                  <a:pt x="485207" y="454275"/>
                  <a:pt x="475596" y="474525"/>
                  <a:pt x="460258" y="488671"/>
                </a:cubicBezTo>
                <a:cubicBezTo>
                  <a:pt x="451423" y="496810"/>
                  <a:pt x="440259" y="501170"/>
                  <a:pt x="427153" y="501558"/>
                </a:cubicBezTo>
                <a:lnTo>
                  <a:pt x="427153" y="502527"/>
                </a:lnTo>
                <a:cubicBezTo>
                  <a:pt x="427056" y="512506"/>
                  <a:pt x="419484" y="516963"/>
                  <a:pt x="412397" y="516963"/>
                </a:cubicBezTo>
                <a:cubicBezTo>
                  <a:pt x="407834" y="516963"/>
                  <a:pt x="403466" y="515219"/>
                  <a:pt x="400456" y="512119"/>
                </a:cubicBezTo>
                <a:cubicBezTo>
                  <a:pt x="397544" y="509212"/>
                  <a:pt x="395990" y="505433"/>
                  <a:pt x="396087" y="501073"/>
                </a:cubicBezTo>
                <a:lnTo>
                  <a:pt x="395990" y="496035"/>
                </a:lnTo>
                <a:cubicBezTo>
                  <a:pt x="378904" y="489737"/>
                  <a:pt x="362206" y="478789"/>
                  <a:pt x="350751" y="466484"/>
                </a:cubicBezTo>
                <a:cubicBezTo>
                  <a:pt x="346576" y="461833"/>
                  <a:pt x="345509" y="456116"/>
                  <a:pt x="347936" y="450691"/>
                </a:cubicBezTo>
                <a:cubicBezTo>
                  <a:pt x="350460" y="444780"/>
                  <a:pt x="356673" y="440711"/>
                  <a:pt x="362983" y="440711"/>
                </a:cubicBezTo>
                <a:cubicBezTo>
                  <a:pt x="367158" y="440711"/>
                  <a:pt x="370944" y="442455"/>
                  <a:pt x="374050" y="445749"/>
                </a:cubicBezTo>
                <a:cubicBezTo>
                  <a:pt x="379487" y="451756"/>
                  <a:pt x="387544" y="457860"/>
                  <a:pt x="395699" y="462317"/>
                </a:cubicBezTo>
                <a:cubicBezTo>
                  <a:pt x="395505" y="445459"/>
                  <a:pt x="395117" y="429859"/>
                  <a:pt x="394631" y="414841"/>
                </a:cubicBezTo>
                <a:cubicBezTo>
                  <a:pt x="387156" y="413485"/>
                  <a:pt x="379293" y="411741"/>
                  <a:pt x="371817" y="409028"/>
                </a:cubicBezTo>
                <a:cubicBezTo>
                  <a:pt x="371429" y="408834"/>
                  <a:pt x="371041" y="408640"/>
                  <a:pt x="370555" y="408447"/>
                </a:cubicBezTo>
                <a:cubicBezTo>
                  <a:pt x="368420" y="407575"/>
                  <a:pt x="366381" y="406509"/>
                  <a:pt x="364439" y="405346"/>
                </a:cubicBezTo>
                <a:cubicBezTo>
                  <a:pt x="362303" y="403990"/>
                  <a:pt x="360362" y="402536"/>
                  <a:pt x="358420" y="400889"/>
                </a:cubicBezTo>
                <a:cubicBezTo>
                  <a:pt x="352304" y="395464"/>
                  <a:pt x="347353" y="388197"/>
                  <a:pt x="344441" y="380058"/>
                </a:cubicBezTo>
                <a:cubicBezTo>
                  <a:pt x="343955" y="378508"/>
                  <a:pt x="343470" y="377054"/>
                  <a:pt x="343082" y="375407"/>
                </a:cubicBezTo>
                <a:cubicBezTo>
                  <a:pt x="340266" y="364071"/>
                  <a:pt x="341917" y="353026"/>
                  <a:pt x="347547" y="344209"/>
                </a:cubicBezTo>
                <a:cubicBezTo>
                  <a:pt x="348615" y="342465"/>
                  <a:pt x="349877" y="340818"/>
                  <a:pt x="351236" y="339364"/>
                </a:cubicBezTo>
                <a:cubicBezTo>
                  <a:pt x="353566" y="336748"/>
                  <a:pt x="356285" y="334326"/>
                  <a:pt x="359294" y="332291"/>
                </a:cubicBezTo>
                <a:cubicBezTo>
                  <a:pt x="361333" y="330838"/>
                  <a:pt x="363663" y="329482"/>
                  <a:pt x="365993" y="328222"/>
                </a:cubicBezTo>
                <a:cubicBezTo>
                  <a:pt x="368128" y="327156"/>
                  <a:pt x="370361" y="326091"/>
                  <a:pt x="372788" y="325219"/>
                </a:cubicBezTo>
                <a:cubicBezTo>
                  <a:pt x="375506" y="324250"/>
                  <a:pt x="378322" y="323378"/>
                  <a:pt x="381331" y="322699"/>
                </a:cubicBezTo>
                <a:cubicBezTo>
                  <a:pt x="384341" y="322021"/>
                  <a:pt x="387447" y="321440"/>
                  <a:pt x="390748" y="321052"/>
                </a:cubicBezTo>
                <a:lnTo>
                  <a:pt x="390748" y="320859"/>
                </a:lnTo>
                <a:cubicBezTo>
                  <a:pt x="390554" y="316692"/>
                  <a:pt x="391816" y="313204"/>
                  <a:pt x="394243" y="310491"/>
                </a:cubicBezTo>
                <a:cubicBezTo>
                  <a:pt x="396864" y="307875"/>
                  <a:pt x="400650" y="306325"/>
                  <a:pt x="404825" y="306325"/>
                </a:cubicBezTo>
                <a:close/>
                <a:moveTo>
                  <a:pt x="406108" y="283044"/>
                </a:moveTo>
                <a:cubicBezTo>
                  <a:pt x="398636" y="283044"/>
                  <a:pt x="391068" y="283916"/>
                  <a:pt x="383596" y="285467"/>
                </a:cubicBezTo>
                <a:cubicBezTo>
                  <a:pt x="381752" y="285854"/>
                  <a:pt x="380006" y="286435"/>
                  <a:pt x="378162" y="286823"/>
                </a:cubicBezTo>
                <a:cubicBezTo>
                  <a:pt x="376415" y="287308"/>
                  <a:pt x="374669" y="287695"/>
                  <a:pt x="372922" y="288276"/>
                </a:cubicBezTo>
                <a:cubicBezTo>
                  <a:pt x="370593" y="288955"/>
                  <a:pt x="368361" y="289730"/>
                  <a:pt x="366227" y="290602"/>
                </a:cubicBezTo>
                <a:cubicBezTo>
                  <a:pt x="363898" y="291377"/>
                  <a:pt x="361666" y="292152"/>
                  <a:pt x="359434" y="293121"/>
                </a:cubicBezTo>
                <a:cubicBezTo>
                  <a:pt x="341968" y="300776"/>
                  <a:pt x="326636" y="312306"/>
                  <a:pt x="314215" y="326356"/>
                </a:cubicBezTo>
                <a:cubicBezTo>
                  <a:pt x="306064" y="335464"/>
                  <a:pt x="299272" y="345735"/>
                  <a:pt x="293838" y="356781"/>
                </a:cubicBezTo>
                <a:cubicBezTo>
                  <a:pt x="292382" y="359784"/>
                  <a:pt x="291121" y="362691"/>
                  <a:pt x="289859" y="365792"/>
                </a:cubicBezTo>
                <a:cubicBezTo>
                  <a:pt x="288695" y="368602"/>
                  <a:pt x="287725" y="371315"/>
                  <a:pt x="286754" y="374221"/>
                </a:cubicBezTo>
                <a:cubicBezTo>
                  <a:pt x="284426" y="381295"/>
                  <a:pt x="282582" y="388562"/>
                  <a:pt x="281514" y="396023"/>
                </a:cubicBezTo>
                <a:cubicBezTo>
                  <a:pt x="281126" y="398639"/>
                  <a:pt x="280932" y="401255"/>
                  <a:pt x="280738" y="403774"/>
                </a:cubicBezTo>
                <a:cubicBezTo>
                  <a:pt x="280447" y="406293"/>
                  <a:pt x="280350" y="408813"/>
                  <a:pt x="280253" y="411429"/>
                </a:cubicBezTo>
                <a:cubicBezTo>
                  <a:pt x="280059" y="418696"/>
                  <a:pt x="280350" y="425963"/>
                  <a:pt x="281417" y="433327"/>
                </a:cubicBezTo>
                <a:cubicBezTo>
                  <a:pt x="282388" y="440303"/>
                  <a:pt x="283940" y="446989"/>
                  <a:pt x="285978" y="453481"/>
                </a:cubicBezTo>
                <a:cubicBezTo>
                  <a:pt x="286560" y="455612"/>
                  <a:pt x="287240" y="457744"/>
                  <a:pt x="288016" y="459876"/>
                </a:cubicBezTo>
                <a:cubicBezTo>
                  <a:pt x="288792" y="462007"/>
                  <a:pt x="289568" y="464139"/>
                  <a:pt x="290345" y="466174"/>
                </a:cubicBezTo>
                <a:cubicBezTo>
                  <a:pt x="310237" y="514524"/>
                  <a:pt x="356038" y="548049"/>
                  <a:pt x="407564" y="548049"/>
                </a:cubicBezTo>
                <a:cubicBezTo>
                  <a:pt x="413289" y="548049"/>
                  <a:pt x="419014" y="547661"/>
                  <a:pt x="424642" y="546789"/>
                </a:cubicBezTo>
                <a:cubicBezTo>
                  <a:pt x="452491" y="542817"/>
                  <a:pt x="493343" y="518012"/>
                  <a:pt x="510518" y="494660"/>
                </a:cubicBezTo>
                <a:cubicBezTo>
                  <a:pt x="529634" y="468499"/>
                  <a:pt x="536621" y="434974"/>
                  <a:pt x="530119" y="399995"/>
                </a:cubicBezTo>
                <a:cubicBezTo>
                  <a:pt x="530119" y="399511"/>
                  <a:pt x="530022" y="399123"/>
                  <a:pt x="530022" y="398639"/>
                </a:cubicBezTo>
                <a:cubicBezTo>
                  <a:pt x="528081" y="388562"/>
                  <a:pt x="524879" y="378485"/>
                  <a:pt x="520707" y="368602"/>
                </a:cubicBezTo>
                <a:cubicBezTo>
                  <a:pt x="515370" y="355908"/>
                  <a:pt x="508286" y="343797"/>
                  <a:pt x="499747" y="332654"/>
                </a:cubicBezTo>
                <a:cubicBezTo>
                  <a:pt x="490820" y="321220"/>
                  <a:pt x="480243" y="310950"/>
                  <a:pt x="468308" y="302811"/>
                </a:cubicBezTo>
                <a:cubicBezTo>
                  <a:pt x="450453" y="290699"/>
                  <a:pt x="429494" y="283044"/>
                  <a:pt x="406108" y="283044"/>
                </a:cubicBezTo>
                <a:close/>
                <a:moveTo>
                  <a:pt x="406108" y="249519"/>
                </a:moveTo>
                <a:cubicBezTo>
                  <a:pt x="426680" y="249519"/>
                  <a:pt x="446766" y="254461"/>
                  <a:pt x="465397" y="263181"/>
                </a:cubicBezTo>
                <a:cubicBezTo>
                  <a:pt x="482572" y="271126"/>
                  <a:pt x="498389" y="282366"/>
                  <a:pt x="512168" y="296222"/>
                </a:cubicBezTo>
                <a:cubicBezTo>
                  <a:pt x="520513" y="304555"/>
                  <a:pt x="528178" y="313663"/>
                  <a:pt x="534971" y="323740"/>
                </a:cubicBezTo>
                <a:cubicBezTo>
                  <a:pt x="541472" y="333623"/>
                  <a:pt x="547100" y="344281"/>
                  <a:pt x="551758" y="355424"/>
                </a:cubicBezTo>
                <a:cubicBezTo>
                  <a:pt x="553893" y="360559"/>
                  <a:pt x="555736" y="365792"/>
                  <a:pt x="557483" y="371121"/>
                </a:cubicBezTo>
                <a:cubicBezTo>
                  <a:pt x="559036" y="375965"/>
                  <a:pt x="560394" y="380907"/>
                  <a:pt x="561559" y="385946"/>
                </a:cubicBezTo>
                <a:cubicBezTo>
                  <a:pt x="562044" y="388077"/>
                  <a:pt x="562626" y="390112"/>
                  <a:pt x="563014" y="392341"/>
                </a:cubicBezTo>
                <a:cubicBezTo>
                  <a:pt x="571650" y="437009"/>
                  <a:pt x="562626" y="480417"/>
                  <a:pt x="537591" y="514524"/>
                </a:cubicBezTo>
                <a:cubicBezTo>
                  <a:pt x="515370" y="544851"/>
                  <a:pt x="465785" y="574889"/>
                  <a:pt x="429397" y="580121"/>
                </a:cubicBezTo>
                <a:cubicBezTo>
                  <a:pt x="422119" y="581090"/>
                  <a:pt x="414841" y="581671"/>
                  <a:pt x="407564" y="581671"/>
                </a:cubicBezTo>
                <a:cubicBezTo>
                  <a:pt x="341774" y="581671"/>
                  <a:pt x="283455" y="538941"/>
                  <a:pt x="258808" y="477607"/>
                </a:cubicBezTo>
                <a:cubicBezTo>
                  <a:pt x="257935" y="475572"/>
                  <a:pt x="257159" y="473441"/>
                  <a:pt x="256382" y="471309"/>
                </a:cubicBezTo>
                <a:cubicBezTo>
                  <a:pt x="255606" y="469177"/>
                  <a:pt x="254927" y="467046"/>
                  <a:pt x="254248" y="464914"/>
                </a:cubicBezTo>
                <a:cubicBezTo>
                  <a:pt x="251531" y="456290"/>
                  <a:pt x="249396" y="447376"/>
                  <a:pt x="248134" y="438171"/>
                </a:cubicBezTo>
                <a:cubicBezTo>
                  <a:pt x="247455" y="433327"/>
                  <a:pt x="246970" y="428579"/>
                  <a:pt x="246679" y="423734"/>
                </a:cubicBezTo>
                <a:cubicBezTo>
                  <a:pt x="246582" y="421409"/>
                  <a:pt x="246582" y="419083"/>
                  <a:pt x="246485" y="416855"/>
                </a:cubicBezTo>
                <a:cubicBezTo>
                  <a:pt x="246485" y="414529"/>
                  <a:pt x="246485" y="412204"/>
                  <a:pt x="246582" y="409781"/>
                </a:cubicBezTo>
                <a:cubicBezTo>
                  <a:pt x="246873" y="401642"/>
                  <a:pt x="247746" y="393503"/>
                  <a:pt x="249299" y="385558"/>
                </a:cubicBezTo>
                <a:cubicBezTo>
                  <a:pt x="249299" y="385558"/>
                  <a:pt x="249299" y="385461"/>
                  <a:pt x="249299" y="385461"/>
                </a:cubicBezTo>
                <a:cubicBezTo>
                  <a:pt x="249784" y="383039"/>
                  <a:pt x="250269" y="380616"/>
                  <a:pt x="250754" y="378194"/>
                </a:cubicBezTo>
                <a:cubicBezTo>
                  <a:pt x="251337" y="375772"/>
                  <a:pt x="252016" y="373252"/>
                  <a:pt x="252695" y="370830"/>
                </a:cubicBezTo>
                <a:cubicBezTo>
                  <a:pt x="258032" y="352033"/>
                  <a:pt x="266474" y="334398"/>
                  <a:pt x="277633" y="318604"/>
                </a:cubicBezTo>
                <a:cubicBezTo>
                  <a:pt x="280350" y="314729"/>
                  <a:pt x="283261" y="310950"/>
                  <a:pt x="286269" y="307365"/>
                </a:cubicBezTo>
                <a:cubicBezTo>
                  <a:pt x="291121" y="301551"/>
                  <a:pt x="296361" y="296125"/>
                  <a:pt x="301989" y="291086"/>
                </a:cubicBezTo>
                <a:cubicBezTo>
                  <a:pt x="303153" y="290021"/>
                  <a:pt x="304318" y="288955"/>
                  <a:pt x="305482" y="287986"/>
                </a:cubicBezTo>
                <a:cubicBezTo>
                  <a:pt x="307714" y="286048"/>
                  <a:pt x="309946" y="284207"/>
                  <a:pt x="312275" y="282463"/>
                </a:cubicBezTo>
                <a:cubicBezTo>
                  <a:pt x="312857" y="281978"/>
                  <a:pt x="313536" y="281494"/>
                  <a:pt x="314118" y="281009"/>
                </a:cubicBezTo>
                <a:cubicBezTo>
                  <a:pt x="315768" y="279750"/>
                  <a:pt x="317320" y="278587"/>
                  <a:pt x="318970" y="277521"/>
                </a:cubicBezTo>
                <a:cubicBezTo>
                  <a:pt x="327703" y="271417"/>
                  <a:pt x="337019" y="266185"/>
                  <a:pt x="346917" y="262018"/>
                </a:cubicBezTo>
                <a:cubicBezTo>
                  <a:pt x="351089" y="260177"/>
                  <a:pt x="355262" y="258627"/>
                  <a:pt x="359628" y="257174"/>
                </a:cubicBezTo>
                <a:cubicBezTo>
                  <a:pt x="361860" y="256495"/>
                  <a:pt x="364092" y="255720"/>
                  <a:pt x="366421" y="255139"/>
                </a:cubicBezTo>
                <a:cubicBezTo>
                  <a:pt x="368653" y="254461"/>
                  <a:pt x="370884" y="253976"/>
                  <a:pt x="373116" y="253395"/>
                </a:cubicBezTo>
                <a:cubicBezTo>
                  <a:pt x="374378" y="253104"/>
                  <a:pt x="375542" y="252813"/>
                  <a:pt x="376707" y="252523"/>
                </a:cubicBezTo>
                <a:cubicBezTo>
                  <a:pt x="379229" y="252038"/>
                  <a:pt x="381655" y="251554"/>
                  <a:pt x="384178" y="251263"/>
                </a:cubicBezTo>
                <a:cubicBezTo>
                  <a:pt x="391456" y="250100"/>
                  <a:pt x="398831" y="249519"/>
                  <a:pt x="406108" y="249519"/>
                </a:cubicBezTo>
                <a:close/>
                <a:moveTo>
                  <a:pt x="43372" y="175759"/>
                </a:moveTo>
                <a:cubicBezTo>
                  <a:pt x="43566" y="188646"/>
                  <a:pt x="43566" y="201532"/>
                  <a:pt x="43760" y="214418"/>
                </a:cubicBezTo>
                <a:cubicBezTo>
                  <a:pt x="94992" y="233021"/>
                  <a:pt x="149038" y="246489"/>
                  <a:pt x="202404" y="246489"/>
                </a:cubicBezTo>
                <a:cubicBezTo>
                  <a:pt x="240246" y="246489"/>
                  <a:pt x="277699" y="239610"/>
                  <a:pt x="313794" y="223235"/>
                </a:cubicBezTo>
                <a:cubicBezTo>
                  <a:pt x="315638" y="222363"/>
                  <a:pt x="317578" y="221588"/>
                  <a:pt x="319519" y="220716"/>
                </a:cubicBezTo>
                <a:cubicBezTo>
                  <a:pt x="319616" y="207539"/>
                  <a:pt x="319713" y="194362"/>
                  <a:pt x="319907" y="181185"/>
                </a:cubicBezTo>
                <a:cubicBezTo>
                  <a:pt x="317675" y="182251"/>
                  <a:pt x="315444" y="183123"/>
                  <a:pt x="313212" y="184092"/>
                </a:cubicBezTo>
                <a:cubicBezTo>
                  <a:pt x="273042" y="202016"/>
                  <a:pt x="229572" y="211124"/>
                  <a:pt x="186103" y="211124"/>
                </a:cubicBezTo>
                <a:cubicBezTo>
                  <a:pt x="136909" y="211124"/>
                  <a:pt x="87715" y="199497"/>
                  <a:pt x="43372" y="175759"/>
                </a:cubicBezTo>
                <a:close/>
                <a:moveTo>
                  <a:pt x="321654" y="100088"/>
                </a:moveTo>
                <a:cubicBezTo>
                  <a:pt x="318355" y="102122"/>
                  <a:pt x="314862" y="103963"/>
                  <a:pt x="311465" y="105901"/>
                </a:cubicBezTo>
                <a:cubicBezTo>
                  <a:pt x="272265" y="127411"/>
                  <a:pt x="227729" y="137875"/>
                  <a:pt x="182804" y="137875"/>
                </a:cubicBezTo>
                <a:cubicBezTo>
                  <a:pt x="133804" y="137875"/>
                  <a:pt x="84513" y="125570"/>
                  <a:pt x="41723" y="102026"/>
                </a:cubicBezTo>
                <a:cubicBezTo>
                  <a:pt x="41917" y="110552"/>
                  <a:pt x="42014" y="119078"/>
                  <a:pt x="42208" y="127508"/>
                </a:cubicBezTo>
                <a:cubicBezTo>
                  <a:pt x="43081" y="127992"/>
                  <a:pt x="43954" y="128283"/>
                  <a:pt x="44828" y="128864"/>
                </a:cubicBezTo>
                <a:cubicBezTo>
                  <a:pt x="88006" y="156284"/>
                  <a:pt x="137006" y="169752"/>
                  <a:pt x="186200" y="169752"/>
                </a:cubicBezTo>
                <a:cubicBezTo>
                  <a:pt x="229572" y="169752"/>
                  <a:pt x="272945" y="159094"/>
                  <a:pt x="312339" y="138553"/>
                </a:cubicBezTo>
                <a:cubicBezTo>
                  <a:pt x="315153" y="137100"/>
                  <a:pt x="318064" y="135743"/>
                  <a:pt x="320877" y="134096"/>
                </a:cubicBezTo>
                <a:cubicBezTo>
                  <a:pt x="321168" y="122760"/>
                  <a:pt x="321363" y="111424"/>
                  <a:pt x="321654" y="100088"/>
                </a:cubicBezTo>
                <a:close/>
                <a:moveTo>
                  <a:pt x="170869" y="41275"/>
                </a:moveTo>
                <a:cubicBezTo>
                  <a:pt x="132834" y="41275"/>
                  <a:pt x="94798" y="48542"/>
                  <a:pt x="58800" y="63948"/>
                </a:cubicBezTo>
                <a:cubicBezTo>
                  <a:pt x="97030" y="84973"/>
                  <a:pt x="142149" y="96890"/>
                  <a:pt x="186685" y="96890"/>
                </a:cubicBezTo>
                <a:cubicBezTo>
                  <a:pt x="225497" y="96890"/>
                  <a:pt x="263921" y="87783"/>
                  <a:pt x="296814" y="67823"/>
                </a:cubicBezTo>
                <a:cubicBezTo>
                  <a:pt x="256450" y="50480"/>
                  <a:pt x="213562" y="41275"/>
                  <a:pt x="170869" y="41275"/>
                </a:cubicBezTo>
                <a:close/>
                <a:moveTo>
                  <a:pt x="448008" y="35047"/>
                </a:moveTo>
                <a:cubicBezTo>
                  <a:pt x="468705" y="34975"/>
                  <a:pt x="489402" y="37203"/>
                  <a:pt x="509638" y="41805"/>
                </a:cubicBezTo>
                <a:cubicBezTo>
                  <a:pt x="529923" y="46553"/>
                  <a:pt x="550887" y="51882"/>
                  <a:pt x="570201" y="59924"/>
                </a:cubicBezTo>
                <a:cubicBezTo>
                  <a:pt x="579325" y="63799"/>
                  <a:pt x="603686" y="74941"/>
                  <a:pt x="605627" y="86859"/>
                </a:cubicBezTo>
                <a:cubicBezTo>
                  <a:pt x="608344" y="104299"/>
                  <a:pt x="604365" y="125517"/>
                  <a:pt x="603880" y="143248"/>
                </a:cubicBezTo>
                <a:cubicBezTo>
                  <a:pt x="602327" y="211845"/>
                  <a:pt x="602230" y="280539"/>
                  <a:pt x="602230" y="349137"/>
                </a:cubicBezTo>
                <a:cubicBezTo>
                  <a:pt x="602230" y="351074"/>
                  <a:pt x="601939" y="352722"/>
                  <a:pt x="601453" y="354272"/>
                </a:cubicBezTo>
                <a:cubicBezTo>
                  <a:pt x="601162" y="357663"/>
                  <a:pt x="599512" y="361151"/>
                  <a:pt x="595727" y="364058"/>
                </a:cubicBezTo>
                <a:cubicBezTo>
                  <a:pt x="589612" y="368805"/>
                  <a:pt x="583013" y="373262"/>
                  <a:pt x="576122" y="377525"/>
                </a:cubicBezTo>
                <a:cubicBezTo>
                  <a:pt x="573986" y="366674"/>
                  <a:pt x="570978" y="356210"/>
                  <a:pt x="567193" y="346133"/>
                </a:cubicBezTo>
                <a:cubicBezTo>
                  <a:pt x="568454" y="345067"/>
                  <a:pt x="569231" y="343905"/>
                  <a:pt x="569231" y="343033"/>
                </a:cubicBezTo>
                <a:cubicBezTo>
                  <a:pt x="569231" y="331600"/>
                  <a:pt x="569328" y="320167"/>
                  <a:pt x="569425" y="308734"/>
                </a:cubicBezTo>
                <a:cubicBezTo>
                  <a:pt x="563990" y="311738"/>
                  <a:pt x="558360" y="314354"/>
                  <a:pt x="552828" y="316873"/>
                </a:cubicBezTo>
                <a:cubicBezTo>
                  <a:pt x="546908" y="306990"/>
                  <a:pt x="540114" y="297882"/>
                  <a:pt x="532641" y="289453"/>
                </a:cubicBezTo>
                <a:cubicBezTo>
                  <a:pt x="545258" y="284512"/>
                  <a:pt x="557681" y="278117"/>
                  <a:pt x="569522" y="270269"/>
                </a:cubicBezTo>
                <a:cubicBezTo>
                  <a:pt x="569619" y="262227"/>
                  <a:pt x="569619" y="254186"/>
                  <a:pt x="569619" y="246144"/>
                </a:cubicBezTo>
                <a:cubicBezTo>
                  <a:pt x="547587" y="254767"/>
                  <a:pt x="524973" y="259805"/>
                  <a:pt x="502165" y="262034"/>
                </a:cubicBezTo>
                <a:cubicBezTo>
                  <a:pt x="473631" y="241784"/>
                  <a:pt x="439467" y="229866"/>
                  <a:pt x="403265" y="229866"/>
                </a:cubicBezTo>
                <a:cubicBezTo>
                  <a:pt x="395307" y="229866"/>
                  <a:pt x="387348" y="230448"/>
                  <a:pt x="379390" y="231610"/>
                </a:cubicBezTo>
                <a:cubicBezTo>
                  <a:pt x="377351" y="231901"/>
                  <a:pt x="375313" y="232289"/>
                  <a:pt x="373275" y="232676"/>
                </a:cubicBezTo>
                <a:cubicBezTo>
                  <a:pt x="373372" y="226475"/>
                  <a:pt x="373372" y="220371"/>
                  <a:pt x="373469" y="214267"/>
                </a:cubicBezTo>
                <a:cubicBezTo>
                  <a:pt x="438302" y="233645"/>
                  <a:pt x="507115" y="240234"/>
                  <a:pt x="570007" y="210295"/>
                </a:cubicBezTo>
                <a:cubicBezTo>
                  <a:pt x="570201" y="199831"/>
                  <a:pt x="570201" y="189367"/>
                  <a:pt x="570395" y="178903"/>
                </a:cubicBezTo>
                <a:cubicBezTo>
                  <a:pt x="508765" y="207388"/>
                  <a:pt x="437138" y="210586"/>
                  <a:pt x="373857" y="186945"/>
                </a:cubicBezTo>
                <a:cubicBezTo>
                  <a:pt x="374051" y="175221"/>
                  <a:pt x="374246" y="163401"/>
                  <a:pt x="374440" y="151677"/>
                </a:cubicBezTo>
                <a:cubicBezTo>
                  <a:pt x="437332" y="179194"/>
                  <a:pt x="510609" y="175124"/>
                  <a:pt x="571172" y="141601"/>
                </a:cubicBezTo>
                <a:cubicBezTo>
                  <a:pt x="571366" y="132493"/>
                  <a:pt x="571560" y="123483"/>
                  <a:pt x="571754" y="114472"/>
                </a:cubicBezTo>
                <a:cubicBezTo>
                  <a:pt x="513812" y="149546"/>
                  <a:pt x="438982" y="152937"/>
                  <a:pt x="375119" y="129587"/>
                </a:cubicBezTo>
                <a:cubicBezTo>
                  <a:pt x="375410" y="124451"/>
                  <a:pt x="375798" y="119123"/>
                  <a:pt x="376284" y="113503"/>
                </a:cubicBezTo>
                <a:cubicBezTo>
                  <a:pt x="376769" y="107302"/>
                  <a:pt x="377254" y="101004"/>
                  <a:pt x="377545" y="94804"/>
                </a:cubicBezTo>
                <a:cubicBezTo>
                  <a:pt x="432867" y="117863"/>
                  <a:pt x="500418" y="119316"/>
                  <a:pt x="551664" y="88893"/>
                </a:cubicBezTo>
                <a:cubicBezTo>
                  <a:pt x="496148" y="65543"/>
                  <a:pt x="434808" y="60892"/>
                  <a:pt x="377837" y="78817"/>
                </a:cubicBezTo>
                <a:cubicBezTo>
                  <a:pt x="377740" y="73585"/>
                  <a:pt x="377448" y="68353"/>
                  <a:pt x="376672" y="63315"/>
                </a:cubicBezTo>
                <a:cubicBezTo>
                  <a:pt x="375798" y="57695"/>
                  <a:pt x="372984" y="52269"/>
                  <a:pt x="368422" y="47037"/>
                </a:cubicBezTo>
                <a:cubicBezTo>
                  <a:pt x="374343" y="45100"/>
                  <a:pt x="380360" y="43452"/>
                  <a:pt x="386378" y="42096"/>
                </a:cubicBezTo>
                <a:cubicBezTo>
                  <a:pt x="406614" y="37494"/>
                  <a:pt x="427311" y="35120"/>
                  <a:pt x="448008" y="35047"/>
                </a:cubicBezTo>
                <a:close/>
                <a:moveTo>
                  <a:pt x="170287" y="0"/>
                </a:moveTo>
                <a:cubicBezTo>
                  <a:pt x="195321" y="0"/>
                  <a:pt x="220452" y="2810"/>
                  <a:pt x="245000" y="8623"/>
                </a:cubicBezTo>
                <a:cubicBezTo>
                  <a:pt x="270131" y="14437"/>
                  <a:pt x="295844" y="21219"/>
                  <a:pt x="319713" y="31392"/>
                </a:cubicBezTo>
                <a:cubicBezTo>
                  <a:pt x="327475" y="34687"/>
                  <a:pt x="344165" y="42438"/>
                  <a:pt x="354547" y="51836"/>
                </a:cubicBezTo>
                <a:cubicBezTo>
                  <a:pt x="359205" y="56099"/>
                  <a:pt x="362601" y="60653"/>
                  <a:pt x="363377" y="65304"/>
                </a:cubicBezTo>
                <a:cubicBezTo>
                  <a:pt x="364250" y="71118"/>
                  <a:pt x="364541" y="77222"/>
                  <a:pt x="364541" y="83423"/>
                </a:cubicBezTo>
                <a:cubicBezTo>
                  <a:pt x="364444" y="85167"/>
                  <a:pt x="364444" y="86911"/>
                  <a:pt x="364347" y="88655"/>
                </a:cubicBezTo>
                <a:cubicBezTo>
                  <a:pt x="363959" y="100475"/>
                  <a:pt x="362698" y="112684"/>
                  <a:pt x="361921" y="124213"/>
                </a:cubicBezTo>
                <a:cubicBezTo>
                  <a:pt x="361630" y="128380"/>
                  <a:pt x="361339" y="132352"/>
                  <a:pt x="361242" y="136228"/>
                </a:cubicBezTo>
                <a:cubicBezTo>
                  <a:pt x="361242" y="139231"/>
                  <a:pt x="361145" y="142235"/>
                  <a:pt x="361145" y="145239"/>
                </a:cubicBezTo>
                <a:cubicBezTo>
                  <a:pt x="360854" y="157350"/>
                  <a:pt x="360660" y="169364"/>
                  <a:pt x="360466" y="181476"/>
                </a:cubicBezTo>
                <a:cubicBezTo>
                  <a:pt x="360369" y="190971"/>
                  <a:pt x="360175" y="200466"/>
                  <a:pt x="360078" y="209961"/>
                </a:cubicBezTo>
                <a:cubicBezTo>
                  <a:pt x="359981" y="218488"/>
                  <a:pt x="359884" y="227014"/>
                  <a:pt x="359787" y="235637"/>
                </a:cubicBezTo>
                <a:cubicBezTo>
                  <a:pt x="343389" y="239998"/>
                  <a:pt x="327961" y="246780"/>
                  <a:pt x="313988" y="255597"/>
                </a:cubicBezTo>
                <a:cubicBezTo>
                  <a:pt x="304382" y="261604"/>
                  <a:pt x="295359" y="268580"/>
                  <a:pt x="287111" y="276428"/>
                </a:cubicBezTo>
                <a:cubicBezTo>
                  <a:pt x="259069" y="284083"/>
                  <a:pt x="230446" y="287571"/>
                  <a:pt x="201725" y="287571"/>
                </a:cubicBezTo>
                <a:cubicBezTo>
                  <a:pt x="148941" y="287571"/>
                  <a:pt x="95671" y="276041"/>
                  <a:pt x="44246" y="258407"/>
                </a:cubicBezTo>
                <a:cubicBezTo>
                  <a:pt x="44343" y="271971"/>
                  <a:pt x="44343" y="285536"/>
                  <a:pt x="44440" y="299101"/>
                </a:cubicBezTo>
                <a:cubicBezTo>
                  <a:pt x="45895" y="299488"/>
                  <a:pt x="47351" y="300070"/>
                  <a:pt x="48903" y="300942"/>
                </a:cubicBezTo>
                <a:cubicBezTo>
                  <a:pt x="91887" y="324680"/>
                  <a:pt x="138461" y="337566"/>
                  <a:pt x="184551" y="337566"/>
                </a:cubicBezTo>
                <a:cubicBezTo>
                  <a:pt x="206285" y="337566"/>
                  <a:pt x="228020" y="334563"/>
                  <a:pt x="249172" y="328652"/>
                </a:cubicBezTo>
                <a:cubicBezTo>
                  <a:pt x="242186" y="342992"/>
                  <a:pt x="237044" y="358495"/>
                  <a:pt x="234036" y="374675"/>
                </a:cubicBezTo>
                <a:cubicBezTo>
                  <a:pt x="218026" y="377485"/>
                  <a:pt x="201822" y="378842"/>
                  <a:pt x="185618" y="378842"/>
                </a:cubicBezTo>
                <a:cubicBezTo>
                  <a:pt x="137685" y="378842"/>
                  <a:pt x="89461" y="367021"/>
                  <a:pt x="44537" y="345027"/>
                </a:cubicBezTo>
                <a:cubicBezTo>
                  <a:pt x="44634" y="359367"/>
                  <a:pt x="44731" y="373610"/>
                  <a:pt x="44731" y="387852"/>
                </a:cubicBezTo>
                <a:cubicBezTo>
                  <a:pt x="44731" y="394538"/>
                  <a:pt x="79855" y="409944"/>
                  <a:pt x="85580" y="412560"/>
                </a:cubicBezTo>
                <a:cubicBezTo>
                  <a:pt x="99261" y="418857"/>
                  <a:pt x="113525" y="423508"/>
                  <a:pt x="128176" y="426609"/>
                </a:cubicBezTo>
                <a:cubicBezTo>
                  <a:pt x="145351" y="430290"/>
                  <a:pt x="163010" y="432035"/>
                  <a:pt x="180669" y="432035"/>
                </a:cubicBezTo>
                <a:cubicBezTo>
                  <a:pt x="183968" y="432035"/>
                  <a:pt x="187267" y="432035"/>
                  <a:pt x="190469" y="431841"/>
                </a:cubicBezTo>
                <a:cubicBezTo>
                  <a:pt x="203957" y="431356"/>
                  <a:pt x="217347" y="429903"/>
                  <a:pt x="230446" y="427481"/>
                </a:cubicBezTo>
                <a:cubicBezTo>
                  <a:pt x="230834" y="427384"/>
                  <a:pt x="231222" y="427287"/>
                  <a:pt x="231610" y="427287"/>
                </a:cubicBezTo>
                <a:cubicBezTo>
                  <a:pt x="231901" y="430290"/>
                  <a:pt x="232289" y="433294"/>
                  <a:pt x="232677" y="436298"/>
                </a:cubicBezTo>
                <a:cubicBezTo>
                  <a:pt x="234230" y="447343"/>
                  <a:pt x="236850" y="458001"/>
                  <a:pt x="240149" y="468272"/>
                </a:cubicBezTo>
                <a:cubicBezTo>
                  <a:pt x="222683" y="472050"/>
                  <a:pt x="204636" y="473988"/>
                  <a:pt x="186394" y="473988"/>
                </a:cubicBezTo>
                <a:cubicBezTo>
                  <a:pt x="123810" y="473988"/>
                  <a:pt x="59964" y="452382"/>
                  <a:pt x="12032" y="414400"/>
                </a:cubicBezTo>
                <a:cubicBezTo>
                  <a:pt x="7374" y="410719"/>
                  <a:pt x="5337" y="406359"/>
                  <a:pt x="5046" y="401998"/>
                </a:cubicBezTo>
                <a:cubicBezTo>
                  <a:pt x="4463" y="400061"/>
                  <a:pt x="4075" y="397929"/>
                  <a:pt x="4075" y="395507"/>
                </a:cubicBezTo>
                <a:cubicBezTo>
                  <a:pt x="4075" y="285633"/>
                  <a:pt x="3881" y="175759"/>
                  <a:pt x="0" y="65885"/>
                </a:cubicBezTo>
                <a:cubicBezTo>
                  <a:pt x="0" y="64238"/>
                  <a:pt x="97" y="62785"/>
                  <a:pt x="388" y="61332"/>
                </a:cubicBezTo>
                <a:cubicBezTo>
                  <a:pt x="-776" y="54065"/>
                  <a:pt x="1844" y="46410"/>
                  <a:pt x="10091" y="41760"/>
                </a:cubicBezTo>
                <a:cubicBezTo>
                  <a:pt x="35804" y="27323"/>
                  <a:pt x="64331" y="15599"/>
                  <a:pt x="93052" y="8914"/>
                </a:cubicBezTo>
                <a:cubicBezTo>
                  <a:pt x="118376" y="3004"/>
                  <a:pt x="144283" y="0"/>
                  <a:pt x="1702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amwork_292324"/>
          <p:cNvSpPr>
            <a:spLocks noChangeAspect="1"/>
          </p:cNvSpPr>
          <p:nvPr/>
        </p:nvSpPr>
        <p:spPr bwMode="auto">
          <a:xfrm>
            <a:off x="3064516" y="2059436"/>
            <a:ext cx="994553" cy="993166"/>
          </a:xfrm>
          <a:custGeom>
            <a:avLst/>
            <a:gdLst>
              <a:gd name="connsiteX0" fmla="*/ 64421 w 606933"/>
              <a:gd name="connsiteY0" fmla="*/ 368927 h 606087"/>
              <a:gd name="connsiteX1" fmla="*/ 64421 w 606933"/>
              <a:gd name="connsiteY1" fmla="*/ 408886 h 606087"/>
              <a:gd name="connsiteX2" fmla="*/ 218970 w 606933"/>
              <a:gd name="connsiteY2" fmla="*/ 408886 h 606087"/>
              <a:gd name="connsiteX3" fmla="*/ 218970 w 606933"/>
              <a:gd name="connsiteY3" fmla="*/ 368927 h 606087"/>
              <a:gd name="connsiteX4" fmla="*/ 387986 w 606933"/>
              <a:gd name="connsiteY4" fmla="*/ 368912 h 606087"/>
              <a:gd name="connsiteX5" fmla="*/ 387986 w 606933"/>
              <a:gd name="connsiteY5" fmla="*/ 408874 h 606087"/>
              <a:gd name="connsiteX6" fmla="*/ 542419 w 606933"/>
              <a:gd name="connsiteY6" fmla="*/ 408874 h 606087"/>
              <a:gd name="connsiteX7" fmla="*/ 542419 w 606933"/>
              <a:gd name="connsiteY7" fmla="*/ 368912 h 606087"/>
              <a:gd name="connsiteX8" fmla="*/ 64421 w 606933"/>
              <a:gd name="connsiteY8" fmla="*/ 271725 h 606087"/>
              <a:gd name="connsiteX9" fmla="*/ 64421 w 606933"/>
              <a:gd name="connsiteY9" fmla="*/ 311685 h 606087"/>
              <a:gd name="connsiteX10" fmla="*/ 218970 w 606933"/>
              <a:gd name="connsiteY10" fmla="*/ 311685 h 606087"/>
              <a:gd name="connsiteX11" fmla="*/ 218970 w 606933"/>
              <a:gd name="connsiteY11" fmla="*/ 271725 h 606087"/>
              <a:gd name="connsiteX12" fmla="*/ 387986 w 606933"/>
              <a:gd name="connsiteY12" fmla="*/ 271704 h 606087"/>
              <a:gd name="connsiteX13" fmla="*/ 387986 w 606933"/>
              <a:gd name="connsiteY13" fmla="*/ 311666 h 606087"/>
              <a:gd name="connsiteX14" fmla="*/ 542419 w 606933"/>
              <a:gd name="connsiteY14" fmla="*/ 311666 h 606087"/>
              <a:gd name="connsiteX15" fmla="*/ 542419 w 606933"/>
              <a:gd name="connsiteY15" fmla="*/ 271704 h 606087"/>
              <a:gd name="connsiteX16" fmla="*/ 64421 w 606933"/>
              <a:gd name="connsiteY16" fmla="*/ 174524 h 606087"/>
              <a:gd name="connsiteX17" fmla="*/ 64421 w 606933"/>
              <a:gd name="connsiteY17" fmla="*/ 214483 h 606087"/>
              <a:gd name="connsiteX18" fmla="*/ 218970 w 606933"/>
              <a:gd name="connsiteY18" fmla="*/ 214483 h 606087"/>
              <a:gd name="connsiteX19" fmla="*/ 218970 w 606933"/>
              <a:gd name="connsiteY19" fmla="*/ 174524 h 606087"/>
              <a:gd name="connsiteX20" fmla="*/ 387986 w 606933"/>
              <a:gd name="connsiteY20" fmla="*/ 174496 h 606087"/>
              <a:gd name="connsiteX21" fmla="*/ 387986 w 606933"/>
              <a:gd name="connsiteY21" fmla="*/ 214458 h 606087"/>
              <a:gd name="connsiteX22" fmla="*/ 542419 w 606933"/>
              <a:gd name="connsiteY22" fmla="*/ 214458 h 606087"/>
              <a:gd name="connsiteX23" fmla="*/ 542419 w 606933"/>
              <a:gd name="connsiteY23" fmla="*/ 174496 h 606087"/>
              <a:gd name="connsiteX24" fmla="*/ 323472 w 606933"/>
              <a:gd name="connsiteY24" fmla="*/ 97169 h 606087"/>
              <a:gd name="connsiteX25" fmla="*/ 606933 w 606933"/>
              <a:gd name="connsiteY25" fmla="*/ 97169 h 606087"/>
              <a:gd name="connsiteX26" fmla="*/ 606933 w 606933"/>
              <a:gd name="connsiteY26" fmla="*/ 606087 h 606087"/>
              <a:gd name="connsiteX27" fmla="*/ 485207 w 606933"/>
              <a:gd name="connsiteY27" fmla="*/ 606087 h 606087"/>
              <a:gd name="connsiteX28" fmla="*/ 485207 w 606933"/>
              <a:gd name="connsiteY28" fmla="*/ 513974 h 606087"/>
              <a:gd name="connsiteX29" fmla="*/ 445198 w 606933"/>
              <a:gd name="connsiteY29" fmla="*/ 513974 h 606087"/>
              <a:gd name="connsiteX30" fmla="*/ 445198 w 606933"/>
              <a:gd name="connsiteY30" fmla="*/ 606087 h 606087"/>
              <a:gd name="connsiteX31" fmla="*/ 323472 w 606933"/>
              <a:gd name="connsiteY31" fmla="*/ 606087 h 606087"/>
              <a:gd name="connsiteX32" fmla="*/ 64421 w 606933"/>
              <a:gd name="connsiteY32" fmla="*/ 77222 h 606087"/>
              <a:gd name="connsiteX33" fmla="*/ 64421 w 606933"/>
              <a:gd name="connsiteY33" fmla="*/ 117181 h 606087"/>
              <a:gd name="connsiteX34" fmla="*/ 218970 w 606933"/>
              <a:gd name="connsiteY34" fmla="*/ 117181 h 606087"/>
              <a:gd name="connsiteX35" fmla="*/ 218970 w 606933"/>
              <a:gd name="connsiteY35" fmla="*/ 77222 h 606087"/>
              <a:gd name="connsiteX36" fmla="*/ 0 w 606933"/>
              <a:gd name="connsiteY36" fmla="*/ 0 h 606087"/>
              <a:gd name="connsiteX37" fmla="*/ 283391 w 606933"/>
              <a:gd name="connsiteY37" fmla="*/ 0 h 606087"/>
              <a:gd name="connsiteX38" fmla="*/ 283391 w 606933"/>
              <a:gd name="connsiteY38" fmla="*/ 606087 h 606087"/>
              <a:gd name="connsiteX39" fmla="*/ 161752 w 606933"/>
              <a:gd name="connsiteY39" fmla="*/ 606087 h 606087"/>
              <a:gd name="connsiteX40" fmla="*/ 161752 w 606933"/>
              <a:gd name="connsiteY40" fmla="*/ 513980 h 606087"/>
              <a:gd name="connsiteX41" fmla="*/ 121739 w 606933"/>
              <a:gd name="connsiteY41" fmla="*/ 513980 h 606087"/>
              <a:gd name="connsiteX42" fmla="*/ 121739 w 606933"/>
              <a:gd name="connsiteY42" fmla="*/ 606087 h 606087"/>
              <a:gd name="connsiteX43" fmla="*/ 0 w 606933"/>
              <a:gd name="connsiteY43" fmla="*/ 606087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6933" h="606087">
                <a:moveTo>
                  <a:pt x="64421" y="368927"/>
                </a:moveTo>
                <a:lnTo>
                  <a:pt x="64421" y="408886"/>
                </a:lnTo>
                <a:lnTo>
                  <a:pt x="218970" y="408886"/>
                </a:lnTo>
                <a:lnTo>
                  <a:pt x="218970" y="368927"/>
                </a:lnTo>
                <a:close/>
                <a:moveTo>
                  <a:pt x="387986" y="368912"/>
                </a:moveTo>
                <a:lnTo>
                  <a:pt x="387986" y="408874"/>
                </a:lnTo>
                <a:lnTo>
                  <a:pt x="542419" y="408874"/>
                </a:lnTo>
                <a:lnTo>
                  <a:pt x="542419" y="368912"/>
                </a:lnTo>
                <a:close/>
                <a:moveTo>
                  <a:pt x="64421" y="271725"/>
                </a:moveTo>
                <a:lnTo>
                  <a:pt x="64421" y="311685"/>
                </a:lnTo>
                <a:lnTo>
                  <a:pt x="218970" y="311685"/>
                </a:lnTo>
                <a:lnTo>
                  <a:pt x="218970" y="271725"/>
                </a:lnTo>
                <a:close/>
                <a:moveTo>
                  <a:pt x="387986" y="271704"/>
                </a:moveTo>
                <a:lnTo>
                  <a:pt x="387986" y="311666"/>
                </a:lnTo>
                <a:lnTo>
                  <a:pt x="542419" y="311666"/>
                </a:lnTo>
                <a:lnTo>
                  <a:pt x="542419" y="271704"/>
                </a:lnTo>
                <a:close/>
                <a:moveTo>
                  <a:pt x="64421" y="174524"/>
                </a:moveTo>
                <a:lnTo>
                  <a:pt x="64421" y="214483"/>
                </a:lnTo>
                <a:lnTo>
                  <a:pt x="218970" y="214483"/>
                </a:lnTo>
                <a:lnTo>
                  <a:pt x="218970" y="174524"/>
                </a:lnTo>
                <a:close/>
                <a:moveTo>
                  <a:pt x="387986" y="174496"/>
                </a:moveTo>
                <a:lnTo>
                  <a:pt x="387986" y="214458"/>
                </a:lnTo>
                <a:lnTo>
                  <a:pt x="542419" y="214458"/>
                </a:lnTo>
                <a:lnTo>
                  <a:pt x="542419" y="174496"/>
                </a:lnTo>
                <a:close/>
                <a:moveTo>
                  <a:pt x="323472" y="97169"/>
                </a:moveTo>
                <a:lnTo>
                  <a:pt x="606933" y="97169"/>
                </a:lnTo>
                <a:lnTo>
                  <a:pt x="606933" y="606087"/>
                </a:lnTo>
                <a:lnTo>
                  <a:pt x="485207" y="606087"/>
                </a:lnTo>
                <a:lnTo>
                  <a:pt x="485207" y="513974"/>
                </a:lnTo>
                <a:lnTo>
                  <a:pt x="445198" y="513974"/>
                </a:lnTo>
                <a:lnTo>
                  <a:pt x="445198" y="606087"/>
                </a:lnTo>
                <a:lnTo>
                  <a:pt x="323472" y="606087"/>
                </a:lnTo>
                <a:close/>
                <a:moveTo>
                  <a:pt x="64421" y="77222"/>
                </a:moveTo>
                <a:lnTo>
                  <a:pt x="64421" y="117181"/>
                </a:lnTo>
                <a:lnTo>
                  <a:pt x="218970" y="117181"/>
                </a:lnTo>
                <a:lnTo>
                  <a:pt x="218970" y="77222"/>
                </a:lnTo>
                <a:close/>
                <a:moveTo>
                  <a:pt x="0" y="0"/>
                </a:moveTo>
                <a:lnTo>
                  <a:pt x="283391" y="0"/>
                </a:lnTo>
                <a:lnTo>
                  <a:pt x="283391" y="606087"/>
                </a:lnTo>
                <a:lnTo>
                  <a:pt x="161752" y="606087"/>
                </a:lnTo>
                <a:lnTo>
                  <a:pt x="161752" y="513980"/>
                </a:lnTo>
                <a:lnTo>
                  <a:pt x="121739" y="513980"/>
                </a:lnTo>
                <a:lnTo>
                  <a:pt x="121739" y="606087"/>
                </a:lnTo>
                <a:lnTo>
                  <a:pt x="0" y="60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767653" y="329559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38750" y="2838719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51765" y="329559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609851" y="3999636"/>
            <a:ext cx="203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</a:t>
            </a:r>
            <a:r>
              <a:rPr lang="en-US" altLang="zh-CN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3352800" y="3790950"/>
            <a:ext cx="53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025232" y="3564444"/>
            <a:ext cx="203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</a:t>
            </a:r>
            <a:r>
              <a:rPr lang="en-US" altLang="zh-CN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768181" y="3336708"/>
            <a:ext cx="53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596982" y="3961495"/>
            <a:ext cx="203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</a:t>
            </a:r>
            <a:r>
              <a:rPr lang="en-US" altLang="zh-CN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339931" y="3752809"/>
            <a:ext cx="53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108936" y="272985"/>
            <a:ext cx="35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9982200" y="290876"/>
            <a:ext cx="1362074" cy="461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LOGO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0" grpId="0" animBg="1"/>
      <p:bldP spid="18" grpId="0" animBg="1"/>
      <p:bldP spid="17" grpId="0" animBg="1"/>
      <p:bldP spid="19" grpId="0"/>
      <p:bldP spid="20" grpId="0"/>
      <p:bldP spid="21" grpId="0"/>
      <p:bldP spid="22" grpId="0"/>
      <p:bldP spid="25" grpId="0"/>
      <p:bldP spid="27" grpId="0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4481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35325" y="138475"/>
            <a:ext cx="720000" cy="72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3438" y="290876"/>
            <a:ext cx="443774" cy="4437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853656" y="512763"/>
            <a:ext cx="4486275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99000">
                  <a:srgbClr val="01031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08936" y="272985"/>
            <a:ext cx="35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9982200" y="290876"/>
            <a:ext cx="1362074" cy="461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LOGO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9" name="ExtraShape2"/>
          <p:cNvSpPr>
            <a:spLocks noChangeAspect="1"/>
          </p:cNvSpPr>
          <p:nvPr/>
        </p:nvSpPr>
        <p:spPr>
          <a:xfrm>
            <a:off x="1660607" y="2114335"/>
            <a:ext cx="1257730" cy="12577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0" name="ValueBack11"/>
          <p:cNvSpPr>
            <a:spLocks noChangeAspect="1"/>
          </p:cNvSpPr>
          <p:nvPr/>
        </p:nvSpPr>
        <p:spPr>
          <a:xfrm>
            <a:off x="1603672" y="2054559"/>
            <a:ext cx="1371600" cy="13716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1" name="ValueBack1"/>
          <p:cNvSpPr>
            <a:spLocks noChangeAspect="1"/>
          </p:cNvSpPr>
          <p:nvPr/>
        </p:nvSpPr>
        <p:spPr>
          <a:xfrm>
            <a:off x="1816586" y="2260315"/>
            <a:ext cx="927042" cy="917410"/>
          </a:xfrm>
          <a:prstGeom prst="ellipse">
            <a:avLst/>
          </a:prstGeom>
          <a:solidFill>
            <a:srgbClr val="00B0F0">
              <a:alpha val="82000"/>
            </a:srgbClr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2" name="ExtraShape3"/>
          <p:cNvSpPr>
            <a:spLocks noChangeAspect="1"/>
          </p:cNvSpPr>
          <p:nvPr/>
        </p:nvSpPr>
        <p:spPr>
          <a:xfrm>
            <a:off x="6611286" y="1964275"/>
            <a:ext cx="1594396" cy="15943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3" name="ValueBack33"/>
          <p:cNvSpPr>
            <a:spLocks noChangeAspect="1"/>
          </p:cNvSpPr>
          <p:nvPr/>
        </p:nvSpPr>
        <p:spPr>
          <a:xfrm>
            <a:off x="6539109" y="1898350"/>
            <a:ext cx="1738750" cy="173875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4" name="ValueBack3"/>
          <p:cNvSpPr>
            <a:spLocks noChangeAspect="1"/>
          </p:cNvSpPr>
          <p:nvPr/>
        </p:nvSpPr>
        <p:spPr>
          <a:xfrm>
            <a:off x="6783665" y="2161710"/>
            <a:ext cx="1175191" cy="1162979"/>
          </a:xfrm>
          <a:prstGeom prst="ellipse">
            <a:avLst/>
          </a:prstGeom>
          <a:solidFill>
            <a:srgbClr val="00B0F0">
              <a:alpha val="82000"/>
            </a:srgbClr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7" name="ValueText1"/>
          <p:cNvSpPr>
            <a:spLocks noChangeAspect="1"/>
          </p:cNvSpPr>
          <p:nvPr/>
        </p:nvSpPr>
        <p:spPr>
          <a:xfrm>
            <a:off x="2023909" y="2564849"/>
            <a:ext cx="616450" cy="308342"/>
          </a:xfrm>
          <a:prstGeom prst="rect">
            <a:avLst/>
          </a:prstGeom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800" kern="0" dirty="0">
                <a:solidFill>
                  <a:schemeClr val="bg1"/>
                </a:solidFill>
                <a:latin typeface="Impact" panose="020B0806030902050204" pitchFamily="34" charset="0"/>
              </a:rPr>
              <a:t>48%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ValueText3"/>
          <p:cNvSpPr>
            <a:spLocks noChangeAspect="1"/>
          </p:cNvSpPr>
          <p:nvPr/>
        </p:nvSpPr>
        <p:spPr>
          <a:xfrm>
            <a:off x="7024292" y="2544920"/>
            <a:ext cx="781465" cy="390878"/>
          </a:xfrm>
          <a:prstGeom prst="rect">
            <a:avLst/>
          </a:prstGeom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800" kern="0" dirty="0">
                <a:solidFill>
                  <a:schemeClr val="bg1"/>
                </a:solidFill>
                <a:latin typeface="Impact" panose="020B0806030902050204" pitchFamily="34" charset="0"/>
              </a:rPr>
              <a:t>74%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ValueShape1"/>
          <p:cNvSpPr>
            <a:spLocks noChangeAspect="1"/>
          </p:cNvSpPr>
          <p:nvPr/>
        </p:nvSpPr>
        <p:spPr>
          <a:xfrm>
            <a:off x="1686962" y="2132025"/>
            <a:ext cx="1186290" cy="1186287"/>
          </a:xfrm>
          <a:prstGeom prst="blockArc">
            <a:avLst>
              <a:gd name="adj1" fmla="val 16200000"/>
              <a:gd name="adj2" fmla="val 4968000"/>
              <a:gd name="adj3" fmla="val 62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32" name="ValueShape3"/>
          <p:cNvSpPr>
            <a:spLocks noChangeAspect="1"/>
          </p:cNvSpPr>
          <p:nvPr/>
        </p:nvSpPr>
        <p:spPr>
          <a:xfrm>
            <a:off x="6656567" y="2009558"/>
            <a:ext cx="1503834" cy="1503830"/>
          </a:xfrm>
          <a:prstGeom prst="blockArc">
            <a:avLst>
              <a:gd name="adj1" fmla="val 16200000"/>
              <a:gd name="adj2" fmla="val 11417724"/>
              <a:gd name="adj3" fmla="val 655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39" name="ExtraShape2"/>
          <p:cNvSpPr>
            <a:spLocks noChangeAspect="1"/>
          </p:cNvSpPr>
          <p:nvPr/>
        </p:nvSpPr>
        <p:spPr>
          <a:xfrm>
            <a:off x="3992741" y="2114335"/>
            <a:ext cx="1257730" cy="12577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40" name="ValueBack11"/>
          <p:cNvSpPr>
            <a:spLocks noChangeAspect="1"/>
          </p:cNvSpPr>
          <p:nvPr/>
        </p:nvSpPr>
        <p:spPr>
          <a:xfrm>
            <a:off x="3935806" y="2054559"/>
            <a:ext cx="1371600" cy="13716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41" name="ValueBack1"/>
          <p:cNvSpPr>
            <a:spLocks noChangeAspect="1"/>
          </p:cNvSpPr>
          <p:nvPr/>
        </p:nvSpPr>
        <p:spPr>
          <a:xfrm>
            <a:off x="4148720" y="2281654"/>
            <a:ext cx="927042" cy="917410"/>
          </a:xfrm>
          <a:prstGeom prst="ellipse">
            <a:avLst/>
          </a:prstGeom>
          <a:solidFill>
            <a:srgbClr val="00B0F0">
              <a:alpha val="82000"/>
            </a:srgbClr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42" name="ValueText1"/>
          <p:cNvSpPr>
            <a:spLocks noChangeAspect="1"/>
          </p:cNvSpPr>
          <p:nvPr/>
        </p:nvSpPr>
        <p:spPr>
          <a:xfrm>
            <a:off x="4355525" y="2564849"/>
            <a:ext cx="616450" cy="308342"/>
          </a:xfrm>
          <a:prstGeom prst="rect">
            <a:avLst/>
          </a:prstGeom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800" kern="0" dirty="0">
                <a:solidFill>
                  <a:schemeClr val="bg1"/>
                </a:solidFill>
                <a:latin typeface="Impact" panose="020B0806030902050204" pitchFamily="34" charset="0"/>
              </a:rPr>
              <a:t>56%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Shape1"/>
          <p:cNvSpPr>
            <a:spLocks noChangeAspect="1"/>
          </p:cNvSpPr>
          <p:nvPr/>
        </p:nvSpPr>
        <p:spPr>
          <a:xfrm>
            <a:off x="4019096" y="2132025"/>
            <a:ext cx="1186290" cy="1186287"/>
          </a:xfrm>
          <a:prstGeom prst="blockArc">
            <a:avLst>
              <a:gd name="adj1" fmla="val 16200000"/>
              <a:gd name="adj2" fmla="val 7893884"/>
              <a:gd name="adj3" fmla="val 663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49" name="ExtraShape2"/>
          <p:cNvSpPr>
            <a:spLocks noChangeAspect="1"/>
          </p:cNvSpPr>
          <p:nvPr/>
        </p:nvSpPr>
        <p:spPr>
          <a:xfrm>
            <a:off x="9273663" y="2114335"/>
            <a:ext cx="1257730" cy="12577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50" name="ValueBack11"/>
          <p:cNvSpPr>
            <a:spLocks noChangeAspect="1"/>
          </p:cNvSpPr>
          <p:nvPr/>
        </p:nvSpPr>
        <p:spPr>
          <a:xfrm>
            <a:off x="9216728" y="2054559"/>
            <a:ext cx="1371600" cy="13716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51" name="ValueBack1"/>
          <p:cNvSpPr>
            <a:spLocks noChangeAspect="1"/>
          </p:cNvSpPr>
          <p:nvPr/>
        </p:nvSpPr>
        <p:spPr>
          <a:xfrm>
            <a:off x="9429642" y="2281654"/>
            <a:ext cx="927042" cy="917410"/>
          </a:xfrm>
          <a:prstGeom prst="ellipse">
            <a:avLst/>
          </a:prstGeom>
          <a:solidFill>
            <a:srgbClr val="00B0F0">
              <a:alpha val="82000"/>
            </a:srgbClr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52" name="ValueText1"/>
          <p:cNvSpPr>
            <a:spLocks noChangeAspect="1"/>
          </p:cNvSpPr>
          <p:nvPr/>
        </p:nvSpPr>
        <p:spPr>
          <a:xfrm>
            <a:off x="9594303" y="2564849"/>
            <a:ext cx="616450" cy="308342"/>
          </a:xfrm>
          <a:prstGeom prst="rect">
            <a:avLst/>
          </a:prstGeom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800" kern="0" dirty="0">
                <a:solidFill>
                  <a:schemeClr val="bg1"/>
                </a:solidFill>
                <a:latin typeface="Impact" panose="020B0806030902050204" pitchFamily="34" charset="0"/>
              </a:rPr>
              <a:t>39%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3" name="ValueShape1"/>
          <p:cNvSpPr>
            <a:spLocks noChangeAspect="1"/>
          </p:cNvSpPr>
          <p:nvPr/>
        </p:nvSpPr>
        <p:spPr>
          <a:xfrm>
            <a:off x="9300018" y="2132025"/>
            <a:ext cx="1186290" cy="1186287"/>
          </a:xfrm>
          <a:prstGeom prst="blockArc">
            <a:avLst>
              <a:gd name="adj1" fmla="val 16200000"/>
              <a:gd name="adj2" fmla="val 3658591"/>
              <a:gd name="adj3" fmla="val 590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54" name="等腰三角形 53"/>
          <p:cNvSpPr/>
          <p:nvPr/>
        </p:nvSpPr>
        <p:spPr>
          <a:xfrm flipV="1">
            <a:off x="2101936" y="3950298"/>
            <a:ext cx="356341" cy="374959"/>
          </a:xfrm>
          <a:prstGeom prst="triangle">
            <a:avLst/>
          </a:prstGeom>
          <a:gradFill>
            <a:gsLst>
              <a:gs pos="18000">
                <a:srgbClr val="00B0F0"/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 flipV="1">
            <a:off x="4434070" y="3950298"/>
            <a:ext cx="356341" cy="374959"/>
          </a:xfrm>
          <a:prstGeom prst="triangle">
            <a:avLst/>
          </a:prstGeom>
          <a:gradFill>
            <a:gsLst>
              <a:gs pos="18000">
                <a:srgbClr val="00B0F0"/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等腰三角形 55"/>
          <p:cNvSpPr/>
          <p:nvPr/>
        </p:nvSpPr>
        <p:spPr>
          <a:xfrm flipV="1">
            <a:off x="7193089" y="3950297"/>
            <a:ext cx="356341" cy="374959"/>
          </a:xfrm>
          <a:prstGeom prst="triangle">
            <a:avLst/>
          </a:prstGeom>
          <a:gradFill>
            <a:gsLst>
              <a:gs pos="18000">
                <a:srgbClr val="00B0F0"/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等腰三角形 56"/>
          <p:cNvSpPr/>
          <p:nvPr/>
        </p:nvSpPr>
        <p:spPr>
          <a:xfrm flipV="1">
            <a:off x="9733723" y="3950297"/>
            <a:ext cx="356341" cy="374959"/>
          </a:xfrm>
          <a:prstGeom prst="triangle">
            <a:avLst/>
          </a:prstGeom>
          <a:gradFill>
            <a:gsLst>
              <a:gs pos="18000">
                <a:srgbClr val="00B0F0"/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1660607" y="4449286"/>
            <a:ext cx="120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314905" y="4945635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</a:t>
            </a:r>
            <a:endParaRPr lang="zh-CN" altLang="en-US" sz="1600" dirty="0"/>
          </a:p>
        </p:txBody>
      </p:sp>
      <p:sp>
        <p:nvSpPr>
          <p:cNvPr id="62" name="文本框 61"/>
          <p:cNvSpPr txBox="1"/>
          <p:nvPr/>
        </p:nvSpPr>
        <p:spPr>
          <a:xfrm>
            <a:off x="3656406" y="4945634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</a:t>
            </a:r>
            <a:endParaRPr lang="zh-CN" altLang="en-US" sz="1600" dirty="0"/>
          </a:p>
        </p:txBody>
      </p:sp>
      <p:sp>
        <p:nvSpPr>
          <p:cNvPr id="63" name="文本框 62"/>
          <p:cNvSpPr txBox="1"/>
          <p:nvPr/>
        </p:nvSpPr>
        <p:spPr>
          <a:xfrm>
            <a:off x="6443284" y="4945633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</a:t>
            </a:r>
            <a:endParaRPr lang="zh-CN" altLang="en-US" sz="1600" dirty="0"/>
          </a:p>
        </p:txBody>
      </p:sp>
      <p:sp>
        <p:nvSpPr>
          <p:cNvPr id="64" name="文本框 63"/>
          <p:cNvSpPr txBox="1"/>
          <p:nvPr/>
        </p:nvSpPr>
        <p:spPr>
          <a:xfrm>
            <a:off x="9017000" y="4944190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</a:t>
            </a:r>
            <a:endParaRPr lang="zh-CN" altLang="en-US" sz="1600" dirty="0"/>
          </a:p>
        </p:txBody>
      </p:sp>
      <p:sp>
        <p:nvSpPr>
          <p:cNvPr id="65" name="文本框 64"/>
          <p:cNvSpPr txBox="1"/>
          <p:nvPr/>
        </p:nvSpPr>
        <p:spPr>
          <a:xfrm>
            <a:off x="4002369" y="4431907"/>
            <a:ext cx="120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783665" y="4449286"/>
            <a:ext cx="120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316220" y="4449286"/>
            <a:ext cx="120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9" grpId="0"/>
      <p:bldP spid="30" grpId="0" animBg="1"/>
      <p:bldP spid="32" grpId="0" animBg="1"/>
      <p:bldP spid="39" grpId="0" animBg="1"/>
      <p:bldP spid="40" grpId="0" animBg="1"/>
      <p:bldP spid="41" grpId="0" animBg="1"/>
      <p:bldP spid="42" grpId="0"/>
      <p:bldP spid="43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矩形 250"/>
          <p:cNvSpPr/>
          <p:nvPr/>
        </p:nvSpPr>
        <p:spPr>
          <a:xfrm>
            <a:off x="-36512" y="4481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2135188" y="1447800"/>
            <a:ext cx="1943100" cy="1485900"/>
          </a:xfrm>
          <a:prstGeom prst="rect">
            <a:avLst/>
          </a:prstGeom>
          <a:blipFill dpi="0" rotWithShape="1">
            <a:blip r:embed="rId3" cstate="email">
              <a:alphaModFix amt="99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6388" y="1447800"/>
            <a:ext cx="1943100" cy="1485900"/>
          </a:xfrm>
          <a:prstGeom prst="rect">
            <a:avLst/>
          </a:prstGeom>
          <a:solidFill>
            <a:srgbClr val="00B0F0">
              <a:alpha val="5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097588" y="1447800"/>
            <a:ext cx="1943100" cy="1485900"/>
          </a:xfrm>
          <a:prstGeom prst="rect">
            <a:avLst/>
          </a:prstGeom>
          <a:blipFill dpi="0" rotWithShape="1">
            <a:blip r:embed="rId4" cstate="email">
              <a:alphaModFix amt="99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078788" y="1447800"/>
            <a:ext cx="1943100" cy="1485900"/>
          </a:xfrm>
          <a:prstGeom prst="rect">
            <a:avLst/>
          </a:prstGeom>
          <a:solidFill>
            <a:srgbClr val="00B0F0">
              <a:alpha val="5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135188" y="2952750"/>
            <a:ext cx="1943100" cy="1485900"/>
          </a:xfrm>
          <a:prstGeom prst="rect">
            <a:avLst/>
          </a:prstGeom>
          <a:solidFill>
            <a:srgbClr val="00B0F0">
              <a:alpha val="5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6388" y="2952750"/>
            <a:ext cx="1943100" cy="1485900"/>
          </a:xfrm>
          <a:prstGeom prst="rect">
            <a:avLst/>
          </a:prstGeom>
          <a:blipFill dpi="0" rotWithShape="1">
            <a:blip r:embed="rId5" cstate="email">
              <a:alphaModFix amt="99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097588" y="2952750"/>
            <a:ext cx="1943100" cy="1485900"/>
          </a:xfrm>
          <a:prstGeom prst="rect">
            <a:avLst/>
          </a:prstGeom>
          <a:solidFill>
            <a:srgbClr val="00B0F0">
              <a:alpha val="5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078788" y="2952750"/>
            <a:ext cx="1943100" cy="1485900"/>
          </a:xfrm>
          <a:prstGeom prst="rect">
            <a:avLst/>
          </a:prstGeom>
          <a:blipFill dpi="0" rotWithShape="1">
            <a:blip r:embed="rId6" cstate="email">
              <a:alphaModFix amt="99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agreement_126444"/>
          <p:cNvSpPr>
            <a:spLocks noChangeAspect="1"/>
          </p:cNvSpPr>
          <p:nvPr/>
        </p:nvSpPr>
        <p:spPr bwMode="auto">
          <a:xfrm>
            <a:off x="8573461" y="1813724"/>
            <a:ext cx="953754" cy="754052"/>
          </a:xfrm>
          <a:custGeom>
            <a:avLst/>
            <a:gdLst>
              <a:gd name="connsiteX0" fmla="*/ 520595 w 607639"/>
              <a:gd name="connsiteY0" fmla="*/ 279163 h 480409"/>
              <a:gd name="connsiteX1" fmla="*/ 550856 w 607639"/>
              <a:gd name="connsiteY1" fmla="*/ 298274 h 480409"/>
              <a:gd name="connsiteX2" fmla="*/ 555573 w 607639"/>
              <a:gd name="connsiteY2" fmla="*/ 328675 h 480409"/>
              <a:gd name="connsiteX3" fmla="*/ 582273 w 607639"/>
              <a:gd name="connsiteY3" fmla="*/ 328675 h 480409"/>
              <a:gd name="connsiteX4" fmla="*/ 607639 w 607639"/>
              <a:gd name="connsiteY4" fmla="*/ 353919 h 480409"/>
              <a:gd name="connsiteX5" fmla="*/ 607639 w 607639"/>
              <a:gd name="connsiteY5" fmla="*/ 455075 h 480409"/>
              <a:gd name="connsiteX6" fmla="*/ 582273 w 607639"/>
              <a:gd name="connsiteY6" fmla="*/ 480409 h 480409"/>
              <a:gd name="connsiteX7" fmla="*/ 480989 w 607639"/>
              <a:gd name="connsiteY7" fmla="*/ 480409 h 480409"/>
              <a:gd name="connsiteX8" fmla="*/ 455712 w 607639"/>
              <a:gd name="connsiteY8" fmla="*/ 455075 h 480409"/>
              <a:gd name="connsiteX9" fmla="*/ 455712 w 607639"/>
              <a:gd name="connsiteY9" fmla="*/ 353919 h 480409"/>
              <a:gd name="connsiteX10" fmla="*/ 480989 w 607639"/>
              <a:gd name="connsiteY10" fmla="*/ 328675 h 480409"/>
              <a:gd name="connsiteX11" fmla="*/ 504663 w 607639"/>
              <a:gd name="connsiteY11" fmla="*/ 328675 h 480409"/>
              <a:gd name="connsiteX12" fmla="*/ 501459 w 607639"/>
              <a:gd name="connsiteY12" fmla="*/ 309386 h 480409"/>
              <a:gd name="connsiteX13" fmla="*/ 520595 w 607639"/>
              <a:gd name="connsiteY13" fmla="*/ 279163 h 480409"/>
              <a:gd name="connsiteX14" fmla="*/ 87044 w 607639"/>
              <a:gd name="connsiteY14" fmla="*/ 279163 h 480409"/>
              <a:gd name="connsiteX15" fmla="*/ 106180 w 607639"/>
              <a:gd name="connsiteY15" fmla="*/ 309386 h 480409"/>
              <a:gd name="connsiteX16" fmla="*/ 102976 w 607639"/>
              <a:gd name="connsiteY16" fmla="*/ 328675 h 480409"/>
              <a:gd name="connsiteX17" fmla="*/ 126561 w 607639"/>
              <a:gd name="connsiteY17" fmla="*/ 328675 h 480409"/>
              <a:gd name="connsiteX18" fmla="*/ 151927 w 607639"/>
              <a:gd name="connsiteY18" fmla="*/ 353919 h 480409"/>
              <a:gd name="connsiteX19" fmla="*/ 151927 w 607639"/>
              <a:gd name="connsiteY19" fmla="*/ 455075 h 480409"/>
              <a:gd name="connsiteX20" fmla="*/ 126561 w 607639"/>
              <a:gd name="connsiteY20" fmla="*/ 480409 h 480409"/>
              <a:gd name="connsiteX21" fmla="*/ 25277 w 607639"/>
              <a:gd name="connsiteY21" fmla="*/ 480409 h 480409"/>
              <a:gd name="connsiteX22" fmla="*/ 0 w 607639"/>
              <a:gd name="connsiteY22" fmla="*/ 455075 h 480409"/>
              <a:gd name="connsiteX23" fmla="*/ 0 w 607639"/>
              <a:gd name="connsiteY23" fmla="*/ 353919 h 480409"/>
              <a:gd name="connsiteX24" fmla="*/ 25277 w 607639"/>
              <a:gd name="connsiteY24" fmla="*/ 328675 h 480409"/>
              <a:gd name="connsiteX25" fmla="*/ 52066 w 607639"/>
              <a:gd name="connsiteY25" fmla="*/ 328675 h 480409"/>
              <a:gd name="connsiteX26" fmla="*/ 56783 w 607639"/>
              <a:gd name="connsiteY26" fmla="*/ 298274 h 480409"/>
              <a:gd name="connsiteX27" fmla="*/ 87044 w 607639"/>
              <a:gd name="connsiteY27" fmla="*/ 279163 h 480409"/>
              <a:gd name="connsiteX28" fmla="*/ 444951 w 607639"/>
              <a:gd name="connsiteY28" fmla="*/ 152182 h 480409"/>
              <a:gd name="connsiteX29" fmla="*/ 463537 w 607639"/>
              <a:gd name="connsiteY29" fmla="*/ 157693 h 480409"/>
              <a:gd name="connsiteX30" fmla="*/ 502803 w 607639"/>
              <a:gd name="connsiteY30" fmla="*/ 197604 h 480409"/>
              <a:gd name="connsiteX31" fmla="*/ 498618 w 607639"/>
              <a:gd name="connsiteY31" fmla="*/ 233160 h 480409"/>
              <a:gd name="connsiteX32" fmla="*/ 482948 w 607639"/>
              <a:gd name="connsiteY32" fmla="*/ 238582 h 480409"/>
              <a:gd name="connsiteX33" fmla="*/ 463092 w 607639"/>
              <a:gd name="connsiteY33" fmla="*/ 228982 h 480409"/>
              <a:gd name="connsiteX34" fmla="*/ 431483 w 607639"/>
              <a:gd name="connsiteY34" fmla="*/ 196982 h 480409"/>
              <a:gd name="connsiteX35" fmla="*/ 427833 w 607639"/>
              <a:gd name="connsiteY35" fmla="*/ 161337 h 480409"/>
              <a:gd name="connsiteX36" fmla="*/ 444951 w 607639"/>
              <a:gd name="connsiteY36" fmla="*/ 152182 h 480409"/>
              <a:gd name="connsiteX37" fmla="*/ 162640 w 607639"/>
              <a:gd name="connsiteY37" fmla="*/ 152182 h 480409"/>
              <a:gd name="connsiteX38" fmla="*/ 179670 w 607639"/>
              <a:gd name="connsiteY38" fmla="*/ 161337 h 480409"/>
              <a:gd name="connsiteX39" fmla="*/ 176022 w 607639"/>
              <a:gd name="connsiteY39" fmla="*/ 196982 h 480409"/>
              <a:gd name="connsiteX40" fmla="*/ 144520 w 607639"/>
              <a:gd name="connsiteY40" fmla="*/ 228893 h 480409"/>
              <a:gd name="connsiteX41" fmla="*/ 124586 w 607639"/>
              <a:gd name="connsiteY41" fmla="*/ 238582 h 480409"/>
              <a:gd name="connsiteX42" fmla="*/ 108924 w 607639"/>
              <a:gd name="connsiteY42" fmla="*/ 233160 h 480409"/>
              <a:gd name="connsiteX43" fmla="*/ 104742 w 607639"/>
              <a:gd name="connsiteY43" fmla="*/ 197693 h 480409"/>
              <a:gd name="connsiteX44" fmla="*/ 144075 w 607639"/>
              <a:gd name="connsiteY44" fmla="*/ 157693 h 480409"/>
              <a:gd name="connsiteX45" fmla="*/ 162640 w 607639"/>
              <a:gd name="connsiteY45" fmla="*/ 152182 h 480409"/>
              <a:gd name="connsiteX46" fmla="*/ 253131 w 607639"/>
              <a:gd name="connsiteY46" fmla="*/ 0 h 480409"/>
              <a:gd name="connsiteX47" fmla="*/ 354419 w 607639"/>
              <a:gd name="connsiteY47" fmla="*/ 0 h 480409"/>
              <a:gd name="connsiteX48" fmla="*/ 379785 w 607639"/>
              <a:gd name="connsiteY48" fmla="*/ 25337 h 480409"/>
              <a:gd name="connsiteX49" fmla="*/ 379785 w 607639"/>
              <a:gd name="connsiteY49" fmla="*/ 50585 h 480409"/>
              <a:gd name="connsiteX50" fmla="*/ 513382 w 607639"/>
              <a:gd name="connsiteY50" fmla="*/ 50585 h 480409"/>
              <a:gd name="connsiteX51" fmla="*/ 556995 w 607639"/>
              <a:gd name="connsiteY51" fmla="*/ 25337 h 480409"/>
              <a:gd name="connsiteX52" fmla="*/ 607639 w 607639"/>
              <a:gd name="connsiteY52" fmla="*/ 75833 h 480409"/>
              <a:gd name="connsiteX53" fmla="*/ 556995 w 607639"/>
              <a:gd name="connsiteY53" fmla="*/ 126417 h 480409"/>
              <a:gd name="connsiteX54" fmla="*/ 513382 w 607639"/>
              <a:gd name="connsiteY54" fmla="*/ 101169 h 480409"/>
              <a:gd name="connsiteX55" fmla="*/ 379785 w 607639"/>
              <a:gd name="connsiteY55" fmla="*/ 101169 h 480409"/>
              <a:gd name="connsiteX56" fmla="*/ 379785 w 607639"/>
              <a:gd name="connsiteY56" fmla="*/ 121261 h 480409"/>
              <a:gd name="connsiteX57" fmla="*/ 382189 w 607639"/>
              <a:gd name="connsiteY57" fmla="*/ 138774 h 480409"/>
              <a:gd name="connsiteX58" fmla="*/ 357534 w 607639"/>
              <a:gd name="connsiteY58" fmla="*/ 158066 h 480409"/>
              <a:gd name="connsiteX59" fmla="*/ 351660 w 607639"/>
              <a:gd name="connsiteY59" fmla="*/ 157444 h 480409"/>
              <a:gd name="connsiteX60" fmla="*/ 306979 w 607639"/>
              <a:gd name="connsiteY60" fmla="*/ 151754 h 480409"/>
              <a:gd name="connsiteX61" fmla="*/ 306890 w 607639"/>
              <a:gd name="connsiteY61" fmla="*/ 151754 h 480409"/>
              <a:gd name="connsiteX62" fmla="*/ 300749 w 607639"/>
              <a:gd name="connsiteY62" fmla="*/ 151754 h 480409"/>
              <a:gd name="connsiteX63" fmla="*/ 300571 w 607639"/>
              <a:gd name="connsiteY63" fmla="*/ 151754 h 480409"/>
              <a:gd name="connsiteX64" fmla="*/ 255979 w 607639"/>
              <a:gd name="connsiteY64" fmla="*/ 157444 h 480409"/>
              <a:gd name="connsiteX65" fmla="*/ 250016 w 607639"/>
              <a:gd name="connsiteY65" fmla="*/ 158066 h 480409"/>
              <a:gd name="connsiteX66" fmla="*/ 225450 w 607639"/>
              <a:gd name="connsiteY66" fmla="*/ 138774 h 480409"/>
              <a:gd name="connsiteX67" fmla="*/ 227853 w 607639"/>
              <a:gd name="connsiteY67" fmla="*/ 121261 h 480409"/>
              <a:gd name="connsiteX68" fmla="*/ 227853 w 607639"/>
              <a:gd name="connsiteY68" fmla="*/ 101169 h 480409"/>
              <a:gd name="connsiteX69" fmla="*/ 94257 w 607639"/>
              <a:gd name="connsiteY69" fmla="*/ 101169 h 480409"/>
              <a:gd name="connsiteX70" fmla="*/ 50644 w 607639"/>
              <a:gd name="connsiteY70" fmla="*/ 126417 h 480409"/>
              <a:gd name="connsiteX71" fmla="*/ 0 w 607639"/>
              <a:gd name="connsiteY71" fmla="*/ 75833 h 480409"/>
              <a:gd name="connsiteX72" fmla="*/ 50644 w 607639"/>
              <a:gd name="connsiteY72" fmla="*/ 25337 h 480409"/>
              <a:gd name="connsiteX73" fmla="*/ 94257 w 607639"/>
              <a:gd name="connsiteY73" fmla="*/ 50585 h 480409"/>
              <a:gd name="connsiteX74" fmla="*/ 227853 w 607639"/>
              <a:gd name="connsiteY74" fmla="*/ 50585 h 480409"/>
              <a:gd name="connsiteX75" fmla="*/ 227853 w 607639"/>
              <a:gd name="connsiteY75" fmla="*/ 25337 h 480409"/>
              <a:gd name="connsiteX76" fmla="*/ 253131 w 607639"/>
              <a:gd name="connsiteY76" fmla="*/ 0 h 48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7639" h="480409">
                <a:moveTo>
                  <a:pt x="520595" y="279163"/>
                </a:moveTo>
                <a:cubicBezTo>
                  <a:pt x="534301" y="276052"/>
                  <a:pt x="547740" y="284585"/>
                  <a:pt x="550856" y="298274"/>
                </a:cubicBezTo>
                <a:cubicBezTo>
                  <a:pt x="553081" y="308230"/>
                  <a:pt x="554594" y="318363"/>
                  <a:pt x="555573" y="328675"/>
                </a:cubicBezTo>
                <a:lnTo>
                  <a:pt x="582273" y="328675"/>
                </a:lnTo>
                <a:cubicBezTo>
                  <a:pt x="596336" y="328675"/>
                  <a:pt x="607639" y="339964"/>
                  <a:pt x="607639" y="353919"/>
                </a:cubicBezTo>
                <a:lnTo>
                  <a:pt x="607639" y="455075"/>
                </a:lnTo>
                <a:cubicBezTo>
                  <a:pt x="607639" y="469031"/>
                  <a:pt x="596336" y="480409"/>
                  <a:pt x="582273" y="480409"/>
                </a:cubicBezTo>
                <a:lnTo>
                  <a:pt x="480989" y="480409"/>
                </a:lnTo>
                <a:cubicBezTo>
                  <a:pt x="467015" y="480409"/>
                  <a:pt x="455712" y="469031"/>
                  <a:pt x="455712" y="455075"/>
                </a:cubicBezTo>
                <a:lnTo>
                  <a:pt x="455712" y="353919"/>
                </a:lnTo>
                <a:cubicBezTo>
                  <a:pt x="455712" y="339964"/>
                  <a:pt x="467015" y="328675"/>
                  <a:pt x="480989" y="328675"/>
                </a:cubicBezTo>
                <a:lnTo>
                  <a:pt x="504663" y="328675"/>
                </a:lnTo>
                <a:cubicBezTo>
                  <a:pt x="503862" y="322186"/>
                  <a:pt x="502883" y="315697"/>
                  <a:pt x="501459" y="309386"/>
                </a:cubicBezTo>
                <a:cubicBezTo>
                  <a:pt x="498344" y="295697"/>
                  <a:pt x="506888" y="282185"/>
                  <a:pt x="520595" y="279163"/>
                </a:cubicBezTo>
                <a:close/>
                <a:moveTo>
                  <a:pt x="87044" y="279163"/>
                </a:moveTo>
                <a:cubicBezTo>
                  <a:pt x="100662" y="282185"/>
                  <a:pt x="109206" y="295697"/>
                  <a:pt x="106180" y="309386"/>
                </a:cubicBezTo>
                <a:cubicBezTo>
                  <a:pt x="104756" y="315697"/>
                  <a:pt x="103777" y="322186"/>
                  <a:pt x="102976" y="328675"/>
                </a:cubicBezTo>
                <a:lnTo>
                  <a:pt x="126561" y="328675"/>
                </a:lnTo>
                <a:cubicBezTo>
                  <a:pt x="140624" y="328675"/>
                  <a:pt x="151927" y="339964"/>
                  <a:pt x="151927" y="353919"/>
                </a:cubicBezTo>
                <a:lnTo>
                  <a:pt x="151927" y="455075"/>
                </a:lnTo>
                <a:cubicBezTo>
                  <a:pt x="151927" y="469031"/>
                  <a:pt x="140624" y="480409"/>
                  <a:pt x="126561" y="480409"/>
                </a:cubicBezTo>
                <a:lnTo>
                  <a:pt x="25277" y="480409"/>
                </a:lnTo>
                <a:cubicBezTo>
                  <a:pt x="11303" y="480409"/>
                  <a:pt x="0" y="469031"/>
                  <a:pt x="0" y="455075"/>
                </a:cubicBezTo>
                <a:lnTo>
                  <a:pt x="0" y="353919"/>
                </a:lnTo>
                <a:cubicBezTo>
                  <a:pt x="0" y="339964"/>
                  <a:pt x="11303" y="328675"/>
                  <a:pt x="25277" y="328675"/>
                </a:cubicBezTo>
                <a:lnTo>
                  <a:pt x="52066" y="328675"/>
                </a:lnTo>
                <a:cubicBezTo>
                  <a:pt x="53045" y="318363"/>
                  <a:pt x="54558" y="308230"/>
                  <a:pt x="56783" y="298274"/>
                </a:cubicBezTo>
                <a:cubicBezTo>
                  <a:pt x="59810" y="284585"/>
                  <a:pt x="73249" y="276052"/>
                  <a:pt x="87044" y="279163"/>
                </a:cubicBezTo>
                <a:close/>
                <a:moveTo>
                  <a:pt x="444951" y="152182"/>
                </a:moveTo>
                <a:cubicBezTo>
                  <a:pt x="451406" y="151515"/>
                  <a:pt x="458106" y="153293"/>
                  <a:pt x="463537" y="157693"/>
                </a:cubicBezTo>
                <a:cubicBezTo>
                  <a:pt x="478051" y="169515"/>
                  <a:pt x="491228" y="183026"/>
                  <a:pt x="502803" y="197604"/>
                </a:cubicBezTo>
                <a:cubicBezTo>
                  <a:pt x="511529" y="208626"/>
                  <a:pt x="509659" y="224538"/>
                  <a:pt x="498618" y="233160"/>
                </a:cubicBezTo>
                <a:cubicBezTo>
                  <a:pt x="493988" y="236804"/>
                  <a:pt x="488468" y="238582"/>
                  <a:pt x="482948" y="238582"/>
                </a:cubicBezTo>
                <a:cubicBezTo>
                  <a:pt x="475468" y="238582"/>
                  <a:pt x="468078" y="235293"/>
                  <a:pt x="463092" y="228982"/>
                </a:cubicBezTo>
                <a:cubicBezTo>
                  <a:pt x="453743" y="217160"/>
                  <a:pt x="443147" y="206404"/>
                  <a:pt x="431483" y="196982"/>
                </a:cubicBezTo>
                <a:cubicBezTo>
                  <a:pt x="420710" y="188093"/>
                  <a:pt x="419018" y="172182"/>
                  <a:pt x="427833" y="161337"/>
                </a:cubicBezTo>
                <a:cubicBezTo>
                  <a:pt x="432285" y="155960"/>
                  <a:pt x="438495" y="152849"/>
                  <a:pt x="444951" y="152182"/>
                </a:cubicBezTo>
                <a:close/>
                <a:moveTo>
                  <a:pt x="162640" y="152182"/>
                </a:moveTo>
                <a:cubicBezTo>
                  <a:pt x="169080" y="152849"/>
                  <a:pt x="175265" y="155960"/>
                  <a:pt x="179670" y="161337"/>
                </a:cubicBezTo>
                <a:cubicBezTo>
                  <a:pt x="188480" y="172182"/>
                  <a:pt x="186878" y="188093"/>
                  <a:pt x="176022" y="196982"/>
                </a:cubicBezTo>
                <a:cubicBezTo>
                  <a:pt x="164453" y="206404"/>
                  <a:pt x="153775" y="217160"/>
                  <a:pt x="144520" y="228893"/>
                </a:cubicBezTo>
                <a:cubicBezTo>
                  <a:pt x="139536" y="235293"/>
                  <a:pt x="132061" y="238582"/>
                  <a:pt x="124586" y="238582"/>
                </a:cubicBezTo>
                <a:cubicBezTo>
                  <a:pt x="119158" y="238582"/>
                  <a:pt x="113641" y="236804"/>
                  <a:pt x="108924" y="233160"/>
                </a:cubicBezTo>
                <a:cubicBezTo>
                  <a:pt x="97979" y="224538"/>
                  <a:pt x="96110" y="208626"/>
                  <a:pt x="104742" y="197693"/>
                </a:cubicBezTo>
                <a:cubicBezTo>
                  <a:pt x="116310" y="183026"/>
                  <a:pt x="129570" y="169515"/>
                  <a:pt x="144075" y="157693"/>
                </a:cubicBezTo>
                <a:cubicBezTo>
                  <a:pt x="149503" y="153293"/>
                  <a:pt x="156199" y="151515"/>
                  <a:pt x="162640" y="152182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5" y="11379"/>
                  <a:pt x="379785" y="25337"/>
                </a:cubicBezTo>
                <a:lnTo>
                  <a:pt x="379785" y="50585"/>
                </a:lnTo>
                <a:lnTo>
                  <a:pt x="513382" y="50585"/>
                </a:lnTo>
                <a:cubicBezTo>
                  <a:pt x="522105" y="35560"/>
                  <a:pt x="538304" y="25337"/>
                  <a:pt x="556995" y="25337"/>
                </a:cubicBezTo>
                <a:cubicBezTo>
                  <a:pt x="584943" y="25337"/>
                  <a:pt x="607639" y="47918"/>
                  <a:pt x="607639" y="75833"/>
                </a:cubicBezTo>
                <a:cubicBezTo>
                  <a:pt x="607639" y="103836"/>
                  <a:pt x="584943" y="126417"/>
                  <a:pt x="556995" y="126417"/>
                </a:cubicBezTo>
                <a:cubicBezTo>
                  <a:pt x="538304" y="126417"/>
                  <a:pt x="522105" y="116194"/>
                  <a:pt x="513382" y="101169"/>
                </a:cubicBezTo>
                <a:lnTo>
                  <a:pt x="379785" y="101169"/>
                </a:lnTo>
                <a:lnTo>
                  <a:pt x="379785" y="121261"/>
                </a:lnTo>
                <a:cubicBezTo>
                  <a:pt x="382456" y="126506"/>
                  <a:pt x="383613" y="132551"/>
                  <a:pt x="382189" y="138774"/>
                </a:cubicBezTo>
                <a:cubicBezTo>
                  <a:pt x="379340" y="150332"/>
                  <a:pt x="369016" y="158066"/>
                  <a:pt x="357534" y="158066"/>
                </a:cubicBezTo>
                <a:cubicBezTo>
                  <a:pt x="355576" y="158066"/>
                  <a:pt x="353618" y="157888"/>
                  <a:pt x="351660" y="157444"/>
                </a:cubicBezTo>
                <a:cubicBezTo>
                  <a:pt x="337152" y="153888"/>
                  <a:pt x="322110" y="152021"/>
                  <a:pt x="306979" y="151754"/>
                </a:cubicBezTo>
                <a:cubicBezTo>
                  <a:pt x="306979" y="151754"/>
                  <a:pt x="306979" y="151754"/>
                  <a:pt x="306890" y="151754"/>
                </a:cubicBezTo>
                <a:lnTo>
                  <a:pt x="300749" y="151754"/>
                </a:lnTo>
                <a:cubicBezTo>
                  <a:pt x="300660" y="151754"/>
                  <a:pt x="300660" y="151754"/>
                  <a:pt x="300571" y="151754"/>
                </a:cubicBezTo>
                <a:cubicBezTo>
                  <a:pt x="285440" y="152021"/>
                  <a:pt x="270487" y="153888"/>
                  <a:pt x="255979" y="157444"/>
                </a:cubicBezTo>
                <a:cubicBezTo>
                  <a:pt x="254021" y="157888"/>
                  <a:pt x="251974" y="158066"/>
                  <a:pt x="250016" y="158066"/>
                </a:cubicBezTo>
                <a:cubicBezTo>
                  <a:pt x="238623" y="158066"/>
                  <a:pt x="228299" y="150332"/>
                  <a:pt x="225450" y="138774"/>
                </a:cubicBezTo>
                <a:cubicBezTo>
                  <a:pt x="223937" y="132551"/>
                  <a:pt x="225094" y="126506"/>
                  <a:pt x="227853" y="121261"/>
                </a:cubicBezTo>
                <a:lnTo>
                  <a:pt x="227853" y="101169"/>
                </a:lnTo>
                <a:lnTo>
                  <a:pt x="94257" y="101169"/>
                </a:lnTo>
                <a:cubicBezTo>
                  <a:pt x="85445" y="116194"/>
                  <a:pt x="69335" y="126417"/>
                  <a:pt x="50644" y="126417"/>
                </a:cubicBezTo>
                <a:cubicBezTo>
                  <a:pt x="22696" y="126417"/>
                  <a:pt x="0" y="103836"/>
                  <a:pt x="0" y="75833"/>
                </a:cubicBezTo>
                <a:cubicBezTo>
                  <a:pt x="0" y="47918"/>
                  <a:pt x="22696" y="25337"/>
                  <a:pt x="50644" y="25337"/>
                </a:cubicBezTo>
                <a:cubicBezTo>
                  <a:pt x="69335" y="25337"/>
                  <a:pt x="85445" y="35560"/>
                  <a:pt x="94257" y="50585"/>
                </a:cubicBezTo>
                <a:lnTo>
                  <a:pt x="227853" y="50585"/>
                </a:lnTo>
                <a:lnTo>
                  <a:pt x="227853" y="25337"/>
                </a:lnTo>
                <a:cubicBezTo>
                  <a:pt x="227853" y="11379"/>
                  <a:pt x="239157" y="0"/>
                  <a:pt x="2531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" name="agreement_126444"/>
          <p:cNvSpPr>
            <a:spLocks noChangeAspect="1"/>
          </p:cNvSpPr>
          <p:nvPr/>
        </p:nvSpPr>
        <p:spPr bwMode="auto">
          <a:xfrm>
            <a:off x="2666707" y="3273249"/>
            <a:ext cx="953754" cy="844901"/>
          </a:xfrm>
          <a:custGeom>
            <a:avLst/>
            <a:gdLst>
              <a:gd name="T0" fmla="*/ 5423 w 6499"/>
              <a:gd name="T1" fmla="*/ 940 h 5766"/>
              <a:gd name="T2" fmla="*/ 6499 w 6499"/>
              <a:gd name="T3" fmla="*/ 7 h 5766"/>
              <a:gd name="T4" fmla="*/ 4987 w 6499"/>
              <a:gd name="T5" fmla="*/ 792 h 5766"/>
              <a:gd name="T6" fmla="*/ 3216 w 6499"/>
              <a:gd name="T7" fmla="*/ 716 h 5766"/>
              <a:gd name="T8" fmla="*/ 1453 w 6499"/>
              <a:gd name="T9" fmla="*/ 667 h 5766"/>
              <a:gd name="T10" fmla="*/ 0 w 6499"/>
              <a:gd name="T11" fmla="*/ 2664 h 5766"/>
              <a:gd name="T12" fmla="*/ 661 w 6499"/>
              <a:gd name="T13" fmla="*/ 3284 h 5766"/>
              <a:gd name="T14" fmla="*/ 448 w 6499"/>
              <a:gd name="T15" fmla="*/ 4071 h 5766"/>
              <a:gd name="T16" fmla="*/ 844 w 6499"/>
              <a:gd name="T17" fmla="*/ 4279 h 5766"/>
              <a:gd name="T18" fmla="*/ 1080 w 6499"/>
              <a:gd name="T19" fmla="*/ 4576 h 5766"/>
              <a:gd name="T20" fmla="*/ 1583 w 6499"/>
              <a:gd name="T21" fmla="*/ 4775 h 5766"/>
              <a:gd name="T22" fmla="*/ 2017 w 6499"/>
              <a:gd name="T23" fmla="*/ 5327 h 5766"/>
              <a:gd name="T24" fmla="*/ 2405 w 6499"/>
              <a:gd name="T25" fmla="*/ 5234 h 5766"/>
              <a:gd name="T26" fmla="*/ 2535 w 6499"/>
              <a:gd name="T27" fmla="*/ 5395 h 5766"/>
              <a:gd name="T28" fmla="*/ 2876 w 6499"/>
              <a:gd name="T29" fmla="*/ 5576 h 5766"/>
              <a:gd name="T30" fmla="*/ 3165 w 6499"/>
              <a:gd name="T31" fmla="*/ 5494 h 5766"/>
              <a:gd name="T32" fmla="*/ 3701 w 6499"/>
              <a:gd name="T33" fmla="*/ 5660 h 5766"/>
              <a:gd name="T34" fmla="*/ 3832 w 6499"/>
              <a:gd name="T35" fmla="*/ 5267 h 5766"/>
              <a:gd name="T36" fmla="*/ 4495 w 6499"/>
              <a:gd name="T37" fmla="*/ 4970 h 5766"/>
              <a:gd name="T38" fmla="*/ 4988 w 6499"/>
              <a:gd name="T39" fmla="*/ 5020 h 5766"/>
              <a:gd name="T40" fmla="*/ 5597 w 6499"/>
              <a:gd name="T41" fmla="*/ 4588 h 5766"/>
              <a:gd name="T42" fmla="*/ 5503 w 6499"/>
              <a:gd name="T43" fmla="*/ 3760 h 5766"/>
              <a:gd name="T44" fmla="*/ 6296 w 6499"/>
              <a:gd name="T45" fmla="*/ 2963 h 5766"/>
              <a:gd name="T46" fmla="*/ 6499 w 6499"/>
              <a:gd name="T47" fmla="*/ 2528 h 5766"/>
              <a:gd name="T48" fmla="*/ 5795 w 6499"/>
              <a:gd name="T49" fmla="*/ 3035 h 5766"/>
              <a:gd name="T50" fmla="*/ 4857 w 6499"/>
              <a:gd name="T51" fmla="*/ 3514 h 5766"/>
              <a:gd name="T52" fmla="*/ 4769 w 6499"/>
              <a:gd name="T53" fmla="*/ 4088 h 5766"/>
              <a:gd name="T54" fmla="*/ 4331 w 6499"/>
              <a:gd name="T55" fmla="*/ 4082 h 5766"/>
              <a:gd name="T56" fmla="*/ 4173 w 6499"/>
              <a:gd name="T57" fmla="*/ 4456 h 5766"/>
              <a:gd name="T58" fmla="*/ 3747 w 6499"/>
              <a:gd name="T59" fmla="*/ 4507 h 5766"/>
              <a:gd name="T60" fmla="*/ 3473 w 6499"/>
              <a:gd name="T61" fmla="*/ 4915 h 5766"/>
              <a:gd name="T62" fmla="*/ 3065 w 6499"/>
              <a:gd name="T63" fmla="*/ 5251 h 5766"/>
              <a:gd name="T64" fmla="*/ 2867 w 6499"/>
              <a:gd name="T65" fmla="*/ 5322 h 5766"/>
              <a:gd name="T66" fmla="*/ 2707 w 6499"/>
              <a:gd name="T67" fmla="*/ 5102 h 5766"/>
              <a:gd name="T68" fmla="*/ 3423 w 6499"/>
              <a:gd name="T69" fmla="*/ 4496 h 5766"/>
              <a:gd name="T70" fmla="*/ 3345 w 6499"/>
              <a:gd name="T71" fmla="*/ 4266 h 5766"/>
              <a:gd name="T72" fmla="*/ 2255 w 6499"/>
              <a:gd name="T73" fmla="*/ 5022 h 5766"/>
              <a:gd name="T74" fmla="*/ 1884 w 6499"/>
              <a:gd name="T75" fmla="*/ 4962 h 5766"/>
              <a:gd name="T76" fmla="*/ 3155 w 6499"/>
              <a:gd name="T77" fmla="*/ 3735 h 5766"/>
              <a:gd name="T78" fmla="*/ 3075 w 6499"/>
              <a:gd name="T79" fmla="*/ 3503 h 5766"/>
              <a:gd name="T80" fmla="*/ 1791 w 6499"/>
              <a:gd name="T81" fmla="*/ 4404 h 5766"/>
              <a:gd name="T82" fmla="*/ 1285 w 6499"/>
              <a:gd name="T83" fmla="*/ 4435 h 5766"/>
              <a:gd name="T84" fmla="*/ 1439 w 6499"/>
              <a:gd name="T85" fmla="*/ 4004 h 5766"/>
              <a:gd name="T86" fmla="*/ 2809 w 6499"/>
              <a:gd name="T87" fmla="*/ 3011 h 5766"/>
              <a:gd name="T88" fmla="*/ 2612 w 6499"/>
              <a:gd name="T89" fmla="*/ 2895 h 5766"/>
              <a:gd name="T90" fmla="*/ 1167 w 6499"/>
              <a:gd name="T91" fmla="*/ 3884 h 5766"/>
              <a:gd name="T92" fmla="*/ 668 w 6499"/>
              <a:gd name="T93" fmla="*/ 3923 h 5766"/>
              <a:gd name="T94" fmla="*/ 3388 w 6499"/>
              <a:gd name="T95" fmla="*/ 1602 h 5766"/>
              <a:gd name="T96" fmla="*/ 4543 w 6499"/>
              <a:gd name="T97" fmla="*/ 2706 h 5766"/>
              <a:gd name="T98" fmla="*/ 4492 w 6499"/>
              <a:gd name="T99" fmla="*/ 1496 h 5766"/>
              <a:gd name="T100" fmla="*/ 4777 w 6499"/>
              <a:gd name="T101" fmla="*/ 1048 h 5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99" h="5766">
                <a:moveTo>
                  <a:pt x="5048" y="1043"/>
                </a:moveTo>
                <a:cubicBezTo>
                  <a:pt x="5180" y="1043"/>
                  <a:pt x="5309" y="1008"/>
                  <a:pt x="5423" y="940"/>
                </a:cubicBezTo>
                <a:lnTo>
                  <a:pt x="6499" y="304"/>
                </a:lnTo>
                <a:lnTo>
                  <a:pt x="6499" y="7"/>
                </a:lnTo>
                <a:lnTo>
                  <a:pt x="5288" y="712"/>
                </a:lnTo>
                <a:cubicBezTo>
                  <a:pt x="5196" y="766"/>
                  <a:pt x="5092" y="794"/>
                  <a:pt x="4987" y="792"/>
                </a:cubicBezTo>
                <a:lnTo>
                  <a:pt x="3384" y="774"/>
                </a:lnTo>
                <a:cubicBezTo>
                  <a:pt x="3304" y="744"/>
                  <a:pt x="3240" y="726"/>
                  <a:pt x="3216" y="716"/>
                </a:cubicBezTo>
                <a:cubicBezTo>
                  <a:pt x="2715" y="604"/>
                  <a:pt x="2323" y="648"/>
                  <a:pt x="2056" y="720"/>
                </a:cubicBezTo>
                <a:cubicBezTo>
                  <a:pt x="1856" y="774"/>
                  <a:pt x="1643" y="754"/>
                  <a:pt x="1453" y="667"/>
                </a:cubicBezTo>
                <a:lnTo>
                  <a:pt x="0" y="0"/>
                </a:lnTo>
                <a:lnTo>
                  <a:pt x="0" y="2664"/>
                </a:lnTo>
                <a:lnTo>
                  <a:pt x="151" y="2747"/>
                </a:lnTo>
                <a:cubicBezTo>
                  <a:pt x="373" y="2868"/>
                  <a:pt x="551" y="3056"/>
                  <a:pt x="661" y="3284"/>
                </a:cubicBezTo>
                <a:lnTo>
                  <a:pt x="576" y="3354"/>
                </a:lnTo>
                <a:cubicBezTo>
                  <a:pt x="347" y="3520"/>
                  <a:pt x="297" y="3843"/>
                  <a:pt x="448" y="4071"/>
                </a:cubicBezTo>
                <a:cubicBezTo>
                  <a:pt x="532" y="4182"/>
                  <a:pt x="651" y="4252"/>
                  <a:pt x="787" y="4276"/>
                </a:cubicBezTo>
                <a:cubicBezTo>
                  <a:pt x="803" y="4278"/>
                  <a:pt x="827" y="4279"/>
                  <a:pt x="844" y="4279"/>
                </a:cubicBezTo>
                <a:cubicBezTo>
                  <a:pt x="893" y="4282"/>
                  <a:pt x="941" y="4276"/>
                  <a:pt x="983" y="4270"/>
                </a:cubicBezTo>
                <a:cubicBezTo>
                  <a:pt x="985" y="4384"/>
                  <a:pt x="1012" y="4483"/>
                  <a:pt x="1080" y="4576"/>
                </a:cubicBezTo>
                <a:cubicBezTo>
                  <a:pt x="1171" y="4703"/>
                  <a:pt x="1315" y="4760"/>
                  <a:pt x="1469" y="4768"/>
                </a:cubicBezTo>
                <a:cubicBezTo>
                  <a:pt x="1509" y="4771"/>
                  <a:pt x="1551" y="4772"/>
                  <a:pt x="1583" y="4775"/>
                </a:cubicBezTo>
                <a:cubicBezTo>
                  <a:pt x="1568" y="4896"/>
                  <a:pt x="1603" y="5020"/>
                  <a:pt x="1679" y="5122"/>
                </a:cubicBezTo>
                <a:cubicBezTo>
                  <a:pt x="1763" y="5232"/>
                  <a:pt x="1881" y="5303"/>
                  <a:pt x="2017" y="5327"/>
                </a:cubicBezTo>
                <a:cubicBezTo>
                  <a:pt x="2033" y="5328"/>
                  <a:pt x="2057" y="5330"/>
                  <a:pt x="2075" y="5330"/>
                </a:cubicBezTo>
                <a:cubicBezTo>
                  <a:pt x="2196" y="5336"/>
                  <a:pt x="2312" y="5302"/>
                  <a:pt x="2405" y="5234"/>
                </a:cubicBezTo>
                <a:lnTo>
                  <a:pt x="2456" y="5195"/>
                </a:lnTo>
                <a:cubicBezTo>
                  <a:pt x="2468" y="5268"/>
                  <a:pt x="2489" y="5335"/>
                  <a:pt x="2535" y="5395"/>
                </a:cubicBezTo>
                <a:cubicBezTo>
                  <a:pt x="2603" y="5488"/>
                  <a:pt x="2705" y="5551"/>
                  <a:pt x="2827" y="5574"/>
                </a:cubicBezTo>
                <a:cubicBezTo>
                  <a:pt x="2843" y="5575"/>
                  <a:pt x="2859" y="5575"/>
                  <a:pt x="2876" y="5576"/>
                </a:cubicBezTo>
                <a:cubicBezTo>
                  <a:pt x="2973" y="5582"/>
                  <a:pt x="3072" y="5554"/>
                  <a:pt x="3157" y="5494"/>
                </a:cubicBezTo>
                <a:lnTo>
                  <a:pt x="3165" y="5494"/>
                </a:lnTo>
                <a:lnTo>
                  <a:pt x="3225" y="5578"/>
                </a:lnTo>
                <a:cubicBezTo>
                  <a:pt x="3331" y="5730"/>
                  <a:pt x="3549" y="5766"/>
                  <a:pt x="3701" y="5660"/>
                </a:cubicBezTo>
                <a:cubicBezTo>
                  <a:pt x="3828" y="5570"/>
                  <a:pt x="3879" y="5392"/>
                  <a:pt x="3821" y="5251"/>
                </a:cubicBezTo>
                <a:lnTo>
                  <a:pt x="3832" y="5267"/>
                </a:lnTo>
                <a:cubicBezTo>
                  <a:pt x="3932" y="5415"/>
                  <a:pt x="4121" y="5479"/>
                  <a:pt x="4287" y="5411"/>
                </a:cubicBezTo>
                <a:cubicBezTo>
                  <a:pt x="4469" y="5336"/>
                  <a:pt x="4543" y="5139"/>
                  <a:pt x="4495" y="4970"/>
                </a:cubicBezTo>
                <a:cubicBezTo>
                  <a:pt x="4617" y="5107"/>
                  <a:pt x="4828" y="5134"/>
                  <a:pt x="4980" y="5028"/>
                </a:cubicBezTo>
                <a:lnTo>
                  <a:pt x="4988" y="5020"/>
                </a:lnTo>
                <a:cubicBezTo>
                  <a:pt x="5140" y="4915"/>
                  <a:pt x="5184" y="4714"/>
                  <a:pt x="5103" y="4554"/>
                </a:cubicBezTo>
                <a:cubicBezTo>
                  <a:pt x="5235" y="4675"/>
                  <a:pt x="5445" y="4694"/>
                  <a:pt x="5597" y="4588"/>
                </a:cubicBezTo>
                <a:cubicBezTo>
                  <a:pt x="5775" y="4459"/>
                  <a:pt x="5821" y="4210"/>
                  <a:pt x="5692" y="4031"/>
                </a:cubicBezTo>
                <a:lnTo>
                  <a:pt x="5503" y="3760"/>
                </a:lnTo>
                <a:lnTo>
                  <a:pt x="5915" y="3280"/>
                </a:lnTo>
                <a:cubicBezTo>
                  <a:pt x="6023" y="3154"/>
                  <a:pt x="6152" y="3047"/>
                  <a:pt x="6296" y="2963"/>
                </a:cubicBezTo>
                <a:lnTo>
                  <a:pt x="6499" y="2846"/>
                </a:lnTo>
                <a:lnTo>
                  <a:pt x="6499" y="2528"/>
                </a:lnTo>
                <a:lnTo>
                  <a:pt x="6219" y="2687"/>
                </a:lnTo>
                <a:cubicBezTo>
                  <a:pt x="6059" y="2778"/>
                  <a:pt x="5915" y="2895"/>
                  <a:pt x="5795" y="3035"/>
                </a:cubicBezTo>
                <a:lnTo>
                  <a:pt x="5352" y="3548"/>
                </a:lnTo>
                <a:cubicBezTo>
                  <a:pt x="5220" y="3427"/>
                  <a:pt x="5009" y="3408"/>
                  <a:pt x="4857" y="3514"/>
                </a:cubicBezTo>
                <a:cubicBezTo>
                  <a:pt x="4680" y="3643"/>
                  <a:pt x="4633" y="3892"/>
                  <a:pt x="4763" y="4071"/>
                </a:cubicBezTo>
                <a:lnTo>
                  <a:pt x="4769" y="4088"/>
                </a:lnTo>
                <a:lnTo>
                  <a:pt x="4761" y="4088"/>
                </a:lnTo>
                <a:cubicBezTo>
                  <a:pt x="4636" y="4000"/>
                  <a:pt x="4465" y="3991"/>
                  <a:pt x="4331" y="4082"/>
                </a:cubicBezTo>
                <a:lnTo>
                  <a:pt x="4323" y="4090"/>
                </a:lnTo>
                <a:cubicBezTo>
                  <a:pt x="4204" y="4172"/>
                  <a:pt x="4148" y="4316"/>
                  <a:pt x="4173" y="4456"/>
                </a:cubicBezTo>
                <a:lnTo>
                  <a:pt x="4131" y="4487"/>
                </a:lnTo>
                <a:cubicBezTo>
                  <a:pt x="4012" y="4424"/>
                  <a:pt x="3865" y="4424"/>
                  <a:pt x="3747" y="4507"/>
                </a:cubicBezTo>
                <a:cubicBezTo>
                  <a:pt x="3637" y="4583"/>
                  <a:pt x="3581" y="4718"/>
                  <a:pt x="3591" y="4840"/>
                </a:cubicBezTo>
                <a:lnTo>
                  <a:pt x="3473" y="4915"/>
                </a:lnTo>
                <a:cubicBezTo>
                  <a:pt x="3385" y="4894"/>
                  <a:pt x="3287" y="4914"/>
                  <a:pt x="3211" y="4966"/>
                </a:cubicBezTo>
                <a:cubicBezTo>
                  <a:pt x="3117" y="5034"/>
                  <a:pt x="3063" y="5146"/>
                  <a:pt x="3065" y="5251"/>
                </a:cubicBezTo>
                <a:lnTo>
                  <a:pt x="3007" y="5288"/>
                </a:lnTo>
                <a:cubicBezTo>
                  <a:pt x="2972" y="5319"/>
                  <a:pt x="2915" y="5332"/>
                  <a:pt x="2867" y="5322"/>
                </a:cubicBezTo>
                <a:cubicBezTo>
                  <a:pt x="2819" y="5311"/>
                  <a:pt x="2771" y="5284"/>
                  <a:pt x="2740" y="5242"/>
                </a:cubicBezTo>
                <a:cubicBezTo>
                  <a:pt x="2709" y="5207"/>
                  <a:pt x="2696" y="5150"/>
                  <a:pt x="2707" y="5102"/>
                </a:cubicBezTo>
                <a:cubicBezTo>
                  <a:pt x="2717" y="5054"/>
                  <a:pt x="2744" y="5006"/>
                  <a:pt x="2787" y="4975"/>
                </a:cubicBezTo>
                <a:lnTo>
                  <a:pt x="3423" y="4496"/>
                </a:lnTo>
                <a:cubicBezTo>
                  <a:pt x="3456" y="4474"/>
                  <a:pt x="3475" y="4442"/>
                  <a:pt x="3476" y="4402"/>
                </a:cubicBezTo>
                <a:cubicBezTo>
                  <a:pt x="3480" y="4328"/>
                  <a:pt x="3417" y="4266"/>
                  <a:pt x="3345" y="4266"/>
                </a:cubicBezTo>
                <a:cubicBezTo>
                  <a:pt x="3317" y="4266"/>
                  <a:pt x="3295" y="4272"/>
                  <a:pt x="3271" y="4286"/>
                </a:cubicBezTo>
                <a:lnTo>
                  <a:pt x="2255" y="5022"/>
                </a:lnTo>
                <a:cubicBezTo>
                  <a:pt x="2196" y="5059"/>
                  <a:pt x="2129" y="5080"/>
                  <a:pt x="2057" y="5068"/>
                </a:cubicBezTo>
                <a:cubicBezTo>
                  <a:pt x="1985" y="5056"/>
                  <a:pt x="1921" y="5020"/>
                  <a:pt x="1884" y="4962"/>
                </a:cubicBezTo>
                <a:cubicBezTo>
                  <a:pt x="1800" y="4851"/>
                  <a:pt x="1825" y="4682"/>
                  <a:pt x="1944" y="4599"/>
                </a:cubicBezTo>
                <a:lnTo>
                  <a:pt x="3155" y="3735"/>
                </a:lnTo>
                <a:cubicBezTo>
                  <a:pt x="3181" y="3711"/>
                  <a:pt x="3200" y="3678"/>
                  <a:pt x="3200" y="3634"/>
                </a:cubicBezTo>
                <a:cubicBezTo>
                  <a:pt x="3201" y="3564"/>
                  <a:pt x="3144" y="3506"/>
                  <a:pt x="3075" y="3503"/>
                </a:cubicBezTo>
                <a:cubicBezTo>
                  <a:pt x="3035" y="3502"/>
                  <a:pt x="3003" y="3516"/>
                  <a:pt x="2976" y="3547"/>
                </a:cubicBezTo>
                <a:lnTo>
                  <a:pt x="1791" y="4404"/>
                </a:lnTo>
                <a:cubicBezTo>
                  <a:pt x="1757" y="4419"/>
                  <a:pt x="1740" y="4443"/>
                  <a:pt x="1715" y="4466"/>
                </a:cubicBezTo>
                <a:cubicBezTo>
                  <a:pt x="1572" y="4556"/>
                  <a:pt x="1361" y="4536"/>
                  <a:pt x="1285" y="4435"/>
                </a:cubicBezTo>
                <a:cubicBezTo>
                  <a:pt x="1209" y="4326"/>
                  <a:pt x="1225" y="4179"/>
                  <a:pt x="1320" y="4087"/>
                </a:cubicBezTo>
                <a:lnTo>
                  <a:pt x="1439" y="4004"/>
                </a:lnTo>
                <a:lnTo>
                  <a:pt x="2756" y="3106"/>
                </a:lnTo>
                <a:cubicBezTo>
                  <a:pt x="2789" y="3083"/>
                  <a:pt x="2808" y="3051"/>
                  <a:pt x="2809" y="3011"/>
                </a:cubicBezTo>
                <a:cubicBezTo>
                  <a:pt x="2812" y="2967"/>
                  <a:pt x="2791" y="2926"/>
                  <a:pt x="2755" y="2900"/>
                </a:cubicBezTo>
                <a:cubicBezTo>
                  <a:pt x="2708" y="2867"/>
                  <a:pt x="2661" y="2866"/>
                  <a:pt x="2612" y="2895"/>
                </a:cubicBezTo>
                <a:lnTo>
                  <a:pt x="1201" y="3854"/>
                </a:lnTo>
                <a:cubicBezTo>
                  <a:pt x="1192" y="3870"/>
                  <a:pt x="1176" y="3876"/>
                  <a:pt x="1167" y="3884"/>
                </a:cubicBezTo>
                <a:lnTo>
                  <a:pt x="1031" y="3983"/>
                </a:lnTo>
                <a:cubicBezTo>
                  <a:pt x="920" y="4067"/>
                  <a:pt x="751" y="4042"/>
                  <a:pt x="668" y="3923"/>
                </a:cubicBezTo>
                <a:cubicBezTo>
                  <a:pt x="584" y="3812"/>
                  <a:pt x="609" y="3643"/>
                  <a:pt x="728" y="3560"/>
                </a:cubicBezTo>
                <a:lnTo>
                  <a:pt x="3388" y="1602"/>
                </a:lnTo>
                <a:cubicBezTo>
                  <a:pt x="3601" y="1727"/>
                  <a:pt x="3759" y="1979"/>
                  <a:pt x="3759" y="1979"/>
                </a:cubicBezTo>
                <a:cubicBezTo>
                  <a:pt x="4020" y="2798"/>
                  <a:pt x="4345" y="2804"/>
                  <a:pt x="4543" y="2706"/>
                </a:cubicBezTo>
                <a:cubicBezTo>
                  <a:pt x="4645" y="2655"/>
                  <a:pt x="4692" y="2534"/>
                  <a:pt x="4656" y="2424"/>
                </a:cubicBezTo>
                <a:cubicBezTo>
                  <a:pt x="4552" y="2108"/>
                  <a:pt x="4492" y="1496"/>
                  <a:pt x="4492" y="1496"/>
                </a:cubicBezTo>
                <a:cubicBezTo>
                  <a:pt x="4419" y="1338"/>
                  <a:pt x="4184" y="1171"/>
                  <a:pt x="3923" y="1035"/>
                </a:cubicBezTo>
                <a:lnTo>
                  <a:pt x="4777" y="1048"/>
                </a:lnTo>
                <a:lnTo>
                  <a:pt x="5048" y="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" name="agreement_126444"/>
          <p:cNvSpPr>
            <a:spLocks noChangeAspect="1"/>
          </p:cNvSpPr>
          <p:nvPr/>
        </p:nvSpPr>
        <p:spPr bwMode="auto">
          <a:xfrm>
            <a:off x="4611061" y="1714595"/>
            <a:ext cx="953754" cy="952307"/>
          </a:xfrm>
          <a:custGeom>
            <a:avLst/>
            <a:gdLst>
              <a:gd name="connsiteX0" fmla="*/ 233889 w 604463"/>
              <a:gd name="connsiteY0" fmla="*/ 448626 h 603546"/>
              <a:gd name="connsiteX1" fmla="*/ 250828 w 604463"/>
              <a:gd name="connsiteY1" fmla="*/ 458425 h 603546"/>
              <a:gd name="connsiteX2" fmla="*/ 224882 w 604463"/>
              <a:gd name="connsiteY2" fmla="*/ 502990 h 603546"/>
              <a:gd name="connsiteX3" fmla="*/ 208078 w 604463"/>
              <a:gd name="connsiteY3" fmla="*/ 493191 h 603546"/>
              <a:gd name="connsiteX4" fmla="*/ 173393 w 604463"/>
              <a:gd name="connsiteY4" fmla="*/ 381376 h 603546"/>
              <a:gd name="connsiteX5" fmla="*/ 183207 w 604463"/>
              <a:gd name="connsiteY5" fmla="*/ 398289 h 603546"/>
              <a:gd name="connsiteX6" fmla="*/ 138440 w 604463"/>
              <a:gd name="connsiteY6" fmla="*/ 424062 h 603546"/>
              <a:gd name="connsiteX7" fmla="*/ 128760 w 604463"/>
              <a:gd name="connsiteY7" fmla="*/ 407149 h 603546"/>
              <a:gd name="connsiteX8" fmla="*/ 102814 w 604463"/>
              <a:gd name="connsiteY8" fmla="*/ 277481 h 603546"/>
              <a:gd name="connsiteX9" fmla="*/ 170973 w 604463"/>
              <a:gd name="connsiteY9" fmla="*/ 277481 h 603546"/>
              <a:gd name="connsiteX10" fmla="*/ 170973 w 604463"/>
              <a:gd name="connsiteY10" fmla="*/ 326073 h 603546"/>
              <a:gd name="connsiteX11" fmla="*/ 102814 w 604463"/>
              <a:gd name="connsiteY11" fmla="*/ 326073 h 603546"/>
              <a:gd name="connsiteX12" fmla="*/ 449257 w 604463"/>
              <a:gd name="connsiteY12" fmla="*/ 267145 h 603546"/>
              <a:gd name="connsiteX13" fmla="*/ 461356 w 604463"/>
              <a:gd name="connsiteY13" fmla="*/ 276273 h 603546"/>
              <a:gd name="connsiteX14" fmla="*/ 464179 w 604463"/>
              <a:gd name="connsiteY14" fmla="*/ 304461 h 603546"/>
              <a:gd name="connsiteX15" fmla="*/ 461356 w 604463"/>
              <a:gd name="connsiteY15" fmla="*/ 332113 h 603546"/>
              <a:gd name="connsiteX16" fmla="*/ 449257 w 604463"/>
              <a:gd name="connsiteY16" fmla="*/ 341644 h 603546"/>
              <a:gd name="connsiteX17" fmla="*/ 437023 w 604463"/>
              <a:gd name="connsiteY17" fmla="*/ 332113 h 603546"/>
              <a:gd name="connsiteX18" fmla="*/ 434065 w 604463"/>
              <a:gd name="connsiteY18" fmla="*/ 304461 h 603546"/>
              <a:gd name="connsiteX19" fmla="*/ 437023 w 604463"/>
              <a:gd name="connsiteY19" fmla="*/ 276273 h 603546"/>
              <a:gd name="connsiteX20" fmla="*/ 449257 w 604463"/>
              <a:gd name="connsiteY20" fmla="*/ 267145 h 603546"/>
              <a:gd name="connsiteX21" fmla="*/ 365541 w 604463"/>
              <a:gd name="connsiteY21" fmla="*/ 250355 h 603546"/>
              <a:gd name="connsiteX22" fmla="*/ 351831 w 604463"/>
              <a:gd name="connsiteY22" fmla="*/ 252368 h 603546"/>
              <a:gd name="connsiteX23" fmla="*/ 342288 w 604463"/>
              <a:gd name="connsiteY23" fmla="*/ 258007 h 603546"/>
              <a:gd name="connsiteX24" fmla="*/ 334224 w 604463"/>
              <a:gd name="connsiteY24" fmla="*/ 269284 h 603546"/>
              <a:gd name="connsiteX25" fmla="*/ 332342 w 604463"/>
              <a:gd name="connsiteY25" fmla="*/ 276668 h 603546"/>
              <a:gd name="connsiteX26" fmla="*/ 341213 w 604463"/>
              <a:gd name="connsiteY26" fmla="*/ 284186 h 603546"/>
              <a:gd name="connsiteX27" fmla="*/ 351562 w 604463"/>
              <a:gd name="connsiteY27" fmla="*/ 277742 h 603546"/>
              <a:gd name="connsiteX28" fmla="*/ 354116 w 604463"/>
              <a:gd name="connsiteY28" fmla="*/ 271835 h 603546"/>
              <a:gd name="connsiteX29" fmla="*/ 364869 w 604463"/>
              <a:gd name="connsiteY29" fmla="*/ 267136 h 603546"/>
              <a:gd name="connsiteX30" fmla="*/ 374815 w 604463"/>
              <a:gd name="connsiteY30" fmla="*/ 270895 h 603546"/>
              <a:gd name="connsiteX31" fmla="*/ 378310 w 604463"/>
              <a:gd name="connsiteY31" fmla="*/ 280696 h 603546"/>
              <a:gd name="connsiteX32" fmla="*/ 371455 w 604463"/>
              <a:gd name="connsiteY32" fmla="*/ 293047 h 603546"/>
              <a:gd name="connsiteX33" fmla="*/ 364466 w 604463"/>
              <a:gd name="connsiteY33" fmla="*/ 294524 h 603546"/>
              <a:gd name="connsiteX34" fmla="*/ 357476 w 604463"/>
              <a:gd name="connsiteY34" fmla="*/ 302310 h 603546"/>
              <a:gd name="connsiteX35" fmla="*/ 365003 w 604463"/>
              <a:gd name="connsiteY35" fmla="*/ 310097 h 603546"/>
              <a:gd name="connsiteX36" fmla="*/ 372396 w 604463"/>
              <a:gd name="connsiteY36" fmla="*/ 311708 h 603546"/>
              <a:gd name="connsiteX37" fmla="*/ 380863 w 604463"/>
              <a:gd name="connsiteY37" fmla="*/ 325536 h 603546"/>
              <a:gd name="connsiteX38" fmla="*/ 376294 w 604463"/>
              <a:gd name="connsiteY38" fmla="*/ 337484 h 603546"/>
              <a:gd name="connsiteX39" fmla="*/ 365675 w 604463"/>
              <a:gd name="connsiteY39" fmla="*/ 341646 h 603546"/>
              <a:gd name="connsiteX40" fmla="*/ 352100 w 604463"/>
              <a:gd name="connsiteY40" fmla="*/ 334128 h 603546"/>
              <a:gd name="connsiteX41" fmla="*/ 350487 w 604463"/>
              <a:gd name="connsiteY41" fmla="*/ 329026 h 603546"/>
              <a:gd name="connsiteX42" fmla="*/ 340272 w 604463"/>
              <a:gd name="connsiteY42" fmla="*/ 323656 h 603546"/>
              <a:gd name="connsiteX43" fmla="*/ 339466 w 604463"/>
              <a:gd name="connsiteY43" fmla="*/ 323656 h 603546"/>
              <a:gd name="connsiteX44" fmla="*/ 330864 w 604463"/>
              <a:gd name="connsiteY44" fmla="*/ 333322 h 603546"/>
              <a:gd name="connsiteX45" fmla="*/ 334761 w 604463"/>
              <a:gd name="connsiteY45" fmla="*/ 343928 h 603546"/>
              <a:gd name="connsiteX46" fmla="*/ 365810 w 604463"/>
              <a:gd name="connsiteY46" fmla="*/ 358428 h 603546"/>
              <a:gd name="connsiteX47" fmla="*/ 393095 w 604463"/>
              <a:gd name="connsiteY47" fmla="*/ 348359 h 603546"/>
              <a:gd name="connsiteX48" fmla="*/ 402369 w 604463"/>
              <a:gd name="connsiteY48" fmla="*/ 324999 h 603546"/>
              <a:gd name="connsiteX49" fmla="*/ 394439 w 604463"/>
              <a:gd name="connsiteY49" fmla="*/ 304995 h 603546"/>
              <a:gd name="connsiteX50" fmla="*/ 390675 w 604463"/>
              <a:gd name="connsiteY50" fmla="*/ 301907 h 603546"/>
              <a:gd name="connsiteX51" fmla="*/ 390272 w 604463"/>
              <a:gd name="connsiteY51" fmla="*/ 297880 h 603546"/>
              <a:gd name="connsiteX52" fmla="*/ 393632 w 604463"/>
              <a:gd name="connsiteY52" fmla="*/ 294658 h 603546"/>
              <a:gd name="connsiteX53" fmla="*/ 399143 w 604463"/>
              <a:gd name="connsiteY53" fmla="*/ 279085 h 603546"/>
              <a:gd name="connsiteX54" fmla="*/ 389869 w 604463"/>
              <a:gd name="connsiteY54" fmla="*/ 258141 h 603546"/>
              <a:gd name="connsiteX55" fmla="*/ 365541 w 604463"/>
              <a:gd name="connsiteY55" fmla="*/ 250355 h 603546"/>
              <a:gd name="connsiteX56" fmla="*/ 449277 w 604463"/>
              <a:gd name="connsiteY56" fmla="*/ 250086 h 603546"/>
              <a:gd name="connsiteX57" fmla="*/ 421051 w 604463"/>
              <a:gd name="connsiteY57" fmla="*/ 264317 h 603546"/>
              <a:gd name="connsiteX58" fmla="*/ 412987 w 604463"/>
              <a:gd name="connsiteY58" fmla="*/ 304458 h 603546"/>
              <a:gd name="connsiteX59" fmla="*/ 421051 w 604463"/>
              <a:gd name="connsiteY59" fmla="*/ 344465 h 603546"/>
              <a:gd name="connsiteX60" fmla="*/ 449277 w 604463"/>
              <a:gd name="connsiteY60" fmla="*/ 358428 h 603546"/>
              <a:gd name="connsiteX61" fmla="*/ 477503 w 604463"/>
              <a:gd name="connsiteY61" fmla="*/ 344465 h 603546"/>
              <a:gd name="connsiteX62" fmla="*/ 485567 w 604463"/>
              <a:gd name="connsiteY62" fmla="*/ 304458 h 603546"/>
              <a:gd name="connsiteX63" fmla="*/ 477503 w 604463"/>
              <a:gd name="connsiteY63" fmla="*/ 264317 h 603546"/>
              <a:gd name="connsiteX64" fmla="*/ 449277 w 604463"/>
              <a:gd name="connsiteY64" fmla="*/ 250086 h 603546"/>
              <a:gd name="connsiteX65" fmla="*/ 138440 w 604463"/>
              <a:gd name="connsiteY65" fmla="*/ 179491 h 603546"/>
              <a:gd name="connsiteX66" fmla="*/ 183207 w 604463"/>
              <a:gd name="connsiteY66" fmla="*/ 205264 h 603546"/>
              <a:gd name="connsiteX67" fmla="*/ 173393 w 604463"/>
              <a:gd name="connsiteY67" fmla="*/ 222177 h 603546"/>
              <a:gd name="connsiteX68" fmla="*/ 128760 w 604463"/>
              <a:gd name="connsiteY68" fmla="*/ 196405 h 603546"/>
              <a:gd name="connsiteX69" fmla="*/ 224882 w 604463"/>
              <a:gd name="connsiteY69" fmla="*/ 100697 h 603546"/>
              <a:gd name="connsiteX70" fmla="*/ 250828 w 604463"/>
              <a:gd name="connsiteY70" fmla="*/ 145128 h 603546"/>
              <a:gd name="connsiteX71" fmla="*/ 234024 w 604463"/>
              <a:gd name="connsiteY71" fmla="*/ 154927 h 603546"/>
              <a:gd name="connsiteX72" fmla="*/ 208078 w 604463"/>
              <a:gd name="connsiteY72" fmla="*/ 110496 h 603546"/>
              <a:gd name="connsiteX73" fmla="*/ 298068 w 604463"/>
              <a:gd name="connsiteY73" fmla="*/ 83479 h 603546"/>
              <a:gd name="connsiteX74" fmla="*/ 516750 w 604463"/>
              <a:gd name="connsiteY74" fmla="*/ 301773 h 603546"/>
              <a:gd name="connsiteX75" fmla="*/ 298068 w 604463"/>
              <a:gd name="connsiteY75" fmla="*/ 520067 h 603546"/>
              <a:gd name="connsiteX76" fmla="*/ 298068 w 604463"/>
              <a:gd name="connsiteY76" fmla="*/ 301773 h 603546"/>
              <a:gd name="connsiteX77" fmla="*/ 302232 w 604463"/>
              <a:gd name="connsiteY77" fmla="*/ 58394 h 603546"/>
              <a:gd name="connsiteX78" fmla="*/ 58483 w 604463"/>
              <a:gd name="connsiteY78" fmla="*/ 301773 h 603546"/>
              <a:gd name="connsiteX79" fmla="*/ 302232 w 604463"/>
              <a:gd name="connsiteY79" fmla="*/ 545152 h 603546"/>
              <a:gd name="connsiteX80" fmla="*/ 545980 w 604463"/>
              <a:gd name="connsiteY80" fmla="*/ 301773 h 603546"/>
              <a:gd name="connsiteX81" fmla="*/ 302232 w 604463"/>
              <a:gd name="connsiteY81" fmla="*/ 58394 h 603546"/>
              <a:gd name="connsiteX82" fmla="*/ 302232 w 604463"/>
              <a:gd name="connsiteY82" fmla="*/ 0 h 603546"/>
              <a:gd name="connsiteX83" fmla="*/ 604463 w 604463"/>
              <a:gd name="connsiteY83" fmla="*/ 301773 h 603546"/>
              <a:gd name="connsiteX84" fmla="*/ 302232 w 604463"/>
              <a:gd name="connsiteY84" fmla="*/ 603546 h 603546"/>
              <a:gd name="connsiteX85" fmla="*/ 0 w 604463"/>
              <a:gd name="connsiteY85" fmla="*/ 301773 h 603546"/>
              <a:gd name="connsiteX86" fmla="*/ 302232 w 604463"/>
              <a:gd name="connsiteY86" fmla="*/ 0 h 60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4463" h="603546">
                <a:moveTo>
                  <a:pt x="233889" y="448626"/>
                </a:moveTo>
                <a:lnTo>
                  <a:pt x="250828" y="458425"/>
                </a:lnTo>
                <a:lnTo>
                  <a:pt x="224882" y="502990"/>
                </a:lnTo>
                <a:lnTo>
                  <a:pt x="208078" y="493191"/>
                </a:lnTo>
                <a:close/>
                <a:moveTo>
                  <a:pt x="173393" y="381376"/>
                </a:moveTo>
                <a:lnTo>
                  <a:pt x="183207" y="398289"/>
                </a:lnTo>
                <a:lnTo>
                  <a:pt x="138440" y="424062"/>
                </a:lnTo>
                <a:lnTo>
                  <a:pt x="128760" y="407149"/>
                </a:lnTo>
                <a:close/>
                <a:moveTo>
                  <a:pt x="102814" y="277481"/>
                </a:moveTo>
                <a:lnTo>
                  <a:pt x="170973" y="277481"/>
                </a:lnTo>
                <a:lnTo>
                  <a:pt x="170973" y="326073"/>
                </a:lnTo>
                <a:lnTo>
                  <a:pt x="102814" y="326073"/>
                </a:lnTo>
                <a:close/>
                <a:moveTo>
                  <a:pt x="449257" y="267145"/>
                </a:moveTo>
                <a:cubicBezTo>
                  <a:pt x="455441" y="267145"/>
                  <a:pt x="459474" y="270232"/>
                  <a:pt x="461356" y="276273"/>
                </a:cubicBezTo>
                <a:cubicBezTo>
                  <a:pt x="463238" y="282447"/>
                  <a:pt x="464179" y="291709"/>
                  <a:pt x="464179" y="304461"/>
                </a:cubicBezTo>
                <a:cubicBezTo>
                  <a:pt x="464179" y="316408"/>
                  <a:pt x="463238" y="325670"/>
                  <a:pt x="461356" y="332113"/>
                </a:cubicBezTo>
                <a:cubicBezTo>
                  <a:pt x="459474" y="338422"/>
                  <a:pt x="455441" y="341644"/>
                  <a:pt x="449257" y="341644"/>
                </a:cubicBezTo>
                <a:cubicBezTo>
                  <a:pt x="443073" y="341644"/>
                  <a:pt x="439039" y="338422"/>
                  <a:pt x="437023" y="332113"/>
                </a:cubicBezTo>
                <a:cubicBezTo>
                  <a:pt x="435141" y="325670"/>
                  <a:pt x="434065" y="316408"/>
                  <a:pt x="434065" y="304461"/>
                </a:cubicBezTo>
                <a:cubicBezTo>
                  <a:pt x="434065" y="291709"/>
                  <a:pt x="435141" y="282447"/>
                  <a:pt x="437023" y="276273"/>
                </a:cubicBezTo>
                <a:cubicBezTo>
                  <a:pt x="439039" y="270232"/>
                  <a:pt x="443073" y="267145"/>
                  <a:pt x="449257" y="267145"/>
                </a:cubicBezTo>
                <a:close/>
                <a:moveTo>
                  <a:pt x="365541" y="250355"/>
                </a:moveTo>
                <a:cubicBezTo>
                  <a:pt x="360165" y="250355"/>
                  <a:pt x="355595" y="251026"/>
                  <a:pt x="351831" y="252368"/>
                </a:cubicBezTo>
                <a:cubicBezTo>
                  <a:pt x="348202" y="253577"/>
                  <a:pt x="344976" y="255456"/>
                  <a:pt x="342288" y="258007"/>
                </a:cubicBezTo>
                <a:cubicBezTo>
                  <a:pt x="338659" y="261498"/>
                  <a:pt x="335971" y="265257"/>
                  <a:pt x="334224" y="269284"/>
                </a:cubicBezTo>
                <a:cubicBezTo>
                  <a:pt x="333417" y="271701"/>
                  <a:pt x="332880" y="274117"/>
                  <a:pt x="332342" y="276668"/>
                </a:cubicBezTo>
                <a:cubicBezTo>
                  <a:pt x="331670" y="280830"/>
                  <a:pt x="335837" y="284186"/>
                  <a:pt x="341213" y="284186"/>
                </a:cubicBezTo>
                <a:cubicBezTo>
                  <a:pt x="346589" y="284186"/>
                  <a:pt x="350622" y="281233"/>
                  <a:pt x="351562" y="277742"/>
                </a:cubicBezTo>
                <a:cubicBezTo>
                  <a:pt x="352100" y="275460"/>
                  <a:pt x="352907" y="273446"/>
                  <a:pt x="354116" y="271835"/>
                </a:cubicBezTo>
                <a:cubicBezTo>
                  <a:pt x="356401" y="268747"/>
                  <a:pt x="360030" y="267136"/>
                  <a:pt x="364869" y="267136"/>
                </a:cubicBezTo>
                <a:cubicBezTo>
                  <a:pt x="369170" y="267136"/>
                  <a:pt x="372396" y="268479"/>
                  <a:pt x="374815" y="270895"/>
                </a:cubicBezTo>
                <a:cubicBezTo>
                  <a:pt x="377100" y="273446"/>
                  <a:pt x="378310" y="276668"/>
                  <a:pt x="378310" y="280696"/>
                </a:cubicBezTo>
                <a:cubicBezTo>
                  <a:pt x="378310" y="286871"/>
                  <a:pt x="376025" y="291033"/>
                  <a:pt x="371455" y="293047"/>
                </a:cubicBezTo>
                <a:cubicBezTo>
                  <a:pt x="369842" y="293718"/>
                  <a:pt x="367557" y="294255"/>
                  <a:pt x="364466" y="294524"/>
                </a:cubicBezTo>
                <a:cubicBezTo>
                  <a:pt x="360568" y="295061"/>
                  <a:pt x="357476" y="298283"/>
                  <a:pt x="357476" y="302310"/>
                </a:cubicBezTo>
                <a:cubicBezTo>
                  <a:pt x="357476" y="306472"/>
                  <a:pt x="360837" y="309694"/>
                  <a:pt x="365003" y="310097"/>
                </a:cubicBezTo>
                <a:cubicBezTo>
                  <a:pt x="368095" y="310365"/>
                  <a:pt x="370648" y="310902"/>
                  <a:pt x="372396" y="311708"/>
                </a:cubicBezTo>
                <a:cubicBezTo>
                  <a:pt x="378041" y="313990"/>
                  <a:pt x="380863" y="318555"/>
                  <a:pt x="380863" y="325536"/>
                </a:cubicBezTo>
                <a:cubicBezTo>
                  <a:pt x="380863" y="330772"/>
                  <a:pt x="379385" y="334799"/>
                  <a:pt x="376294" y="337484"/>
                </a:cubicBezTo>
                <a:cubicBezTo>
                  <a:pt x="373337" y="340304"/>
                  <a:pt x="369708" y="341646"/>
                  <a:pt x="365675" y="341646"/>
                </a:cubicBezTo>
                <a:cubicBezTo>
                  <a:pt x="359089" y="341646"/>
                  <a:pt x="354519" y="339095"/>
                  <a:pt x="352100" y="334128"/>
                </a:cubicBezTo>
                <a:cubicBezTo>
                  <a:pt x="351294" y="332651"/>
                  <a:pt x="350756" y="330906"/>
                  <a:pt x="350487" y="329026"/>
                </a:cubicBezTo>
                <a:cubicBezTo>
                  <a:pt x="349950" y="326073"/>
                  <a:pt x="345648" y="323656"/>
                  <a:pt x="340272" y="323656"/>
                </a:cubicBezTo>
                <a:lnTo>
                  <a:pt x="339466" y="323656"/>
                </a:lnTo>
                <a:cubicBezTo>
                  <a:pt x="334089" y="323656"/>
                  <a:pt x="329788" y="328087"/>
                  <a:pt x="330864" y="333322"/>
                </a:cubicBezTo>
                <a:cubicBezTo>
                  <a:pt x="331670" y="337350"/>
                  <a:pt x="333014" y="340975"/>
                  <a:pt x="334761" y="343928"/>
                </a:cubicBezTo>
                <a:cubicBezTo>
                  <a:pt x="340541" y="353595"/>
                  <a:pt x="350890" y="358428"/>
                  <a:pt x="365810" y="358428"/>
                </a:cubicBezTo>
                <a:cubicBezTo>
                  <a:pt x="377906" y="358428"/>
                  <a:pt x="386912" y="355071"/>
                  <a:pt x="393095" y="348359"/>
                </a:cubicBezTo>
                <a:cubicBezTo>
                  <a:pt x="399277" y="341646"/>
                  <a:pt x="402369" y="333860"/>
                  <a:pt x="402369" y="324999"/>
                </a:cubicBezTo>
                <a:cubicBezTo>
                  <a:pt x="402369" y="316541"/>
                  <a:pt x="399681" y="309828"/>
                  <a:pt x="394439" y="304995"/>
                </a:cubicBezTo>
                <a:cubicBezTo>
                  <a:pt x="393095" y="303653"/>
                  <a:pt x="391885" y="302713"/>
                  <a:pt x="390675" y="301907"/>
                </a:cubicBezTo>
                <a:cubicBezTo>
                  <a:pt x="388525" y="300431"/>
                  <a:pt x="388256" y="299357"/>
                  <a:pt x="390272" y="297880"/>
                </a:cubicBezTo>
                <a:cubicBezTo>
                  <a:pt x="391347" y="296940"/>
                  <a:pt x="392557" y="295866"/>
                  <a:pt x="393632" y="294658"/>
                </a:cubicBezTo>
                <a:cubicBezTo>
                  <a:pt x="397261" y="290496"/>
                  <a:pt x="399143" y="285260"/>
                  <a:pt x="399143" y="279085"/>
                </a:cubicBezTo>
                <a:cubicBezTo>
                  <a:pt x="399143" y="270358"/>
                  <a:pt x="396052" y="263377"/>
                  <a:pt x="389869" y="258141"/>
                </a:cubicBezTo>
                <a:cubicBezTo>
                  <a:pt x="383686" y="252905"/>
                  <a:pt x="375622" y="250355"/>
                  <a:pt x="365541" y="250355"/>
                </a:cubicBezTo>
                <a:close/>
                <a:moveTo>
                  <a:pt x="449277" y="250086"/>
                </a:moveTo>
                <a:cubicBezTo>
                  <a:pt x="435836" y="250086"/>
                  <a:pt x="426428" y="254919"/>
                  <a:pt x="421051" y="264317"/>
                </a:cubicBezTo>
                <a:cubicBezTo>
                  <a:pt x="415675" y="273715"/>
                  <a:pt x="412987" y="287006"/>
                  <a:pt x="412987" y="304458"/>
                </a:cubicBezTo>
                <a:cubicBezTo>
                  <a:pt x="412987" y="321777"/>
                  <a:pt x="415675" y="335068"/>
                  <a:pt x="421051" y="344465"/>
                </a:cubicBezTo>
                <a:cubicBezTo>
                  <a:pt x="426428" y="353863"/>
                  <a:pt x="435836" y="358428"/>
                  <a:pt x="449277" y="358428"/>
                </a:cubicBezTo>
                <a:cubicBezTo>
                  <a:pt x="462718" y="358428"/>
                  <a:pt x="471992" y="353863"/>
                  <a:pt x="477503" y="344465"/>
                </a:cubicBezTo>
                <a:cubicBezTo>
                  <a:pt x="482879" y="335068"/>
                  <a:pt x="485567" y="321777"/>
                  <a:pt x="485567" y="304458"/>
                </a:cubicBezTo>
                <a:cubicBezTo>
                  <a:pt x="485567" y="287006"/>
                  <a:pt x="482879" y="273715"/>
                  <a:pt x="477503" y="264317"/>
                </a:cubicBezTo>
                <a:cubicBezTo>
                  <a:pt x="471992" y="254919"/>
                  <a:pt x="462718" y="250086"/>
                  <a:pt x="449277" y="250086"/>
                </a:cubicBezTo>
                <a:close/>
                <a:moveTo>
                  <a:pt x="138440" y="179491"/>
                </a:moveTo>
                <a:lnTo>
                  <a:pt x="183207" y="205264"/>
                </a:lnTo>
                <a:lnTo>
                  <a:pt x="173393" y="222177"/>
                </a:lnTo>
                <a:lnTo>
                  <a:pt x="128760" y="196405"/>
                </a:lnTo>
                <a:close/>
                <a:moveTo>
                  <a:pt x="224882" y="100697"/>
                </a:moveTo>
                <a:lnTo>
                  <a:pt x="250828" y="145128"/>
                </a:lnTo>
                <a:lnTo>
                  <a:pt x="234024" y="154927"/>
                </a:lnTo>
                <a:lnTo>
                  <a:pt x="208078" y="110496"/>
                </a:lnTo>
                <a:close/>
                <a:moveTo>
                  <a:pt x="298068" y="83479"/>
                </a:moveTo>
                <a:cubicBezTo>
                  <a:pt x="418767" y="83479"/>
                  <a:pt x="516750" y="181215"/>
                  <a:pt x="516750" y="301773"/>
                </a:cubicBezTo>
                <a:cubicBezTo>
                  <a:pt x="516750" y="422332"/>
                  <a:pt x="418767" y="520067"/>
                  <a:pt x="298068" y="520067"/>
                </a:cubicBezTo>
                <a:lnTo>
                  <a:pt x="298068" y="301773"/>
                </a:lnTo>
                <a:close/>
                <a:moveTo>
                  <a:pt x="302232" y="58394"/>
                </a:moveTo>
                <a:cubicBezTo>
                  <a:pt x="167787" y="58394"/>
                  <a:pt x="58483" y="167533"/>
                  <a:pt x="58483" y="301773"/>
                </a:cubicBezTo>
                <a:cubicBezTo>
                  <a:pt x="58483" y="436014"/>
                  <a:pt x="167787" y="545152"/>
                  <a:pt x="302232" y="545152"/>
                </a:cubicBezTo>
                <a:cubicBezTo>
                  <a:pt x="436676" y="545152"/>
                  <a:pt x="545980" y="436014"/>
                  <a:pt x="545980" y="301773"/>
                </a:cubicBezTo>
                <a:cubicBezTo>
                  <a:pt x="545980" y="167533"/>
                  <a:pt x="436676" y="58394"/>
                  <a:pt x="302232" y="58394"/>
                </a:cubicBezTo>
                <a:close/>
                <a:moveTo>
                  <a:pt x="302232" y="0"/>
                </a:moveTo>
                <a:cubicBezTo>
                  <a:pt x="469212" y="0"/>
                  <a:pt x="604463" y="135181"/>
                  <a:pt x="604463" y="301773"/>
                </a:cubicBezTo>
                <a:cubicBezTo>
                  <a:pt x="604463" y="468500"/>
                  <a:pt x="469212" y="603546"/>
                  <a:pt x="302232" y="603546"/>
                </a:cubicBezTo>
                <a:cubicBezTo>
                  <a:pt x="135386" y="603546"/>
                  <a:pt x="0" y="468500"/>
                  <a:pt x="0" y="301773"/>
                </a:cubicBezTo>
                <a:cubicBezTo>
                  <a:pt x="0" y="135181"/>
                  <a:pt x="135386" y="0"/>
                  <a:pt x="3022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9" name="agreement_126444"/>
          <p:cNvSpPr>
            <a:spLocks noChangeAspect="1"/>
          </p:cNvSpPr>
          <p:nvPr/>
        </p:nvSpPr>
        <p:spPr bwMode="auto">
          <a:xfrm>
            <a:off x="6592261" y="3251331"/>
            <a:ext cx="953754" cy="888737"/>
          </a:xfrm>
          <a:custGeom>
            <a:avLst/>
            <a:gdLst>
              <a:gd name="connsiteX0" fmla="*/ 261052 w 607639"/>
              <a:gd name="connsiteY0" fmla="*/ 444915 h 566217"/>
              <a:gd name="connsiteX1" fmla="*/ 245922 w 607639"/>
              <a:gd name="connsiteY1" fmla="*/ 505522 h 566217"/>
              <a:gd name="connsiteX2" fmla="*/ 361717 w 607639"/>
              <a:gd name="connsiteY2" fmla="*/ 505522 h 566217"/>
              <a:gd name="connsiteX3" fmla="*/ 346498 w 607639"/>
              <a:gd name="connsiteY3" fmla="*/ 444915 h 566217"/>
              <a:gd name="connsiteX4" fmla="*/ 0 w 607639"/>
              <a:gd name="connsiteY4" fmla="*/ 364047 h 566217"/>
              <a:gd name="connsiteX5" fmla="*/ 607639 w 607639"/>
              <a:gd name="connsiteY5" fmla="*/ 364047 h 566217"/>
              <a:gd name="connsiteX6" fmla="*/ 607639 w 607639"/>
              <a:gd name="connsiteY6" fmla="*/ 399416 h 566217"/>
              <a:gd name="connsiteX7" fmla="*/ 562068 w 607639"/>
              <a:gd name="connsiteY7" fmla="*/ 444915 h 566217"/>
              <a:gd name="connsiteX8" fmla="*/ 367414 w 607639"/>
              <a:gd name="connsiteY8" fmla="*/ 444915 h 566217"/>
              <a:gd name="connsiteX9" fmla="*/ 382634 w 607639"/>
              <a:gd name="connsiteY9" fmla="*/ 505522 h 566217"/>
              <a:gd name="connsiteX10" fmla="*/ 384859 w 607639"/>
              <a:gd name="connsiteY10" fmla="*/ 505522 h 566217"/>
              <a:gd name="connsiteX11" fmla="*/ 435414 w 607639"/>
              <a:gd name="connsiteY11" fmla="*/ 556086 h 566217"/>
              <a:gd name="connsiteX12" fmla="*/ 425356 w 607639"/>
              <a:gd name="connsiteY12" fmla="*/ 566217 h 566217"/>
              <a:gd name="connsiteX13" fmla="*/ 182283 w 607639"/>
              <a:gd name="connsiteY13" fmla="*/ 566217 h 566217"/>
              <a:gd name="connsiteX14" fmla="*/ 172136 w 607639"/>
              <a:gd name="connsiteY14" fmla="*/ 556086 h 566217"/>
              <a:gd name="connsiteX15" fmla="*/ 222780 w 607639"/>
              <a:gd name="connsiteY15" fmla="*/ 505522 h 566217"/>
              <a:gd name="connsiteX16" fmla="*/ 225005 w 607639"/>
              <a:gd name="connsiteY16" fmla="*/ 505522 h 566217"/>
              <a:gd name="connsiteX17" fmla="*/ 240225 w 607639"/>
              <a:gd name="connsiteY17" fmla="*/ 444915 h 566217"/>
              <a:gd name="connsiteX18" fmla="*/ 45571 w 607639"/>
              <a:gd name="connsiteY18" fmla="*/ 444915 h 566217"/>
              <a:gd name="connsiteX19" fmla="*/ 0 w 607639"/>
              <a:gd name="connsiteY19" fmla="*/ 399416 h 566217"/>
              <a:gd name="connsiteX20" fmla="*/ 101288 w 607639"/>
              <a:gd name="connsiteY20" fmla="*/ 283089 h 566217"/>
              <a:gd name="connsiteX21" fmla="*/ 91141 w 607639"/>
              <a:gd name="connsiteY21" fmla="*/ 293221 h 566217"/>
              <a:gd name="connsiteX22" fmla="*/ 101288 w 607639"/>
              <a:gd name="connsiteY22" fmla="*/ 303354 h 566217"/>
              <a:gd name="connsiteX23" fmla="*/ 141785 w 607639"/>
              <a:gd name="connsiteY23" fmla="*/ 303354 h 566217"/>
              <a:gd name="connsiteX24" fmla="*/ 151932 w 607639"/>
              <a:gd name="connsiteY24" fmla="*/ 293221 h 566217"/>
              <a:gd name="connsiteX25" fmla="*/ 141785 w 607639"/>
              <a:gd name="connsiteY25" fmla="*/ 283089 h 566217"/>
              <a:gd name="connsiteX26" fmla="*/ 101288 w 607639"/>
              <a:gd name="connsiteY26" fmla="*/ 242647 h 566217"/>
              <a:gd name="connsiteX27" fmla="*/ 91141 w 607639"/>
              <a:gd name="connsiteY27" fmla="*/ 252780 h 566217"/>
              <a:gd name="connsiteX28" fmla="*/ 101288 w 607639"/>
              <a:gd name="connsiteY28" fmla="*/ 262912 h 566217"/>
              <a:gd name="connsiteX29" fmla="*/ 121492 w 607639"/>
              <a:gd name="connsiteY29" fmla="*/ 262912 h 566217"/>
              <a:gd name="connsiteX30" fmla="*/ 131639 w 607639"/>
              <a:gd name="connsiteY30" fmla="*/ 252780 h 566217"/>
              <a:gd name="connsiteX31" fmla="*/ 121492 w 607639"/>
              <a:gd name="connsiteY31" fmla="*/ 242647 h 566217"/>
              <a:gd name="connsiteX32" fmla="*/ 101288 w 607639"/>
              <a:gd name="connsiteY32" fmla="*/ 202206 h 566217"/>
              <a:gd name="connsiteX33" fmla="*/ 91141 w 607639"/>
              <a:gd name="connsiteY33" fmla="*/ 212339 h 566217"/>
              <a:gd name="connsiteX34" fmla="*/ 101288 w 607639"/>
              <a:gd name="connsiteY34" fmla="*/ 222471 h 566217"/>
              <a:gd name="connsiteX35" fmla="*/ 141785 w 607639"/>
              <a:gd name="connsiteY35" fmla="*/ 222471 h 566217"/>
              <a:gd name="connsiteX36" fmla="*/ 151932 w 607639"/>
              <a:gd name="connsiteY36" fmla="*/ 212339 h 566217"/>
              <a:gd name="connsiteX37" fmla="*/ 141785 w 607639"/>
              <a:gd name="connsiteY37" fmla="*/ 202206 h 566217"/>
              <a:gd name="connsiteX38" fmla="*/ 101288 w 607639"/>
              <a:gd name="connsiteY38" fmla="*/ 161765 h 566217"/>
              <a:gd name="connsiteX39" fmla="*/ 91141 w 607639"/>
              <a:gd name="connsiteY39" fmla="*/ 171897 h 566217"/>
              <a:gd name="connsiteX40" fmla="*/ 101288 w 607639"/>
              <a:gd name="connsiteY40" fmla="*/ 182030 h 566217"/>
              <a:gd name="connsiteX41" fmla="*/ 121492 w 607639"/>
              <a:gd name="connsiteY41" fmla="*/ 182030 h 566217"/>
              <a:gd name="connsiteX42" fmla="*/ 131639 w 607639"/>
              <a:gd name="connsiteY42" fmla="*/ 171897 h 566217"/>
              <a:gd name="connsiteX43" fmla="*/ 121492 w 607639"/>
              <a:gd name="connsiteY43" fmla="*/ 161765 h 566217"/>
              <a:gd name="connsiteX44" fmla="*/ 101288 w 607639"/>
              <a:gd name="connsiteY44" fmla="*/ 121324 h 566217"/>
              <a:gd name="connsiteX45" fmla="*/ 91141 w 607639"/>
              <a:gd name="connsiteY45" fmla="*/ 131456 h 566217"/>
              <a:gd name="connsiteX46" fmla="*/ 101288 w 607639"/>
              <a:gd name="connsiteY46" fmla="*/ 141500 h 566217"/>
              <a:gd name="connsiteX47" fmla="*/ 141785 w 607639"/>
              <a:gd name="connsiteY47" fmla="*/ 141500 h 566217"/>
              <a:gd name="connsiteX48" fmla="*/ 151932 w 607639"/>
              <a:gd name="connsiteY48" fmla="*/ 131456 h 566217"/>
              <a:gd name="connsiteX49" fmla="*/ 141785 w 607639"/>
              <a:gd name="connsiteY49" fmla="*/ 121324 h 566217"/>
              <a:gd name="connsiteX50" fmla="*/ 476000 w 607639"/>
              <a:gd name="connsiteY50" fmla="*/ 101059 h 566217"/>
              <a:gd name="connsiteX51" fmla="*/ 465854 w 607639"/>
              <a:gd name="connsiteY51" fmla="*/ 111191 h 566217"/>
              <a:gd name="connsiteX52" fmla="*/ 476000 w 607639"/>
              <a:gd name="connsiteY52" fmla="*/ 121324 h 566217"/>
              <a:gd name="connsiteX53" fmla="*/ 522372 w 607639"/>
              <a:gd name="connsiteY53" fmla="*/ 121324 h 566217"/>
              <a:gd name="connsiteX54" fmla="*/ 401058 w 607639"/>
              <a:gd name="connsiteY54" fmla="*/ 242559 h 566217"/>
              <a:gd name="connsiteX55" fmla="*/ 317037 w 607639"/>
              <a:gd name="connsiteY55" fmla="*/ 158654 h 566217"/>
              <a:gd name="connsiteX56" fmla="*/ 316859 w 607639"/>
              <a:gd name="connsiteY56" fmla="*/ 158565 h 566217"/>
              <a:gd name="connsiteX57" fmla="*/ 316770 w 607639"/>
              <a:gd name="connsiteY57" fmla="*/ 158387 h 566217"/>
              <a:gd name="connsiteX58" fmla="*/ 315168 w 607639"/>
              <a:gd name="connsiteY58" fmla="*/ 157410 h 566217"/>
              <a:gd name="connsiteX59" fmla="*/ 313477 w 607639"/>
              <a:gd name="connsiteY59" fmla="*/ 156432 h 566217"/>
              <a:gd name="connsiteX60" fmla="*/ 311607 w 607639"/>
              <a:gd name="connsiteY60" fmla="*/ 155988 h 566217"/>
              <a:gd name="connsiteX61" fmla="*/ 309649 w 607639"/>
              <a:gd name="connsiteY61" fmla="*/ 155721 h 566217"/>
              <a:gd name="connsiteX62" fmla="*/ 307869 w 607639"/>
              <a:gd name="connsiteY62" fmla="*/ 156076 h 566217"/>
              <a:gd name="connsiteX63" fmla="*/ 305911 w 607639"/>
              <a:gd name="connsiteY63" fmla="*/ 156521 h 566217"/>
              <a:gd name="connsiteX64" fmla="*/ 304220 w 607639"/>
              <a:gd name="connsiteY64" fmla="*/ 157676 h 566217"/>
              <a:gd name="connsiteX65" fmla="*/ 302707 w 607639"/>
              <a:gd name="connsiteY65" fmla="*/ 158654 h 566217"/>
              <a:gd name="connsiteX66" fmla="*/ 302618 w 607639"/>
              <a:gd name="connsiteY66" fmla="*/ 158832 h 566217"/>
              <a:gd name="connsiteX67" fmla="*/ 302440 w 607639"/>
              <a:gd name="connsiteY67" fmla="*/ 158921 h 566217"/>
              <a:gd name="connsiteX68" fmla="*/ 184953 w 607639"/>
              <a:gd name="connsiteY68" fmla="*/ 286377 h 566217"/>
              <a:gd name="connsiteX69" fmla="*/ 185576 w 607639"/>
              <a:gd name="connsiteY69" fmla="*/ 300687 h 566217"/>
              <a:gd name="connsiteX70" fmla="*/ 192429 w 607639"/>
              <a:gd name="connsiteY70" fmla="*/ 303354 h 566217"/>
              <a:gd name="connsiteX71" fmla="*/ 199906 w 607639"/>
              <a:gd name="connsiteY71" fmla="*/ 300065 h 566217"/>
              <a:gd name="connsiteX72" fmla="*/ 310183 w 607639"/>
              <a:gd name="connsiteY72" fmla="*/ 180430 h 566217"/>
              <a:gd name="connsiteX73" fmla="*/ 393848 w 607639"/>
              <a:gd name="connsiteY73" fmla="*/ 263979 h 566217"/>
              <a:gd name="connsiteX74" fmla="*/ 401058 w 607639"/>
              <a:gd name="connsiteY74" fmla="*/ 266912 h 566217"/>
              <a:gd name="connsiteX75" fmla="*/ 408178 w 607639"/>
              <a:gd name="connsiteY75" fmla="*/ 263979 h 566217"/>
              <a:gd name="connsiteX76" fmla="*/ 536702 w 607639"/>
              <a:gd name="connsiteY76" fmla="*/ 135634 h 566217"/>
              <a:gd name="connsiteX77" fmla="*/ 536702 w 607639"/>
              <a:gd name="connsiteY77" fmla="*/ 182030 h 566217"/>
              <a:gd name="connsiteX78" fmla="*/ 546848 w 607639"/>
              <a:gd name="connsiteY78" fmla="*/ 192074 h 566217"/>
              <a:gd name="connsiteX79" fmla="*/ 556995 w 607639"/>
              <a:gd name="connsiteY79" fmla="*/ 182030 h 566217"/>
              <a:gd name="connsiteX80" fmla="*/ 556995 w 607639"/>
              <a:gd name="connsiteY80" fmla="*/ 111191 h 566217"/>
              <a:gd name="connsiteX81" fmla="*/ 556194 w 607639"/>
              <a:gd name="connsiteY81" fmla="*/ 107369 h 566217"/>
              <a:gd name="connsiteX82" fmla="*/ 550676 w 607639"/>
              <a:gd name="connsiteY82" fmla="*/ 101859 h 566217"/>
              <a:gd name="connsiteX83" fmla="*/ 546848 w 607639"/>
              <a:gd name="connsiteY83" fmla="*/ 101059 h 566217"/>
              <a:gd name="connsiteX84" fmla="*/ 101288 w 607639"/>
              <a:gd name="connsiteY84" fmla="*/ 80882 h 566217"/>
              <a:gd name="connsiteX85" fmla="*/ 91141 w 607639"/>
              <a:gd name="connsiteY85" fmla="*/ 91015 h 566217"/>
              <a:gd name="connsiteX86" fmla="*/ 101288 w 607639"/>
              <a:gd name="connsiteY86" fmla="*/ 101059 h 566217"/>
              <a:gd name="connsiteX87" fmla="*/ 121492 w 607639"/>
              <a:gd name="connsiteY87" fmla="*/ 101059 h 566217"/>
              <a:gd name="connsiteX88" fmla="*/ 131639 w 607639"/>
              <a:gd name="connsiteY88" fmla="*/ 91015 h 566217"/>
              <a:gd name="connsiteX89" fmla="*/ 121492 w 607639"/>
              <a:gd name="connsiteY89" fmla="*/ 80882 h 566217"/>
              <a:gd name="connsiteX90" fmla="*/ 60791 w 607639"/>
              <a:gd name="connsiteY90" fmla="*/ 70750 h 566217"/>
              <a:gd name="connsiteX91" fmla="*/ 50644 w 607639"/>
              <a:gd name="connsiteY91" fmla="*/ 80882 h 566217"/>
              <a:gd name="connsiteX92" fmla="*/ 50644 w 607639"/>
              <a:gd name="connsiteY92" fmla="*/ 303354 h 566217"/>
              <a:gd name="connsiteX93" fmla="*/ 60791 w 607639"/>
              <a:gd name="connsiteY93" fmla="*/ 313486 h 566217"/>
              <a:gd name="connsiteX94" fmla="*/ 70848 w 607639"/>
              <a:gd name="connsiteY94" fmla="*/ 303354 h 566217"/>
              <a:gd name="connsiteX95" fmla="*/ 70848 w 607639"/>
              <a:gd name="connsiteY95" fmla="*/ 80882 h 566217"/>
              <a:gd name="connsiteX96" fmla="*/ 60791 w 607639"/>
              <a:gd name="connsiteY96" fmla="*/ 70750 h 566217"/>
              <a:gd name="connsiteX97" fmla="*/ 45571 w 607639"/>
              <a:gd name="connsiteY97" fmla="*/ 0 h 566217"/>
              <a:gd name="connsiteX98" fmla="*/ 562068 w 607639"/>
              <a:gd name="connsiteY98" fmla="*/ 0 h 566217"/>
              <a:gd name="connsiteX99" fmla="*/ 607639 w 607639"/>
              <a:gd name="connsiteY99" fmla="*/ 45507 h 566217"/>
              <a:gd name="connsiteX100" fmla="*/ 607639 w 607639"/>
              <a:gd name="connsiteY100" fmla="*/ 343795 h 566217"/>
              <a:gd name="connsiteX101" fmla="*/ 0 w 607639"/>
              <a:gd name="connsiteY101" fmla="*/ 343795 h 566217"/>
              <a:gd name="connsiteX102" fmla="*/ 0 w 607639"/>
              <a:gd name="connsiteY102" fmla="*/ 45507 h 566217"/>
              <a:gd name="connsiteX103" fmla="*/ 45571 w 607639"/>
              <a:gd name="connsiteY103" fmla="*/ 0 h 5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566217">
                <a:moveTo>
                  <a:pt x="261052" y="444915"/>
                </a:moveTo>
                <a:lnTo>
                  <a:pt x="245922" y="505522"/>
                </a:lnTo>
                <a:lnTo>
                  <a:pt x="361717" y="505522"/>
                </a:lnTo>
                <a:lnTo>
                  <a:pt x="346498" y="444915"/>
                </a:lnTo>
                <a:close/>
                <a:moveTo>
                  <a:pt x="0" y="364047"/>
                </a:moveTo>
                <a:lnTo>
                  <a:pt x="607639" y="364047"/>
                </a:lnTo>
                <a:lnTo>
                  <a:pt x="607639" y="399416"/>
                </a:lnTo>
                <a:cubicBezTo>
                  <a:pt x="607639" y="424476"/>
                  <a:pt x="587168" y="444915"/>
                  <a:pt x="562068" y="444915"/>
                </a:cubicBezTo>
                <a:lnTo>
                  <a:pt x="367414" y="444915"/>
                </a:lnTo>
                <a:lnTo>
                  <a:pt x="382634" y="505522"/>
                </a:lnTo>
                <a:lnTo>
                  <a:pt x="384859" y="505522"/>
                </a:lnTo>
                <a:cubicBezTo>
                  <a:pt x="412717" y="505522"/>
                  <a:pt x="435414" y="528271"/>
                  <a:pt x="435414" y="556086"/>
                </a:cubicBezTo>
                <a:cubicBezTo>
                  <a:pt x="435414" y="561685"/>
                  <a:pt x="430875" y="566217"/>
                  <a:pt x="425356" y="566217"/>
                </a:cubicBezTo>
                <a:lnTo>
                  <a:pt x="182283" y="566217"/>
                </a:lnTo>
                <a:cubicBezTo>
                  <a:pt x="176675" y="566217"/>
                  <a:pt x="172136" y="561685"/>
                  <a:pt x="172136" y="556086"/>
                </a:cubicBezTo>
                <a:cubicBezTo>
                  <a:pt x="172136" y="528271"/>
                  <a:pt x="194833" y="505522"/>
                  <a:pt x="222780" y="505522"/>
                </a:cubicBezTo>
                <a:lnTo>
                  <a:pt x="225005" y="505522"/>
                </a:lnTo>
                <a:lnTo>
                  <a:pt x="240225" y="444915"/>
                </a:lnTo>
                <a:lnTo>
                  <a:pt x="45571" y="444915"/>
                </a:lnTo>
                <a:cubicBezTo>
                  <a:pt x="20471" y="444915"/>
                  <a:pt x="0" y="424476"/>
                  <a:pt x="0" y="399416"/>
                </a:cubicBezTo>
                <a:close/>
                <a:moveTo>
                  <a:pt x="101288" y="283089"/>
                </a:moveTo>
                <a:cubicBezTo>
                  <a:pt x="95681" y="283089"/>
                  <a:pt x="91141" y="287622"/>
                  <a:pt x="91141" y="293221"/>
                </a:cubicBezTo>
                <a:cubicBezTo>
                  <a:pt x="91141" y="298821"/>
                  <a:pt x="95681" y="303354"/>
                  <a:pt x="101288" y="303354"/>
                </a:cubicBezTo>
                <a:lnTo>
                  <a:pt x="141785" y="303354"/>
                </a:lnTo>
                <a:cubicBezTo>
                  <a:pt x="147393" y="303354"/>
                  <a:pt x="151932" y="298821"/>
                  <a:pt x="151932" y="293221"/>
                </a:cubicBezTo>
                <a:cubicBezTo>
                  <a:pt x="151932" y="287622"/>
                  <a:pt x="147393" y="283089"/>
                  <a:pt x="141785" y="283089"/>
                </a:cubicBezTo>
                <a:close/>
                <a:moveTo>
                  <a:pt x="101288" y="242647"/>
                </a:moveTo>
                <a:cubicBezTo>
                  <a:pt x="95681" y="242647"/>
                  <a:pt x="91141" y="247180"/>
                  <a:pt x="91141" y="252780"/>
                </a:cubicBezTo>
                <a:cubicBezTo>
                  <a:pt x="91141" y="258379"/>
                  <a:pt x="95681" y="262912"/>
                  <a:pt x="101288" y="262912"/>
                </a:cubicBezTo>
                <a:lnTo>
                  <a:pt x="121492" y="262912"/>
                </a:lnTo>
                <a:cubicBezTo>
                  <a:pt x="127100" y="262912"/>
                  <a:pt x="131639" y="258379"/>
                  <a:pt x="131639" y="252780"/>
                </a:cubicBezTo>
                <a:cubicBezTo>
                  <a:pt x="131639" y="247180"/>
                  <a:pt x="127100" y="242647"/>
                  <a:pt x="121492" y="242647"/>
                </a:cubicBezTo>
                <a:close/>
                <a:moveTo>
                  <a:pt x="101288" y="202206"/>
                </a:moveTo>
                <a:cubicBezTo>
                  <a:pt x="95681" y="202206"/>
                  <a:pt x="91141" y="206739"/>
                  <a:pt x="91141" y="212339"/>
                </a:cubicBezTo>
                <a:cubicBezTo>
                  <a:pt x="91141" y="217938"/>
                  <a:pt x="95681" y="222471"/>
                  <a:pt x="101288" y="222471"/>
                </a:cubicBezTo>
                <a:lnTo>
                  <a:pt x="141785" y="222471"/>
                </a:lnTo>
                <a:cubicBezTo>
                  <a:pt x="147393" y="222471"/>
                  <a:pt x="151932" y="217938"/>
                  <a:pt x="151932" y="212339"/>
                </a:cubicBezTo>
                <a:cubicBezTo>
                  <a:pt x="151932" y="206739"/>
                  <a:pt x="147393" y="202206"/>
                  <a:pt x="141785" y="202206"/>
                </a:cubicBezTo>
                <a:close/>
                <a:moveTo>
                  <a:pt x="101288" y="161765"/>
                </a:moveTo>
                <a:cubicBezTo>
                  <a:pt x="95681" y="161765"/>
                  <a:pt x="91141" y="166298"/>
                  <a:pt x="91141" y="171897"/>
                </a:cubicBezTo>
                <a:cubicBezTo>
                  <a:pt x="91141" y="177497"/>
                  <a:pt x="95681" y="182030"/>
                  <a:pt x="101288" y="182030"/>
                </a:cubicBezTo>
                <a:lnTo>
                  <a:pt x="121492" y="182030"/>
                </a:lnTo>
                <a:cubicBezTo>
                  <a:pt x="127100" y="182030"/>
                  <a:pt x="131639" y="177497"/>
                  <a:pt x="131639" y="171897"/>
                </a:cubicBezTo>
                <a:cubicBezTo>
                  <a:pt x="131639" y="166298"/>
                  <a:pt x="127100" y="161765"/>
                  <a:pt x="121492" y="161765"/>
                </a:cubicBezTo>
                <a:close/>
                <a:moveTo>
                  <a:pt x="101288" y="121324"/>
                </a:moveTo>
                <a:cubicBezTo>
                  <a:pt x="95681" y="121324"/>
                  <a:pt x="91141" y="125857"/>
                  <a:pt x="91141" y="131456"/>
                </a:cubicBezTo>
                <a:cubicBezTo>
                  <a:pt x="91141" y="136967"/>
                  <a:pt x="95681" y="141500"/>
                  <a:pt x="101288" y="141500"/>
                </a:cubicBezTo>
                <a:lnTo>
                  <a:pt x="141785" y="141500"/>
                </a:lnTo>
                <a:cubicBezTo>
                  <a:pt x="147393" y="141500"/>
                  <a:pt x="151932" y="136967"/>
                  <a:pt x="151932" y="131456"/>
                </a:cubicBezTo>
                <a:cubicBezTo>
                  <a:pt x="151932" y="125857"/>
                  <a:pt x="147393" y="121324"/>
                  <a:pt x="141785" y="121324"/>
                </a:cubicBezTo>
                <a:close/>
                <a:moveTo>
                  <a:pt x="476000" y="101059"/>
                </a:moveTo>
                <a:cubicBezTo>
                  <a:pt x="470393" y="101059"/>
                  <a:pt x="465854" y="105592"/>
                  <a:pt x="465854" y="111191"/>
                </a:cubicBezTo>
                <a:cubicBezTo>
                  <a:pt x="465854" y="116791"/>
                  <a:pt x="470393" y="121324"/>
                  <a:pt x="476000" y="121324"/>
                </a:cubicBezTo>
                <a:lnTo>
                  <a:pt x="522372" y="121324"/>
                </a:lnTo>
                <a:lnTo>
                  <a:pt x="401058" y="242559"/>
                </a:lnTo>
                <a:lnTo>
                  <a:pt x="317037" y="158654"/>
                </a:lnTo>
                <a:cubicBezTo>
                  <a:pt x="316948" y="158565"/>
                  <a:pt x="316948" y="158565"/>
                  <a:pt x="316859" y="158565"/>
                </a:cubicBezTo>
                <a:cubicBezTo>
                  <a:pt x="316859" y="158476"/>
                  <a:pt x="316770" y="158387"/>
                  <a:pt x="316770" y="158387"/>
                </a:cubicBezTo>
                <a:cubicBezTo>
                  <a:pt x="316236" y="157943"/>
                  <a:pt x="315702" y="157765"/>
                  <a:pt x="315168" y="157410"/>
                </a:cubicBezTo>
                <a:cubicBezTo>
                  <a:pt x="314634" y="157054"/>
                  <a:pt x="314100" y="156610"/>
                  <a:pt x="313477" y="156432"/>
                </a:cubicBezTo>
                <a:cubicBezTo>
                  <a:pt x="312854" y="156165"/>
                  <a:pt x="312231" y="156165"/>
                  <a:pt x="311607" y="155988"/>
                </a:cubicBezTo>
                <a:cubicBezTo>
                  <a:pt x="310984" y="155899"/>
                  <a:pt x="310361" y="155721"/>
                  <a:pt x="309649" y="155721"/>
                </a:cubicBezTo>
                <a:cubicBezTo>
                  <a:pt x="309026" y="155721"/>
                  <a:pt x="308403" y="155988"/>
                  <a:pt x="307869" y="156076"/>
                </a:cubicBezTo>
                <a:cubicBezTo>
                  <a:pt x="307157" y="156254"/>
                  <a:pt x="306534" y="156254"/>
                  <a:pt x="305911" y="156521"/>
                </a:cubicBezTo>
                <a:cubicBezTo>
                  <a:pt x="305288" y="156788"/>
                  <a:pt x="304754" y="157321"/>
                  <a:pt x="304220" y="157676"/>
                </a:cubicBezTo>
                <a:cubicBezTo>
                  <a:pt x="303686" y="158032"/>
                  <a:pt x="303152" y="158210"/>
                  <a:pt x="302707" y="158654"/>
                </a:cubicBezTo>
                <a:cubicBezTo>
                  <a:pt x="302707" y="158743"/>
                  <a:pt x="302618" y="158743"/>
                  <a:pt x="302618" y="158832"/>
                </a:cubicBezTo>
                <a:cubicBezTo>
                  <a:pt x="302529" y="158921"/>
                  <a:pt x="302440" y="158921"/>
                  <a:pt x="302440" y="158921"/>
                </a:cubicBezTo>
                <a:lnTo>
                  <a:pt x="184953" y="286377"/>
                </a:lnTo>
                <a:cubicBezTo>
                  <a:pt x="181126" y="290466"/>
                  <a:pt x="181482" y="296865"/>
                  <a:pt x="185576" y="300687"/>
                </a:cubicBezTo>
                <a:cubicBezTo>
                  <a:pt x="187534" y="302465"/>
                  <a:pt x="189937" y="303354"/>
                  <a:pt x="192429" y="303354"/>
                </a:cubicBezTo>
                <a:cubicBezTo>
                  <a:pt x="195100" y="303354"/>
                  <a:pt x="197859" y="302287"/>
                  <a:pt x="199906" y="300065"/>
                </a:cubicBezTo>
                <a:lnTo>
                  <a:pt x="310183" y="180430"/>
                </a:lnTo>
                <a:lnTo>
                  <a:pt x="393848" y="263979"/>
                </a:lnTo>
                <a:cubicBezTo>
                  <a:pt x="395806" y="265934"/>
                  <a:pt x="398388" y="266912"/>
                  <a:pt x="401058" y="266912"/>
                </a:cubicBezTo>
                <a:cubicBezTo>
                  <a:pt x="403639" y="266912"/>
                  <a:pt x="406220" y="265934"/>
                  <a:pt x="408178" y="263979"/>
                </a:cubicBezTo>
                <a:lnTo>
                  <a:pt x="536702" y="135634"/>
                </a:lnTo>
                <a:lnTo>
                  <a:pt x="536702" y="182030"/>
                </a:lnTo>
                <a:cubicBezTo>
                  <a:pt x="536702" y="187541"/>
                  <a:pt x="541241" y="192074"/>
                  <a:pt x="546848" y="192074"/>
                </a:cubicBezTo>
                <a:cubicBezTo>
                  <a:pt x="552456" y="192074"/>
                  <a:pt x="556995" y="187541"/>
                  <a:pt x="556995" y="182030"/>
                </a:cubicBezTo>
                <a:lnTo>
                  <a:pt x="556995" y="111191"/>
                </a:lnTo>
                <a:cubicBezTo>
                  <a:pt x="556995" y="109858"/>
                  <a:pt x="556728" y="108614"/>
                  <a:pt x="556194" y="107369"/>
                </a:cubicBezTo>
                <a:cubicBezTo>
                  <a:pt x="555126" y="104881"/>
                  <a:pt x="553168" y="102925"/>
                  <a:pt x="550676" y="101859"/>
                </a:cubicBezTo>
                <a:cubicBezTo>
                  <a:pt x="549519" y="101325"/>
                  <a:pt x="548184" y="101059"/>
                  <a:pt x="546848" y="101059"/>
                </a:cubicBezTo>
                <a:close/>
                <a:moveTo>
                  <a:pt x="101288" y="80882"/>
                </a:moveTo>
                <a:cubicBezTo>
                  <a:pt x="95681" y="80882"/>
                  <a:pt x="91141" y="85415"/>
                  <a:pt x="91141" y="91015"/>
                </a:cubicBezTo>
                <a:cubicBezTo>
                  <a:pt x="91141" y="96526"/>
                  <a:pt x="95681" y="101059"/>
                  <a:pt x="101288" y="101059"/>
                </a:cubicBezTo>
                <a:lnTo>
                  <a:pt x="121492" y="101059"/>
                </a:lnTo>
                <a:cubicBezTo>
                  <a:pt x="127100" y="101059"/>
                  <a:pt x="131639" y="96526"/>
                  <a:pt x="131639" y="91015"/>
                </a:cubicBezTo>
                <a:cubicBezTo>
                  <a:pt x="131639" y="85415"/>
                  <a:pt x="127100" y="80882"/>
                  <a:pt x="121492" y="80882"/>
                </a:cubicBezTo>
                <a:close/>
                <a:moveTo>
                  <a:pt x="60791" y="70750"/>
                </a:moveTo>
                <a:cubicBezTo>
                  <a:pt x="55183" y="70750"/>
                  <a:pt x="50644" y="75283"/>
                  <a:pt x="50644" y="80882"/>
                </a:cubicBezTo>
                <a:lnTo>
                  <a:pt x="50644" y="303354"/>
                </a:lnTo>
                <a:cubicBezTo>
                  <a:pt x="50644" y="308953"/>
                  <a:pt x="55183" y="313486"/>
                  <a:pt x="60791" y="313486"/>
                </a:cubicBezTo>
                <a:cubicBezTo>
                  <a:pt x="66309" y="313486"/>
                  <a:pt x="70848" y="308953"/>
                  <a:pt x="70848" y="303354"/>
                </a:cubicBezTo>
                <a:lnTo>
                  <a:pt x="70848" y="80882"/>
                </a:lnTo>
                <a:cubicBezTo>
                  <a:pt x="70848" y="75283"/>
                  <a:pt x="66309" y="70750"/>
                  <a:pt x="60791" y="70750"/>
                </a:cubicBezTo>
                <a:close/>
                <a:moveTo>
                  <a:pt x="45571" y="0"/>
                </a:moveTo>
                <a:lnTo>
                  <a:pt x="562068" y="0"/>
                </a:lnTo>
                <a:cubicBezTo>
                  <a:pt x="587168" y="0"/>
                  <a:pt x="607639" y="20354"/>
                  <a:pt x="607639" y="45507"/>
                </a:cubicBezTo>
                <a:lnTo>
                  <a:pt x="607639" y="343795"/>
                </a:lnTo>
                <a:lnTo>
                  <a:pt x="0" y="343795"/>
                </a:lnTo>
                <a:lnTo>
                  <a:pt x="0" y="45507"/>
                </a:lnTo>
                <a:cubicBezTo>
                  <a:pt x="0" y="20354"/>
                  <a:pt x="20471" y="0"/>
                  <a:pt x="455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" name="椭圆 251"/>
          <p:cNvSpPr/>
          <p:nvPr/>
        </p:nvSpPr>
        <p:spPr>
          <a:xfrm>
            <a:off x="335325" y="138475"/>
            <a:ext cx="720000" cy="72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椭圆 252"/>
          <p:cNvSpPr/>
          <p:nvPr/>
        </p:nvSpPr>
        <p:spPr>
          <a:xfrm>
            <a:off x="473438" y="290876"/>
            <a:ext cx="443774" cy="4437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4" name="直接连接符 253"/>
          <p:cNvCxnSpPr/>
          <p:nvPr/>
        </p:nvCxnSpPr>
        <p:spPr>
          <a:xfrm>
            <a:off x="3853656" y="512763"/>
            <a:ext cx="4486275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99000">
                  <a:srgbClr val="01031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文本框 254"/>
          <p:cNvSpPr txBox="1"/>
          <p:nvPr/>
        </p:nvSpPr>
        <p:spPr>
          <a:xfrm>
            <a:off x="1108936" y="272985"/>
            <a:ext cx="35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此处输入标题内容</a:t>
            </a:r>
          </a:p>
        </p:txBody>
      </p:sp>
      <p:sp>
        <p:nvSpPr>
          <p:cNvPr id="256" name="矩形 255"/>
          <p:cNvSpPr/>
          <p:nvPr/>
        </p:nvSpPr>
        <p:spPr>
          <a:xfrm>
            <a:off x="9982200" y="290876"/>
            <a:ext cx="1362074" cy="461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LOGO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258" name="直接连接符 257"/>
          <p:cNvCxnSpPr/>
          <p:nvPr/>
        </p:nvCxnSpPr>
        <p:spPr>
          <a:xfrm>
            <a:off x="2000250" y="4914900"/>
            <a:ext cx="8172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/>
          <p:cNvCxnSpPr/>
          <p:nvPr/>
        </p:nvCxnSpPr>
        <p:spPr>
          <a:xfrm>
            <a:off x="2009775" y="5067300"/>
            <a:ext cx="8172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等腰三角形 259"/>
          <p:cNvSpPr/>
          <p:nvPr/>
        </p:nvSpPr>
        <p:spPr>
          <a:xfrm rot="5400000">
            <a:off x="10534650" y="2666902"/>
            <a:ext cx="609600" cy="58442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等腰三角形 260"/>
          <p:cNvSpPr/>
          <p:nvPr/>
        </p:nvSpPr>
        <p:spPr>
          <a:xfrm rot="5400000" flipV="1">
            <a:off x="1012825" y="2641485"/>
            <a:ext cx="609600" cy="58443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50" grpId="0" animBg="1"/>
      <p:bldP spid="248" grpId="0" animBg="1"/>
      <p:bldP spid="249" grpId="0" animBg="1"/>
      <p:bldP spid="252" grpId="0" animBg="1"/>
      <p:bldP spid="253" grpId="0" animBg="1"/>
      <p:bldP spid="255" grpId="0"/>
      <p:bldP spid="256" grpId="0" animBg="1"/>
      <p:bldP spid="260" grpId="0" animBg="1"/>
      <p:bldP spid="2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7982" y="0"/>
            <a:ext cx="4027143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3802" t="3515" r="20443" b="12125"/>
          <a:stretch>
            <a:fillRect/>
          </a:stretch>
        </p:blipFill>
        <p:spPr>
          <a:xfrm>
            <a:off x="4175125" y="0"/>
            <a:ext cx="801687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346950" y="341313"/>
            <a:ext cx="3600000" cy="360000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dirty="0"/>
              <a:t>02</a:t>
            </a:r>
            <a:endParaRPr lang="zh-CN" altLang="en-US" sz="16600" dirty="0"/>
          </a:p>
        </p:txBody>
      </p:sp>
      <p:sp>
        <p:nvSpPr>
          <p:cNvPr id="15" name="椭圆 14"/>
          <p:cNvSpPr/>
          <p:nvPr/>
        </p:nvSpPr>
        <p:spPr>
          <a:xfrm>
            <a:off x="1860318" y="1246981"/>
            <a:ext cx="2398263" cy="2398263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521198" y="4717179"/>
            <a:ext cx="1239839" cy="1239839"/>
          </a:xfrm>
          <a:prstGeom prst="ellipse">
            <a:avLst/>
          </a:pr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16500" y="1586823"/>
            <a:ext cx="360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PART</a:t>
            </a:r>
            <a:endParaRPr lang="zh-CN" altLang="en-US" sz="6600" spc="3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76518" y="4886456"/>
            <a:ext cx="360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4481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35325" y="138475"/>
            <a:ext cx="720000" cy="72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3438" y="290876"/>
            <a:ext cx="443774" cy="4437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853656" y="512763"/>
            <a:ext cx="4486275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99000">
                  <a:srgbClr val="01031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08936" y="272985"/>
            <a:ext cx="35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9982200" y="290876"/>
            <a:ext cx="1362074" cy="461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LOGO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rot="2735101">
            <a:off x="1540139" y="1901446"/>
            <a:ext cx="2160000" cy="2160000"/>
          </a:xfrm>
          <a:prstGeom prst="rect">
            <a:avLst/>
          </a:pr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rot="2735101">
            <a:off x="1390677" y="1744649"/>
            <a:ext cx="2448000" cy="2463056"/>
          </a:xfrm>
          <a:custGeom>
            <a:avLst/>
            <a:gdLst>
              <a:gd name="connsiteX0" fmla="*/ 0 w 2448000"/>
              <a:gd name="connsiteY0" fmla="*/ 0 h 2448000"/>
              <a:gd name="connsiteX1" fmla="*/ 2448000 w 2448000"/>
              <a:gd name="connsiteY1" fmla="*/ 0 h 2448000"/>
              <a:gd name="connsiteX2" fmla="*/ 2448000 w 2448000"/>
              <a:gd name="connsiteY2" fmla="*/ 2448000 h 2448000"/>
              <a:gd name="connsiteX3" fmla="*/ 0 w 2448000"/>
              <a:gd name="connsiteY3" fmla="*/ 2448000 h 2448000"/>
              <a:gd name="connsiteX4" fmla="*/ 0 w 2448000"/>
              <a:gd name="connsiteY4" fmla="*/ 0 h 2448000"/>
              <a:gd name="connsiteX0-1" fmla="*/ 0 w 2448000"/>
              <a:gd name="connsiteY0-2" fmla="*/ 15220 h 2463220"/>
              <a:gd name="connsiteX1-3" fmla="*/ 2448000 w 2448000"/>
              <a:gd name="connsiteY1-4" fmla="*/ 15220 h 2463220"/>
              <a:gd name="connsiteX2-5" fmla="*/ 2448000 w 2448000"/>
              <a:gd name="connsiteY2-6" fmla="*/ 2463220 h 2463220"/>
              <a:gd name="connsiteX3-7" fmla="*/ 0 w 2448000"/>
              <a:gd name="connsiteY3-8" fmla="*/ 2463220 h 2463220"/>
              <a:gd name="connsiteX4-9" fmla="*/ 0 w 2448000"/>
              <a:gd name="connsiteY4-10" fmla="*/ 15220 h 2463220"/>
              <a:gd name="connsiteX0-11" fmla="*/ 0 w 2448000"/>
              <a:gd name="connsiteY0-12" fmla="*/ 0 h 2448000"/>
              <a:gd name="connsiteX1-13" fmla="*/ 2448000 w 2448000"/>
              <a:gd name="connsiteY1-14" fmla="*/ 0 h 2448000"/>
              <a:gd name="connsiteX2-15" fmla="*/ 2448000 w 2448000"/>
              <a:gd name="connsiteY2-16" fmla="*/ 2448000 h 2448000"/>
              <a:gd name="connsiteX3-17" fmla="*/ 0 w 2448000"/>
              <a:gd name="connsiteY3-18" fmla="*/ 2448000 h 2448000"/>
              <a:gd name="connsiteX4-19" fmla="*/ 0 w 2448000"/>
              <a:gd name="connsiteY4-20" fmla="*/ 0 h 2448000"/>
              <a:gd name="connsiteX0-21" fmla="*/ 0 w 2448000"/>
              <a:gd name="connsiteY0-22" fmla="*/ 0 h 2448000"/>
              <a:gd name="connsiteX1-23" fmla="*/ 2448000 w 2448000"/>
              <a:gd name="connsiteY1-24" fmla="*/ 0 h 2448000"/>
              <a:gd name="connsiteX2-25" fmla="*/ 2448000 w 2448000"/>
              <a:gd name="connsiteY2-26" fmla="*/ 2448000 h 2448000"/>
              <a:gd name="connsiteX3-27" fmla="*/ 0 w 2448000"/>
              <a:gd name="connsiteY3-28" fmla="*/ 2448000 h 2448000"/>
              <a:gd name="connsiteX4-29" fmla="*/ 0 w 2448000"/>
              <a:gd name="connsiteY4-30" fmla="*/ 0 h 2448000"/>
              <a:gd name="connsiteX0-31" fmla="*/ 2448000 w 2539440"/>
              <a:gd name="connsiteY0-32" fmla="*/ 0 h 2448000"/>
              <a:gd name="connsiteX1-33" fmla="*/ 2448000 w 2539440"/>
              <a:gd name="connsiteY1-34" fmla="*/ 2448000 h 2448000"/>
              <a:gd name="connsiteX2-35" fmla="*/ 0 w 2539440"/>
              <a:gd name="connsiteY2-36" fmla="*/ 2448000 h 2448000"/>
              <a:gd name="connsiteX3-37" fmla="*/ 0 w 2539440"/>
              <a:gd name="connsiteY3-38" fmla="*/ 0 h 2448000"/>
              <a:gd name="connsiteX4-39" fmla="*/ 2539440 w 2539440"/>
              <a:gd name="connsiteY4-40" fmla="*/ 91440 h 2448000"/>
              <a:gd name="connsiteX0-41" fmla="*/ 2448000 w 2448000"/>
              <a:gd name="connsiteY0-42" fmla="*/ 15056 h 2463056"/>
              <a:gd name="connsiteX1-43" fmla="*/ 2448000 w 2448000"/>
              <a:gd name="connsiteY1-44" fmla="*/ 2463056 h 2463056"/>
              <a:gd name="connsiteX2-45" fmla="*/ 0 w 2448000"/>
              <a:gd name="connsiteY2-46" fmla="*/ 2463056 h 2463056"/>
              <a:gd name="connsiteX3-47" fmla="*/ 0 w 2448000"/>
              <a:gd name="connsiteY3-48" fmla="*/ 15056 h 2463056"/>
              <a:gd name="connsiteX4-49" fmla="*/ 1912269 w 2448000"/>
              <a:gd name="connsiteY4-50" fmla="*/ 0 h 2463056"/>
              <a:gd name="connsiteX0-51" fmla="*/ 2448000 w 2448000"/>
              <a:gd name="connsiteY0-52" fmla="*/ 15056 h 2463056"/>
              <a:gd name="connsiteX1-53" fmla="*/ 2448000 w 2448000"/>
              <a:gd name="connsiteY1-54" fmla="*/ 2463056 h 2463056"/>
              <a:gd name="connsiteX2-55" fmla="*/ 0 w 2448000"/>
              <a:gd name="connsiteY2-56" fmla="*/ 2463056 h 2463056"/>
              <a:gd name="connsiteX3-57" fmla="*/ 0 w 2448000"/>
              <a:gd name="connsiteY3-58" fmla="*/ 15056 h 2463056"/>
              <a:gd name="connsiteX4-59" fmla="*/ 1912269 w 2448000"/>
              <a:gd name="connsiteY4-60" fmla="*/ 0 h 2463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48000" h="2463056">
                <a:moveTo>
                  <a:pt x="2448000" y="15056"/>
                </a:moveTo>
                <a:lnTo>
                  <a:pt x="2448000" y="2463056"/>
                </a:lnTo>
                <a:lnTo>
                  <a:pt x="0" y="2463056"/>
                </a:lnTo>
                <a:lnTo>
                  <a:pt x="0" y="15056"/>
                </a:lnTo>
                <a:lnTo>
                  <a:pt x="1912269" y="0"/>
                </a:lnTo>
              </a:path>
            </a:pathLst>
          </a:custGeom>
          <a:noFill/>
          <a:ln w="3175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2735101">
            <a:off x="5001954" y="1948951"/>
            <a:ext cx="2160000" cy="2160000"/>
          </a:xfrm>
          <a:prstGeom prst="rect">
            <a:avLst/>
          </a:pr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35101">
            <a:off x="4840101" y="1821641"/>
            <a:ext cx="2462027" cy="243425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35101">
            <a:off x="8463768" y="2003937"/>
            <a:ext cx="2160000" cy="2160000"/>
          </a:xfrm>
          <a:prstGeom prst="rect">
            <a:avLst/>
          </a:prstGeom>
          <a:solidFill>
            <a:srgbClr val="00B0F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35101">
            <a:off x="8292654" y="1853097"/>
            <a:ext cx="2448000" cy="2493570"/>
          </a:xfrm>
          <a:custGeom>
            <a:avLst/>
            <a:gdLst>
              <a:gd name="connsiteX0" fmla="*/ 0 w 2448000"/>
              <a:gd name="connsiteY0" fmla="*/ 0 h 2448000"/>
              <a:gd name="connsiteX1" fmla="*/ 2448000 w 2448000"/>
              <a:gd name="connsiteY1" fmla="*/ 0 h 2448000"/>
              <a:gd name="connsiteX2" fmla="*/ 2448000 w 2448000"/>
              <a:gd name="connsiteY2" fmla="*/ 2448000 h 2448000"/>
              <a:gd name="connsiteX3" fmla="*/ 0 w 2448000"/>
              <a:gd name="connsiteY3" fmla="*/ 2448000 h 2448000"/>
              <a:gd name="connsiteX4" fmla="*/ 0 w 2448000"/>
              <a:gd name="connsiteY4" fmla="*/ 0 h 2448000"/>
              <a:gd name="connsiteX0-1" fmla="*/ 0 w 2448000"/>
              <a:gd name="connsiteY0-2" fmla="*/ 2448000 h 2539440"/>
              <a:gd name="connsiteX1-3" fmla="*/ 0 w 2448000"/>
              <a:gd name="connsiteY1-4" fmla="*/ 0 h 2539440"/>
              <a:gd name="connsiteX2-5" fmla="*/ 2448000 w 2448000"/>
              <a:gd name="connsiteY2-6" fmla="*/ 0 h 2539440"/>
              <a:gd name="connsiteX3-7" fmla="*/ 2448000 w 2448000"/>
              <a:gd name="connsiteY3-8" fmla="*/ 2448000 h 2539440"/>
              <a:gd name="connsiteX4-9" fmla="*/ 91440 w 2448000"/>
              <a:gd name="connsiteY4-10" fmla="*/ 2539440 h 2539440"/>
              <a:gd name="connsiteX0-11" fmla="*/ 0 w 2448000"/>
              <a:gd name="connsiteY0-12" fmla="*/ 2448000 h 2493570"/>
              <a:gd name="connsiteX1-13" fmla="*/ 0 w 2448000"/>
              <a:gd name="connsiteY1-14" fmla="*/ 0 h 2493570"/>
              <a:gd name="connsiteX2-15" fmla="*/ 2448000 w 2448000"/>
              <a:gd name="connsiteY2-16" fmla="*/ 0 h 2493570"/>
              <a:gd name="connsiteX3-17" fmla="*/ 2448000 w 2448000"/>
              <a:gd name="connsiteY3-18" fmla="*/ 2448000 h 2493570"/>
              <a:gd name="connsiteX4-19" fmla="*/ 563101 w 2448000"/>
              <a:gd name="connsiteY4-20" fmla="*/ 2493570 h 24935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48000" h="2493570">
                <a:moveTo>
                  <a:pt x="0" y="2448000"/>
                </a:moveTo>
                <a:lnTo>
                  <a:pt x="0" y="0"/>
                </a:lnTo>
                <a:lnTo>
                  <a:pt x="2448000" y="0"/>
                </a:lnTo>
                <a:lnTo>
                  <a:pt x="2448000" y="2448000"/>
                </a:lnTo>
                <a:cubicBezTo>
                  <a:pt x="1632000" y="2448000"/>
                  <a:pt x="563101" y="2493570"/>
                  <a:pt x="563101" y="2493570"/>
                </a:cubicBezTo>
              </a:path>
            </a:pathLst>
          </a:custGeom>
          <a:noFill/>
          <a:ln w="3175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stCxn id="30" idx="0"/>
            <a:endCxn id="30" idx="1"/>
          </p:cNvCxnSpPr>
          <p:nvPr/>
        </p:nvCxnSpPr>
        <p:spPr>
          <a:xfrm flipH="1">
            <a:off x="2591626" y="2999119"/>
            <a:ext cx="1748581" cy="171323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35" idx="0"/>
          </p:cNvCxnSpPr>
          <p:nvPr/>
        </p:nvCxnSpPr>
        <p:spPr>
          <a:xfrm flipH="1">
            <a:off x="7802022" y="1353028"/>
            <a:ext cx="1741748" cy="171323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823" y="579310"/>
            <a:ext cx="5114929" cy="3410399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34974" r="71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1195" y="984095"/>
            <a:ext cx="4008230" cy="211330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7500" l="27612" r="97463">
                        <a14:backgroundMark x1="31940" y1="75500" x2="30149" y2="82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3607" y="1029982"/>
            <a:ext cx="3243080" cy="1936168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1993458" y="3083937"/>
            <a:ext cx="122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494069" y="3083937"/>
            <a:ext cx="122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899679" y="3180865"/>
            <a:ext cx="122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345301" y="4980086"/>
            <a:ext cx="253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</a:t>
            </a:r>
            <a:endParaRPr lang="zh-CN" altLang="en-US" sz="1600" dirty="0"/>
          </a:p>
        </p:txBody>
      </p:sp>
      <p:sp>
        <p:nvSpPr>
          <p:cNvPr id="64" name="文本框 63"/>
          <p:cNvSpPr txBox="1"/>
          <p:nvPr/>
        </p:nvSpPr>
        <p:spPr>
          <a:xfrm>
            <a:off x="4838068" y="4980086"/>
            <a:ext cx="253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</a:t>
            </a:r>
            <a:endParaRPr lang="zh-CN" altLang="en-US" sz="1600" dirty="0"/>
          </a:p>
        </p:txBody>
      </p:sp>
      <p:sp>
        <p:nvSpPr>
          <p:cNvPr id="65" name="文本框 64"/>
          <p:cNvSpPr txBox="1"/>
          <p:nvPr/>
        </p:nvSpPr>
        <p:spPr>
          <a:xfrm>
            <a:off x="8307948" y="4980086"/>
            <a:ext cx="253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27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4481"/>
            <a:ext cx="12192000" cy="6858000"/>
          </a:xfrm>
          <a:prstGeom prst="rect">
            <a:avLst/>
          </a:prstGeom>
          <a:gradFill>
            <a:gsLst>
              <a:gs pos="50000">
                <a:srgbClr val="2A333C">
                  <a:lumMod val="89000"/>
                  <a:lumOff val="11000"/>
                  <a:alpha val="52000"/>
                </a:srgbClr>
              </a:gs>
              <a:gs pos="1800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35325" y="138475"/>
            <a:ext cx="720000" cy="72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3438" y="290876"/>
            <a:ext cx="443774" cy="4437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853656" y="512763"/>
            <a:ext cx="4486275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99000">
                  <a:srgbClr val="01031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08936" y="272985"/>
            <a:ext cx="35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9982200" y="290876"/>
            <a:ext cx="1362074" cy="461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LOGO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594592" y="0"/>
            <a:ext cx="916432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perspectiveFront" fov="2700000">
              <a:rot lat="0" lon="19800000" rev="0"/>
            </a:camera>
            <a:lightRig rig="threePt" dir="t"/>
          </a:scene3d>
          <a:sp3d z="1587583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菱形 33"/>
          <p:cNvSpPr/>
          <p:nvPr/>
        </p:nvSpPr>
        <p:spPr>
          <a:xfrm>
            <a:off x="4216122" y="2492837"/>
            <a:ext cx="3686731" cy="2833342"/>
          </a:xfrm>
          <a:prstGeom prst="diamond">
            <a:avLst/>
          </a:prstGeom>
          <a:solidFill>
            <a:srgbClr val="00B0F0">
              <a:alpha val="72000"/>
            </a:srgbClr>
          </a:solidFill>
          <a:ln>
            <a:noFill/>
          </a:ln>
          <a:scene3d>
            <a:camera prst="orthographicFront">
              <a:rot lat="39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菱形 35"/>
          <p:cNvSpPr/>
          <p:nvPr/>
        </p:nvSpPr>
        <p:spPr>
          <a:xfrm>
            <a:off x="5118796" y="3110364"/>
            <a:ext cx="1881381" cy="1445887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18000" sy="11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9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菱形 36"/>
          <p:cNvSpPr/>
          <p:nvPr/>
        </p:nvSpPr>
        <p:spPr>
          <a:xfrm>
            <a:off x="5155309" y="2778437"/>
            <a:ext cx="1881381" cy="1445887"/>
          </a:xfrm>
          <a:prstGeom prst="diamond">
            <a:avLst/>
          </a:prstGeom>
          <a:solidFill>
            <a:srgbClr val="00B0F0">
              <a:alpha val="68000"/>
            </a:srgbClr>
          </a:solidFill>
          <a:ln>
            <a:noFill/>
          </a:ln>
          <a:effectLst>
            <a:outerShdw blurRad="50800" dist="50800" dir="5400000" sx="118000" sy="11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9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菱形 37"/>
          <p:cNvSpPr/>
          <p:nvPr/>
        </p:nvSpPr>
        <p:spPr>
          <a:xfrm>
            <a:off x="5137052" y="2440458"/>
            <a:ext cx="1881381" cy="1445887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18000" sy="11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9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菱形 38"/>
          <p:cNvSpPr/>
          <p:nvPr/>
        </p:nvSpPr>
        <p:spPr>
          <a:xfrm>
            <a:off x="5546188" y="2538392"/>
            <a:ext cx="1111345" cy="854096"/>
          </a:xfrm>
          <a:prstGeom prst="diamond">
            <a:avLst/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50800" dist="50800" dir="5400000" sx="118000" sy="11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9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8070738" y="178663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070738" y="4106491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433808" y="1708311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400859" y="402211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输入标题内容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464084" y="2277160"/>
            <a:ext cx="2977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46" name="文本框 45"/>
          <p:cNvSpPr txBox="1"/>
          <p:nvPr/>
        </p:nvSpPr>
        <p:spPr>
          <a:xfrm>
            <a:off x="7464084" y="4604206"/>
            <a:ext cx="2977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47" name="文本框 46"/>
          <p:cNvSpPr txBox="1"/>
          <p:nvPr/>
        </p:nvSpPr>
        <p:spPr>
          <a:xfrm>
            <a:off x="1783467" y="2237158"/>
            <a:ext cx="2977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48" name="文本框 47"/>
          <p:cNvSpPr txBox="1"/>
          <p:nvPr/>
        </p:nvSpPr>
        <p:spPr>
          <a:xfrm>
            <a:off x="1750518" y="4558148"/>
            <a:ext cx="2977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此处输入文本内容或点击复制黏贴文本。此处输入文本内容或点击复制黏贴文本。</a:t>
            </a:r>
            <a:endParaRPr lang="zh-CN" altLang="en-US" sz="1600" dirty="0"/>
          </a:p>
          <a:p>
            <a:endParaRPr lang="zh-CN" altLang="en-US" sz="1600" dirty="0"/>
          </a:p>
        </p:txBody>
      </p:sp>
      <p:cxnSp>
        <p:nvCxnSpPr>
          <p:cNvPr id="51" name="直接连接符 50"/>
          <p:cNvCxnSpPr/>
          <p:nvPr/>
        </p:nvCxnSpPr>
        <p:spPr>
          <a:xfrm>
            <a:off x="8034223" y="3570055"/>
            <a:ext cx="3310051" cy="0"/>
          </a:xfrm>
          <a:prstGeom prst="line">
            <a:avLst/>
          </a:prstGeom>
          <a:ln w="12700">
            <a:solidFill>
              <a:srgbClr val="00B0F0">
                <a:alpha val="77000"/>
              </a:srgbClr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906071" y="3501380"/>
            <a:ext cx="3310051" cy="0"/>
          </a:xfrm>
          <a:prstGeom prst="line">
            <a:avLst/>
          </a:prstGeom>
          <a:ln w="12700">
            <a:solidFill>
              <a:srgbClr val="00B0F0">
                <a:alpha val="77000"/>
              </a:srgbClr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宽屏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等线 Light</vt:lpstr>
      <vt:lpstr>思源黑体 CN Light</vt:lpstr>
      <vt:lpstr>宋体</vt:lpstr>
      <vt:lpstr>Arial</vt:lpstr>
      <vt:lpstr>Calibri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2019-08-11T13:44:00Z</dcterms:created>
  <dcterms:modified xsi:type="dcterms:W3CDTF">2023-01-10T10:22:47Z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0CD82E73DEAB4A198447B39EFB8B2629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