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8" r:id="rId2"/>
    <p:sldId id="300" r:id="rId3"/>
    <p:sldId id="285" r:id="rId4"/>
    <p:sldId id="306" r:id="rId5"/>
    <p:sldId id="324" r:id="rId6"/>
    <p:sldId id="326" r:id="rId7"/>
    <p:sldId id="325" r:id="rId8"/>
    <p:sldId id="275" r:id="rId9"/>
    <p:sldId id="303" r:id="rId10"/>
    <p:sldId id="308" r:id="rId11"/>
    <p:sldId id="294" r:id="rId12"/>
    <p:sldId id="329" r:id="rId13"/>
    <p:sldId id="312" r:id="rId14"/>
    <p:sldId id="301" r:id="rId15"/>
    <p:sldId id="302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F3FA"/>
    <a:srgbClr val="CFE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35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A94499D-01CD-4004-8FE1-F0FF2D83F27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B54892B6-6248-44B5-9698-2ABF8A5BA19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6C6CB70-09F3-44D2-80A9-FB849F2C8BD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0E8BFA73-F3DA-4CD7-8C17-E6E6E00847D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A4E5EC1-539D-44AC-B0EE-75292A65CEA5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BFA73-F3DA-4CD7-8C17-E6E6E00847D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3CE4D27-EC58-408F-BC50-479573124224}" type="slidenum">
              <a:rPr lang="zh-CN" altLang="en-US">
                <a:ea typeface="宋体" panose="02010600030101010101" pitchFamily="2" charset="-122"/>
              </a:rPr>
              <a:t>9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C84BD3C9-51BA-4702-8246-AFE412AA49B8}" type="slidenum">
              <a:rPr lang="zh-CN" altLang="en-US">
                <a:ea typeface="宋体" panose="02010600030101010101" pitchFamily="2" charset="-122"/>
              </a:rPr>
              <a:t>13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0709C1BC-FC05-4F4D-96C0-A3549445EF34}" type="slidenum">
              <a:rPr lang="zh-CN" altLang="en-US">
                <a:ea typeface="宋体" panose="02010600030101010101" pitchFamily="2" charset="-122"/>
              </a:rPr>
              <a:t>14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9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351587"/>
            <a:ext cx="9144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76672"/>
            <a:ext cx="12033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1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9763" y="4041775"/>
            <a:ext cx="3100387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835697" y="692696"/>
            <a:ext cx="5688632" cy="62158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11" name="KSO_BT1"/>
          <p:cNvSpPr>
            <a:spLocks noGrp="1"/>
          </p:cNvSpPr>
          <p:nvPr>
            <p:ph type="title"/>
          </p:nvPr>
        </p:nvSpPr>
        <p:spPr>
          <a:xfrm>
            <a:off x="390382" y="2131838"/>
            <a:ext cx="8363236" cy="1513186"/>
          </a:xfrm>
          <a:prstGeom prst="rect">
            <a:avLst/>
          </a:prstGeom>
        </p:spPr>
        <p:txBody>
          <a:bodyPr/>
          <a:lstStyle>
            <a:lvl1pPr algn="ctr">
              <a:defRPr sz="4200" baseline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/>
          <p:cNvPicPr>
            <a:picLocks noChangeAspect="1"/>
          </p:cNvPicPr>
          <p:nvPr userDrawn="1"/>
        </p:nvPicPr>
        <p:blipFill>
          <a:blip r:embed="rId3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0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1725" y="5300663"/>
            <a:ext cx="159543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27584" y="677418"/>
            <a:ext cx="5153718" cy="663350"/>
          </a:xfrm>
          <a:prstGeom prst="rect">
            <a:avLst/>
          </a:prstGeom>
        </p:spPr>
        <p:txBody>
          <a:bodyPr anchor="b"/>
          <a:lstStyle>
            <a:lvl1pPr>
              <a:defRPr sz="3200" baseline="0"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26642" y="1417612"/>
            <a:ext cx="36733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8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AA8EB0A-4BD3-4CFE-88F7-8A0464519A2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10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C96106EC-A7A4-4B63-BBC0-25AB3A9392C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24936" cy="699594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8512C54-8A85-4DDB-853B-C2D60C8D247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A41CA2B7-A5B8-43E7-BE03-0047908FE56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68300"/>
            <a:ext cx="5899150" cy="6016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8BABB-751A-4FB1-A759-C9DBBED8AEF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4BD4E7E-C543-4E8E-B2DA-6F2B06B9967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7B28507-D5A5-4342-AF01-B531C84AC96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1477CC42-908B-4013-AE54-BC2B1E39045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76672"/>
            <a:ext cx="12033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0389" y="713182"/>
            <a:ext cx="8292045" cy="48357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9" y="1340767"/>
            <a:ext cx="8292045" cy="4966149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2C4BCAB-8F38-40AB-8DC0-619BE57E1B7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5C6D9F2A-1700-4373-82E8-76638AF6B18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912643" cy="7200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7999" y="1268760"/>
            <a:ext cx="5995987" cy="457472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108199"/>
            <a:ext cx="5995988" cy="1235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4007" y="3369401"/>
            <a:ext cx="5995987" cy="527141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26045" y="-95437"/>
            <a:ext cx="36000" cy="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D272995-EA35-4689-81B8-6A4A2E71332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23DCE220-253C-4AE9-A89F-34FDC1D2B90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35478" y="620688"/>
            <a:ext cx="8292045" cy="504056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435478" y="1243187"/>
            <a:ext cx="3810000" cy="49323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0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0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FC0DFCE-958D-4D0F-BD5F-BB52437FBC4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DC6B6CF3-769F-49EF-85D8-9EF9DA78E10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51880" y="782107"/>
            <a:ext cx="7636544" cy="717022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51880" y="1700808"/>
            <a:ext cx="7763470" cy="3744416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0" indent="0" algn="l">
              <a:buNone/>
              <a:defRPr lang="zh-CN" altLang="en-US" sz="2800" kern="1200" baseline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0"/>
            <a:endParaRPr lang="zh-CN" altLang="en-US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287D9F5-433D-4A47-B766-0C684FC8BA7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D3DFF5D8-9246-4416-9295-BC4EAC4DD33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51880" y="782107"/>
            <a:ext cx="7636544" cy="717022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51880" y="1700808"/>
            <a:ext cx="7763470" cy="3744416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89F85FD-10E3-4B04-806D-F7AE605DD88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E177A825-DDA4-4DA8-A4BE-813ECD34EE4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20762AC-8403-4183-AB24-7B6C4819DCD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B0F25A3A-30B8-4028-966C-EBC225AF4EF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9"/>
          <p:cNvPicPr>
            <a:picLocks noChangeAspect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8"/>
          <p:cNvPicPr>
            <a:picLocks noChangeAspect="1"/>
          </p:cNvPicPr>
          <p:nvPr/>
        </p:nvPicPr>
        <p:blipFill>
          <a:blip r:embed="rId16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90000"/>
        <a:buBlip>
          <a:blip r:embed="rId17"/>
        </a:buBlip>
        <a:defRPr sz="2000" kern="1200">
          <a:solidFill>
            <a:srgbClr val="BF9000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79E2D8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E:\4&#19979;&#35838;&#20214;\&#26032;&#24314;&#25991;&#20214;&#22841;\Lesson13%20&#25945;&#23398;&#35838;&#20214;\Lesson10Let&#8217;schant&#35838;&#25991;&#24405;&#38899;_128k.mp3" TargetMode="External"/><Relationship Id="rId1" Type="http://schemas.microsoft.com/office/2007/relationships/media" Target="file:///E:\4&#19979;&#35838;&#20214;\&#26032;&#24314;&#25991;&#20214;&#22841;\Lesson13%20&#25945;&#23398;&#35838;&#20214;\Lesson10Let&#8217;schant&#35838;&#25991;&#24405;&#38899;_128k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hyperlink" Target="Lesson13Justtalk&#35838;&#25991;&#21160;&#30011;.SWF" TargetMode="Externa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E:\4&#19979;&#35838;&#20214;\&#26032;&#24314;&#25991;&#20214;&#22841;\Lesson13%20&#25945;&#23398;&#35838;&#20214;\lesson.mp3" TargetMode="External"/><Relationship Id="rId1" Type="http://schemas.microsoft.com/office/2007/relationships/media" Target="file:///E:\4&#19979;&#35838;&#20214;\&#26032;&#24314;&#25991;&#20214;&#22841;\Lesson13%20&#25945;&#23398;&#35838;&#20214;\lesson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E:\4&#19979;&#35838;&#20214;\&#26032;&#24314;&#25991;&#20214;&#22841;\Lesson13%20&#25945;&#23398;&#35838;&#20214;\maths_128k.mp3" TargetMode="External"/><Relationship Id="rId1" Type="http://schemas.microsoft.com/office/2007/relationships/media" Target="file:///E:\4&#19979;&#35838;&#20214;\&#26032;&#24314;&#25991;&#20214;&#22841;\Lesson13%20&#25945;&#23398;&#35838;&#20214;\maths_128k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E:\4&#19979;&#35838;&#20214;\&#26032;&#24314;&#25991;&#20214;&#22841;\Lesson13%20&#25945;&#23398;&#35838;&#20214;\PE_128k.mp3" TargetMode="External"/><Relationship Id="rId1" Type="http://schemas.microsoft.com/office/2007/relationships/media" Target="file:///E:\4&#19979;&#35838;&#20214;\&#26032;&#24314;&#25991;&#20214;&#22841;\Lesson13%20&#25945;&#23398;&#35838;&#20214;\PE_128k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file:///E:\4&#19979;&#35838;&#20214;\&#26032;&#24314;&#25991;&#20214;&#22841;\Lesson13%20&#25945;&#23398;&#35838;&#20214;\4.mp3" TargetMode="External"/><Relationship Id="rId13" Type="http://schemas.openxmlformats.org/officeDocument/2006/relationships/slideLayout" Target="../slideLayouts/slideLayout13.xml"/><Relationship Id="rId3" Type="http://schemas.microsoft.com/office/2007/relationships/media" Target="file:///E:\4&#19979;&#35838;&#20214;\&#26032;&#24314;&#25991;&#20214;&#22841;\Lesson13%20&#25945;&#23398;&#35838;&#20214;\2.mp3" TargetMode="External"/><Relationship Id="rId7" Type="http://schemas.microsoft.com/office/2007/relationships/media" Target="file:///E:\4&#19979;&#35838;&#20214;\&#26032;&#24314;&#25991;&#20214;&#22841;\Lesson13%20&#25945;&#23398;&#35838;&#20214;\4.mp3" TargetMode="External"/><Relationship Id="rId12" Type="http://schemas.openxmlformats.org/officeDocument/2006/relationships/audio" Target="file:///E:\4&#19979;&#35838;&#20214;\&#26032;&#24314;&#25991;&#20214;&#22841;\Lesson13%20&#25945;&#23398;&#35838;&#20214;\6.mp3" TargetMode="External"/><Relationship Id="rId2" Type="http://schemas.openxmlformats.org/officeDocument/2006/relationships/audio" Target="file:///E:\4&#19979;&#35838;&#20214;\&#26032;&#24314;&#25991;&#20214;&#22841;\Lesson13%20&#25945;&#23398;&#35838;&#20214;\1.mp3" TargetMode="External"/><Relationship Id="rId16" Type="http://schemas.openxmlformats.org/officeDocument/2006/relationships/image" Target="../media/image12.png"/><Relationship Id="rId1" Type="http://schemas.microsoft.com/office/2007/relationships/media" Target="file:///E:\4&#19979;&#35838;&#20214;\&#26032;&#24314;&#25991;&#20214;&#22841;\Lesson13%20&#25945;&#23398;&#35838;&#20214;\1.mp3" TargetMode="External"/><Relationship Id="rId6" Type="http://schemas.openxmlformats.org/officeDocument/2006/relationships/audio" Target="file:///E:\4&#19979;&#35838;&#20214;\&#26032;&#24314;&#25991;&#20214;&#22841;\Lesson13%20&#25945;&#23398;&#35838;&#20214;\3.mp3" TargetMode="External"/><Relationship Id="rId11" Type="http://schemas.microsoft.com/office/2007/relationships/media" Target="file:///E:\4&#19979;&#35838;&#20214;\&#26032;&#24314;&#25991;&#20214;&#22841;\Lesson13%20&#25945;&#23398;&#35838;&#20214;\6.mp3" TargetMode="External"/><Relationship Id="rId5" Type="http://schemas.microsoft.com/office/2007/relationships/media" Target="file:///E:\4&#19979;&#35838;&#20214;\&#26032;&#24314;&#25991;&#20214;&#22841;\Lesson13%20&#25945;&#23398;&#35838;&#20214;\3.mp3" TargetMode="External"/><Relationship Id="rId15" Type="http://schemas.openxmlformats.org/officeDocument/2006/relationships/image" Target="../media/image15.png"/><Relationship Id="rId10" Type="http://schemas.openxmlformats.org/officeDocument/2006/relationships/audio" Target="file:///E:\4&#19979;&#35838;&#20214;\&#26032;&#24314;&#25991;&#20214;&#22841;\Lesson13%20&#25945;&#23398;&#35838;&#20214;\5.mp3" TargetMode="External"/><Relationship Id="rId4" Type="http://schemas.openxmlformats.org/officeDocument/2006/relationships/audio" Target="file:///E:\4&#19979;&#35838;&#20214;\&#26032;&#24314;&#25991;&#20214;&#22841;\Lesson13%20&#25945;&#23398;&#35838;&#20214;\2.mp3" TargetMode="External"/><Relationship Id="rId9" Type="http://schemas.microsoft.com/office/2007/relationships/media" Target="file:///E:\4&#19979;&#35838;&#20214;\&#26032;&#24314;&#25991;&#20214;&#22841;\Lesson13%20&#25945;&#23398;&#35838;&#20214;\5.mp3" TargetMode="External"/><Relationship Id="rId1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title"/>
          </p:nvPr>
        </p:nvSpPr>
        <p:spPr bwMode="auto">
          <a:xfrm>
            <a:off x="611560" y="1988840"/>
            <a:ext cx="8064500" cy="1008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4800" dirty="0" smtClean="0">
                <a:solidFill>
                  <a:schemeClr val="bg2">
                    <a:lumMod val="50000"/>
                  </a:schemeClr>
                </a:solidFill>
              </a:rPr>
              <a:t>Unit3 </a:t>
            </a:r>
            <a:r>
              <a:rPr lang="en-US" altLang="zh-CN" sz="4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sz="4800" dirty="0" smtClean="0">
                <a:solidFill>
                  <a:schemeClr val="bg2">
                    <a:lumMod val="50000"/>
                  </a:schemeClr>
                </a:solidFill>
              </a:rPr>
              <a:t>What subject do you like best?</a:t>
            </a:r>
            <a:endParaRPr lang="zh-CN" altLang="en-US" sz="4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19672" y="836712"/>
            <a:ext cx="6120680" cy="638969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200" dirty="0" smtClean="0"/>
              <a:t>人教</a:t>
            </a:r>
            <a:r>
              <a:rPr lang="zh-CN" altLang="en-US" sz="3200" dirty="0"/>
              <a:t>精通</a:t>
            </a:r>
            <a:r>
              <a:rPr lang="zh-CN" altLang="en-US" sz="3200" dirty="0" smtClean="0"/>
              <a:t>版四年级下册</a:t>
            </a:r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755576" y="5050338"/>
            <a:ext cx="3554178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484438" y="1028700"/>
            <a:ext cx="4343400" cy="9144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accent4">
                <a:lumMod val="20000"/>
                <a:lumOff val="80000"/>
              </a:schemeClr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8675" name="Text Box 11"/>
          <p:cNvSpPr txBox="1">
            <a:spLocks noChangeArrowheads="1"/>
          </p:cNvSpPr>
          <p:nvPr/>
        </p:nvSpPr>
        <p:spPr bwMode="auto">
          <a:xfrm>
            <a:off x="2605088" y="1216025"/>
            <a:ext cx="390048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Super Mary: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表演我最棒！</a:t>
            </a:r>
          </a:p>
        </p:txBody>
      </p:sp>
      <p:pic>
        <p:nvPicPr>
          <p:cNvPr id="28676" name="Picture 12" descr="3606679_115218071885_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3" y="1052513"/>
            <a:ext cx="1595437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411413" y="1943100"/>
            <a:ext cx="542925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小组合作：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1.</a:t>
            </a:r>
            <a:r>
              <a:rPr lang="zh-CN" altLang="en-US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三人一小组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2.</a:t>
            </a:r>
            <a:r>
              <a:rPr lang="zh-CN" altLang="en-US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根据剧本分角色练习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3.</a:t>
            </a:r>
            <a:r>
              <a:rPr lang="zh-CN" altLang="en-US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适当加上一些动作辅助表演</a:t>
            </a:r>
          </a:p>
        </p:txBody>
      </p:sp>
      <p:pic>
        <p:nvPicPr>
          <p:cNvPr id="9" name="Picture 10" descr="7232897_153644342122_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5975" y="4513263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7232897_153644342122_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5850" y="5349875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7232897_153644342122_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0213" y="5321300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3" descr="EYDU4`B5Z{88ZPY5H`Y{5G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5265738"/>
            <a:ext cx="348615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2484438" y="4430713"/>
            <a:ext cx="3086100" cy="736600"/>
            <a:chOff x="2483768" y="4430542"/>
            <a:chExt cx="3086260" cy="736601"/>
          </a:xfrm>
        </p:grpSpPr>
        <p:pic>
          <p:nvPicPr>
            <p:cNvPr id="28685" name="Picture 22" descr="2CTP17INZA`UB_7VIS16SPO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483928" y="4430543"/>
              <a:ext cx="30861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2483768" y="4430542"/>
              <a:ext cx="3086260" cy="95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28683" name="图片 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文本框 5"/>
          <p:cNvSpPr txBox="1">
            <a:spLocks noChangeArrowheads="1"/>
          </p:cNvSpPr>
          <p:nvPr/>
        </p:nvSpPr>
        <p:spPr bwMode="auto">
          <a:xfrm>
            <a:off x="1216025" y="101600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9698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88" y="2435225"/>
            <a:ext cx="349885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51275" y="4503738"/>
            <a:ext cx="2881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华文中宋" panose="02010600040101010101" pitchFamily="2" charset="-122"/>
              </a:rPr>
              <a:t>We have ...</a:t>
            </a:r>
            <a:endParaRPr lang="zh-CN" altLang="en-US" sz="40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华文中宋" panose="02010600040101010101" pitchFamily="2" charset="-122"/>
            </a:endParaRPr>
          </a:p>
        </p:txBody>
      </p:sp>
      <p:pic>
        <p:nvPicPr>
          <p:cNvPr id="2970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文本框 5"/>
          <p:cNvSpPr txBox="1">
            <a:spLocks noChangeArrowheads="1"/>
          </p:cNvSpPr>
          <p:nvPr/>
        </p:nvSpPr>
        <p:spPr bwMode="auto">
          <a:xfrm>
            <a:off x="1216025" y="101600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3082925" y="1154113"/>
            <a:ext cx="5737225" cy="2562225"/>
            <a:chOff x="3206905" y="1369746"/>
            <a:chExt cx="5736862" cy="2563310"/>
          </a:xfrm>
        </p:grpSpPr>
        <p:sp>
          <p:nvSpPr>
            <p:cNvPr id="6" name="云形 5"/>
            <p:cNvSpPr/>
            <p:nvPr/>
          </p:nvSpPr>
          <p:spPr>
            <a:xfrm>
              <a:off x="3206905" y="1369746"/>
              <a:ext cx="5736862" cy="2563310"/>
            </a:xfrm>
            <a:prstGeom prst="clou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705" name="矩形 4"/>
            <p:cNvSpPr>
              <a:spLocks noChangeArrowheads="1"/>
            </p:cNvSpPr>
            <p:nvPr/>
          </p:nvSpPr>
          <p:spPr bwMode="auto">
            <a:xfrm>
              <a:off x="3563888" y="2060848"/>
              <a:ext cx="5305695" cy="1156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How many English lessons do you have in the morning</a:t>
              </a:r>
              <a:r>
                <a:rPr lang="zh-CN" altLang="en-US" sz="2800" b="1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？</a:t>
              </a:r>
              <a:r>
                <a:rPr lang="en-US" altLang="zh-CN" sz="2800" b="1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 </a:t>
              </a:r>
              <a:endParaRPr lang="zh-CN" altLang="en-US" sz="2800" b="1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9703" name="标题 1"/>
          <p:cNvSpPr txBox="1"/>
          <p:nvPr/>
        </p:nvSpPr>
        <p:spPr bwMode="auto">
          <a:xfrm>
            <a:off x="3132138" y="404813"/>
            <a:ext cx="38163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Think and say</a:t>
            </a:r>
            <a:endParaRPr lang="zh-CN" altLang="en-US" sz="36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2352810"/>
            <a:ext cx="4020108" cy="2680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59338" y="4581525"/>
            <a:ext cx="2881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华文中宋" panose="02010600040101010101" pitchFamily="2" charset="-122"/>
              </a:rPr>
              <a:t>We have ...</a:t>
            </a:r>
            <a:endParaRPr lang="zh-CN" altLang="en-US" sz="40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华文中宋" panose="02010600040101010101" pitchFamily="2" charset="-122"/>
            </a:endParaRPr>
          </a:p>
        </p:txBody>
      </p:sp>
      <p:pic>
        <p:nvPicPr>
          <p:cNvPr id="3072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文本框 5"/>
          <p:cNvSpPr txBox="1">
            <a:spLocks noChangeArrowheads="1"/>
          </p:cNvSpPr>
          <p:nvPr/>
        </p:nvSpPr>
        <p:spPr bwMode="auto">
          <a:xfrm>
            <a:off x="1216025" y="101600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3082925" y="1154113"/>
            <a:ext cx="5737225" cy="2562225"/>
            <a:chOff x="3206905" y="1369746"/>
            <a:chExt cx="5736862" cy="2563310"/>
          </a:xfrm>
        </p:grpSpPr>
        <p:sp>
          <p:nvSpPr>
            <p:cNvPr id="6" name="云形 5"/>
            <p:cNvSpPr/>
            <p:nvPr/>
          </p:nvSpPr>
          <p:spPr>
            <a:xfrm>
              <a:off x="3206905" y="1369746"/>
              <a:ext cx="5736862" cy="2563310"/>
            </a:xfrm>
            <a:prstGeom prst="clou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729" name="矩形 4"/>
            <p:cNvSpPr>
              <a:spLocks noChangeArrowheads="1"/>
            </p:cNvSpPr>
            <p:nvPr/>
          </p:nvSpPr>
          <p:spPr bwMode="auto">
            <a:xfrm>
              <a:off x="3563888" y="2060848"/>
              <a:ext cx="5305695" cy="121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How many Chinese lessons do you have in the morning</a:t>
              </a:r>
              <a:r>
                <a:rPr lang="zh-CN" altLang="en-US" sz="2800" b="1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？</a:t>
              </a:r>
              <a:r>
                <a:rPr lang="en-US" altLang="zh-CN" sz="2800" b="1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 </a:t>
              </a:r>
              <a:endParaRPr lang="zh-CN" altLang="en-US" sz="2800" b="1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30727" name="标题 1"/>
          <p:cNvSpPr txBox="1"/>
          <p:nvPr/>
        </p:nvSpPr>
        <p:spPr bwMode="auto">
          <a:xfrm>
            <a:off x="3132138" y="404813"/>
            <a:ext cx="38163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Think and say</a:t>
            </a:r>
            <a:endParaRPr lang="zh-CN" altLang="en-US" sz="36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1746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6538" y="981075"/>
            <a:ext cx="8656637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标题 1"/>
          <p:cNvSpPr txBox="1"/>
          <p:nvPr/>
        </p:nvSpPr>
        <p:spPr bwMode="auto">
          <a:xfrm>
            <a:off x="2771775" y="333375"/>
            <a:ext cx="4391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do a survey</a:t>
            </a:r>
            <a:endParaRPr lang="zh-CN" altLang="en-US" sz="36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574675" y="4868863"/>
            <a:ext cx="4392613" cy="889000"/>
          </a:xfrm>
          <a:prstGeom prst="wedgeRoundRectCallout">
            <a:avLst>
              <a:gd name="adj1" fmla="val -38485"/>
              <a:gd name="adj2" fmla="val -79372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How many lessons do you have in the morning?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3851275" y="2492375"/>
            <a:ext cx="1728788" cy="865188"/>
          </a:xfrm>
          <a:prstGeom prst="wedgeRoundRectCallout">
            <a:avLst>
              <a:gd name="adj1" fmla="val -28563"/>
              <a:gd name="adj2" fmla="val 7825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We have four.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1750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文本框 5"/>
          <p:cNvSpPr txBox="1">
            <a:spLocks noChangeArrowheads="1"/>
          </p:cNvSpPr>
          <p:nvPr/>
        </p:nvSpPr>
        <p:spPr bwMode="auto">
          <a:xfrm>
            <a:off x="1216025" y="101600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4"/>
          <p:cNvSpPr>
            <a:spLocks noGrp="1"/>
          </p:cNvSpPr>
          <p:nvPr>
            <p:ph type="title"/>
          </p:nvPr>
        </p:nvSpPr>
        <p:spPr bwMode="auto">
          <a:xfrm>
            <a:off x="1619250" y="404813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</a:rPr>
              <a:t>Summary </a:t>
            </a:r>
            <a:endParaRPr lang="zh-CN" altLang="en-US" dirty="0" smtClean="0">
              <a:solidFill>
                <a:srgbClr val="1A93C8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971550" y="1243013"/>
            <a:ext cx="7197725" cy="47783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3796" name="图片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450" y="236538"/>
            <a:ext cx="144621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矩形 7"/>
          <p:cNvSpPr>
            <a:spLocks noChangeArrowheads="1"/>
          </p:cNvSpPr>
          <p:nvPr/>
        </p:nvSpPr>
        <p:spPr bwMode="auto">
          <a:xfrm>
            <a:off x="2593975" y="2535238"/>
            <a:ext cx="5942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339850" y="3205163"/>
            <a:ext cx="5351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本课的重点句型：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331913" y="1700213"/>
            <a:ext cx="5335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本课的重点单词：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550988" y="2352675"/>
            <a:ext cx="13446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 err="1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maths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206750" y="2352675"/>
            <a:ext cx="45878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PE (Physical Education)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62100" y="3860800"/>
            <a:ext cx="639445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—How many lessons do you have  </a:t>
            </a:r>
          </a:p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  in the morning?</a:t>
            </a:r>
            <a:endParaRPr lang="en-US" altLang="zh-CN" sz="32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550988" y="5072063"/>
            <a:ext cx="5073825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—We have … They are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…  </a:t>
            </a:r>
            <a:endParaRPr lang="en-US" altLang="zh-CN" sz="32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4"/>
          <p:cNvSpPr>
            <a:spLocks noGrp="1"/>
          </p:cNvSpPr>
          <p:nvPr>
            <p:ph type="title"/>
          </p:nvPr>
        </p:nvSpPr>
        <p:spPr bwMode="auto">
          <a:xfrm>
            <a:off x="1619250" y="404813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</a:rPr>
              <a:t>Homework </a:t>
            </a:r>
            <a:endParaRPr lang="zh-CN" altLang="en-US" dirty="0" smtClean="0">
              <a:solidFill>
                <a:srgbClr val="1A93C8"/>
              </a:solidFill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300192" y="5949280"/>
            <a:ext cx="1152128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116013" y="1243013"/>
            <a:ext cx="6911975" cy="44894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187450" y="1760538"/>
            <a:ext cx="662146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buFontTx/>
              <a:buAutoNum type="arabicPeriod"/>
              <a:defRPr/>
            </a:pP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跟读课文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录音，注意语音、语调。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514350" indent="-514350"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buFontTx/>
              <a:buAutoNum type="arabicPeriod"/>
              <a:defRPr/>
            </a:pP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在四线三格中正确抄写本课对话，不少于</a:t>
            </a: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遍。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514350" indent="-514350"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buFontTx/>
              <a:buAutoNum type="arabicPeriod"/>
              <a:defRPr/>
            </a:pP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习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Lesson 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14</a:t>
            </a:r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  <a:endParaRPr lang="en-US" altLang="zh-CN" sz="28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19458" name="组合 3"/>
          <p:cNvGrpSpPr/>
          <p:nvPr/>
        </p:nvGrpSpPr>
        <p:grpSpPr bwMode="auto">
          <a:xfrm>
            <a:off x="1042988" y="1052513"/>
            <a:ext cx="7489825" cy="5094287"/>
            <a:chOff x="904242" y="1290072"/>
            <a:chExt cx="7383989" cy="5093434"/>
          </a:xfrm>
        </p:grpSpPr>
        <p:pic>
          <p:nvPicPr>
            <p:cNvPr id="8" name="图片 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904242" y="1290072"/>
              <a:ext cx="7023187" cy="5093434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8072252" y="6075583"/>
              <a:ext cx="215979" cy="287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9459" name="标题 1"/>
          <p:cNvSpPr txBox="1"/>
          <p:nvPr/>
        </p:nvSpPr>
        <p:spPr bwMode="auto">
          <a:xfrm>
            <a:off x="3421063" y="404813"/>
            <a:ext cx="27352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sing</a:t>
            </a:r>
            <a:endParaRPr lang="zh-CN" altLang="en-US" sz="36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9460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文本框 5"/>
          <p:cNvSpPr txBox="1">
            <a:spLocks noChangeArrowheads="1"/>
          </p:cNvSpPr>
          <p:nvPr/>
        </p:nvSpPr>
        <p:spPr bwMode="auto">
          <a:xfrm>
            <a:off x="1116013" y="119063"/>
            <a:ext cx="15843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Warm-up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Lesson10Let’schant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5006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75" y="3571875"/>
            <a:ext cx="6624638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云形 2"/>
          <p:cNvSpPr/>
          <p:nvPr/>
        </p:nvSpPr>
        <p:spPr>
          <a:xfrm>
            <a:off x="682625" y="1000125"/>
            <a:ext cx="7705725" cy="282098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48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文本框 5"/>
          <p:cNvSpPr txBox="1">
            <a:spLocks noChangeArrowheads="1"/>
          </p:cNvSpPr>
          <p:nvPr/>
        </p:nvSpPr>
        <p:spPr bwMode="auto">
          <a:xfrm>
            <a:off x="1198563" y="98425"/>
            <a:ext cx="1212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486" name="标题 1"/>
          <p:cNvSpPr txBox="1"/>
          <p:nvPr/>
        </p:nvSpPr>
        <p:spPr bwMode="auto">
          <a:xfrm>
            <a:off x="3565525" y="404813"/>
            <a:ext cx="27352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Free talk</a:t>
            </a:r>
            <a:endParaRPr lang="zh-CN" altLang="en-US" sz="36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695450" y="1412875"/>
            <a:ext cx="5240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</a:rPr>
              <a:t>Do you like reading books?</a:t>
            </a:r>
            <a:endParaRPr lang="zh-CN" altLang="en-US" sz="3200" dirty="0">
              <a:solidFill>
                <a:srgbClr val="1F1F2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692275" y="2052638"/>
            <a:ext cx="5856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</a:rPr>
              <a:t>How many books do you have?</a:t>
            </a:r>
            <a:endParaRPr lang="zh-CN" altLang="en-US" sz="3200" dirty="0">
              <a:solidFill>
                <a:srgbClr val="1F1F2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692275" y="2700338"/>
            <a:ext cx="321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</a:rPr>
              <a:t>What are they?</a:t>
            </a:r>
            <a:endParaRPr lang="zh-CN" altLang="en-US" sz="3200" dirty="0">
              <a:solidFill>
                <a:srgbClr val="1F1F2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7103" y="1943482"/>
            <a:ext cx="5781831" cy="4149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7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1509" name="图片 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69050" y="5084763"/>
            <a:ext cx="9667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665288" y="1341438"/>
            <a:ext cx="5670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</a:rPr>
              <a:t>What does he want to know?</a:t>
            </a:r>
            <a:endParaRPr lang="zh-CN" altLang="en-US" sz="3200" dirty="0">
              <a:solidFill>
                <a:srgbClr val="1F1F2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665288" y="730250"/>
            <a:ext cx="3365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</a:rPr>
              <a:t>Who is the man?</a:t>
            </a:r>
            <a:endParaRPr lang="zh-CN" altLang="en-US" sz="3200" dirty="0">
              <a:solidFill>
                <a:srgbClr val="1F1F2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2530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98368" y="3140968"/>
            <a:ext cx="2945632" cy="2114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19113" y="2432050"/>
            <a:ext cx="80137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</a:rPr>
              <a:t>2. How many lessons do they have in the </a:t>
            </a:r>
          </a:p>
          <a:p>
            <a:pPr eaLnBrk="1" hangingPunct="1"/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</a:rPr>
              <a:t>    morning?</a:t>
            </a:r>
            <a:endParaRPr lang="zh-CN" altLang="en-US" sz="3200" dirty="0">
              <a:solidFill>
                <a:srgbClr val="1F1F2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71500" y="893763"/>
            <a:ext cx="7961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200" dirty="0" smtClean="0">
                <a:solidFill>
                  <a:srgbClr val="1F1F20"/>
                </a:solidFill>
                <a:latin typeface="Comic Sans MS" panose="030F0702030302020204" pitchFamily="66" charset="0"/>
              </a:rPr>
              <a:t>1. How many </a:t>
            </a:r>
            <a:r>
              <a:rPr lang="en-US" altLang="zh-C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lesson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3200" dirty="0" smtClean="0">
                <a:solidFill>
                  <a:srgbClr val="1F1F20"/>
                </a:solidFill>
                <a:latin typeface="Comic Sans MS" panose="030F0702030302020204" pitchFamily="66" charset="0"/>
              </a:rPr>
              <a:t> do they have today?</a:t>
            </a:r>
            <a:endParaRPr lang="zh-CN" altLang="en-US" sz="3200" dirty="0" smtClean="0">
              <a:solidFill>
                <a:srgbClr val="1F1F2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23850" y="4500563"/>
            <a:ext cx="396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</a:rPr>
              <a:t>3. What are they?</a:t>
            </a:r>
            <a:endParaRPr lang="zh-CN" altLang="en-US" sz="3200" dirty="0">
              <a:solidFill>
                <a:srgbClr val="1F1F2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14350" y="1662113"/>
            <a:ext cx="36258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They have six.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57225" y="3708400"/>
            <a:ext cx="3627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They have four.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873125" y="5305425"/>
            <a:ext cx="78755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They are </a:t>
            </a:r>
            <a:r>
              <a:rPr lang="en-US" altLang="zh-CN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maths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, Chinese, English and PE.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lesso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298575"/>
            <a:ext cx="5365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5435600" y="3213100"/>
            <a:ext cx="2359025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6000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maths</a:t>
            </a:r>
            <a:endParaRPr lang="zh-CN" altLang="en-US" sz="6000" dirty="0">
              <a:solidFill>
                <a:srgbClr val="FF0000"/>
              </a:solidFill>
              <a:latin typeface="Comic Sans MS" panose="030F0702030302020204" pitchFamily="66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3555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557" name="标题 1"/>
          <p:cNvSpPr txBox="1"/>
          <p:nvPr/>
        </p:nvSpPr>
        <p:spPr bwMode="auto">
          <a:xfrm>
            <a:off x="3419475" y="404813"/>
            <a:ext cx="27352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Key points</a:t>
            </a:r>
            <a:endParaRPr lang="zh-CN" altLang="en-US" sz="36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2154" y="2187317"/>
            <a:ext cx="4439886" cy="3329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maths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43656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云形标注 4"/>
          <p:cNvSpPr/>
          <p:nvPr/>
        </p:nvSpPr>
        <p:spPr>
          <a:xfrm>
            <a:off x="4132263" y="1052513"/>
            <a:ext cx="4500562" cy="1701800"/>
          </a:xfrm>
          <a:prstGeom prst="cloudCallout">
            <a:avLst>
              <a:gd name="adj1" fmla="val -35493"/>
              <a:gd name="adj2" fmla="val 84177"/>
            </a:avLst>
          </a:prstGeom>
          <a:solidFill>
            <a:schemeClr val="bg1"/>
          </a:solidFill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How many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maths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lessons do you have today?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7544" y="2168860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6011863" y="3276600"/>
            <a:ext cx="1066800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6000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PE</a:t>
            </a:r>
            <a:endParaRPr lang="zh-CN" altLang="en-US" sz="6000" dirty="0">
              <a:solidFill>
                <a:srgbClr val="FF0000"/>
              </a:solidFill>
              <a:latin typeface="Comic Sans MS" panose="030F0702030302020204" pitchFamily="66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4580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11725" y="4429125"/>
            <a:ext cx="39941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0000FF"/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(Physical Education)</a:t>
            </a:r>
            <a:endParaRPr lang="zh-CN" altLang="en-US" sz="3200" dirty="0">
              <a:solidFill>
                <a:srgbClr val="0000FF"/>
              </a:solidFill>
              <a:latin typeface="Comic Sans MS" panose="030F0702030302020204" pitchFamily="66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P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530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标题 1"/>
          <p:cNvSpPr txBox="1"/>
          <p:nvPr/>
        </p:nvSpPr>
        <p:spPr bwMode="auto">
          <a:xfrm>
            <a:off x="3419475" y="404813"/>
            <a:ext cx="27352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Key points</a:t>
            </a:r>
            <a:endParaRPr lang="zh-CN" altLang="en-US" sz="36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云形标注 10"/>
          <p:cNvSpPr/>
          <p:nvPr/>
        </p:nvSpPr>
        <p:spPr>
          <a:xfrm>
            <a:off x="4132263" y="1052513"/>
            <a:ext cx="4500562" cy="1701800"/>
          </a:xfrm>
          <a:prstGeom prst="cloudCallout">
            <a:avLst>
              <a:gd name="adj1" fmla="val -35493"/>
              <a:gd name="adj2" fmla="val 84177"/>
            </a:avLst>
          </a:prstGeom>
          <a:solidFill>
            <a:schemeClr val="bg1"/>
          </a:solidFill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How many PE lessons do you have today?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8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25602" name="组合 1"/>
          <p:cNvGrpSpPr/>
          <p:nvPr/>
        </p:nvGrpSpPr>
        <p:grpSpPr bwMode="auto">
          <a:xfrm>
            <a:off x="2108200" y="908050"/>
            <a:ext cx="4911725" cy="5435600"/>
            <a:chOff x="1402660" y="571933"/>
            <a:chExt cx="4911696" cy="5435481"/>
          </a:xfrm>
        </p:grpSpPr>
        <p:pic>
          <p:nvPicPr>
            <p:cNvPr id="25612" name="图片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02660" y="571933"/>
              <a:ext cx="4897230" cy="2951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图片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75656" y="3302314"/>
              <a:ext cx="48387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圆角矩形标注 2"/>
          <p:cNvSpPr/>
          <p:nvPr/>
        </p:nvSpPr>
        <p:spPr>
          <a:xfrm>
            <a:off x="611188" y="800100"/>
            <a:ext cx="3529012" cy="889000"/>
          </a:xfrm>
          <a:prstGeom prst="wedgeRoundRectCallout">
            <a:avLst>
              <a:gd name="adj1" fmla="val 33650"/>
              <a:gd name="adj2" fmla="val 7438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How many lessons do you have today?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207963" y="2852738"/>
            <a:ext cx="4392612" cy="1081087"/>
          </a:xfrm>
          <a:prstGeom prst="wedgeRoundRectCallout">
            <a:avLst>
              <a:gd name="adj1" fmla="val 26143"/>
              <a:gd name="adj2" fmla="val 6475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How many lessons do you have in the morning?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4787900" y="1125538"/>
            <a:ext cx="2570163" cy="715962"/>
          </a:xfrm>
          <a:prstGeom prst="wedgeRoundRectCallout">
            <a:avLst>
              <a:gd name="adj1" fmla="val -48243"/>
              <a:gd name="adj2" fmla="val 12085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We have six.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4673600" y="3573463"/>
            <a:ext cx="2641600" cy="630237"/>
          </a:xfrm>
          <a:prstGeom prst="wedgeRoundRectCallout">
            <a:avLst>
              <a:gd name="adj1" fmla="val -52768"/>
              <a:gd name="adj2" fmla="val 11370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We have four.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5607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227013" y="4783138"/>
            <a:ext cx="2905125" cy="733425"/>
          </a:xfrm>
          <a:prstGeom prst="wedgeRoundRectCallout">
            <a:avLst>
              <a:gd name="adj1" fmla="val 59441"/>
              <a:gd name="adj2" fmla="val -8853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What are they?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4548188" y="5359400"/>
            <a:ext cx="4321175" cy="889000"/>
          </a:xfrm>
          <a:prstGeom prst="wedgeRoundRectCallout">
            <a:avLst>
              <a:gd name="adj1" fmla="val -21582"/>
              <a:gd name="adj2" fmla="val -9140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They’re </a:t>
            </a:r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maths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, Chinese, English and PE.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5611" name="标题 1"/>
          <p:cNvSpPr txBox="1"/>
          <p:nvPr/>
        </p:nvSpPr>
        <p:spPr bwMode="auto">
          <a:xfrm>
            <a:off x="3455988" y="276225"/>
            <a:ext cx="33480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read</a:t>
            </a:r>
            <a:endParaRPr lang="zh-CN" altLang="en-US" sz="36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0" y="981075"/>
          <a:ext cx="9144000" cy="5184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4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8359">
                <a:tc>
                  <a:txBody>
                    <a:bodyPr/>
                    <a:lstStyle/>
                    <a:p>
                      <a:pPr algn="l"/>
                      <a:endParaRPr lang="zh-CN" altLang="en-US" sz="3200" dirty="0"/>
                    </a:p>
                  </a:txBody>
                  <a:tcPr marT="45715" marB="45715"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3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How many lessons do you have today?</a:t>
                      </a:r>
                      <a:endParaRPr lang="zh-CN" altLang="en-US" sz="32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15" marB="45715" anchor="ctr">
                    <a:solidFill>
                      <a:srgbClr val="CF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871">
                <a:tc>
                  <a:txBody>
                    <a:bodyPr/>
                    <a:lstStyle/>
                    <a:p>
                      <a:pPr algn="l"/>
                      <a:endParaRPr lang="zh-CN" altLang="en-US" sz="3200" dirty="0"/>
                    </a:p>
                  </a:txBody>
                  <a:tcPr marT="45715" marB="45715"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3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We have six.</a:t>
                      </a:r>
                      <a:endParaRPr lang="zh-CN" altLang="en-US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15" marB="45715" anchor="ctr">
                    <a:solidFill>
                      <a:srgbClr val="E9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176">
                <a:tc>
                  <a:txBody>
                    <a:bodyPr/>
                    <a:lstStyle/>
                    <a:p>
                      <a:pPr algn="l"/>
                      <a:endParaRPr lang="zh-CN" altLang="en-US" sz="3200" dirty="0"/>
                    </a:p>
                  </a:txBody>
                  <a:tcPr marT="45715" marB="45715"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How many lessons do you have in the morning?</a:t>
                      </a:r>
                      <a:endParaRPr lang="zh-CN" altLang="en-US" sz="3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15" marB="45715" anchor="ctr">
                    <a:solidFill>
                      <a:srgbClr val="CF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456">
                <a:tc>
                  <a:txBody>
                    <a:bodyPr/>
                    <a:lstStyle/>
                    <a:p>
                      <a:pPr algn="l"/>
                      <a:endParaRPr lang="zh-CN" altLang="en-US" sz="3200" dirty="0"/>
                    </a:p>
                  </a:txBody>
                  <a:tcPr marT="45715" marB="45715"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3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We have four.</a:t>
                      </a:r>
                      <a:endParaRPr lang="zh-CN" altLang="en-US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15" marB="45715" anchor="ctr">
                    <a:solidFill>
                      <a:srgbClr val="E9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456">
                <a:tc>
                  <a:txBody>
                    <a:bodyPr/>
                    <a:lstStyle/>
                    <a:p>
                      <a:pPr algn="l"/>
                      <a:endParaRPr lang="zh-CN" altLang="en-US" sz="3200" dirty="0"/>
                    </a:p>
                  </a:txBody>
                  <a:tcPr marT="45715" marB="45715"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What are they?</a:t>
                      </a:r>
                      <a:endParaRPr lang="zh-CN" altLang="en-US" sz="3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15" marB="45715" anchor="ctr">
                    <a:solidFill>
                      <a:srgbClr val="CF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8456">
                <a:tc>
                  <a:txBody>
                    <a:bodyPr/>
                    <a:lstStyle/>
                    <a:p>
                      <a:pPr algn="l"/>
                      <a:endParaRPr lang="zh-CN" altLang="en-US" sz="3200" dirty="0"/>
                    </a:p>
                  </a:txBody>
                  <a:tcPr marT="45715" marB="45715"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They’re </a:t>
                      </a:r>
                      <a:r>
                        <a:rPr lang="en-US" altLang="zh-CN" sz="3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maths</a:t>
                      </a:r>
                      <a:r>
                        <a:rPr lang="en-US" altLang="zh-CN" sz="3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, Chinese, English and PE.</a:t>
                      </a:r>
                      <a:endParaRPr lang="zh-CN" altLang="en-US" sz="3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15" marB="45715" anchor="ctr">
                    <a:solidFill>
                      <a:srgbClr val="E9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6649" name="图片 1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0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908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60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529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6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83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7" name="标题 1"/>
          <p:cNvSpPr txBox="1"/>
          <p:nvPr/>
        </p:nvSpPr>
        <p:spPr bwMode="auto">
          <a:xfrm>
            <a:off x="3348038" y="276225"/>
            <a:ext cx="3852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read</a:t>
            </a:r>
            <a:endParaRPr lang="zh-CN" altLang="en-US" sz="36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">
  <a:themeElements>
    <a:clrScheme name="自定义 58">
      <a:dk1>
        <a:srgbClr val="3D3F41"/>
      </a:dk1>
      <a:lt1>
        <a:srgbClr val="FFFFFF"/>
      </a:lt1>
      <a:dk2>
        <a:srgbClr val="3D3F41"/>
      </a:dk2>
      <a:lt2>
        <a:srgbClr val="EAF5FC"/>
      </a:lt2>
      <a:accent1>
        <a:srgbClr val="47B6E7"/>
      </a:accent1>
      <a:accent2>
        <a:srgbClr val="2BC3B5"/>
      </a:accent2>
      <a:accent3>
        <a:srgbClr val="92D050"/>
      </a:accent3>
      <a:accent4>
        <a:srgbClr val="FFC000"/>
      </a:accent4>
      <a:accent5>
        <a:srgbClr val="CEB9A3"/>
      </a:accent5>
      <a:accent6>
        <a:srgbClr val="7030A0"/>
      </a:accent6>
      <a:hlink>
        <a:srgbClr val="00B0F0"/>
      </a:hlink>
      <a:folHlink>
        <a:srgbClr val="AFB2B4"/>
      </a:folHlink>
    </a:clrScheme>
    <a:fontScheme name="自定义 13">
      <a:majorFont>
        <a:latin typeface="Castellar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389</Words>
  <Application>Microsoft Office PowerPoint</Application>
  <PresentationFormat>全屏显示(4:3)</PresentationFormat>
  <Paragraphs>83</Paragraphs>
  <Slides>15</Slides>
  <Notes>5</Notes>
  <HiddenSlides>0</HiddenSlides>
  <MMClips>10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黑体</vt:lpstr>
      <vt:lpstr>华文中宋</vt:lpstr>
      <vt:lpstr>楷体_GB2312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WWW.2PPT.COM</vt:lpstr>
      <vt:lpstr>Unit3  What subject do you like best?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2023-01-16T15:54:57Z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DA6FB7E018664B328FA0F81A3CC882A7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