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0" r:id="rId2"/>
    <p:sldId id="265" r:id="rId3"/>
    <p:sldId id="264" r:id="rId4"/>
    <p:sldId id="262" r:id="rId5"/>
    <p:sldId id="266" r:id="rId6"/>
    <p:sldId id="267" r:id="rId7"/>
    <p:sldId id="263" r:id="rId8"/>
    <p:sldId id="268" r:id="rId9"/>
    <p:sldId id="269" r:id="rId10"/>
    <p:sldId id="272" r:id="rId11"/>
    <p:sldId id="275" r:id="rId12"/>
    <p:sldId id="276" r:id="rId13"/>
    <p:sldId id="279" r:id="rId14"/>
    <p:sldId id="280" r:id="rId15"/>
    <p:sldId id="274" r:id="rId16"/>
    <p:sldId id="281" r:id="rId17"/>
    <p:sldId id="282" r:id="rId18"/>
    <p:sldId id="283" r:id="rId19"/>
    <p:sldId id="284" r:id="rId20"/>
    <p:sldId id="273" r:id="rId21"/>
    <p:sldId id="286" r:id="rId22"/>
    <p:sldId id="285" r:id="rId23"/>
    <p:sldId id="287" r:id="rId24"/>
    <p:sldId id="288" r:id="rId25"/>
    <p:sldId id="289" r:id="rId26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52A"/>
    <a:srgbClr val="252833"/>
    <a:srgbClr val="C1B59A"/>
    <a:srgbClr val="FFF5E1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25" autoAdjust="0"/>
    <p:restoredTop sz="94660"/>
  </p:normalViewPr>
  <p:slideViewPr>
    <p:cSldViewPr snapToGrid="0">
      <p:cViewPr>
        <p:scale>
          <a:sx n="66" d="100"/>
          <a:sy n="66" d="100"/>
        </p:scale>
        <p:origin x="-72" y="-13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103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D9-4444-9900-0B4238C0642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ED9-4444-9900-0B4238C0642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D9-4444-9900-0B4238C06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87-42C0-933B-2D0D2F4C7F5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87-42C0-933B-2D0D2F4C7F5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87-42C0-933B-2D0D2F4C7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FA7-4EA2-8ED9-1BB72879E9D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FA7-4EA2-8ED9-1BB72879E9D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A7-4EA2-8ED9-1BB72879E9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831-49F6-9138-50115FB524A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831-49F6-9138-50115FB524A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31-49F6-9138-50115FB524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73B-41EA-8632-2FEDDF5651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73B-41EA-8632-2FEDDF5651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73B-41EA-8632-2FEDDF5651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73B-41EA-8632-2FEDDF5651F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73B-41EA-8632-2FEDDF5651F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73B-41EA-8632-2FEDDF5651F5}"/>
              </c:ext>
            </c:extLst>
          </c:dPt>
          <c:cat>
            <c:strRef>
              <c:f>Sheet1!$A$2:$A$7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4th Qtr</c:v>
                </c:pt>
                <c:pt idx="5">
                  <c:v>4th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73B-41EA-8632-2FEDDF5651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bg>
      <p:bgPr>
        <a:blipFill rotWithShape="1">
          <a:blip r:embed="rId2"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7"/>
            <a:ext cx="775136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www.2Ppt.com/moban/          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www.2Ppt.com/hangye/ </a:t>
            </a:r>
          </a:p>
          <a:p>
            <a:pPr defTabSz="914400"/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www.2Ppt.com/jieri/          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www.2Ppt.com/sucai/</a:t>
            </a:r>
          </a:p>
          <a:p>
            <a:pPr defTabSz="914400"/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www.2Ppt.com/beijing/        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www.2Ppt.com/tubiao/      </a:t>
            </a:r>
          </a:p>
          <a:p>
            <a:pPr defTabSz="914400"/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www.2Ppt.com/xiazai/         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www.2Ppt.com/powerpoint/      </a:t>
            </a:r>
          </a:p>
          <a:p>
            <a:pPr defTabSz="914400"/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www.2Ppt.com/kejian/             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www.2Ppt.com/ziti/</a:t>
            </a:r>
          </a:p>
          <a:p>
            <a:pPr defTabSz="914400"/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www.2Ppt.com/xiazai/zongjie/ 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www.2Ppt.com/xiazai/jihua/</a:t>
            </a:r>
          </a:p>
          <a:p>
            <a:pPr defTabSz="914400"/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www.2Ppt.com/moban/shangwu/  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www.2Ppt.com/xiazai/jianli/  </a:t>
            </a:r>
          </a:p>
          <a:p>
            <a:pPr defTabSz="914400"/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www.2Ppt.com/xiazai/dabian/  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www.2Ppt.com/xiazai/huibao/    </a:t>
            </a:r>
          </a:p>
          <a:p>
            <a:pPr defTabSz="914400"/>
            <a:r>
              <a:rPr lang="en-US" altLang="zh-CN" sz="100" dirty="0">
                <a:solidFill>
                  <a:srgbClr val="22252A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100000">
              <a:schemeClr val="accent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39" y="-11575"/>
            <a:ext cx="3480124" cy="41794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714173" y="3877542"/>
            <a:ext cx="676365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7200" b="1" dirty="0">
                <a:solidFill>
                  <a:schemeClr val="accent1"/>
                </a:solidFill>
              </a:rPr>
              <a:t>岗位竞聘简历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74715" y="846931"/>
            <a:ext cx="10442575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6600" b="1" dirty="0">
                <a:solidFill>
                  <a:schemeClr val="accent3">
                    <a:alpha val="51000"/>
                  </a:schemeClr>
                </a:solidFill>
                <a:latin typeface="Century Gothic" panose="020B0502020202020204" pitchFamily="34" charset="0"/>
              </a:rPr>
              <a:t>2 0      </a:t>
            </a:r>
            <a:r>
              <a:rPr lang="en-US" altLang="zh-CN" sz="16600" b="1" dirty="0" smtClean="0">
                <a:solidFill>
                  <a:schemeClr val="accent3">
                    <a:alpha val="51000"/>
                  </a:schemeClr>
                </a:solidFill>
                <a:latin typeface="Century Gothic" panose="020B0502020202020204" pitchFamily="34" charset="0"/>
              </a:rPr>
              <a:t>3 </a:t>
            </a:r>
            <a:r>
              <a:rPr lang="en-US" altLang="zh-CN" sz="16600" b="1" dirty="0">
                <a:solidFill>
                  <a:schemeClr val="accent3">
                    <a:alpha val="51000"/>
                  </a:schemeClr>
                </a:solidFill>
                <a:latin typeface="Century Gothic" panose="020B0502020202020204" pitchFamily="34" charset="0"/>
              </a:rPr>
              <a:t>0</a:t>
            </a:r>
            <a:endParaRPr lang="zh-CN" altLang="en-US" sz="16600" b="1" dirty="0">
              <a:solidFill>
                <a:schemeClr val="accent3">
                  <a:alpha val="5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35203" y="5062014"/>
            <a:ext cx="772159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800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 JIAN LI MU BAN</a:t>
            </a:r>
            <a:endParaRPr lang="zh-CN" altLang="en-US" sz="2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714173" y="5937951"/>
            <a:ext cx="6763656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400" smtClean="0">
                <a:solidFill>
                  <a:schemeClr val="accent1"/>
                </a:solidFill>
              </a:rPr>
              <a:t>竞聘人：</a:t>
            </a:r>
            <a:r>
              <a:rPr lang="en-US" altLang="zh-CN" sz="2400" smtClean="0">
                <a:solidFill>
                  <a:schemeClr val="accent1"/>
                </a:solidFill>
              </a:rPr>
              <a:t>PPT818   </a:t>
            </a:r>
            <a:r>
              <a:rPr lang="zh-CN" altLang="en-US" sz="2400" smtClean="0">
                <a:solidFill>
                  <a:schemeClr val="accent1"/>
                </a:solidFill>
              </a:rPr>
              <a:t>时间：</a:t>
            </a:r>
            <a:r>
              <a:rPr lang="en-US" altLang="zh-CN" sz="2400" smtClean="0">
                <a:solidFill>
                  <a:schemeClr val="accent1"/>
                </a:solidFill>
              </a:rPr>
              <a:t>2030.12.12</a:t>
            </a:r>
            <a:endParaRPr lang="en-US" altLang="zh-CN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74715" y="986631"/>
            <a:ext cx="10442575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66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0      2</a:t>
            </a:r>
            <a:endParaRPr lang="zh-CN" altLang="en-US" sz="16600" b="1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12752" y="1083130"/>
            <a:ext cx="2566496" cy="308219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020459" y="4237892"/>
            <a:ext cx="415108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5400" b="1" dirty="0">
                <a:solidFill>
                  <a:schemeClr val="accent1"/>
                </a:solidFill>
              </a:rPr>
              <a:t>工作成效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94745" y="5204768"/>
            <a:ext cx="560251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sz="36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工作成效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1516741" y="2274861"/>
            <a:ext cx="4221785" cy="2578608"/>
            <a:chOff x="1800565" y="2427261"/>
            <a:chExt cx="4221785" cy="2578608"/>
          </a:xfrm>
        </p:grpSpPr>
        <p:sp>
          <p:nvSpPr>
            <p:cNvPr id="2" name="矩形 1"/>
            <p:cNvSpPr/>
            <p:nvPr/>
          </p:nvSpPr>
          <p:spPr>
            <a:xfrm>
              <a:off x="1800565" y="2427261"/>
              <a:ext cx="4221785" cy="2291043"/>
            </a:xfrm>
            <a:prstGeom prst="rect">
              <a:avLst/>
            </a:prstGeom>
            <a:blipFill dpi="0" rotWithShape="1">
              <a:blip r:embed="rId4" cstate="screen"/>
              <a:srcRect/>
              <a:tile tx="-825500" ty="-723900" sx="100000" sy="100000" flip="none" algn="tl"/>
            </a:blip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: 形状 8"/>
            <p:cNvSpPr/>
            <p:nvPr/>
          </p:nvSpPr>
          <p:spPr>
            <a:xfrm flipH="1">
              <a:off x="2705299" y="4430739"/>
              <a:ext cx="2412316" cy="575130"/>
            </a:xfrm>
            <a:custGeom>
              <a:avLst/>
              <a:gdLst>
                <a:gd name="connsiteX0" fmla="*/ 4484679 w 4864608"/>
                <a:gd name="connsiteY0" fmla="*/ 0 h 759859"/>
                <a:gd name="connsiteX1" fmla="*/ 2432304 w 4864608"/>
                <a:gd name="connsiteY1" fmla="*/ 0 h 759859"/>
                <a:gd name="connsiteX2" fmla="*/ 379929 w 4864608"/>
                <a:gd name="connsiteY2" fmla="*/ 0 h 759859"/>
                <a:gd name="connsiteX3" fmla="*/ 0 w 4864608"/>
                <a:gd name="connsiteY3" fmla="*/ 379930 h 759859"/>
                <a:gd name="connsiteX4" fmla="*/ 379929 w 4864608"/>
                <a:gd name="connsiteY4" fmla="*/ 759859 h 759859"/>
                <a:gd name="connsiteX5" fmla="*/ 2432304 w 4864608"/>
                <a:gd name="connsiteY5" fmla="*/ 759859 h 759859"/>
                <a:gd name="connsiteX6" fmla="*/ 4484679 w 4864608"/>
                <a:gd name="connsiteY6" fmla="*/ 759859 h 759859"/>
                <a:gd name="connsiteX7" fmla="*/ 4864608 w 4864608"/>
                <a:gd name="connsiteY7" fmla="*/ 379930 h 75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64608" h="759859">
                  <a:moveTo>
                    <a:pt x="4484679" y="0"/>
                  </a:moveTo>
                  <a:lnTo>
                    <a:pt x="2432304" y="0"/>
                  </a:lnTo>
                  <a:lnTo>
                    <a:pt x="379929" y="0"/>
                  </a:lnTo>
                  <a:lnTo>
                    <a:pt x="0" y="379930"/>
                  </a:lnTo>
                  <a:lnTo>
                    <a:pt x="379929" y="759859"/>
                  </a:lnTo>
                  <a:lnTo>
                    <a:pt x="2432304" y="759859"/>
                  </a:lnTo>
                  <a:lnTo>
                    <a:pt x="4484679" y="759859"/>
                  </a:lnTo>
                  <a:lnTo>
                    <a:pt x="4864608" y="37993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453480" y="2274861"/>
            <a:ext cx="4221785" cy="2578608"/>
            <a:chOff x="6169650" y="2427261"/>
            <a:chExt cx="4221785" cy="2578608"/>
          </a:xfrm>
        </p:grpSpPr>
        <p:sp>
          <p:nvSpPr>
            <p:cNvPr id="10" name="矩形 9"/>
            <p:cNvSpPr/>
            <p:nvPr/>
          </p:nvSpPr>
          <p:spPr>
            <a:xfrm flipH="1">
              <a:off x="6169650" y="2427261"/>
              <a:ext cx="4221785" cy="2291043"/>
            </a:xfrm>
            <a:prstGeom prst="rect">
              <a:avLst/>
            </a:prstGeom>
            <a:blipFill dpi="0" rotWithShape="1">
              <a:blip r:embed="rId5" cstate="screen"/>
              <a:srcRect/>
              <a:tile tx="0" ty="-361950" sx="100000" sy="100000" flip="none" algn="tl"/>
            </a:blip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任意多边形: 形状 11"/>
            <p:cNvSpPr/>
            <p:nvPr/>
          </p:nvSpPr>
          <p:spPr>
            <a:xfrm flipH="1">
              <a:off x="7074384" y="4430739"/>
              <a:ext cx="2412316" cy="575130"/>
            </a:xfrm>
            <a:custGeom>
              <a:avLst/>
              <a:gdLst>
                <a:gd name="connsiteX0" fmla="*/ 4484679 w 4864608"/>
                <a:gd name="connsiteY0" fmla="*/ 0 h 759859"/>
                <a:gd name="connsiteX1" fmla="*/ 2432304 w 4864608"/>
                <a:gd name="connsiteY1" fmla="*/ 0 h 759859"/>
                <a:gd name="connsiteX2" fmla="*/ 379929 w 4864608"/>
                <a:gd name="connsiteY2" fmla="*/ 0 h 759859"/>
                <a:gd name="connsiteX3" fmla="*/ 0 w 4864608"/>
                <a:gd name="connsiteY3" fmla="*/ 379930 h 759859"/>
                <a:gd name="connsiteX4" fmla="*/ 379929 w 4864608"/>
                <a:gd name="connsiteY4" fmla="*/ 759859 h 759859"/>
                <a:gd name="connsiteX5" fmla="*/ 2432304 w 4864608"/>
                <a:gd name="connsiteY5" fmla="*/ 759859 h 759859"/>
                <a:gd name="connsiteX6" fmla="*/ 4484679 w 4864608"/>
                <a:gd name="connsiteY6" fmla="*/ 759859 h 759859"/>
                <a:gd name="connsiteX7" fmla="*/ 4864608 w 4864608"/>
                <a:gd name="connsiteY7" fmla="*/ 379930 h 75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64608" h="759859">
                  <a:moveTo>
                    <a:pt x="4484679" y="0"/>
                  </a:moveTo>
                  <a:lnTo>
                    <a:pt x="2432304" y="0"/>
                  </a:lnTo>
                  <a:lnTo>
                    <a:pt x="379929" y="0"/>
                  </a:lnTo>
                  <a:lnTo>
                    <a:pt x="0" y="379930"/>
                  </a:lnTo>
                  <a:lnTo>
                    <a:pt x="379929" y="759859"/>
                  </a:lnTo>
                  <a:lnTo>
                    <a:pt x="2432304" y="759859"/>
                  </a:lnTo>
                  <a:lnTo>
                    <a:pt x="4484679" y="759859"/>
                  </a:lnTo>
                  <a:lnTo>
                    <a:pt x="4864608" y="37993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520716" y="5177186"/>
            <a:ext cx="4217808" cy="7238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200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455465" y="5177186"/>
            <a:ext cx="4217808" cy="7238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200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870390" y="4343079"/>
            <a:ext cx="1514484" cy="51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24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+mj-ea"/>
              </a:rPr>
              <a:t>持续学习</a:t>
            </a:r>
            <a:endParaRPr lang="en-US" altLang="zh-CN" sz="2400" b="1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  <a:ea typeface="+mj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807127" y="4343079"/>
            <a:ext cx="1514484" cy="51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zh-CN" altLang="en-US" sz="24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+mj-ea"/>
              </a:rPr>
              <a:t>逐步成熟</a:t>
            </a:r>
            <a:endParaRPr lang="en-US" altLang="zh-CN" sz="2400" b="1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  <a:ea typeface="+mj-ea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2303590" y="3253826"/>
            <a:ext cx="205927" cy="9143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 rot="5400000">
            <a:off x="5325049" y="4320496"/>
            <a:ext cx="205926" cy="9143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 rot="5400000">
            <a:off x="7944424" y="2396322"/>
            <a:ext cx="205926" cy="9143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2642116" y="3522451"/>
            <a:ext cx="1954583" cy="699556"/>
            <a:chOff x="1809751" y="2572670"/>
            <a:chExt cx="1954583" cy="699556"/>
          </a:xfrm>
        </p:grpSpPr>
        <p:sp>
          <p:nvSpPr>
            <p:cNvPr id="35" name="文本框 34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pic>
        <p:nvPicPr>
          <p:cNvPr id="37" name="图片 36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工作成效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0" name="直接连接符 39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/>
          <p:cNvGrpSpPr/>
          <p:nvPr/>
        </p:nvGrpSpPr>
        <p:grpSpPr>
          <a:xfrm>
            <a:off x="7915629" y="3089308"/>
            <a:ext cx="1954583" cy="699556"/>
            <a:chOff x="1809751" y="2572670"/>
            <a:chExt cx="1954583" cy="699556"/>
          </a:xfrm>
        </p:grpSpPr>
        <p:sp>
          <p:nvSpPr>
            <p:cNvPr id="42" name="文本框 41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3643267" y="4986181"/>
            <a:ext cx="1954583" cy="699556"/>
            <a:chOff x="1809752" y="2572670"/>
            <a:chExt cx="1954582" cy="699556"/>
          </a:xfrm>
        </p:grpSpPr>
        <p:sp>
          <p:nvSpPr>
            <p:cNvPr id="45" name="文本框 44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2249851" y="2572670"/>
              <a:ext cx="1514483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 algn="r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920116" y="2617643"/>
            <a:ext cx="8351768" cy="2848271"/>
            <a:chOff x="1920116" y="2617639"/>
            <a:chExt cx="8351768" cy="2848271"/>
          </a:xfrm>
        </p:grpSpPr>
        <p:sp>
          <p:nvSpPr>
            <p:cNvPr id="14" name="任意多边形: 形状 13"/>
            <p:cNvSpPr>
              <a:spLocks noChangeArrowheads="1"/>
            </p:cNvSpPr>
            <p:nvPr/>
          </p:nvSpPr>
          <p:spPr bwMode="auto">
            <a:xfrm>
              <a:off x="1920116" y="2617639"/>
              <a:ext cx="8351768" cy="2848271"/>
            </a:xfrm>
            <a:custGeom>
              <a:avLst/>
              <a:gdLst>
                <a:gd name="connsiteX0" fmla="*/ 0 w 8351768"/>
                <a:gd name="connsiteY0" fmla="*/ 0 h 2848271"/>
                <a:gd name="connsiteX1" fmla="*/ 5671917 w 8351768"/>
                <a:gd name="connsiteY1" fmla="*/ 0 h 2848271"/>
                <a:gd name="connsiteX2" fmla="*/ 5671917 w 8351768"/>
                <a:gd name="connsiteY2" fmla="*/ 597129 h 2848271"/>
                <a:gd name="connsiteX3" fmla="*/ 5671917 w 8351768"/>
                <a:gd name="connsiteY3" fmla="*/ 648000 h 2848271"/>
                <a:gd name="connsiteX4" fmla="*/ 5671917 w 8351768"/>
                <a:gd name="connsiteY4" fmla="*/ 1840361 h 2848271"/>
                <a:gd name="connsiteX5" fmla="*/ 5340714 w 8351768"/>
                <a:gd name="connsiteY5" fmla="*/ 1840361 h 2848271"/>
                <a:gd name="connsiteX6" fmla="*/ 5023917 w 8351768"/>
                <a:gd name="connsiteY6" fmla="*/ 1840361 h 2848271"/>
                <a:gd name="connsiteX7" fmla="*/ 4619211 w 8351768"/>
                <a:gd name="connsiteY7" fmla="*/ 1840361 h 2848271"/>
                <a:gd name="connsiteX8" fmla="*/ 4619211 w 8351768"/>
                <a:gd name="connsiteY8" fmla="*/ 2200271 h 2848271"/>
                <a:gd name="connsiteX9" fmla="*/ 8351768 w 8351768"/>
                <a:gd name="connsiteY9" fmla="*/ 2200271 h 2848271"/>
                <a:gd name="connsiteX10" fmla="*/ 8351768 w 8351768"/>
                <a:gd name="connsiteY10" fmla="*/ 2848271 h 2848271"/>
                <a:gd name="connsiteX11" fmla="*/ 4619211 w 8351768"/>
                <a:gd name="connsiteY11" fmla="*/ 2848271 h 2848271"/>
                <a:gd name="connsiteX12" fmla="*/ 4518677 w 8351768"/>
                <a:gd name="connsiteY12" fmla="*/ 2848271 h 2848271"/>
                <a:gd name="connsiteX13" fmla="*/ 3971211 w 8351768"/>
                <a:gd name="connsiteY13" fmla="*/ 2848271 h 2848271"/>
                <a:gd name="connsiteX14" fmla="*/ 3971211 w 8351768"/>
                <a:gd name="connsiteY14" fmla="*/ 1840361 h 2848271"/>
                <a:gd name="connsiteX15" fmla="*/ 3971211 w 8351768"/>
                <a:gd name="connsiteY15" fmla="*/ 1500657 h 2848271"/>
                <a:gd name="connsiteX16" fmla="*/ 3971211 w 8351768"/>
                <a:gd name="connsiteY16" fmla="*/ 1192361 h 2848271"/>
                <a:gd name="connsiteX17" fmla="*/ 5023917 w 8351768"/>
                <a:gd name="connsiteY17" fmla="*/ 1192361 h 2848271"/>
                <a:gd name="connsiteX18" fmla="*/ 5023917 w 8351768"/>
                <a:gd name="connsiteY18" fmla="*/ 648000 h 2848271"/>
                <a:gd name="connsiteX19" fmla="*/ 0 w 8351768"/>
                <a:gd name="connsiteY19" fmla="*/ 648000 h 284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351768" h="2848271">
                  <a:moveTo>
                    <a:pt x="0" y="0"/>
                  </a:moveTo>
                  <a:lnTo>
                    <a:pt x="5671917" y="0"/>
                  </a:lnTo>
                  <a:lnTo>
                    <a:pt x="5671917" y="597129"/>
                  </a:lnTo>
                  <a:lnTo>
                    <a:pt x="5671917" y="648000"/>
                  </a:lnTo>
                  <a:lnTo>
                    <a:pt x="5671917" y="1840361"/>
                  </a:lnTo>
                  <a:lnTo>
                    <a:pt x="5340714" y="1840361"/>
                  </a:lnTo>
                  <a:lnTo>
                    <a:pt x="5023917" y="1840361"/>
                  </a:lnTo>
                  <a:lnTo>
                    <a:pt x="4619211" y="1840361"/>
                  </a:lnTo>
                  <a:lnTo>
                    <a:pt x="4619211" y="2200271"/>
                  </a:lnTo>
                  <a:lnTo>
                    <a:pt x="8351768" y="2200271"/>
                  </a:lnTo>
                  <a:lnTo>
                    <a:pt x="8351768" y="2848271"/>
                  </a:lnTo>
                  <a:lnTo>
                    <a:pt x="4619211" y="2848271"/>
                  </a:lnTo>
                  <a:lnTo>
                    <a:pt x="4518677" y="2848271"/>
                  </a:lnTo>
                  <a:lnTo>
                    <a:pt x="3971211" y="2848271"/>
                  </a:lnTo>
                  <a:lnTo>
                    <a:pt x="3971211" y="1840361"/>
                  </a:lnTo>
                  <a:lnTo>
                    <a:pt x="3971211" y="1500657"/>
                  </a:lnTo>
                  <a:lnTo>
                    <a:pt x="3971211" y="1192361"/>
                  </a:lnTo>
                  <a:lnTo>
                    <a:pt x="5023917" y="1192361"/>
                  </a:lnTo>
                  <a:lnTo>
                    <a:pt x="5023917" y="648000"/>
                  </a:lnTo>
                  <a:lnTo>
                    <a:pt x="0" y="64800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2770909" y="2956560"/>
              <a:ext cx="4502443" cy="0"/>
            </a:xfrm>
            <a:prstGeom prst="line">
              <a:avLst/>
            </a:pr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6232525" y="4168140"/>
              <a:ext cx="1040827" cy="0"/>
            </a:xfrm>
            <a:prstGeom prst="line">
              <a:avLst/>
            </a:pr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6232525" y="5135880"/>
              <a:ext cx="4039359" cy="0"/>
            </a:xfrm>
            <a:prstGeom prst="line">
              <a:avLst/>
            </a:pr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6667500" y="3562288"/>
              <a:ext cx="1211704" cy="0"/>
            </a:xfrm>
            <a:prstGeom prst="line">
              <a:avLst/>
            </a:pr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232525" y="4168140"/>
              <a:ext cx="0" cy="967740"/>
            </a:xfrm>
            <a:prstGeom prst="line">
              <a:avLst/>
            </a:prstGeom>
            <a:ln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椭圆 47"/>
            <p:cNvSpPr/>
            <p:nvPr/>
          </p:nvSpPr>
          <p:spPr>
            <a:xfrm>
              <a:off x="2200632" y="2768135"/>
              <a:ext cx="411838" cy="360500"/>
            </a:xfrm>
            <a:custGeom>
              <a:avLst/>
              <a:gdLst>
                <a:gd name="T0" fmla="*/ 215 w 406"/>
                <a:gd name="T1" fmla="*/ 162 h 356"/>
                <a:gd name="T2" fmla="*/ 157 w 406"/>
                <a:gd name="T3" fmla="*/ 102 h 356"/>
                <a:gd name="T4" fmla="*/ 19 w 406"/>
                <a:gd name="T5" fmla="*/ 242 h 356"/>
                <a:gd name="T6" fmla="*/ 0 w 406"/>
                <a:gd name="T7" fmla="*/ 224 h 356"/>
                <a:gd name="T8" fmla="*/ 157 w 406"/>
                <a:gd name="T9" fmla="*/ 64 h 356"/>
                <a:gd name="T10" fmla="*/ 216 w 406"/>
                <a:gd name="T11" fmla="*/ 124 h 356"/>
                <a:gd name="T12" fmla="*/ 315 w 406"/>
                <a:gd name="T13" fmla="*/ 28 h 356"/>
                <a:gd name="T14" fmla="*/ 287 w 406"/>
                <a:gd name="T15" fmla="*/ 0 h 356"/>
                <a:gd name="T16" fmla="*/ 362 w 406"/>
                <a:gd name="T17" fmla="*/ 0 h 356"/>
                <a:gd name="T18" fmla="*/ 362 w 406"/>
                <a:gd name="T19" fmla="*/ 74 h 356"/>
                <a:gd name="T20" fmla="*/ 334 w 406"/>
                <a:gd name="T21" fmla="*/ 47 h 356"/>
                <a:gd name="T22" fmla="*/ 215 w 406"/>
                <a:gd name="T23" fmla="*/ 162 h 356"/>
                <a:gd name="T24" fmla="*/ 66 w 406"/>
                <a:gd name="T25" fmla="*/ 356 h 356"/>
                <a:gd name="T26" fmla="*/ 156 w 406"/>
                <a:gd name="T27" fmla="*/ 356 h 356"/>
                <a:gd name="T28" fmla="*/ 156 w 406"/>
                <a:gd name="T29" fmla="*/ 230 h 356"/>
                <a:gd name="T30" fmla="*/ 66 w 406"/>
                <a:gd name="T31" fmla="*/ 230 h 356"/>
                <a:gd name="T32" fmla="*/ 66 w 406"/>
                <a:gd name="T33" fmla="*/ 356 h 356"/>
                <a:gd name="T34" fmla="*/ 191 w 406"/>
                <a:gd name="T35" fmla="*/ 356 h 356"/>
                <a:gd name="T36" fmla="*/ 281 w 406"/>
                <a:gd name="T37" fmla="*/ 356 h 356"/>
                <a:gd name="T38" fmla="*/ 281 w 406"/>
                <a:gd name="T39" fmla="*/ 190 h 356"/>
                <a:gd name="T40" fmla="*/ 191 w 406"/>
                <a:gd name="T41" fmla="*/ 190 h 356"/>
                <a:gd name="T42" fmla="*/ 191 w 406"/>
                <a:gd name="T43" fmla="*/ 356 h 356"/>
                <a:gd name="T44" fmla="*/ 316 w 406"/>
                <a:gd name="T45" fmla="*/ 106 h 356"/>
                <a:gd name="T46" fmla="*/ 316 w 406"/>
                <a:gd name="T47" fmla="*/ 356 h 356"/>
                <a:gd name="T48" fmla="*/ 406 w 406"/>
                <a:gd name="T49" fmla="*/ 356 h 356"/>
                <a:gd name="T50" fmla="*/ 406 w 406"/>
                <a:gd name="T51" fmla="*/ 106 h 356"/>
                <a:gd name="T52" fmla="*/ 316 w 406"/>
                <a:gd name="T53" fmla="*/ 106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6" h="356">
                  <a:moveTo>
                    <a:pt x="215" y="162"/>
                  </a:moveTo>
                  <a:lnTo>
                    <a:pt x="157" y="102"/>
                  </a:lnTo>
                  <a:lnTo>
                    <a:pt x="19" y="242"/>
                  </a:lnTo>
                  <a:lnTo>
                    <a:pt x="0" y="224"/>
                  </a:lnTo>
                  <a:lnTo>
                    <a:pt x="157" y="64"/>
                  </a:lnTo>
                  <a:lnTo>
                    <a:pt x="216" y="124"/>
                  </a:lnTo>
                  <a:lnTo>
                    <a:pt x="315" y="28"/>
                  </a:lnTo>
                  <a:lnTo>
                    <a:pt x="287" y="0"/>
                  </a:lnTo>
                  <a:lnTo>
                    <a:pt x="362" y="0"/>
                  </a:lnTo>
                  <a:lnTo>
                    <a:pt x="362" y="74"/>
                  </a:lnTo>
                  <a:lnTo>
                    <a:pt x="334" y="47"/>
                  </a:lnTo>
                  <a:lnTo>
                    <a:pt x="215" y="162"/>
                  </a:lnTo>
                  <a:close/>
                  <a:moveTo>
                    <a:pt x="66" y="356"/>
                  </a:moveTo>
                  <a:lnTo>
                    <a:pt x="156" y="356"/>
                  </a:lnTo>
                  <a:lnTo>
                    <a:pt x="156" y="230"/>
                  </a:lnTo>
                  <a:lnTo>
                    <a:pt x="66" y="230"/>
                  </a:lnTo>
                  <a:lnTo>
                    <a:pt x="66" y="356"/>
                  </a:lnTo>
                  <a:close/>
                  <a:moveTo>
                    <a:pt x="191" y="356"/>
                  </a:moveTo>
                  <a:lnTo>
                    <a:pt x="281" y="356"/>
                  </a:lnTo>
                  <a:lnTo>
                    <a:pt x="281" y="190"/>
                  </a:lnTo>
                  <a:lnTo>
                    <a:pt x="191" y="190"/>
                  </a:lnTo>
                  <a:lnTo>
                    <a:pt x="191" y="356"/>
                  </a:lnTo>
                  <a:close/>
                  <a:moveTo>
                    <a:pt x="316" y="106"/>
                  </a:moveTo>
                  <a:lnTo>
                    <a:pt x="316" y="356"/>
                  </a:lnTo>
                  <a:lnTo>
                    <a:pt x="406" y="356"/>
                  </a:lnTo>
                  <a:lnTo>
                    <a:pt x="406" y="106"/>
                  </a:lnTo>
                  <a:lnTo>
                    <a:pt x="316" y="10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组合 79"/>
          <p:cNvGrpSpPr/>
          <p:nvPr/>
        </p:nvGrpSpPr>
        <p:grpSpPr>
          <a:xfrm>
            <a:off x="3945264" y="2381537"/>
            <a:ext cx="4301472" cy="3431310"/>
            <a:chOff x="3945264" y="2381537"/>
            <a:chExt cx="4301472" cy="3431310"/>
          </a:xfrm>
        </p:grpSpPr>
        <p:sp>
          <p:nvSpPr>
            <p:cNvPr id="2" name="Line 10"/>
            <p:cNvSpPr>
              <a:spLocks noChangeShapeType="1"/>
            </p:cNvSpPr>
            <p:nvPr/>
          </p:nvSpPr>
          <p:spPr bwMode="auto">
            <a:xfrm>
              <a:off x="4380437" y="4104526"/>
              <a:ext cx="3438786" cy="0"/>
            </a:xfrm>
            <a:prstGeom prst="line">
              <a:avLst/>
            </a:prstGeom>
            <a:noFill/>
            <a:ln w="12700" cap="flat">
              <a:solidFill>
                <a:schemeClr val="accent2"/>
              </a:solidFill>
              <a:prstDash val="sys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" name="Line 13"/>
            <p:cNvSpPr>
              <a:spLocks noChangeShapeType="1"/>
            </p:cNvSpPr>
            <p:nvPr/>
          </p:nvSpPr>
          <p:spPr bwMode="auto">
            <a:xfrm>
              <a:off x="4807202" y="2809049"/>
              <a:ext cx="2595719" cy="2595718"/>
            </a:xfrm>
            <a:prstGeom prst="line">
              <a:avLst/>
            </a:prstGeom>
            <a:noFill/>
            <a:ln w="12700" cap="flat">
              <a:solidFill>
                <a:schemeClr val="accent2"/>
              </a:solidFill>
              <a:prstDash val="sys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" name="Line 14"/>
            <p:cNvSpPr>
              <a:spLocks noChangeShapeType="1"/>
            </p:cNvSpPr>
            <p:nvPr/>
          </p:nvSpPr>
          <p:spPr bwMode="auto">
            <a:xfrm flipV="1">
              <a:off x="4807202" y="2809049"/>
              <a:ext cx="2595719" cy="2595718"/>
            </a:xfrm>
            <a:prstGeom prst="line">
              <a:avLst/>
            </a:prstGeom>
            <a:noFill/>
            <a:ln w="12700" cap="flat">
              <a:solidFill>
                <a:schemeClr val="accent2"/>
              </a:solidFill>
              <a:prstDash val="sys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5417080" y="3415938"/>
              <a:ext cx="1374468" cy="13759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en-US"/>
            </a:p>
          </p:txBody>
        </p:sp>
        <p:sp>
          <p:nvSpPr>
            <p:cNvPr id="7" name="Rectangle 16"/>
            <p:cNvSpPr>
              <a:spLocks noChangeArrowheads="1"/>
            </p:cNvSpPr>
            <p:nvPr/>
          </p:nvSpPr>
          <p:spPr bwMode="auto">
            <a:xfrm>
              <a:off x="4380437" y="2381537"/>
              <a:ext cx="855773" cy="8565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6963451" y="2381537"/>
              <a:ext cx="855773" cy="85652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3945264" y="3665569"/>
              <a:ext cx="854278" cy="85427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4380437" y="4956327"/>
              <a:ext cx="855773" cy="8565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7392458" y="3665569"/>
              <a:ext cx="854278" cy="85427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2" name="Rectangle 17"/>
            <p:cNvSpPr>
              <a:spLocks noChangeArrowheads="1"/>
            </p:cNvSpPr>
            <p:nvPr/>
          </p:nvSpPr>
          <p:spPr bwMode="auto">
            <a:xfrm>
              <a:off x="6963451" y="4956327"/>
              <a:ext cx="855773" cy="8565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4" name="Rectangle 16"/>
            <p:cNvSpPr>
              <a:spLocks noChangeArrowheads="1"/>
            </p:cNvSpPr>
            <p:nvPr/>
          </p:nvSpPr>
          <p:spPr bwMode="auto">
            <a:xfrm>
              <a:off x="4616439" y="2622016"/>
              <a:ext cx="383770" cy="375561"/>
            </a:xfrm>
            <a:custGeom>
              <a:avLst/>
              <a:gdLst>
                <a:gd name="T0" fmla="*/ 3915 w 4537"/>
                <a:gd name="T1" fmla="*/ 1659 h 4447"/>
                <a:gd name="T2" fmla="*/ 3838 w 4537"/>
                <a:gd name="T3" fmla="*/ 1476 h 4447"/>
                <a:gd name="T4" fmla="*/ 4033 w 4537"/>
                <a:gd name="T5" fmla="*/ 808 h 4447"/>
                <a:gd name="T6" fmla="*/ 3695 w 4537"/>
                <a:gd name="T7" fmla="*/ 478 h 4447"/>
                <a:gd name="T8" fmla="*/ 3662 w 4537"/>
                <a:gd name="T9" fmla="*/ 450 h 4447"/>
                <a:gd name="T10" fmla="*/ 3623 w 4537"/>
                <a:gd name="T11" fmla="*/ 450 h 4447"/>
                <a:gd name="T12" fmla="*/ 3027 w 4537"/>
                <a:gd name="T13" fmla="*/ 683 h 4447"/>
                <a:gd name="T14" fmla="*/ 2837 w 4537"/>
                <a:gd name="T15" fmla="*/ 606 h 4447"/>
                <a:gd name="T16" fmla="*/ 2496 w 4537"/>
                <a:gd name="T17" fmla="*/ 1 h 4447"/>
                <a:gd name="T18" fmla="*/ 2020 w 4537"/>
                <a:gd name="T19" fmla="*/ 1 h 4447"/>
                <a:gd name="T20" fmla="*/ 1694 w 4537"/>
                <a:gd name="T21" fmla="*/ 609 h 4447"/>
                <a:gd name="T22" fmla="*/ 1505 w 4537"/>
                <a:gd name="T23" fmla="*/ 685 h 4447"/>
                <a:gd name="T24" fmla="*/ 899 w 4537"/>
                <a:gd name="T25" fmla="*/ 464 h 4447"/>
                <a:gd name="T26" fmla="*/ 854 w 4537"/>
                <a:gd name="T27" fmla="*/ 466 h 4447"/>
                <a:gd name="T28" fmla="*/ 491 w 4537"/>
                <a:gd name="T29" fmla="*/ 822 h 4447"/>
                <a:gd name="T30" fmla="*/ 696 w 4537"/>
                <a:gd name="T31" fmla="*/ 1481 h 4447"/>
                <a:gd name="T32" fmla="*/ 619 w 4537"/>
                <a:gd name="T33" fmla="*/ 1664 h 4447"/>
                <a:gd name="T34" fmla="*/ 0 w 4537"/>
                <a:gd name="T35" fmla="*/ 1999 h 4447"/>
                <a:gd name="T36" fmla="*/ 0 w 4537"/>
                <a:gd name="T37" fmla="*/ 2467 h 4447"/>
                <a:gd name="T38" fmla="*/ 621 w 4537"/>
                <a:gd name="T39" fmla="*/ 2789 h 4447"/>
                <a:gd name="T40" fmla="*/ 698 w 4537"/>
                <a:gd name="T41" fmla="*/ 2971 h 4447"/>
                <a:gd name="T42" fmla="*/ 503 w 4537"/>
                <a:gd name="T43" fmla="*/ 3638 h 4447"/>
                <a:gd name="T44" fmla="*/ 841 w 4537"/>
                <a:gd name="T45" fmla="*/ 3969 h 4447"/>
                <a:gd name="T46" fmla="*/ 874 w 4537"/>
                <a:gd name="T47" fmla="*/ 3998 h 4447"/>
                <a:gd name="T48" fmla="*/ 914 w 4537"/>
                <a:gd name="T49" fmla="*/ 3998 h 4447"/>
                <a:gd name="T50" fmla="*/ 1510 w 4537"/>
                <a:gd name="T51" fmla="*/ 3764 h 4447"/>
                <a:gd name="T52" fmla="*/ 1698 w 4537"/>
                <a:gd name="T53" fmla="*/ 3841 h 4447"/>
                <a:gd name="T54" fmla="*/ 2040 w 4537"/>
                <a:gd name="T55" fmla="*/ 4446 h 4447"/>
                <a:gd name="T56" fmla="*/ 2517 w 4537"/>
                <a:gd name="T57" fmla="*/ 4446 h 4447"/>
                <a:gd name="T58" fmla="*/ 2843 w 4537"/>
                <a:gd name="T59" fmla="*/ 3839 h 4447"/>
                <a:gd name="T60" fmla="*/ 3032 w 4537"/>
                <a:gd name="T61" fmla="*/ 3762 h 4447"/>
                <a:gd name="T62" fmla="*/ 3637 w 4537"/>
                <a:gd name="T63" fmla="*/ 3983 h 4447"/>
                <a:gd name="T64" fmla="*/ 3682 w 4537"/>
                <a:gd name="T65" fmla="*/ 3982 h 4447"/>
                <a:gd name="T66" fmla="*/ 4048 w 4537"/>
                <a:gd name="T67" fmla="*/ 3623 h 4447"/>
                <a:gd name="T68" fmla="*/ 3841 w 4537"/>
                <a:gd name="T69" fmla="*/ 2966 h 4447"/>
                <a:gd name="T70" fmla="*/ 3917 w 4537"/>
                <a:gd name="T71" fmla="*/ 2783 h 4447"/>
                <a:gd name="T72" fmla="*/ 4537 w 4537"/>
                <a:gd name="T73" fmla="*/ 2447 h 4447"/>
                <a:gd name="T74" fmla="*/ 4537 w 4537"/>
                <a:gd name="T75" fmla="*/ 1980 h 4447"/>
                <a:gd name="T76" fmla="*/ 3915 w 4537"/>
                <a:gd name="T77" fmla="*/ 1659 h 4447"/>
                <a:gd name="T78" fmla="*/ 2268 w 4537"/>
                <a:gd name="T79" fmla="*/ 3001 h 4447"/>
                <a:gd name="T80" fmla="*/ 1475 w 4537"/>
                <a:gd name="T81" fmla="*/ 2223 h 4447"/>
                <a:gd name="T82" fmla="*/ 2268 w 4537"/>
                <a:gd name="T83" fmla="*/ 1446 h 4447"/>
                <a:gd name="T84" fmla="*/ 3061 w 4537"/>
                <a:gd name="T85" fmla="*/ 2223 h 4447"/>
                <a:gd name="T86" fmla="*/ 2268 w 4537"/>
                <a:gd name="T87" fmla="*/ 3001 h 4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537" h="4447">
                  <a:moveTo>
                    <a:pt x="3915" y="1659"/>
                  </a:moveTo>
                  <a:lnTo>
                    <a:pt x="3838" y="1476"/>
                  </a:lnTo>
                  <a:cubicBezTo>
                    <a:pt x="4102" y="878"/>
                    <a:pt x="4085" y="860"/>
                    <a:pt x="4033" y="808"/>
                  </a:cubicBezTo>
                  <a:lnTo>
                    <a:pt x="3695" y="478"/>
                  </a:lnTo>
                  <a:lnTo>
                    <a:pt x="3662" y="450"/>
                  </a:lnTo>
                  <a:lnTo>
                    <a:pt x="3623" y="450"/>
                  </a:lnTo>
                  <a:cubicBezTo>
                    <a:pt x="3602" y="450"/>
                    <a:pt x="3540" y="450"/>
                    <a:pt x="3027" y="683"/>
                  </a:cubicBezTo>
                  <a:lnTo>
                    <a:pt x="2837" y="606"/>
                  </a:lnTo>
                  <a:cubicBezTo>
                    <a:pt x="2593" y="1"/>
                    <a:pt x="2568" y="1"/>
                    <a:pt x="2496" y="1"/>
                  </a:cubicBezTo>
                  <a:lnTo>
                    <a:pt x="2020" y="1"/>
                  </a:lnTo>
                  <a:cubicBezTo>
                    <a:pt x="1948" y="1"/>
                    <a:pt x="1920" y="0"/>
                    <a:pt x="1694" y="609"/>
                  </a:cubicBezTo>
                  <a:lnTo>
                    <a:pt x="1505" y="685"/>
                  </a:lnTo>
                  <a:cubicBezTo>
                    <a:pt x="1158" y="538"/>
                    <a:pt x="954" y="464"/>
                    <a:pt x="899" y="464"/>
                  </a:cubicBezTo>
                  <a:lnTo>
                    <a:pt x="854" y="466"/>
                  </a:lnTo>
                  <a:lnTo>
                    <a:pt x="491" y="822"/>
                  </a:lnTo>
                  <a:cubicBezTo>
                    <a:pt x="436" y="874"/>
                    <a:pt x="416" y="892"/>
                    <a:pt x="696" y="1481"/>
                  </a:cubicBezTo>
                  <a:lnTo>
                    <a:pt x="619" y="1664"/>
                  </a:lnTo>
                  <a:cubicBezTo>
                    <a:pt x="0" y="1903"/>
                    <a:pt x="0" y="1926"/>
                    <a:pt x="0" y="1999"/>
                  </a:cubicBezTo>
                  <a:lnTo>
                    <a:pt x="0" y="2467"/>
                  </a:lnTo>
                  <a:cubicBezTo>
                    <a:pt x="0" y="2540"/>
                    <a:pt x="0" y="2566"/>
                    <a:pt x="621" y="2789"/>
                  </a:cubicBezTo>
                  <a:lnTo>
                    <a:pt x="698" y="2971"/>
                  </a:lnTo>
                  <a:cubicBezTo>
                    <a:pt x="434" y="3569"/>
                    <a:pt x="451" y="3587"/>
                    <a:pt x="503" y="3638"/>
                  </a:cubicBezTo>
                  <a:lnTo>
                    <a:pt x="841" y="3969"/>
                  </a:lnTo>
                  <a:lnTo>
                    <a:pt x="874" y="3998"/>
                  </a:lnTo>
                  <a:lnTo>
                    <a:pt x="914" y="3998"/>
                  </a:lnTo>
                  <a:cubicBezTo>
                    <a:pt x="934" y="3998"/>
                    <a:pt x="995" y="3998"/>
                    <a:pt x="1510" y="3764"/>
                  </a:cubicBezTo>
                  <a:lnTo>
                    <a:pt x="1698" y="3841"/>
                  </a:lnTo>
                  <a:cubicBezTo>
                    <a:pt x="1943" y="4447"/>
                    <a:pt x="1968" y="4446"/>
                    <a:pt x="2040" y="4446"/>
                  </a:cubicBezTo>
                  <a:lnTo>
                    <a:pt x="2517" y="4446"/>
                  </a:lnTo>
                  <a:cubicBezTo>
                    <a:pt x="2589" y="4446"/>
                    <a:pt x="2615" y="4446"/>
                    <a:pt x="2843" y="3839"/>
                  </a:cubicBezTo>
                  <a:lnTo>
                    <a:pt x="3032" y="3762"/>
                  </a:lnTo>
                  <a:cubicBezTo>
                    <a:pt x="3379" y="3909"/>
                    <a:pt x="3582" y="3983"/>
                    <a:pt x="3637" y="3983"/>
                  </a:cubicBezTo>
                  <a:lnTo>
                    <a:pt x="3682" y="3982"/>
                  </a:lnTo>
                  <a:lnTo>
                    <a:pt x="4048" y="3623"/>
                  </a:lnTo>
                  <a:cubicBezTo>
                    <a:pt x="4101" y="3571"/>
                    <a:pt x="4119" y="3552"/>
                    <a:pt x="3841" y="2966"/>
                  </a:cubicBezTo>
                  <a:lnTo>
                    <a:pt x="3917" y="2783"/>
                  </a:lnTo>
                  <a:cubicBezTo>
                    <a:pt x="4537" y="2544"/>
                    <a:pt x="4537" y="2519"/>
                    <a:pt x="4537" y="2447"/>
                  </a:cubicBezTo>
                  <a:lnTo>
                    <a:pt x="4537" y="1980"/>
                  </a:lnTo>
                  <a:cubicBezTo>
                    <a:pt x="4537" y="1906"/>
                    <a:pt x="4537" y="1881"/>
                    <a:pt x="3915" y="1659"/>
                  </a:cubicBezTo>
                  <a:close/>
                  <a:moveTo>
                    <a:pt x="2268" y="3001"/>
                  </a:moveTo>
                  <a:cubicBezTo>
                    <a:pt x="1831" y="3001"/>
                    <a:pt x="1475" y="2652"/>
                    <a:pt x="1475" y="2223"/>
                  </a:cubicBezTo>
                  <a:cubicBezTo>
                    <a:pt x="1475" y="1794"/>
                    <a:pt x="1831" y="1446"/>
                    <a:pt x="2268" y="1446"/>
                  </a:cubicBezTo>
                  <a:cubicBezTo>
                    <a:pt x="2705" y="1446"/>
                    <a:pt x="3061" y="1795"/>
                    <a:pt x="3061" y="2223"/>
                  </a:cubicBezTo>
                  <a:cubicBezTo>
                    <a:pt x="3061" y="2652"/>
                    <a:pt x="2705" y="3001"/>
                    <a:pt x="2268" y="300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Rectangle 18"/>
            <p:cNvSpPr>
              <a:spLocks noChangeArrowheads="1"/>
            </p:cNvSpPr>
            <p:nvPr/>
          </p:nvSpPr>
          <p:spPr bwMode="auto">
            <a:xfrm>
              <a:off x="7208362" y="2617912"/>
              <a:ext cx="365951" cy="383770"/>
            </a:xfrm>
            <a:custGeom>
              <a:avLst/>
              <a:gdLst>
                <a:gd name="T0" fmla="*/ 383 w 398"/>
                <a:gd name="T1" fmla="*/ 167 h 418"/>
                <a:gd name="T2" fmla="*/ 335 w 398"/>
                <a:gd name="T3" fmla="*/ 168 h 418"/>
                <a:gd name="T4" fmla="*/ 337 w 398"/>
                <a:gd name="T5" fmla="*/ 216 h 418"/>
                <a:gd name="T6" fmla="*/ 349 w 398"/>
                <a:gd name="T7" fmla="*/ 224 h 418"/>
                <a:gd name="T8" fmla="*/ 196 w 398"/>
                <a:gd name="T9" fmla="*/ 320 h 418"/>
                <a:gd name="T10" fmla="*/ 196 w 398"/>
                <a:gd name="T11" fmla="*/ 310 h 418"/>
                <a:gd name="T12" fmla="*/ 316 w 398"/>
                <a:gd name="T13" fmla="*/ 158 h 418"/>
                <a:gd name="T14" fmla="*/ 158 w 398"/>
                <a:gd name="T15" fmla="*/ 0 h 418"/>
                <a:gd name="T16" fmla="*/ 0 w 398"/>
                <a:gd name="T17" fmla="*/ 158 h 418"/>
                <a:gd name="T18" fmla="*/ 130 w 398"/>
                <a:gd name="T19" fmla="*/ 313 h 418"/>
                <a:gd name="T20" fmla="*/ 130 w 398"/>
                <a:gd name="T21" fmla="*/ 341 h 418"/>
                <a:gd name="T22" fmla="*/ 78 w 398"/>
                <a:gd name="T23" fmla="*/ 341 h 418"/>
                <a:gd name="T24" fmla="*/ 78 w 398"/>
                <a:gd name="T25" fmla="*/ 362 h 418"/>
                <a:gd name="T26" fmla="*/ 33 w 398"/>
                <a:gd name="T27" fmla="*/ 362 h 418"/>
                <a:gd name="T28" fmla="*/ 33 w 398"/>
                <a:gd name="T29" fmla="*/ 418 h 418"/>
                <a:gd name="T30" fmla="*/ 276 w 398"/>
                <a:gd name="T31" fmla="*/ 418 h 418"/>
                <a:gd name="T32" fmla="*/ 276 w 398"/>
                <a:gd name="T33" fmla="*/ 362 h 418"/>
                <a:gd name="T34" fmla="*/ 244 w 398"/>
                <a:gd name="T35" fmla="*/ 362 h 418"/>
                <a:gd name="T36" fmla="*/ 244 w 398"/>
                <a:gd name="T37" fmla="*/ 341 h 418"/>
                <a:gd name="T38" fmla="*/ 196 w 398"/>
                <a:gd name="T39" fmla="*/ 341 h 418"/>
                <a:gd name="T40" fmla="*/ 196 w 398"/>
                <a:gd name="T41" fmla="*/ 338 h 418"/>
                <a:gd name="T42" fmla="*/ 366 w 398"/>
                <a:gd name="T43" fmla="*/ 225 h 418"/>
                <a:gd name="T44" fmla="*/ 385 w 398"/>
                <a:gd name="T45" fmla="*/ 215 h 418"/>
                <a:gd name="T46" fmla="*/ 383 w 398"/>
                <a:gd name="T47" fmla="*/ 167 h 418"/>
                <a:gd name="T48" fmla="*/ 117 w 398"/>
                <a:gd name="T49" fmla="*/ 158 h 418"/>
                <a:gd name="T50" fmla="*/ 161 w 398"/>
                <a:gd name="T51" fmla="*/ 114 h 418"/>
                <a:gd name="T52" fmla="*/ 204 w 398"/>
                <a:gd name="T53" fmla="*/ 158 h 418"/>
                <a:gd name="T54" fmla="*/ 161 w 398"/>
                <a:gd name="T55" fmla="*/ 201 h 418"/>
                <a:gd name="T56" fmla="*/ 117 w 398"/>
                <a:gd name="T57" fmla="*/ 158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8" h="418">
                  <a:moveTo>
                    <a:pt x="383" y="167"/>
                  </a:moveTo>
                  <a:cubicBezTo>
                    <a:pt x="370" y="154"/>
                    <a:pt x="348" y="155"/>
                    <a:pt x="335" y="168"/>
                  </a:cubicBezTo>
                  <a:cubicBezTo>
                    <a:pt x="322" y="182"/>
                    <a:pt x="323" y="203"/>
                    <a:pt x="337" y="216"/>
                  </a:cubicBezTo>
                  <a:cubicBezTo>
                    <a:pt x="340" y="220"/>
                    <a:pt x="345" y="222"/>
                    <a:pt x="349" y="224"/>
                  </a:cubicBezTo>
                  <a:cubicBezTo>
                    <a:pt x="341" y="256"/>
                    <a:pt x="310" y="304"/>
                    <a:pt x="196" y="320"/>
                  </a:cubicBezTo>
                  <a:lnTo>
                    <a:pt x="196" y="310"/>
                  </a:lnTo>
                  <a:cubicBezTo>
                    <a:pt x="265" y="293"/>
                    <a:pt x="316" y="232"/>
                    <a:pt x="316" y="158"/>
                  </a:cubicBezTo>
                  <a:cubicBezTo>
                    <a:pt x="316" y="71"/>
                    <a:pt x="245" y="0"/>
                    <a:pt x="158" y="0"/>
                  </a:cubicBezTo>
                  <a:cubicBezTo>
                    <a:pt x="71" y="0"/>
                    <a:pt x="0" y="71"/>
                    <a:pt x="0" y="158"/>
                  </a:cubicBezTo>
                  <a:cubicBezTo>
                    <a:pt x="0" y="235"/>
                    <a:pt x="57" y="300"/>
                    <a:pt x="130" y="313"/>
                  </a:cubicBezTo>
                  <a:lnTo>
                    <a:pt x="130" y="341"/>
                  </a:lnTo>
                  <a:lnTo>
                    <a:pt x="78" y="341"/>
                  </a:lnTo>
                  <a:lnTo>
                    <a:pt x="78" y="362"/>
                  </a:lnTo>
                  <a:lnTo>
                    <a:pt x="33" y="362"/>
                  </a:lnTo>
                  <a:lnTo>
                    <a:pt x="33" y="418"/>
                  </a:lnTo>
                  <a:lnTo>
                    <a:pt x="276" y="418"/>
                  </a:lnTo>
                  <a:lnTo>
                    <a:pt x="276" y="362"/>
                  </a:lnTo>
                  <a:lnTo>
                    <a:pt x="244" y="362"/>
                  </a:lnTo>
                  <a:lnTo>
                    <a:pt x="244" y="341"/>
                  </a:lnTo>
                  <a:lnTo>
                    <a:pt x="196" y="341"/>
                  </a:lnTo>
                  <a:lnTo>
                    <a:pt x="196" y="338"/>
                  </a:lnTo>
                  <a:cubicBezTo>
                    <a:pt x="325" y="320"/>
                    <a:pt x="359" y="263"/>
                    <a:pt x="366" y="225"/>
                  </a:cubicBezTo>
                  <a:cubicBezTo>
                    <a:pt x="373" y="223"/>
                    <a:pt x="380" y="220"/>
                    <a:pt x="385" y="215"/>
                  </a:cubicBezTo>
                  <a:cubicBezTo>
                    <a:pt x="398" y="201"/>
                    <a:pt x="397" y="180"/>
                    <a:pt x="383" y="167"/>
                  </a:cubicBezTo>
                  <a:close/>
                  <a:moveTo>
                    <a:pt x="117" y="158"/>
                  </a:moveTo>
                  <a:cubicBezTo>
                    <a:pt x="117" y="134"/>
                    <a:pt x="137" y="114"/>
                    <a:pt x="161" y="114"/>
                  </a:cubicBezTo>
                  <a:cubicBezTo>
                    <a:pt x="185" y="114"/>
                    <a:pt x="204" y="134"/>
                    <a:pt x="204" y="158"/>
                  </a:cubicBezTo>
                  <a:cubicBezTo>
                    <a:pt x="204" y="182"/>
                    <a:pt x="185" y="201"/>
                    <a:pt x="161" y="201"/>
                  </a:cubicBezTo>
                  <a:cubicBezTo>
                    <a:pt x="137" y="201"/>
                    <a:pt x="117" y="182"/>
                    <a:pt x="117" y="1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Rectangle 12"/>
            <p:cNvSpPr>
              <a:spLocks noChangeArrowheads="1"/>
            </p:cNvSpPr>
            <p:nvPr/>
          </p:nvSpPr>
          <p:spPr bwMode="auto">
            <a:xfrm>
              <a:off x="4181020" y="3901541"/>
              <a:ext cx="382766" cy="382334"/>
            </a:xfrm>
            <a:custGeom>
              <a:avLst/>
              <a:gdLst>
                <a:gd name="T0" fmla="*/ 213 w 427"/>
                <a:gd name="T1" fmla="*/ 0 h 427"/>
                <a:gd name="T2" fmla="*/ 0 w 427"/>
                <a:gd name="T3" fmla="*/ 213 h 427"/>
                <a:gd name="T4" fmla="*/ 213 w 427"/>
                <a:gd name="T5" fmla="*/ 427 h 427"/>
                <a:gd name="T6" fmla="*/ 427 w 427"/>
                <a:gd name="T7" fmla="*/ 213 h 427"/>
                <a:gd name="T8" fmla="*/ 213 w 427"/>
                <a:gd name="T9" fmla="*/ 0 h 427"/>
                <a:gd name="T10" fmla="*/ 180 w 427"/>
                <a:gd name="T11" fmla="*/ 312 h 427"/>
                <a:gd name="T12" fmla="*/ 82 w 427"/>
                <a:gd name="T13" fmla="*/ 214 h 427"/>
                <a:gd name="T14" fmla="*/ 120 w 427"/>
                <a:gd name="T15" fmla="*/ 176 h 427"/>
                <a:gd name="T16" fmla="*/ 180 w 427"/>
                <a:gd name="T17" fmla="*/ 236 h 427"/>
                <a:gd name="T18" fmla="*/ 308 w 427"/>
                <a:gd name="T19" fmla="*/ 108 h 427"/>
                <a:gd name="T20" fmla="*/ 346 w 427"/>
                <a:gd name="T21" fmla="*/ 146 h 427"/>
                <a:gd name="T22" fmla="*/ 180 w 427"/>
                <a:gd name="T23" fmla="*/ 312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27" h="427">
                  <a:moveTo>
                    <a:pt x="213" y="0"/>
                  </a:moveTo>
                  <a:cubicBezTo>
                    <a:pt x="96" y="0"/>
                    <a:pt x="0" y="96"/>
                    <a:pt x="0" y="213"/>
                  </a:cubicBezTo>
                  <a:cubicBezTo>
                    <a:pt x="0" y="331"/>
                    <a:pt x="96" y="427"/>
                    <a:pt x="213" y="427"/>
                  </a:cubicBezTo>
                  <a:cubicBezTo>
                    <a:pt x="331" y="427"/>
                    <a:pt x="427" y="331"/>
                    <a:pt x="427" y="213"/>
                  </a:cubicBezTo>
                  <a:cubicBezTo>
                    <a:pt x="427" y="96"/>
                    <a:pt x="331" y="0"/>
                    <a:pt x="213" y="0"/>
                  </a:cubicBezTo>
                  <a:close/>
                  <a:moveTo>
                    <a:pt x="180" y="312"/>
                  </a:moveTo>
                  <a:lnTo>
                    <a:pt x="82" y="214"/>
                  </a:lnTo>
                  <a:lnTo>
                    <a:pt x="120" y="176"/>
                  </a:lnTo>
                  <a:lnTo>
                    <a:pt x="180" y="236"/>
                  </a:lnTo>
                  <a:lnTo>
                    <a:pt x="308" y="108"/>
                  </a:lnTo>
                  <a:lnTo>
                    <a:pt x="346" y="146"/>
                  </a:lnTo>
                  <a:lnTo>
                    <a:pt x="180" y="3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Rectangle 19"/>
            <p:cNvSpPr>
              <a:spLocks noChangeArrowheads="1"/>
            </p:cNvSpPr>
            <p:nvPr/>
          </p:nvSpPr>
          <p:spPr bwMode="auto">
            <a:xfrm>
              <a:off x="4616439" y="5228645"/>
              <a:ext cx="383770" cy="311885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01409" h="488759">
                  <a:moveTo>
                    <a:pt x="0" y="418641"/>
                  </a:moveTo>
                  <a:lnTo>
                    <a:pt x="231090" y="418641"/>
                  </a:lnTo>
                  <a:lnTo>
                    <a:pt x="231090" y="454416"/>
                  </a:lnTo>
                  <a:lnTo>
                    <a:pt x="371754" y="454416"/>
                  </a:lnTo>
                  <a:lnTo>
                    <a:pt x="371754" y="418641"/>
                  </a:lnTo>
                  <a:lnTo>
                    <a:pt x="601409" y="418641"/>
                  </a:lnTo>
                  <a:lnTo>
                    <a:pt x="601409" y="488759"/>
                  </a:lnTo>
                  <a:lnTo>
                    <a:pt x="0" y="488759"/>
                  </a:lnTo>
                  <a:close/>
                  <a:moveTo>
                    <a:pt x="284242" y="126825"/>
                  </a:moveTo>
                  <a:cubicBezTo>
                    <a:pt x="271673" y="126825"/>
                    <a:pt x="259105" y="131847"/>
                    <a:pt x="249768" y="141890"/>
                  </a:cubicBezTo>
                  <a:cubicBezTo>
                    <a:pt x="231094" y="160542"/>
                    <a:pt x="231094" y="192106"/>
                    <a:pt x="249768" y="210758"/>
                  </a:cubicBezTo>
                  <a:cubicBezTo>
                    <a:pt x="268441" y="230844"/>
                    <a:pt x="300043" y="230844"/>
                    <a:pt x="318716" y="210758"/>
                  </a:cubicBezTo>
                  <a:cubicBezTo>
                    <a:pt x="338826" y="192106"/>
                    <a:pt x="338826" y="160542"/>
                    <a:pt x="318716" y="141890"/>
                  </a:cubicBezTo>
                  <a:cubicBezTo>
                    <a:pt x="309380" y="131847"/>
                    <a:pt x="296811" y="126825"/>
                    <a:pt x="284242" y="126825"/>
                  </a:cubicBezTo>
                  <a:close/>
                  <a:moveTo>
                    <a:pt x="284422" y="100282"/>
                  </a:moveTo>
                  <a:cubicBezTo>
                    <a:pt x="303993" y="100282"/>
                    <a:pt x="323744" y="107456"/>
                    <a:pt x="338826" y="121803"/>
                  </a:cubicBezTo>
                  <a:cubicBezTo>
                    <a:pt x="361809" y="144759"/>
                    <a:pt x="366119" y="179193"/>
                    <a:pt x="353191" y="207888"/>
                  </a:cubicBezTo>
                  <a:lnTo>
                    <a:pt x="397720" y="250931"/>
                  </a:lnTo>
                  <a:lnTo>
                    <a:pt x="360373" y="289669"/>
                  </a:lnTo>
                  <a:lnTo>
                    <a:pt x="315843" y="245192"/>
                  </a:lnTo>
                  <a:cubicBezTo>
                    <a:pt x="288551" y="258105"/>
                    <a:pt x="254077" y="252366"/>
                    <a:pt x="231094" y="229410"/>
                  </a:cubicBezTo>
                  <a:cubicBezTo>
                    <a:pt x="200929" y="200715"/>
                    <a:pt x="200929" y="151933"/>
                    <a:pt x="231094" y="121803"/>
                  </a:cubicBezTo>
                  <a:cubicBezTo>
                    <a:pt x="245459" y="107456"/>
                    <a:pt x="264850" y="100282"/>
                    <a:pt x="284422" y="100282"/>
                  </a:cubicBezTo>
                  <a:close/>
                  <a:moveTo>
                    <a:pt x="100420" y="57336"/>
                  </a:moveTo>
                  <a:lnTo>
                    <a:pt x="100420" y="326820"/>
                  </a:lnTo>
                  <a:lnTo>
                    <a:pt x="500990" y="326820"/>
                  </a:lnTo>
                  <a:lnTo>
                    <a:pt x="500990" y="57336"/>
                  </a:lnTo>
                  <a:close/>
                  <a:moveTo>
                    <a:pt x="42991" y="0"/>
                  </a:moveTo>
                  <a:lnTo>
                    <a:pt x="558419" y="0"/>
                  </a:lnTo>
                  <a:lnTo>
                    <a:pt x="558419" y="384156"/>
                  </a:lnTo>
                  <a:lnTo>
                    <a:pt x="42991" y="3841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77" name="Rectangle 11"/>
            <p:cNvSpPr>
              <a:spLocks noChangeArrowheads="1"/>
            </p:cNvSpPr>
            <p:nvPr/>
          </p:nvSpPr>
          <p:spPr bwMode="auto">
            <a:xfrm>
              <a:off x="7697636" y="3901325"/>
              <a:ext cx="243922" cy="382766"/>
            </a:xfrm>
            <a:custGeom>
              <a:avLst/>
              <a:gdLst>
                <a:gd name="connsiteX0" fmla="*/ 110435 w 386416"/>
                <a:gd name="connsiteY0" fmla="*/ 440964 h 606369"/>
                <a:gd name="connsiteX1" fmla="*/ 275981 w 386416"/>
                <a:gd name="connsiteY1" fmla="*/ 440964 h 606369"/>
                <a:gd name="connsiteX2" fmla="*/ 275981 w 386416"/>
                <a:gd name="connsiteY2" fmla="*/ 496076 h 606369"/>
                <a:gd name="connsiteX3" fmla="*/ 110435 w 386416"/>
                <a:gd name="connsiteY3" fmla="*/ 496076 h 606369"/>
                <a:gd name="connsiteX4" fmla="*/ 110435 w 386416"/>
                <a:gd name="connsiteY4" fmla="*/ 358331 h 606369"/>
                <a:gd name="connsiteX5" fmla="*/ 275981 w 386416"/>
                <a:gd name="connsiteY5" fmla="*/ 358331 h 606369"/>
                <a:gd name="connsiteX6" fmla="*/ 275981 w 386416"/>
                <a:gd name="connsiteY6" fmla="*/ 413443 h 606369"/>
                <a:gd name="connsiteX7" fmla="*/ 110435 w 386416"/>
                <a:gd name="connsiteY7" fmla="*/ 413443 h 606369"/>
                <a:gd name="connsiteX8" fmla="*/ 55216 w 386416"/>
                <a:gd name="connsiteY8" fmla="*/ 137767 h 606369"/>
                <a:gd name="connsiteX9" fmla="*/ 55216 w 386416"/>
                <a:gd name="connsiteY9" fmla="*/ 551234 h 606369"/>
                <a:gd name="connsiteX10" fmla="*/ 331200 w 386416"/>
                <a:gd name="connsiteY10" fmla="*/ 551234 h 606369"/>
                <a:gd name="connsiteX11" fmla="*/ 331200 w 386416"/>
                <a:gd name="connsiteY11" fmla="*/ 137767 h 606369"/>
                <a:gd name="connsiteX12" fmla="*/ 0 w 386416"/>
                <a:gd name="connsiteY12" fmla="*/ 82632 h 606369"/>
                <a:gd name="connsiteX13" fmla="*/ 386416 w 386416"/>
                <a:gd name="connsiteY13" fmla="*/ 82632 h 606369"/>
                <a:gd name="connsiteX14" fmla="*/ 386416 w 386416"/>
                <a:gd name="connsiteY14" fmla="*/ 606369 h 606369"/>
                <a:gd name="connsiteX15" fmla="*/ 0 w 386416"/>
                <a:gd name="connsiteY15" fmla="*/ 606369 h 606369"/>
                <a:gd name="connsiteX16" fmla="*/ 137955 w 386416"/>
                <a:gd name="connsiteY16" fmla="*/ 0 h 606369"/>
                <a:gd name="connsiteX17" fmla="*/ 248390 w 386416"/>
                <a:gd name="connsiteY17" fmla="*/ 0 h 606369"/>
                <a:gd name="connsiteX18" fmla="*/ 248390 w 386416"/>
                <a:gd name="connsiteY18" fmla="*/ 55112 h 606369"/>
                <a:gd name="connsiteX19" fmla="*/ 137955 w 386416"/>
                <a:gd name="connsiteY19" fmla="*/ 55112 h 606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86416" h="606369">
                  <a:moveTo>
                    <a:pt x="110435" y="440964"/>
                  </a:moveTo>
                  <a:lnTo>
                    <a:pt x="275981" y="440964"/>
                  </a:lnTo>
                  <a:lnTo>
                    <a:pt x="275981" y="496076"/>
                  </a:lnTo>
                  <a:lnTo>
                    <a:pt x="110435" y="496076"/>
                  </a:lnTo>
                  <a:close/>
                  <a:moveTo>
                    <a:pt x="110435" y="358331"/>
                  </a:moveTo>
                  <a:lnTo>
                    <a:pt x="275981" y="358331"/>
                  </a:lnTo>
                  <a:lnTo>
                    <a:pt x="275981" y="413443"/>
                  </a:lnTo>
                  <a:lnTo>
                    <a:pt x="110435" y="413443"/>
                  </a:lnTo>
                  <a:close/>
                  <a:moveTo>
                    <a:pt x="55216" y="137767"/>
                  </a:moveTo>
                  <a:lnTo>
                    <a:pt x="55216" y="551234"/>
                  </a:lnTo>
                  <a:lnTo>
                    <a:pt x="331200" y="551234"/>
                  </a:lnTo>
                  <a:lnTo>
                    <a:pt x="331200" y="137767"/>
                  </a:lnTo>
                  <a:close/>
                  <a:moveTo>
                    <a:pt x="0" y="82632"/>
                  </a:moveTo>
                  <a:lnTo>
                    <a:pt x="386416" y="82632"/>
                  </a:lnTo>
                  <a:lnTo>
                    <a:pt x="386416" y="606369"/>
                  </a:lnTo>
                  <a:lnTo>
                    <a:pt x="0" y="606369"/>
                  </a:lnTo>
                  <a:close/>
                  <a:moveTo>
                    <a:pt x="137955" y="0"/>
                  </a:moveTo>
                  <a:lnTo>
                    <a:pt x="248390" y="0"/>
                  </a:lnTo>
                  <a:lnTo>
                    <a:pt x="248390" y="55112"/>
                  </a:lnTo>
                  <a:lnTo>
                    <a:pt x="137955" y="551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Rectangle 17"/>
            <p:cNvSpPr>
              <a:spLocks noChangeArrowheads="1"/>
            </p:cNvSpPr>
            <p:nvPr/>
          </p:nvSpPr>
          <p:spPr bwMode="auto">
            <a:xfrm>
              <a:off x="7199454" y="5201949"/>
              <a:ext cx="383769" cy="365276"/>
            </a:xfrm>
            <a:custGeom>
              <a:avLst/>
              <a:gdLst>
                <a:gd name="T0" fmla="*/ 6829 w 6861"/>
                <a:gd name="T1" fmla="*/ 2470 h 6539"/>
                <a:gd name="T2" fmla="*/ 6615 w 6861"/>
                <a:gd name="T3" fmla="*/ 2270 h 6539"/>
                <a:gd name="T4" fmla="*/ 4720 w 6861"/>
                <a:gd name="T5" fmla="*/ 1799 h 6539"/>
                <a:gd name="T6" fmla="*/ 3686 w 6861"/>
                <a:gd name="T7" fmla="*/ 142 h 6539"/>
                <a:gd name="T8" fmla="*/ 3430 w 6861"/>
                <a:gd name="T9" fmla="*/ 0 h 6539"/>
                <a:gd name="T10" fmla="*/ 3175 w 6861"/>
                <a:gd name="T11" fmla="*/ 142 h 6539"/>
                <a:gd name="T12" fmla="*/ 2141 w 6861"/>
                <a:gd name="T13" fmla="*/ 1799 h 6539"/>
                <a:gd name="T14" fmla="*/ 246 w 6861"/>
                <a:gd name="T15" fmla="*/ 2270 h 6539"/>
                <a:gd name="T16" fmla="*/ 32 w 6861"/>
                <a:gd name="T17" fmla="*/ 2470 h 6539"/>
                <a:gd name="T18" fmla="*/ 88 w 6861"/>
                <a:gd name="T19" fmla="*/ 2757 h 6539"/>
                <a:gd name="T20" fmla="*/ 1344 w 6861"/>
                <a:gd name="T21" fmla="*/ 4252 h 6539"/>
                <a:gd name="T22" fmla="*/ 1206 w 6861"/>
                <a:gd name="T23" fmla="*/ 6200 h 6539"/>
                <a:gd name="T24" fmla="*/ 1330 w 6861"/>
                <a:gd name="T25" fmla="*/ 6465 h 6539"/>
                <a:gd name="T26" fmla="*/ 1620 w 6861"/>
                <a:gd name="T27" fmla="*/ 6500 h 6539"/>
                <a:gd name="T28" fmla="*/ 3430 w 6861"/>
                <a:gd name="T29" fmla="*/ 5768 h 6539"/>
                <a:gd name="T30" fmla="*/ 5241 w 6861"/>
                <a:gd name="T31" fmla="*/ 6500 h 6539"/>
                <a:gd name="T32" fmla="*/ 5531 w 6861"/>
                <a:gd name="T33" fmla="*/ 6465 h 6539"/>
                <a:gd name="T34" fmla="*/ 5654 w 6861"/>
                <a:gd name="T35" fmla="*/ 6200 h 6539"/>
                <a:gd name="T36" fmla="*/ 5517 w 6861"/>
                <a:gd name="T37" fmla="*/ 4252 h 6539"/>
                <a:gd name="T38" fmla="*/ 6773 w 6861"/>
                <a:gd name="T39" fmla="*/ 2757 h 6539"/>
                <a:gd name="T40" fmla="*/ 6829 w 6861"/>
                <a:gd name="T41" fmla="*/ 2470 h 6539"/>
                <a:gd name="T42" fmla="*/ 3618 w 6861"/>
                <a:gd name="T43" fmla="*/ 1362 h 6539"/>
                <a:gd name="T44" fmla="*/ 2881 w 6861"/>
                <a:gd name="T45" fmla="*/ 2543 h 6539"/>
                <a:gd name="T46" fmla="*/ 2747 w 6861"/>
                <a:gd name="T47" fmla="*/ 2640 h 6539"/>
                <a:gd name="T48" fmla="*/ 1397 w 6861"/>
                <a:gd name="T49" fmla="*/ 2976 h 6539"/>
                <a:gd name="T50" fmla="*/ 1343 w 6861"/>
                <a:gd name="T51" fmla="*/ 2983 h 6539"/>
                <a:gd name="T52" fmla="*/ 1129 w 6861"/>
                <a:gd name="T53" fmla="*/ 2815 h 6539"/>
                <a:gd name="T54" fmla="*/ 1290 w 6861"/>
                <a:gd name="T55" fmla="*/ 2547 h 6539"/>
                <a:gd name="T56" fmla="*/ 2554 w 6861"/>
                <a:gd name="T57" fmla="*/ 2233 h 6539"/>
                <a:gd name="T58" fmla="*/ 3243 w 6861"/>
                <a:gd name="T59" fmla="*/ 1129 h 6539"/>
                <a:gd name="T60" fmla="*/ 3547 w 6861"/>
                <a:gd name="T61" fmla="*/ 1058 h 6539"/>
                <a:gd name="T62" fmla="*/ 3618 w 6861"/>
                <a:gd name="T63" fmla="*/ 1362 h 6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61" h="6539">
                  <a:moveTo>
                    <a:pt x="6829" y="2470"/>
                  </a:moveTo>
                  <a:cubicBezTo>
                    <a:pt x="6797" y="2371"/>
                    <a:pt x="6716" y="2295"/>
                    <a:pt x="6615" y="2270"/>
                  </a:cubicBezTo>
                  <a:lnTo>
                    <a:pt x="4720" y="1799"/>
                  </a:lnTo>
                  <a:lnTo>
                    <a:pt x="3686" y="142"/>
                  </a:lnTo>
                  <a:cubicBezTo>
                    <a:pt x="3631" y="54"/>
                    <a:pt x="3534" y="0"/>
                    <a:pt x="3430" y="0"/>
                  </a:cubicBezTo>
                  <a:cubicBezTo>
                    <a:pt x="3326" y="0"/>
                    <a:pt x="3230" y="54"/>
                    <a:pt x="3175" y="142"/>
                  </a:cubicBezTo>
                  <a:lnTo>
                    <a:pt x="2141" y="1799"/>
                  </a:lnTo>
                  <a:lnTo>
                    <a:pt x="246" y="2270"/>
                  </a:lnTo>
                  <a:cubicBezTo>
                    <a:pt x="145" y="2295"/>
                    <a:pt x="64" y="2371"/>
                    <a:pt x="32" y="2470"/>
                  </a:cubicBezTo>
                  <a:cubicBezTo>
                    <a:pt x="0" y="2568"/>
                    <a:pt x="21" y="2677"/>
                    <a:pt x="88" y="2757"/>
                  </a:cubicBezTo>
                  <a:lnTo>
                    <a:pt x="1344" y="4252"/>
                  </a:lnTo>
                  <a:lnTo>
                    <a:pt x="1206" y="6200"/>
                  </a:lnTo>
                  <a:cubicBezTo>
                    <a:pt x="1199" y="6304"/>
                    <a:pt x="1246" y="6404"/>
                    <a:pt x="1330" y="6465"/>
                  </a:cubicBezTo>
                  <a:cubicBezTo>
                    <a:pt x="1414" y="6526"/>
                    <a:pt x="1524" y="6539"/>
                    <a:pt x="1620" y="6500"/>
                  </a:cubicBezTo>
                  <a:lnTo>
                    <a:pt x="3430" y="5768"/>
                  </a:lnTo>
                  <a:lnTo>
                    <a:pt x="5241" y="6500"/>
                  </a:lnTo>
                  <a:cubicBezTo>
                    <a:pt x="5337" y="6539"/>
                    <a:pt x="5447" y="6526"/>
                    <a:pt x="5531" y="6465"/>
                  </a:cubicBezTo>
                  <a:cubicBezTo>
                    <a:pt x="5615" y="6404"/>
                    <a:pt x="5662" y="6304"/>
                    <a:pt x="5654" y="6200"/>
                  </a:cubicBezTo>
                  <a:lnTo>
                    <a:pt x="5517" y="4252"/>
                  </a:lnTo>
                  <a:lnTo>
                    <a:pt x="6773" y="2757"/>
                  </a:lnTo>
                  <a:cubicBezTo>
                    <a:pt x="6840" y="2677"/>
                    <a:pt x="6861" y="2568"/>
                    <a:pt x="6829" y="2470"/>
                  </a:cubicBezTo>
                  <a:close/>
                  <a:moveTo>
                    <a:pt x="3618" y="1362"/>
                  </a:moveTo>
                  <a:lnTo>
                    <a:pt x="2881" y="2543"/>
                  </a:lnTo>
                  <a:cubicBezTo>
                    <a:pt x="2851" y="2591"/>
                    <a:pt x="2803" y="2626"/>
                    <a:pt x="2747" y="2640"/>
                  </a:cubicBezTo>
                  <a:lnTo>
                    <a:pt x="1397" y="2976"/>
                  </a:lnTo>
                  <a:cubicBezTo>
                    <a:pt x="1379" y="2980"/>
                    <a:pt x="1361" y="2983"/>
                    <a:pt x="1343" y="2983"/>
                  </a:cubicBezTo>
                  <a:cubicBezTo>
                    <a:pt x="1244" y="2983"/>
                    <a:pt x="1154" y="2915"/>
                    <a:pt x="1129" y="2815"/>
                  </a:cubicBezTo>
                  <a:cubicBezTo>
                    <a:pt x="1100" y="2697"/>
                    <a:pt x="1172" y="2577"/>
                    <a:pt x="1290" y="2547"/>
                  </a:cubicBezTo>
                  <a:lnTo>
                    <a:pt x="2554" y="2233"/>
                  </a:lnTo>
                  <a:lnTo>
                    <a:pt x="3243" y="1129"/>
                  </a:lnTo>
                  <a:cubicBezTo>
                    <a:pt x="3308" y="1025"/>
                    <a:pt x="3444" y="994"/>
                    <a:pt x="3547" y="1058"/>
                  </a:cubicBezTo>
                  <a:cubicBezTo>
                    <a:pt x="3651" y="1123"/>
                    <a:pt x="3682" y="1259"/>
                    <a:pt x="3618" y="13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9" name="Rectangle 15"/>
            <p:cNvSpPr>
              <a:spLocks noChangeArrowheads="1"/>
            </p:cNvSpPr>
            <p:nvPr/>
          </p:nvSpPr>
          <p:spPr bwMode="auto">
            <a:xfrm>
              <a:off x="5752027" y="3776845"/>
              <a:ext cx="704574" cy="680272"/>
            </a:xfrm>
            <a:custGeom>
              <a:avLst/>
              <a:gdLst>
                <a:gd name="connsiteX0" fmla="*/ 467976 w 607639"/>
                <a:gd name="connsiteY0" fmla="*/ 440752 h 586681"/>
                <a:gd name="connsiteX1" fmla="*/ 556634 w 607639"/>
                <a:gd name="connsiteY1" fmla="*/ 440752 h 586681"/>
                <a:gd name="connsiteX2" fmla="*/ 607639 w 607639"/>
                <a:gd name="connsiteY2" fmla="*/ 491676 h 586681"/>
                <a:gd name="connsiteX3" fmla="*/ 607639 w 607639"/>
                <a:gd name="connsiteY3" fmla="*/ 565174 h 586681"/>
                <a:gd name="connsiteX4" fmla="*/ 586098 w 607639"/>
                <a:gd name="connsiteY4" fmla="*/ 586681 h 586681"/>
                <a:gd name="connsiteX5" fmla="*/ 438513 w 607639"/>
                <a:gd name="connsiteY5" fmla="*/ 586681 h 586681"/>
                <a:gd name="connsiteX6" fmla="*/ 416971 w 607639"/>
                <a:gd name="connsiteY6" fmla="*/ 565174 h 586681"/>
                <a:gd name="connsiteX7" fmla="*/ 416971 w 607639"/>
                <a:gd name="connsiteY7" fmla="*/ 491676 h 586681"/>
                <a:gd name="connsiteX8" fmla="*/ 467976 w 607639"/>
                <a:gd name="connsiteY8" fmla="*/ 440752 h 586681"/>
                <a:gd name="connsiteX9" fmla="*/ 50991 w 607639"/>
                <a:gd name="connsiteY9" fmla="*/ 440752 h 586681"/>
                <a:gd name="connsiteX10" fmla="*/ 139536 w 607639"/>
                <a:gd name="connsiteY10" fmla="*/ 440752 h 586681"/>
                <a:gd name="connsiteX11" fmla="*/ 190527 w 607639"/>
                <a:gd name="connsiteY11" fmla="*/ 491676 h 586681"/>
                <a:gd name="connsiteX12" fmla="*/ 190527 w 607639"/>
                <a:gd name="connsiteY12" fmla="*/ 565174 h 586681"/>
                <a:gd name="connsiteX13" fmla="*/ 169080 w 607639"/>
                <a:gd name="connsiteY13" fmla="*/ 586681 h 586681"/>
                <a:gd name="connsiteX14" fmla="*/ 21535 w 607639"/>
                <a:gd name="connsiteY14" fmla="*/ 586681 h 586681"/>
                <a:gd name="connsiteX15" fmla="*/ 0 w 607639"/>
                <a:gd name="connsiteY15" fmla="*/ 565174 h 586681"/>
                <a:gd name="connsiteX16" fmla="*/ 0 w 607639"/>
                <a:gd name="connsiteY16" fmla="*/ 491676 h 586681"/>
                <a:gd name="connsiteX17" fmla="*/ 50991 w 607639"/>
                <a:gd name="connsiteY17" fmla="*/ 440752 h 586681"/>
                <a:gd name="connsiteX18" fmla="*/ 303740 w 607639"/>
                <a:gd name="connsiteY18" fmla="*/ 314792 h 586681"/>
                <a:gd name="connsiteX19" fmla="*/ 325278 w 607639"/>
                <a:gd name="connsiteY19" fmla="*/ 336211 h 586681"/>
                <a:gd name="connsiteX20" fmla="*/ 325278 w 607639"/>
                <a:gd name="connsiteY20" fmla="*/ 415219 h 586681"/>
                <a:gd name="connsiteX21" fmla="*/ 381438 w 607639"/>
                <a:gd name="connsiteY21" fmla="*/ 471298 h 586681"/>
                <a:gd name="connsiteX22" fmla="*/ 381438 w 607639"/>
                <a:gd name="connsiteY22" fmla="*/ 501604 h 586681"/>
                <a:gd name="connsiteX23" fmla="*/ 351000 w 607639"/>
                <a:gd name="connsiteY23" fmla="*/ 501604 h 586681"/>
                <a:gd name="connsiteX24" fmla="*/ 303740 w 607639"/>
                <a:gd name="connsiteY24" fmla="*/ 454501 h 586681"/>
                <a:gd name="connsiteX25" fmla="*/ 256570 w 607639"/>
                <a:gd name="connsiteY25" fmla="*/ 501604 h 586681"/>
                <a:gd name="connsiteX26" fmla="*/ 226131 w 607639"/>
                <a:gd name="connsiteY26" fmla="*/ 501604 h 586681"/>
                <a:gd name="connsiteX27" fmla="*/ 226131 w 607639"/>
                <a:gd name="connsiteY27" fmla="*/ 471298 h 586681"/>
                <a:gd name="connsiteX28" fmla="*/ 282291 w 607639"/>
                <a:gd name="connsiteY28" fmla="*/ 415219 h 586681"/>
                <a:gd name="connsiteX29" fmla="*/ 282291 w 607639"/>
                <a:gd name="connsiteY29" fmla="*/ 336211 h 586681"/>
                <a:gd name="connsiteX30" fmla="*/ 303740 w 607639"/>
                <a:gd name="connsiteY30" fmla="*/ 314792 h 586681"/>
                <a:gd name="connsiteX31" fmla="*/ 513011 w 607639"/>
                <a:gd name="connsiteY31" fmla="*/ 307595 h 586681"/>
                <a:gd name="connsiteX32" fmla="*/ 578990 w 607639"/>
                <a:gd name="connsiteY32" fmla="*/ 373468 h 586681"/>
                <a:gd name="connsiteX33" fmla="*/ 513011 w 607639"/>
                <a:gd name="connsiteY33" fmla="*/ 439341 h 586681"/>
                <a:gd name="connsiteX34" fmla="*/ 447032 w 607639"/>
                <a:gd name="connsiteY34" fmla="*/ 373468 h 586681"/>
                <a:gd name="connsiteX35" fmla="*/ 513011 w 607639"/>
                <a:gd name="connsiteY35" fmla="*/ 307595 h 586681"/>
                <a:gd name="connsiteX36" fmla="*/ 94558 w 607639"/>
                <a:gd name="connsiteY36" fmla="*/ 307595 h 586681"/>
                <a:gd name="connsiteX37" fmla="*/ 160466 w 607639"/>
                <a:gd name="connsiteY37" fmla="*/ 373468 h 586681"/>
                <a:gd name="connsiteX38" fmla="*/ 94558 w 607639"/>
                <a:gd name="connsiteY38" fmla="*/ 439341 h 586681"/>
                <a:gd name="connsiteX39" fmla="*/ 28650 w 607639"/>
                <a:gd name="connsiteY39" fmla="*/ 373468 h 586681"/>
                <a:gd name="connsiteX40" fmla="*/ 94558 w 607639"/>
                <a:gd name="connsiteY40" fmla="*/ 307595 h 586681"/>
                <a:gd name="connsiteX41" fmla="*/ 260237 w 607639"/>
                <a:gd name="connsiteY41" fmla="*/ 133086 h 586681"/>
                <a:gd name="connsiteX42" fmla="*/ 348814 w 607639"/>
                <a:gd name="connsiteY42" fmla="*/ 133086 h 586681"/>
                <a:gd name="connsiteX43" fmla="*/ 399824 w 607639"/>
                <a:gd name="connsiteY43" fmla="*/ 184010 h 586681"/>
                <a:gd name="connsiteX44" fmla="*/ 399824 w 607639"/>
                <a:gd name="connsiteY44" fmla="*/ 257596 h 586681"/>
                <a:gd name="connsiteX45" fmla="*/ 378370 w 607639"/>
                <a:gd name="connsiteY45" fmla="*/ 279015 h 586681"/>
                <a:gd name="connsiteX46" fmla="*/ 230682 w 607639"/>
                <a:gd name="connsiteY46" fmla="*/ 279015 h 586681"/>
                <a:gd name="connsiteX47" fmla="*/ 209227 w 607639"/>
                <a:gd name="connsiteY47" fmla="*/ 257596 h 586681"/>
                <a:gd name="connsiteX48" fmla="*/ 209227 w 607639"/>
                <a:gd name="connsiteY48" fmla="*/ 184010 h 586681"/>
                <a:gd name="connsiteX49" fmla="*/ 260237 w 607639"/>
                <a:gd name="connsiteY49" fmla="*/ 133086 h 586681"/>
                <a:gd name="connsiteX50" fmla="*/ 303784 w 607639"/>
                <a:gd name="connsiteY50" fmla="*/ 0 h 586681"/>
                <a:gd name="connsiteX51" fmla="*/ 369692 w 607639"/>
                <a:gd name="connsiteY51" fmla="*/ 65838 h 586681"/>
                <a:gd name="connsiteX52" fmla="*/ 303784 w 607639"/>
                <a:gd name="connsiteY52" fmla="*/ 131676 h 586681"/>
                <a:gd name="connsiteX53" fmla="*/ 237876 w 607639"/>
                <a:gd name="connsiteY53" fmla="*/ 65838 h 586681"/>
                <a:gd name="connsiteX54" fmla="*/ 303784 w 607639"/>
                <a:gd name="connsiteY54" fmla="*/ 0 h 58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607639" h="586681">
                  <a:moveTo>
                    <a:pt x="467976" y="440752"/>
                  </a:moveTo>
                  <a:lnTo>
                    <a:pt x="556634" y="440752"/>
                  </a:lnTo>
                  <a:cubicBezTo>
                    <a:pt x="584763" y="440752"/>
                    <a:pt x="607639" y="463593"/>
                    <a:pt x="607639" y="491676"/>
                  </a:cubicBezTo>
                  <a:lnTo>
                    <a:pt x="607639" y="565174"/>
                  </a:lnTo>
                  <a:cubicBezTo>
                    <a:pt x="607639" y="577083"/>
                    <a:pt x="598026" y="586681"/>
                    <a:pt x="586098" y="586681"/>
                  </a:cubicBezTo>
                  <a:lnTo>
                    <a:pt x="438513" y="586681"/>
                  </a:lnTo>
                  <a:cubicBezTo>
                    <a:pt x="426585" y="586681"/>
                    <a:pt x="416971" y="577083"/>
                    <a:pt x="416971" y="565174"/>
                  </a:cubicBezTo>
                  <a:lnTo>
                    <a:pt x="416971" y="491676"/>
                  </a:lnTo>
                  <a:cubicBezTo>
                    <a:pt x="416971" y="463593"/>
                    <a:pt x="439848" y="440752"/>
                    <a:pt x="467976" y="440752"/>
                  </a:cubicBezTo>
                  <a:close/>
                  <a:moveTo>
                    <a:pt x="50991" y="440752"/>
                  </a:moveTo>
                  <a:lnTo>
                    <a:pt x="139536" y="440752"/>
                  </a:lnTo>
                  <a:cubicBezTo>
                    <a:pt x="167656" y="440752"/>
                    <a:pt x="190527" y="463593"/>
                    <a:pt x="190527" y="491676"/>
                  </a:cubicBezTo>
                  <a:lnTo>
                    <a:pt x="190527" y="565174"/>
                  </a:lnTo>
                  <a:cubicBezTo>
                    <a:pt x="190527" y="577083"/>
                    <a:pt x="180916" y="586681"/>
                    <a:pt x="169080" y="586681"/>
                  </a:cubicBezTo>
                  <a:lnTo>
                    <a:pt x="21535" y="586681"/>
                  </a:lnTo>
                  <a:cubicBezTo>
                    <a:pt x="9611" y="586681"/>
                    <a:pt x="0" y="577083"/>
                    <a:pt x="0" y="565174"/>
                  </a:cubicBezTo>
                  <a:lnTo>
                    <a:pt x="0" y="491676"/>
                  </a:lnTo>
                  <a:cubicBezTo>
                    <a:pt x="0" y="463593"/>
                    <a:pt x="22870" y="440752"/>
                    <a:pt x="50991" y="440752"/>
                  </a:cubicBezTo>
                  <a:close/>
                  <a:moveTo>
                    <a:pt x="303740" y="314792"/>
                  </a:moveTo>
                  <a:cubicBezTo>
                    <a:pt x="315666" y="314792"/>
                    <a:pt x="325278" y="324391"/>
                    <a:pt x="325278" y="336211"/>
                  </a:cubicBezTo>
                  <a:lnTo>
                    <a:pt x="325278" y="415219"/>
                  </a:lnTo>
                  <a:lnTo>
                    <a:pt x="381438" y="471298"/>
                  </a:lnTo>
                  <a:cubicBezTo>
                    <a:pt x="389804" y="479653"/>
                    <a:pt x="389804" y="493250"/>
                    <a:pt x="381438" y="501604"/>
                  </a:cubicBezTo>
                  <a:cubicBezTo>
                    <a:pt x="372983" y="510047"/>
                    <a:pt x="359366" y="510047"/>
                    <a:pt x="351000" y="501604"/>
                  </a:cubicBezTo>
                  <a:lnTo>
                    <a:pt x="303740" y="454501"/>
                  </a:lnTo>
                  <a:lnTo>
                    <a:pt x="256570" y="501604"/>
                  </a:lnTo>
                  <a:cubicBezTo>
                    <a:pt x="248115" y="510047"/>
                    <a:pt x="234497" y="510047"/>
                    <a:pt x="226131" y="501604"/>
                  </a:cubicBezTo>
                  <a:cubicBezTo>
                    <a:pt x="217765" y="493250"/>
                    <a:pt x="217765" y="479653"/>
                    <a:pt x="226131" y="471298"/>
                  </a:cubicBezTo>
                  <a:lnTo>
                    <a:pt x="282291" y="415219"/>
                  </a:lnTo>
                  <a:lnTo>
                    <a:pt x="282291" y="336211"/>
                  </a:lnTo>
                  <a:cubicBezTo>
                    <a:pt x="282291" y="324391"/>
                    <a:pt x="291903" y="314792"/>
                    <a:pt x="303740" y="314792"/>
                  </a:cubicBezTo>
                  <a:close/>
                  <a:moveTo>
                    <a:pt x="513011" y="307595"/>
                  </a:moveTo>
                  <a:cubicBezTo>
                    <a:pt x="549450" y="307595"/>
                    <a:pt x="578990" y="337087"/>
                    <a:pt x="578990" y="373468"/>
                  </a:cubicBezTo>
                  <a:cubicBezTo>
                    <a:pt x="578990" y="409849"/>
                    <a:pt x="549450" y="439341"/>
                    <a:pt x="513011" y="439341"/>
                  </a:cubicBezTo>
                  <a:cubicBezTo>
                    <a:pt x="476572" y="439341"/>
                    <a:pt x="447032" y="409849"/>
                    <a:pt x="447032" y="373468"/>
                  </a:cubicBezTo>
                  <a:cubicBezTo>
                    <a:pt x="447032" y="337087"/>
                    <a:pt x="476572" y="307595"/>
                    <a:pt x="513011" y="307595"/>
                  </a:cubicBezTo>
                  <a:close/>
                  <a:moveTo>
                    <a:pt x="94558" y="307595"/>
                  </a:moveTo>
                  <a:cubicBezTo>
                    <a:pt x="130958" y="307595"/>
                    <a:pt x="160466" y="337087"/>
                    <a:pt x="160466" y="373468"/>
                  </a:cubicBezTo>
                  <a:cubicBezTo>
                    <a:pt x="160466" y="409849"/>
                    <a:pt x="130958" y="439341"/>
                    <a:pt x="94558" y="439341"/>
                  </a:cubicBezTo>
                  <a:cubicBezTo>
                    <a:pt x="58158" y="439341"/>
                    <a:pt x="28650" y="409849"/>
                    <a:pt x="28650" y="373468"/>
                  </a:cubicBezTo>
                  <a:cubicBezTo>
                    <a:pt x="28650" y="337087"/>
                    <a:pt x="58158" y="307595"/>
                    <a:pt x="94558" y="307595"/>
                  </a:cubicBezTo>
                  <a:close/>
                  <a:moveTo>
                    <a:pt x="260237" y="133086"/>
                  </a:moveTo>
                  <a:lnTo>
                    <a:pt x="348814" y="133086"/>
                  </a:lnTo>
                  <a:cubicBezTo>
                    <a:pt x="376945" y="133086"/>
                    <a:pt x="399824" y="155926"/>
                    <a:pt x="399824" y="184010"/>
                  </a:cubicBezTo>
                  <a:lnTo>
                    <a:pt x="399824" y="257596"/>
                  </a:lnTo>
                  <a:cubicBezTo>
                    <a:pt x="399824" y="269417"/>
                    <a:pt x="390210" y="279015"/>
                    <a:pt x="378370" y="279015"/>
                  </a:cubicBezTo>
                  <a:lnTo>
                    <a:pt x="230682" y="279015"/>
                  </a:lnTo>
                  <a:cubicBezTo>
                    <a:pt x="218842" y="279015"/>
                    <a:pt x="209227" y="269417"/>
                    <a:pt x="209227" y="257596"/>
                  </a:cubicBezTo>
                  <a:lnTo>
                    <a:pt x="209227" y="184010"/>
                  </a:lnTo>
                  <a:cubicBezTo>
                    <a:pt x="209227" y="155926"/>
                    <a:pt x="232106" y="133086"/>
                    <a:pt x="260237" y="133086"/>
                  </a:cubicBezTo>
                  <a:close/>
                  <a:moveTo>
                    <a:pt x="303784" y="0"/>
                  </a:moveTo>
                  <a:cubicBezTo>
                    <a:pt x="340184" y="0"/>
                    <a:pt x="369692" y="29477"/>
                    <a:pt x="369692" y="65838"/>
                  </a:cubicBezTo>
                  <a:cubicBezTo>
                    <a:pt x="369692" y="102199"/>
                    <a:pt x="340184" y="131676"/>
                    <a:pt x="303784" y="131676"/>
                  </a:cubicBezTo>
                  <a:cubicBezTo>
                    <a:pt x="267384" y="131676"/>
                    <a:pt x="237876" y="102199"/>
                    <a:pt x="237876" y="65838"/>
                  </a:cubicBezTo>
                  <a:cubicBezTo>
                    <a:pt x="237876" y="29477"/>
                    <a:pt x="267384" y="0"/>
                    <a:pt x="3037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51" name="图片 50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52" name="文本框 51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工作成效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4" name="直接连接符 53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组合 54"/>
          <p:cNvGrpSpPr/>
          <p:nvPr/>
        </p:nvGrpSpPr>
        <p:grpSpPr>
          <a:xfrm>
            <a:off x="8018451" y="2464657"/>
            <a:ext cx="1954583" cy="699556"/>
            <a:chOff x="1809751" y="2572670"/>
            <a:chExt cx="1954583" cy="699556"/>
          </a:xfrm>
        </p:grpSpPr>
        <p:sp>
          <p:nvSpPr>
            <p:cNvPr id="56" name="文本框 55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8018451" y="5040195"/>
            <a:ext cx="1954583" cy="699556"/>
            <a:chOff x="1809751" y="2572670"/>
            <a:chExt cx="1954583" cy="699556"/>
          </a:xfrm>
        </p:grpSpPr>
        <p:sp>
          <p:nvSpPr>
            <p:cNvPr id="59" name="文本框 58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435087" y="3772589"/>
            <a:ext cx="1954583" cy="699556"/>
            <a:chOff x="1809751" y="2572670"/>
            <a:chExt cx="1954583" cy="699556"/>
          </a:xfrm>
        </p:grpSpPr>
        <p:sp>
          <p:nvSpPr>
            <p:cNvPr id="62" name="文本框 61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2233101" y="2464657"/>
            <a:ext cx="1954583" cy="699556"/>
            <a:chOff x="1809752" y="2572670"/>
            <a:chExt cx="1954582" cy="699556"/>
          </a:xfrm>
        </p:grpSpPr>
        <p:sp>
          <p:nvSpPr>
            <p:cNvPr id="65" name="文本框 64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2249851" y="2572670"/>
              <a:ext cx="1514483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 algn="r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2233101" y="5040195"/>
            <a:ext cx="1954583" cy="699556"/>
            <a:chOff x="1809752" y="2572670"/>
            <a:chExt cx="1954582" cy="699556"/>
          </a:xfrm>
        </p:grpSpPr>
        <p:sp>
          <p:nvSpPr>
            <p:cNvPr id="68" name="文本框 67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2249851" y="2572670"/>
              <a:ext cx="1514483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 algn="r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821854" y="3772589"/>
            <a:ext cx="1954583" cy="699556"/>
            <a:chOff x="1809752" y="2572670"/>
            <a:chExt cx="1954582" cy="699556"/>
          </a:xfrm>
        </p:grpSpPr>
        <p:sp>
          <p:nvSpPr>
            <p:cNvPr id="71" name="文本框 70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2249851" y="2572670"/>
              <a:ext cx="1514483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 algn="r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652349" y="2641600"/>
            <a:ext cx="1886168" cy="1886036"/>
            <a:chOff x="1385649" y="1241237"/>
            <a:chExt cx="2880202" cy="2880000"/>
          </a:xfrm>
        </p:grpSpPr>
        <p:sp>
          <p:nvSpPr>
            <p:cNvPr id="2" name="椭圆 1"/>
            <p:cNvSpPr/>
            <p:nvPr/>
          </p:nvSpPr>
          <p:spPr>
            <a:xfrm>
              <a:off x="1385649" y="1241237"/>
              <a:ext cx="2880202" cy="28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" name="椭圆 2"/>
            <p:cNvSpPr/>
            <p:nvPr/>
          </p:nvSpPr>
          <p:spPr>
            <a:xfrm>
              <a:off x="1627154" y="1482725"/>
              <a:ext cx="2397192" cy="2397024"/>
            </a:xfrm>
            <a:prstGeom prst="ellipse">
              <a:avLst/>
            </a:prstGeom>
            <a:blipFill dpi="0" rotWithShape="1">
              <a:blip r:embed="rId3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83867" y="2641600"/>
            <a:ext cx="1886168" cy="1886036"/>
            <a:chOff x="1385649" y="1241237"/>
            <a:chExt cx="2880202" cy="2880000"/>
          </a:xfrm>
        </p:grpSpPr>
        <p:sp>
          <p:nvSpPr>
            <p:cNvPr id="6" name="椭圆 5"/>
            <p:cNvSpPr/>
            <p:nvPr/>
          </p:nvSpPr>
          <p:spPr>
            <a:xfrm>
              <a:off x="1385649" y="1241237"/>
              <a:ext cx="2880202" cy="28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椭圆 6"/>
            <p:cNvSpPr/>
            <p:nvPr/>
          </p:nvSpPr>
          <p:spPr>
            <a:xfrm>
              <a:off x="1627154" y="1482725"/>
              <a:ext cx="2397192" cy="2397024"/>
            </a:xfrm>
            <a:prstGeom prst="ellipse">
              <a:avLst/>
            </a:prstGeom>
            <a:blipFill dpi="0" rotWithShape="1">
              <a:blip r:embed="rId4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315383" y="2641600"/>
            <a:ext cx="1886168" cy="1886036"/>
            <a:chOff x="1385649" y="1241237"/>
            <a:chExt cx="2880202" cy="2880000"/>
          </a:xfrm>
        </p:grpSpPr>
        <p:sp>
          <p:nvSpPr>
            <p:cNvPr id="9" name="椭圆 8"/>
            <p:cNvSpPr/>
            <p:nvPr/>
          </p:nvSpPr>
          <p:spPr>
            <a:xfrm>
              <a:off x="1385649" y="1241237"/>
              <a:ext cx="2880202" cy="28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椭圆 9"/>
            <p:cNvSpPr/>
            <p:nvPr/>
          </p:nvSpPr>
          <p:spPr>
            <a:xfrm>
              <a:off x="1627154" y="1482725"/>
              <a:ext cx="2397192" cy="2397024"/>
            </a:xfrm>
            <a:prstGeom prst="ellipse">
              <a:avLst/>
            </a:prstGeom>
            <a:blipFill dpi="0" rotWithShape="1">
              <a:blip r:embed="rId5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646901" y="2641600"/>
            <a:ext cx="1886168" cy="1886036"/>
            <a:chOff x="1385649" y="1241237"/>
            <a:chExt cx="2880202" cy="2880000"/>
          </a:xfrm>
        </p:grpSpPr>
        <p:sp>
          <p:nvSpPr>
            <p:cNvPr id="12" name="椭圆 11"/>
            <p:cNvSpPr/>
            <p:nvPr/>
          </p:nvSpPr>
          <p:spPr>
            <a:xfrm>
              <a:off x="1385649" y="1241237"/>
              <a:ext cx="2880202" cy="28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椭圆 12"/>
            <p:cNvSpPr/>
            <p:nvPr/>
          </p:nvSpPr>
          <p:spPr>
            <a:xfrm>
              <a:off x="1627154" y="1482725"/>
              <a:ext cx="2397192" cy="2397024"/>
            </a:xfrm>
            <a:prstGeom prst="ellipse">
              <a:avLst/>
            </a:prstGeom>
            <a:blipFill dpi="0" rotWithShape="1">
              <a:blip r:embed="rId6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工作成效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>
            <a:off x="1665051" y="4877657"/>
            <a:ext cx="1954583" cy="699556"/>
            <a:chOff x="1809751" y="2572670"/>
            <a:chExt cx="1954583" cy="699556"/>
          </a:xfrm>
        </p:grpSpPr>
        <p:sp>
          <p:nvSpPr>
            <p:cNvPr id="19" name="文本框 18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017047" y="4877657"/>
            <a:ext cx="1954583" cy="699556"/>
            <a:chOff x="1809751" y="2572670"/>
            <a:chExt cx="1954583" cy="699556"/>
          </a:xfrm>
        </p:grpSpPr>
        <p:sp>
          <p:nvSpPr>
            <p:cNvPr id="22" name="文本框 21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328086" y="4877657"/>
            <a:ext cx="1954583" cy="699556"/>
            <a:chOff x="1809751" y="2572670"/>
            <a:chExt cx="1954583" cy="699556"/>
          </a:xfrm>
        </p:grpSpPr>
        <p:sp>
          <p:nvSpPr>
            <p:cNvPr id="25" name="文本框 24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659603" y="4877657"/>
            <a:ext cx="1954583" cy="699556"/>
            <a:chOff x="1809751" y="2572670"/>
            <a:chExt cx="1954583" cy="699556"/>
          </a:xfrm>
        </p:grpSpPr>
        <p:sp>
          <p:nvSpPr>
            <p:cNvPr id="28" name="文本框 27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74715" y="986631"/>
            <a:ext cx="10442575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66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0      3</a:t>
            </a:r>
            <a:endParaRPr lang="zh-CN" altLang="en-US" sz="16600" b="1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12752" y="1083130"/>
            <a:ext cx="2566496" cy="308219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020459" y="4237892"/>
            <a:ext cx="415108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5400" b="1" dirty="0">
                <a:solidFill>
                  <a:schemeClr val="accent1"/>
                </a:solidFill>
              </a:rPr>
              <a:t>履职能力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94745" y="5204768"/>
            <a:ext cx="560251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sz="36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履职能力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8" name="直接连接符 37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组合 53"/>
          <p:cNvGrpSpPr/>
          <p:nvPr/>
        </p:nvGrpSpPr>
        <p:grpSpPr>
          <a:xfrm>
            <a:off x="2791824" y="2238376"/>
            <a:ext cx="6608352" cy="3613324"/>
            <a:chOff x="1933575" y="1432576"/>
            <a:chExt cx="20278726" cy="11088037"/>
          </a:xfrm>
        </p:grpSpPr>
        <p:sp>
          <p:nvSpPr>
            <p:cNvPr id="49" name="Freeform 57"/>
            <p:cNvSpPr/>
            <p:nvPr/>
          </p:nvSpPr>
          <p:spPr bwMode="auto">
            <a:xfrm>
              <a:off x="18140364" y="1432576"/>
              <a:ext cx="371476" cy="742949"/>
            </a:xfrm>
            <a:custGeom>
              <a:avLst/>
              <a:gdLst>
                <a:gd name="T0" fmla="*/ 0 w 234"/>
                <a:gd name="T1" fmla="*/ 0 h 468"/>
                <a:gd name="T2" fmla="*/ 234 w 234"/>
                <a:gd name="T3" fmla="*/ 234 h 468"/>
                <a:gd name="T4" fmla="*/ 0 w 234"/>
                <a:gd name="T5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4" h="468">
                  <a:moveTo>
                    <a:pt x="0" y="0"/>
                  </a:moveTo>
                  <a:lnTo>
                    <a:pt x="234" y="234"/>
                  </a:lnTo>
                  <a:lnTo>
                    <a:pt x="0" y="468"/>
                  </a:lnTo>
                </a:path>
              </a:pathLst>
            </a:custGeom>
            <a:noFill/>
            <a:ln w="28575" cap="rnd">
              <a:solidFill>
                <a:schemeClr val="accent2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1933575" y="1783401"/>
              <a:ext cx="20278726" cy="10737212"/>
              <a:chOff x="1933575" y="1783401"/>
              <a:chExt cx="20278726" cy="10737212"/>
            </a:xfrm>
          </p:grpSpPr>
          <p:sp>
            <p:nvSpPr>
              <p:cNvPr id="39" name="Freeform 47"/>
              <p:cNvSpPr/>
              <p:nvPr/>
            </p:nvSpPr>
            <p:spPr bwMode="auto">
              <a:xfrm>
                <a:off x="3287713" y="4649788"/>
                <a:ext cx="5045075" cy="3406775"/>
              </a:xfrm>
              <a:custGeom>
                <a:avLst/>
                <a:gdLst>
                  <a:gd name="T0" fmla="*/ 1 w 1589"/>
                  <a:gd name="T1" fmla="*/ 794 h 1073"/>
                  <a:gd name="T2" fmla="*/ 795 w 1589"/>
                  <a:gd name="T3" fmla="*/ 0 h 1073"/>
                  <a:gd name="T4" fmla="*/ 1589 w 1589"/>
                  <a:gd name="T5" fmla="*/ 794 h 1073"/>
                  <a:gd name="T6" fmla="*/ 1589 w 1589"/>
                  <a:gd name="T7" fmla="*/ 1073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89" h="1073">
                    <a:moveTo>
                      <a:pt x="1" y="794"/>
                    </a:moveTo>
                    <a:cubicBezTo>
                      <a:pt x="0" y="355"/>
                      <a:pt x="356" y="0"/>
                      <a:pt x="795" y="0"/>
                    </a:cubicBezTo>
                    <a:cubicBezTo>
                      <a:pt x="1233" y="0"/>
                      <a:pt x="1589" y="355"/>
                      <a:pt x="1589" y="794"/>
                    </a:cubicBezTo>
                    <a:cubicBezTo>
                      <a:pt x="1589" y="1073"/>
                      <a:pt x="1589" y="1073"/>
                      <a:pt x="1589" y="1073"/>
                    </a:cubicBezTo>
                  </a:path>
                </a:pathLst>
              </a:custGeom>
              <a:noFill/>
              <a:ln w="12700" cap="flat">
                <a:solidFill>
                  <a:schemeClr val="accent2"/>
                </a:solidFill>
                <a:prstDash val="sys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0" name="Freeform 48"/>
              <p:cNvSpPr/>
              <p:nvPr/>
            </p:nvSpPr>
            <p:spPr bwMode="auto">
              <a:xfrm>
                <a:off x="16270287" y="1783401"/>
                <a:ext cx="4111624" cy="2778124"/>
              </a:xfrm>
              <a:custGeom>
                <a:avLst/>
                <a:gdLst>
                  <a:gd name="T0" fmla="*/ 0 w 1295"/>
                  <a:gd name="T1" fmla="*/ 647 h 875"/>
                  <a:gd name="T2" fmla="*/ 648 w 1295"/>
                  <a:gd name="T3" fmla="*/ 0 h 875"/>
                  <a:gd name="T4" fmla="*/ 1295 w 1295"/>
                  <a:gd name="T5" fmla="*/ 647 h 875"/>
                  <a:gd name="T6" fmla="*/ 1295 w 1295"/>
                  <a:gd name="T7" fmla="*/ 875 h 8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95" h="875">
                    <a:moveTo>
                      <a:pt x="0" y="647"/>
                    </a:moveTo>
                    <a:cubicBezTo>
                      <a:pt x="0" y="290"/>
                      <a:pt x="290" y="0"/>
                      <a:pt x="648" y="0"/>
                    </a:cubicBezTo>
                    <a:cubicBezTo>
                      <a:pt x="1005" y="0"/>
                      <a:pt x="1295" y="290"/>
                      <a:pt x="1295" y="647"/>
                    </a:cubicBezTo>
                    <a:cubicBezTo>
                      <a:pt x="1295" y="875"/>
                      <a:pt x="1295" y="875"/>
                      <a:pt x="1295" y="875"/>
                    </a:cubicBezTo>
                  </a:path>
                </a:pathLst>
              </a:custGeom>
              <a:noFill/>
              <a:ln w="12700" cap="flat">
                <a:solidFill>
                  <a:schemeClr val="accent2"/>
                </a:solidFill>
                <a:prstDash val="sys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1" name="Freeform 49"/>
              <p:cNvSpPr/>
              <p:nvPr/>
            </p:nvSpPr>
            <p:spPr bwMode="auto">
              <a:xfrm>
                <a:off x="8329613" y="3859213"/>
                <a:ext cx="7940675" cy="8293100"/>
              </a:xfrm>
              <a:custGeom>
                <a:avLst/>
                <a:gdLst>
                  <a:gd name="T0" fmla="*/ 1 w 2502"/>
                  <a:gd name="T1" fmla="*/ 1361 h 2612"/>
                  <a:gd name="T2" fmla="*/ 1252 w 2502"/>
                  <a:gd name="T3" fmla="*/ 2612 h 2612"/>
                  <a:gd name="T4" fmla="*/ 2502 w 2502"/>
                  <a:gd name="T5" fmla="*/ 1361 h 2612"/>
                  <a:gd name="T6" fmla="*/ 2502 w 2502"/>
                  <a:gd name="T7" fmla="*/ 0 h 2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02" h="2612">
                    <a:moveTo>
                      <a:pt x="1" y="1361"/>
                    </a:moveTo>
                    <a:cubicBezTo>
                      <a:pt x="0" y="2052"/>
                      <a:pt x="561" y="2612"/>
                      <a:pt x="1252" y="2612"/>
                    </a:cubicBezTo>
                    <a:cubicBezTo>
                      <a:pt x="1942" y="2612"/>
                      <a:pt x="2502" y="2052"/>
                      <a:pt x="2502" y="1361"/>
                    </a:cubicBezTo>
                    <a:cubicBezTo>
                      <a:pt x="2502" y="0"/>
                      <a:pt x="2502" y="0"/>
                      <a:pt x="2502" y="0"/>
                    </a:cubicBezTo>
                  </a:path>
                </a:pathLst>
              </a:custGeom>
              <a:noFill/>
              <a:ln w="12700" cap="flat">
                <a:solidFill>
                  <a:schemeClr val="accent2"/>
                </a:solidFill>
                <a:prstDash val="sys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2" name="Oval 50"/>
              <p:cNvSpPr>
                <a:spLocks noChangeArrowheads="1"/>
              </p:cNvSpPr>
              <p:nvPr/>
            </p:nvSpPr>
            <p:spPr bwMode="auto">
              <a:xfrm>
                <a:off x="18546763" y="4497388"/>
                <a:ext cx="3665538" cy="36671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3" name="Freeform 51"/>
              <p:cNvSpPr>
                <a:spLocks noEditPoints="1"/>
              </p:cNvSpPr>
              <p:nvPr/>
            </p:nvSpPr>
            <p:spPr bwMode="auto">
              <a:xfrm>
                <a:off x="19648488" y="5491163"/>
                <a:ext cx="1463675" cy="1676400"/>
              </a:xfrm>
              <a:custGeom>
                <a:avLst/>
                <a:gdLst>
                  <a:gd name="T0" fmla="*/ 20 w 461"/>
                  <a:gd name="T1" fmla="*/ 295 h 528"/>
                  <a:gd name="T2" fmla="*/ 20 w 461"/>
                  <a:gd name="T3" fmla="*/ 498 h 528"/>
                  <a:gd name="T4" fmla="*/ 49 w 461"/>
                  <a:gd name="T5" fmla="*/ 528 h 528"/>
                  <a:gd name="T6" fmla="*/ 213 w 461"/>
                  <a:gd name="T7" fmla="*/ 528 h 528"/>
                  <a:gd name="T8" fmla="*/ 213 w 461"/>
                  <a:gd name="T9" fmla="*/ 265 h 528"/>
                  <a:gd name="T10" fmla="*/ 49 w 461"/>
                  <a:gd name="T11" fmla="*/ 265 h 528"/>
                  <a:gd name="T12" fmla="*/ 20 w 461"/>
                  <a:gd name="T13" fmla="*/ 295 h 528"/>
                  <a:gd name="T14" fmla="*/ 412 w 461"/>
                  <a:gd name="T15" fmla="*/ 265 h 528"/>
                  <a:gd name="T16" fmla="*/ 249 w 461"/>
                  <a:gd name="T17" fmla="*/ 265 h 528"/>
                  <a:gd name="T18" fmla="*/ 249 w 461"/>
                  <a:gd name="T19" fmla="*/ 528 h 528"/>
                  <a:gd name="T20" fmla="*/ 412 w 461"/>
                  <a:gd name="T21" fmla="*/ 528 h 528"/>
                  <a:gd name="T22" fmla="*/ 442 w 461"/>
                  <a:gd name="T23" fmla="*/ 498 h 528"/>
                  <a:gd name="T24" fmla="*/ 442 w 461"/>
                  <a:gd name="T25" fmla="*/ 295 h 528"/>
                  <a:gd name="T26" fmla="*/ 412 w 461"/>
                  <a:gd name="T27" fmla="*/ 265 h 528"/>
                  <a:gd name="T28" fmla="*/ 431 w 461"/>
                  <a:gd name="T29" fmla="*/ 115 h 528"/>
                  <a:gd name="T30" fmla="*/ 249 w 461"/>
                  <a:gd name="T31" fmla="*/ 115 h 528"/>
                  <a:gd name="T32" fmla="*/ 249 w 461"/>
                  <a:gd name="T33" fmla="*/ 232 h 528"/>
                  <a:gd name="T34" fmla="*/ 431 w 461"/>
                  <a:gd name="T35" fmla="*/ 232 h 528"/>
                  <a:gd name="T36" fmla="*/ 461 w 461"/>
                  <a:gd name="T37" fmla="*/ 202 h 528"/>
                  <a:gd name="T38" fmla="*/ 461 w 461"/>
                  <a:gd name="T39" fmla="*/ 144 h 528"/>
                  <a:gd name="T40" fmla="*/ 431 w 461"/>
                  <a:gd name="T41" fmla="*/ 115 h 528"/>
                  <a:gd name="T42" fmla="*/ 0 w 461"/>
                  <a:gd name="T43" fmla="*/ 144 h 528"/>
                  <a:gd name="T44" fmla="*/ 0 w 461"/>
                  <a:gd name="T45" fmla="*/ 202 h 528"/>
                  <a:gd name="T46" fmla="*/ 30 w 461"/>
                  <a:gd name="T47" fmla="*/ 232 h 528"/>
                  <a:gd name="T48" fmla="*/ 213 w 461"/>
                  <a:gd name="T49" fmla="*/ 232 h 528"/>
                  <a:gd name="T50" fmla="*/ 213 w 461"/>
                  <a:gd name="T51" fmla="*/ 115 h 528"/>
                  <a:gd name="T52" fmla="*/ 30 w 461"/>
                  <a:gd name="T53" fmla="*/ 115 h 528"/>
                  <a:gd name="T54" fmla="*/ 0 w 461"/>
                  <a:gd name="T55" fmla="*/ 144 h 528"/>
                  <a:gd name="T56" fmla="*/ 394 w 461"/>
                  <a:gd name="T57" fmla="*/ 73 h 528"/>
                  <a:gd name="T58" fmla="*/ 398 w 461"/>
                  <a:gd name="T59" fmla="*/ 49 h 528"/>
                  <a:gd name="T60" fmla="*/ 320 w 461"/>
                  <a:gd name="T61" fmla="*/ 0 h 528"/>
                  <a:gd name="T62" fmla="*/ 272 w 461"/>
                  <a:gd name="T63" fmla="*/ 16 h 528"/>
                  <a:gd name="T64" fmla="*/ 229 w 461"/>
                  <a:gd name="T65" fmla="*/ 71 h 528"/>
                  <a:gd name="T66" fmla="*/ 185 w 461"/>
                  <a:gd name="T67" fmla="*/ 16 h 528"/>
                  <a:gd name="T68" fmla="*/ 137 w 461"/>
                  <a:gd name="T69" fmla="*/ 0 h 528"/>
                  <a:gd name="T70" fmla="*/ 59 w 461"/>
                  <a:gd name="T71" fmla="*/ 49 h 528"/>
                  <a:gd name="T72" fmla="*/ 63 w 461"/>
                  <a:gd name="T73" fmla="*/ 73 h 528"/>
                  <a:gd name="T74" fmla="*/ 213 w 461"/>
                  <a:gd name="T75" fmla="*/ 109 h 528"/>
                  <a:gd name="T76" fmla="*/ 226 w 461"/>
                  <a:gd name="T77" fmla="*/ 109 h 528"/>
                  <a:gd name="T78" fmla="*/ 226 w 461"/>
                  <a:gd name="T79" fmla="*/ 109 h 528"/>
                  <a:gd name="T80" fmla="*/ 229 w 461"/>
                  <a:gd name="T81" fmla="*/ 109 h 528"/>
                  <a:gd name="T82" fmla="*/ 231 w 461"/>
                  <a:gd name="T83" fmla="*/ 109 h 528"/>
                  <a:gd name="T84" fmla="*/ 231 w 461"/>
                  <a:gd name="T85" fmla="*/ 109 h 528"/>
                  <a:gd name="T86" fmla="*/ 249 w 461"/>
                  <a:gd name="T87" fmla="*/ 108 h 528"/>
                  <a:gd name="T88" fmla="*/ 394 w 461"/>
                  <a:gd name="T89" fmla="*/ 73 h 528"/>
                  <a:gd name="T90" fmla="*/ 290 w 461"/>
                  <a:gd name="T91" fmla="*/ 36 h 528"/>
                  <a:gd name="T92" fmla="*/ 320 w 461"/>
                  <a:gd name="T93" fmla="*/ 27 h 528"/>
                  <a:gd name="T94" fmla="*/ 373 w 461"/>
                  <a:gd name="T95" fmla="*/ 57 h 528"/>
                  <a:gd name="T96" fmla="*/ 253 w 461"/>
                  <a:gd name="T97" fmla="*/ 82 h 528"/>
                  <a:gd name="T98" fmla="*/ 290 w 461"/>
                  <a:gd name="T99" fmla="*/ 36 h 528"/>
                  <a:gd name="T100" fmla="*/ 84 w 461"/>
                  <a:gd name="T101" fmla="*/ 57 h 528"/>
                  <a:gd name="T102" fmla="*/ 137 w 461"/>
                  <a:gd name="T103" fmla="*/ 27 h 528"/>
                  <a:gd name="T104" fmla="*/ 167 w 461"/>
                  <a:gd name="T105" fmla="*/ 36 h 528"/>
                  <a:gd name="T106" fmla="*/ 204 w 461"/>
                  <a:gd name="T107" fmla="*/ 82 h 528"/>
                  <a:gd name="T108" fmla="*/ 84 w 461"/>
                  <a:gd name="T109" fmla="*/ 57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61" h="528">
                    <a:moveTo>
                      <a:pt x="20" y="295"/>
                    </a:moveTo>
                    <a:cubicBezTo>
                      <a:pt x="20" y="498"/>
                      <a:pt x="20" y="498"/>
                      <a:pt x="20" y="498"/>
                    </a:cubicBezTo>
                    <a:cubicBezTo>
                      <a:pt x="20" y="515"/>
                      <a:pt x="33" y="528"/>
                      <a:pt x="49" y="528"/>
                    </a:cubicBezTo>
                    <a:cubicBezTo>
                      <a:pt x="213" y="528"/>
                      <a:pt x="213" y="528"/>
                      <a:pt x="213" y="528"/>
                    </a:cubicBezTo>
                    <a:cubicBezTo>
                      <a:pt x="213" y="265"/>
                      <a:pt x="213" y="265"/>
                      <a:pt x="213" y="265"/>
                    </a:cubicBezTo>
                    <a:cubicBezTo>
                      <a:pt x="49" y="265"/>
                      <a:pt x="49" y="265"/>
                      <a:pt x="49" y="265"/>
                    </a:cubicBezTo>
                    <a:cubicBezTo>
                      <a:pt x="33" y="265"/>
                      <a:pt x="20" y="279"/>
                      <a:pt x="20" y="295"/>
                    </a:cubicBezTo>
                    <a:close/>
                    <a:moveTo>
                      <a:pt x="412" y="265"/>
                    </a:moveTo>
                    <a:cubicBezTo>
                      <a:pt x="249" y="265"/>
                      <a:pt x="249" y="265"/>
                      <a:pt x="249" y="265"/>
                    </a:cubicBezTo>
                    <a:cubicBezTo>
                      <a:pt x="249" y="528"/>
                      <a:pt x="249" y="528"/>
                      <a:pt x="249" y="528"/>
                    </a:cubicBezTo>
                    <a:cubicBezTo>
                      <a:pt x="412" y="528"/>
                      <a:pt x="412" y="528"/>
                      <a:pt x="412" y="528"/>
                    </a:cubicBezTo>
                    <a:cubicBezTo>
                      <a:pt x="428" y="528"/>
                      <a:pt x="442" y="515"/>
                      <a:pt x="442" y="498"/>
                    </a:cubicBezTo>
                    <a:cubicBezTo>
                      <a:pt x="442" y="295"/>
                      <a:pt x="442" y="295"/>
                      <a:pt x="442" y="295"/>
                    </a:cubicBezTo>
                    <a:cubicBezTo>
                      <a:pt x="442" y="279"/>
                      <a:pt x="428" y="265"/>
                      <a:pt x="412" y="265"/>
                    </a:cubicBezTo>
                    <a:close/>
                    <a:moveTo>
                      <a:pt x="431" y="115"/>
                    </a:moveTo>
                    <a:cubicBezTo>
                      <a:pt x="249" y="115"/>
                      <a:pt x="249" y="115"/>
                      <a:pt x="249" y="115"/>
                    </a:cubicBezTo>
                    <a:cubicBezTo>
                      <a:pt x="249" y="232"/>
                      <a:pt x="249" y="232"/>
                      <a:pt x="249" y="232"/>
                    </a:cubicBezTo>
                    <a:cubicBezTo>
                      <a:pt x="431" y="232"/>
                      <a:pt x="431" y="232"/>
                      <a:pt x="431" y="232"/>
                    </a:cubicBezTo>
                    <a:cubicBezTo>
                      <a:pt x="448" y="232"/>
                      <a:pt x="461" y="219"/>
                      <a:pt x="461" y="202"/>
                    </a:cubicBezTo>
                    <a:cubicBezTo>
                      <a:pt x="461" y="144"/>
                      <a:pt x="461" y="144"/>
                      <a:pt x="461" y="144"/>
                    </a:cubicBezTo>
                    <a:cubicBezTo>
                      <a:pt x="461" y="128"/>
                      <a:pt x="448" y="115"/>
                      <a:pt x="431" y="115"/>
                    </a:cubicBezTo>
                    <a:close/>
                    <a:moveTo>
                      <a:pt x="0" y="144"/>
                    </a:moveTo>
                    <a:cubicBezTo>
                      <a:pt x="0" y="202"/>
                      <a:pt x="0" y="202"/>
                      <a:pt x="0" y="202"/>
                    </a:cubicBezTo>
                    <a:cubicBezTo>
                      <a:pt x="0" y="219"/>
                      <a:pt x="14" y="232"/>
                      <a:pt x="30" y="232"/>
                    </a:cubicBezTo>
                    <a:cubicBezTo>
                      <a:pt x="213" y="232"/>
                      <a:pt x="213" y="232"/>
                      <a:pt x="213" y="232"/>
                    </a:cubicBezTo>
                    <a:cubicBezTo>
                      <a:pt x="213" y="115"/>
                      <a:pt x="213" y="115"/>
                      <a:pt x="213" y="115"/>
                    </a:cubicBezTo>
                    <a:cubicBezTo>
                      <a:pt x="30" y="115"/>
                      <a:pt x="30" y="115"/>
                      <a:pt x="30" y="115"/>
                    </a:cubicBezTo>
                    <a:cubicBezTo>
                      <a:pt x="14" y="115"/>
                      <a:pt x="0" y="128"/>
                      <a:pt x="0" y="144"/>
                    </a:cubicBezTo>
                    <a:close/>
                    <a:moveTo>
                      <a:pt x="394" y="73"/>
                    </a:moveTo>
                    <a:cubicBezTo>
                      <a:pt x="399" y="66"/>
                      <a:pt x="401" y="57"/>
                      <a:pt x="398" y="49"/>
                    </a:cubicBezTo>
                    <a:cubicBezTo>
                      <a:pt x="388" y="16"/>
                      <a:pt x="350" y="0"/>
                      <a:pt x="320" y="0"/>
                    </a:cubicBezTo>
                    <a:cubicBezTo>
                      <a:pt x="300" y="0"/>
                      <a:pt x="283" y="6"/>
                      <a:pt x="272" y="16"/>
                    </a:cubicBezTo>
                    <a:cubicBezTo>
                      <a:pt x="252" y="35"/>
                      <a:pt x="237" y="56"/>
                      <a:pt x="229" y="71"/>
                    </a:cubicBezTo>
                    <a:cubicBezTo>
                      <a:pt x="220" y="56"/>
                      <a:pt x="206" y="35"/>
                      <a:pt x="185" y="16"/>
                    </a:cubicBezTo>
                    <a:cubicBezTo>
                      <a:pt x="174" y="6"/>
                      <a:pt x="157" y="0"/>
                      <a:pt x="137" y="0"/>
                    </a:cubicBezTo>
                    <a:cubicBezTo>
                      <a:pt x="107" y="0"/>
                      <a:pt x="69" y="16"/>
                      <a:pt x="59" y="49"/>
                    </a:cubicBezTo>
                    <a:cubicBezTo>
                      <a:pt x="56" y="57"/>
                      <a:pt x="58" y="66"/>
                      <a:pt x="63" y="73"/>
                    </a:cubicBezTo>
                    <a:cubicBezTo>
                      <a:pt x="68" y="80"/>
                      <a:pt x="96" y="105"/>
                      <a:pt x="213" y="109"/>
                    </a:cubicBezTo>
                    <a:cubicBezTo>
                      <a:pt x="217" y="109"/>
                      <a:pt x="222" y="109"/>
                      <a:pt x="226" y="109"/>
                    </a:cubicBezTo>
                    <a:cubicBezTo>
                      <a:pt x="226" y="109"/>
                      <a:pt x="226" y="109"/>
                      <a:pt x="226" y="109"/>
                    </a:cubicBezTo>
                    <a:cubicBezTo>
                      <a:pt x="227" y="109"/>
                      <a:pt x="228" y="109"/>
                      <a:pt x="229" y="109"/>
                    </a:cubicBezTo>
                    <a:cubicBezTo>
                      <a:pt x="229" y="109"/>
                      <a:pt x="230" y="109"/>
                      <a:pt x="231" y="109"/>
                    </a:cubicBezTo>
                    <a:cubicBezTo>
                      <a:pt x="231" y="109"/>
                      <a:pt x="231" y="109"/>
                      <a:pt x="231" y="109"/>
                    </a:cubicBezTo>
                    <a:cubicBezTo>
                      <a:pt x="237" y="109"/>
                      <a:pt x="243" y="109"/>
                      <a:pt x="249" y="108"/>
                    </a:cubicBezTo>
                    <a:cubicBezTo>
                      <a:pt x="362" y="104"/>
                      <a:pt x="389" y="80"/>
                      <a:pt x="394" y="73"/>
                    </a:cubicBezTo>
                    <a:close/>
                    <a:moveTo>
                      <a:pt x="290" y="36"/>
                    </a:moveTo>
                    <a:cubicBezTo>
                      <a:pt x="296" y="30"/>
                      <a:pt x="307" y="27"/>
                      <a:pt x="320" y="27"/>
                    </a:cubicBezTo>
                    <a:cubicBezTo>
                      <a:pt x="342" y="27"/>
                      <a:pt x="367" y="37"/>
                      <a:pt x="373" y="57"/>
                    </a:cubicBezTo>
                    <a:cubicBezTo>
                      <a:pt x="370" y="66"/>
                      <a:pt x="323" y="78"/>
                      <a:pt x="253" y="82"/>
                    </a:cubicBezTo>
                    <a:cubicBezTo>
                      <a:pt x="261" y="69"/>
                      <a:pt x="273" y="51"/>
                      <a:pt x="290" y="36"/>
                    </a:cubicBezTo>
                    <a:close/>
                    <a:moveTo>
                      <a:pt x="84" y="57"/>
                    </a:moveTo>
                    <a:cubicBezTo>
                      <a:pt x="90" y="37"/>
                      <a:pt x="115" y="27"/>
                      <a:pt x="137" y="27"/>
                    </a:cubicBezTo>
                    <a:cubicBezTo>
                      <a:pt x="150" y="27"/>
                      <a:pt x="161" y="30"/>
                      <a:pt x="167" y="36"/>
                    </a:cubicBezTo>
                    <a:cubicBezTo>
                      <a:pt x="184" y="51"/>
                      <a:pt x="196" y="69"/>
                      <a:pt x="204" y="82"/>
                    </a:cubicBezTo>
                    <a:cubicBezTo>
                      <a:pt x="134" y="78"/>
                      <a:pt x="87" y="66"/>
                      <a:pt x="84" y="5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4" name="Freeform 52"/>
              <p:cNvSpPr/>
              <p:nvPr/>
            </p:nvSpPr>
            <p:spPr bwMode="auto">
              <a:xfrm>
                <a:off x="1933575" y="7215188"/>
                <a:ext cx="2713038" cy="2711450"/>
              </a:xfrm>
              <a:custGeom>
                <a:avLst/>
                <a:gdLst>
                  <a:gd name="T0" fmla="*/ 428 w 855"/>
                  <a:gd name="T1" fmla="*/ 0 h 854"/>
                  <a:gd name="T2" fmla="*/ 855 w 855"/>
                  <a:gd name="T3" fmla="*/ 427 h 854"/>
                  <a:gd name="T4" fmla="*/ 428 w 855"/>
                  <a:gd name="T5" fmla="*/ 854 h 854"/>
                  <a:gd name="T6" fmla="*/ 1 w 855"/>
                  <a:gd name="T7" fmla="*/ 427 h 854"/>
                  <a:gd name="T8" fmla="*/ 428 w 855"/>
                  <a:gd name="T9" fmla="*/ 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5" h="854">
                    <a:moveTo>
                      <a:pt x="428" y="0"/>
                    </a:moveTo>
                    <a:cubicBezTo>
                      <a:pt x="663" y="0"/>
                      <a:pt x="855" y="191"/>
                      <a:pt x="855" y="427"/>
                    </a:cubicBezTo>
                    <a:cubicBezTo>
                      <a:pt x="855" y="663"/>
                      <a:pt x="663" y="854"/>
                      <a:pt x="428" y="854"/>
                    </a:cubicBezTo>
                    <a:cubicBezTo>
                      <a:pt x="192" y="854"/>
                      <a:pt x="0" y="663"/>
                      <a:pt x="1" y="427"/>
                    </a:cubicBezTo>
                    <a:cubicBezTo>
                      <a:pt x="0" y="191"/>
                      <a:pt x="192" y="0"/>
                      <a:pt x="4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5" name="Freeform 53"/>
              <p:cNvSpPr>
                <a:spLocks noEditPoints="1"/>
              </p:cNvSpPr>
              <p:nvPr/>
            </p:nvSpPr>
            <p:spPr bwMode="auto">
              <a:xfrm>
                <a:off x="2616200" y="8075613"/>
                <a:ext cx="1169988" cy="1184275"/>
              </a:xfrm>
              <a:custGeom>
                <a:avLst/>
                <a:gdLst>
                  <a:gd name="T0" fmla="*/ 156 w 369"/>
                  <a:gd name="T1" fmla="*/ 306 h 373"/>
                  <a:gd name="T2" fmla="*/ 122 w 369"/>
                  <a:gd name="T3" fmla="*/ 339 h 373"/>
                  <a:gd name="T4" fmla="*/ 155 w 369"/>
                  <a:gd name="T5" fmla="*/ 373 h 373"/>
                  <a:gd name="T6" fmla="*/ 189 w 369"/>
                  <a:gd name="T7" fmla="*/ 340 h 373"/>
                  <a:gd name="T8" fmla="*/ 156 w 369"/>
                  <a:gd name="T9" fmla="*/ 306 h 373"/>
                  <a:gd name="T10" fmla="*/ 299 w 369"/>
                  <a:gd name="T11" fmla="*/ 306 h 373"/>
                  <a:gd name="T12" fmla="*/ 265 w 369"/>
                  <a:gd name="T13" fmla="*/ 339 h 373"/>
                  <a:gd name="T14" fmla="*/ 298 w 369"/>
                  <a:gd name="T15" fmla="*/ 373 h 373"/>
                  <a:gd name="T16" fmla="*/ 332 w 369"/>
                  <a:gd name="T17" fmla="*/ 340 h 373"/>
                  <a:gd name="T18" fmla="*/ 299 w 369"/>
                  <a:gd name="T19" fmla="*/ 306 h 373"/>
                  <a:gd name="T20" fmla="*/ 351 w 369"/>
                  <a:gd name="T21" fmla="*/ 46 h 373"/>
                  <a:gd name="T22" fmla="*/ 88 w 369"/>
                  <a:gd name="T23" fmla="*/ 46 h 373"/>
                  <a:gd name="T24" fmla="*/ 86 w 369"/>
                  <a:gd name="T25" fmla="*/ 46 h 373"/>
                  <a:gd name="T26" fmla="*/ 12 w 369"/>
                  <a:gd name="T27" fmla="*/ 0 h 373"/>
                  <a:gd name="T28" fmla="*/ 0 w 369"/>
                  <a:gd name="T29" fmla="*/ 11 h 373"/>
                  <a:gd name="T30" fmla="*/ 12 w 369"/>
                  <a:gd name="T31" fmla="*/ 22 h 373"/>
                  <a:gd name="T32" fmla="*/ 72 w 369"/>
                  <a:gd name="T33" fmla="*/ 85 h 373"/>
                  <a:gd name="T34" fmla="*/ 91 w 369"/>
                  <a:gd name="T35" fmla="*/ 190 h 373"/>
                  <a:gd name="T36" fmla="*/ 168 w 369"/>
                  <a:gd name="T37" fmla="*/ 291 h 373"/>
                  <a:gd name="T38" fmla="*/ 332 w 369"/>
                  <a:gd name="T39" fmla="*/ 291 h 373"/>
                  <a:gd name="T40" fmla="*/ 343 w 369"/>
                  <a:gd name="T41" fmla="*/ 280 h 373"/>
                  <a:gd name="T42" fmla="*/ 332 w 369"/>
                  <a:gd name="T43" fmla="*/ 268 h 373"/>
                  <a:gd name="T44" fmla="*/ 168 w 369"/>
                  <a:gd name="T45" fmla="*/ 268 h 373"/>
                  <a:gd name="T46" fmla="*/ 129 w 369"/>
                  <a:gd name="T47" fmla="*/ 248 h 373"/>
                  <a:gd name="T48" fmla="*/ 332 w 369"/>
                  <a:gd name="T49" fmla="*/ 212 h 373"/>
                  <a:gd name="T50" fmla="*/ 353 w 369"/>
                  <a:gd name="T51" fmla="*/ 190 h 373"/>
                  <a:gd name="T52" fmla="*/ 368 w 369"/>
                  <a:gd name="T53" fmla="*/ 65 h 373"/>
                  <a:gd name="T54" fmla="*/ 351 w 369"/>
                  <a:gd name="T55" fmla="*/ 46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9" h="373">
                    <a:moveTo>
                      <a:pt x="156" y="306"/>
                    </a:moveTo>
                    <a:cubicBezTo>
                      <a:pt x="137" y="306"/>
                      <a:pt x="122" y="320"/>
                      <a:pt x="122" y="339"/>
                    </a:cubicBezTo>
                    <a:cubicBezTo>
                      <a:pt x="122" y="357"/>
                      <a:pt x="137" y="373"/>
                      <a:pt x="155" y="373"/>
                    </a:cubicBezTo>
                    <a:cubicBezTo>
                      <a:pt x="173" y="373"/>
                      <a:pt x="189" y="358"/>
                      <a:pt x="189" y="340"/>
                    </a:cubicBezTo>
                    <a:cubicBezTo>
                      <a:pt x="189" y="321"/>
                      <a:pt x="174" y="306"/>
                      <a:pt x="156" y="306"/>
                    </a:cubicBezTo>
                    <a:close/>
                    <a:moveTo>
                      <a:pt x="299" y="306"/>
                    </a:moveTo>
                    <a:cubicBezTo>
                      <a:pt x="280" y="306"/>
                      <a:pt x="265" y="320"/>
                      <a:pt x="265" y="339"/>
                    </a:cubicBezTo>
                    <a:cubicBezTo>
                      <a:pt x="265" y="357"/>
                      <a:pt x="280" y="373"/>
                      <a:pt x="298" y="373"/>
                    </a:cubicBezTo>
                    <a:cubicBezTo>
                      <a:pt x="317" y="373"/>
                      <a:pt x="332" y="358"/>
                      <a:pt x="332" y="340"/>
                    </a:cubicBezTo>
                    <a:cubicBezTo>
                      <a:pt x="332" y="321"/>
                      <a:pt x="317" y="306"/>
                      <a:pt x="299" y="306"/>
                    </a:cubicBezTo>
                    <a:close/>
                    <a:moveTo>
                      <a:pt x="351" y="46"/>
                    </a:moveTo>
                    <a:cubicBezTo>
                      <a:pt x="88" y="46"/>
                      <a:pt x="88" y="46"/>
                      <a:pt x="88" y="46"/>
                    </a:cubicBezTo>
                    <a:cubicBezTo>
                      <a:pt x="87" y="46"/>
                      <a:pt x="87" y="46"/>
                      <a:pt x="86" y="46"/>
                    </a:cubicBezTo>
                    <a:cubicBezTo>
                      <a:pt x="74" y="13"/>
                      <a:pt x="51" y="0"/>
                      <a:pt x="12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2" y="22"/>
                    </a:cubicBezTo>
                    <a:cubicBezTo>
                      <a:pt x="46" y="22"/>
                      <a:pt x="64" y="32"/>
                      <a:pt x="72" y="85"/>
                    </a:cubicBezTo>
                    <a:cubicBezTo>
                      <a:pt x="80" y="139"/>
                      <a:pt x="90" y="185"/>
                      <a:pt x="91" y="190"/>
                    </a:cubicBezTo>
                    <a:cubicBezTo>
                      <a:pt x="99" y="247"/>
                      <a:pt x="110" y="291"/>
                      <a:pt x="168" y="291"/>
                    </a:cubicBezTo>
                    <a:cubicBezTo>
                      <a:pt x="332" y="291"/>
                      <a:pt x="332" y="291"/>
                      <a:pt x="332" y="291"/>
                    </a:cubicBezTo>
                    <a:cubicBezTo>
                      <a:pt x="338" y="291"/>
                      <a:pt x="343" y="286"/>
                      <a:pt x="343" y="280"/>
                    </a:cubicBezTo>
                    <a:cubicBezTo>
                      <a:pt x="343" y="273"/>
                      <a:pt x="338" y="268"/>
                      <a:pt x="332" y="268"/>
                    </a:cubicBezTo>
                    <a:cubicBezTo>
                      <a:pt x="168" y="268"/>
                      <a:pt x="168" y="268"/>
                      <a:pt x="168" y="268"/>
                    </a:cubicBezTo>
                    <a:cubicBezTo>
                      <a:pt x="150" y="268"/>
                      <a:pt x="138" y="263"/>
                      <a:pt x="129" y="248"/>
                    </a:cubicBezTo>
                    <a:cubicBezTo>
                      <a:pt x="332" y="212"/>
                      <a:pt x="332" y="212"/>
                      <a:pt x="332" y="212"/>
                    </a:cubicBezTo>
                    <a:cubicBezTo>
                      <a:pt x="343" y="210"/>
                      <a:pt x="352" y="200"/>
                      <a:pt x="353" y="190"/>
                    </a:cubicBezTo>
                    <a:cubicBezTo>
                      <a:pt x="368" y="65"/>
                      <a:pt x="368" y="65"/>
                      <a:pt x="368" y="65"/>
                    </a:cubicBezTo>
                    <a:cubicBezTo>
                      <a:pt x="369" y="54"/>
                      <a:pt x="361" y="46"/>
                      <a:pt x="351" y="4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6" name="Oval 54"/>
              <p:cNvSpPr>
                <a:spLocks noChangeArrowheads="1"/>
              </p:cNvSpPr>
              <p:nvPr/>
            </p:nvSpPr>
            <p:spPr bwMode="auto">
              <a:xfrm>
                <a:off x="10620375" y="7072313"/>
                <a:ext cx="3235325" cy="32385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7" name="Freeform 55"/>
              <p:cNvSpPr>
                <a:spLocks noEditPoints="1"/>
              </p:cNvSpPr>
              <p:nvPr/>
            </p:nvSpPr>
            <p:spPr bwMode="auto">
              <a:xfrm>
                <a:off x="11557000" y="8164513"/>
                <a:ext cx="1362075" cy="1101725"/>
              </a:xfrm>
              <a:custGeom>
                <a:avLst/>
                <a:gdLst>
                  <a:gd name="T0" fmla="*/ 393 w 429"/>
                  <a:gd name="T1" fmla="*/ 0 h 347"/>
                  <a:gd name="T2" fmla="*/ 36 w 429"/>
                  <a:gd name="T3" fmla="*/ 0 h 347"/>
                  <a:gd name="T4" fmla="*/ 0 w 429"/>
                  <a:gd name="T5" fmla="*/ 36 h 347"/>
                  <a:gd name="T6" fmla="*/ 0 w 429"/>
                  <a:gd name="T7" fmla="*/ 311 h 347"/>
                  <a:gd name="T8" fmla="*/ 36 w 429"/>
                  <a:gd name="T9" fmla="*/ 347 h 347"/>
                  <a:gd name="T10" fmla="*/ 393 w 429"/>
                  <a:gd name="T11" fmla="*/ 347 h 347"/>
                  <a:gd name="T12" fmla="*/ 429 w 429"/>
                  <a:gd name="T13" fmla="*/ 311 h 347"/>
                  <a:gd name="T14" fmla="*/ 429 w 429"/>
                  <a:gd name="T15" fmla="*/ 36 h 347"/>
                  <a:gd name="T16" fmla="*/ 393 w 429"/>
                  <a:gd name="T17" fmla="*/ 0 h 347"/>
                  <a:gd name="T18" fmla="*/ 151 w 429"/>
                  <a:gd name="T19" fmla="*/ 247 h 347"/>
                  <a:gd name="T20" fmla="*/ 51 w 429"/>
                  <a:gd name="T21" fmla="*/ 247 h 347"/>
                  <a:gd name="T22" fmla="*/ 51 w 429"/>
                  <a:gd name="T23" fmla="*/ 215 h 347"/>
                  <a:gd name="T24" fmla="*/ 151 w 429"/>
                  <a:gd name="T25" fmla="*/ 215 h 347"/>
                  <a:gd name="T26" fmla="*/ 151 w 429"/>
                  <a:gd name="T27" fmla="*/ 247 h 347"/>
                  <a:gd name="T28" fmla="*/ 251 w 429"/>
                  <a:gd name="T29" fmla="*/ 183 h 347"/>
                  <a:gd name="T30" fmla="*/ 51 w 429"/>
                  <a:gd name="T31" fmla="*/ 183 h 347"/>
                  <a:gd name="T32" fmla="*/ 51 w 429"/>
                  <a:gd name="T33" fmla="*/ 151 h 347"/>
                  <a:gd name="T34" fmla="*/ 251 w 429"/>
                  <a:gd name="T35" fmla="*/ 151 h 347"/>
                  <a:gd name="T36" fmla="*/ 251 w 429"/>
                  <a:gd name="T37" fmla="*/ 183 h 347"/>
                  <a:gd name="T38" fmla="*/ 429 w 429"/>
                  <a:gd name="T39" fmla="*/ 94 h 347"/>
                  <a:gd name="T40" fmla="*/ 0 w 429"/>
                  <a:gd name="T41" fmla="*/ 94 h 347"/>
                  <a:gd name="T42" fmla="*/ 0 w 429"/>
                  <a:gd name="T43" fmla="*/ 78 h 347"/>
                  <a:gd name="T44" fmla="*/ 429 w 429"/>
                  <a:gd name="T45" fmla="*/ 78 h 347"/>
                  <a:gd name="T46" fmla="*/ 429 w 429"/>
                  <a:gd name="T47" fmla="*/ 94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29" h="347">
                    <a:moveTo>
                      <a:pt x="393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6"/>
                      <a:pt x="0" y="36"/>
                    </a:cubicBezTo>
                    <a:cubicBezTo>
                      <a:pt x="0" y="311"/>
                      <a:pt x="0" y="311"/>
                      <a:pt x="0" y="311"/>
                    </a:cubicBezTo>
                    <a:cubicBezTo>
                      <a:pt x="0" y="331"/>
                      <a:pt x="16" y="347"/>
                      <a:pt x="36" y="347"/>
                    </a:cubicBezTo>
                    <a:cubicBezTo>
                      <a:pt x="393" y="347"/>
                      <a:pt x="393" y="347"/>
                      <a:pt x="393" y="347"/>
                    </a:cubicBezTo>
                    <a:cubicBezTo>
                      <a:pt x="413" y="347"/>
                      <a:pt x="429" y="331"/>
                      <a:pt x="429" y="311"/>
                    </a:cubicBezTo>
                    <a:cubicBezTo>
                      <a:pt x="429" y="36"/>
                      <a:pt x="429" y="36"/>
                      <a:pt x="429" y="36"/>
                    </a:cubicBezTo>
                    <a:cubicBezTo>
                      <a:pt x="429" y="16"/>
                      <a:pt x="413" y="0"/>
                      <a:pt x="393" y="0"/>
                    </a:cubicBezTo>
                    <a:close/>
                    <a:moveTo>
                      <a:pt x="151" y="247"/>
                    </a:moveTo>
                    <a:cubicBezTo>
                      <a:pt x="51" y="247"/>
                      <a:pt x="51" y="247"/>
                      <a:pt x="51" y="247"/>
                    </a:cubicBezTo>
                    <a:cubicBezTo>
                      <a:pt x="51" y="215"/>
                      <a:pt x="51" y="215"/>
                      <a:pt x="51" y="215"/>
                    </a:cubicBezTo>
                    <a:cubicBezTo>
                      <a:pt x="151" y="215"/>
                      <a:pt x="151" y="215"/>
                      <a:pt x="151" y="215"/>
                    </a:cubicBezTo>
                    <a:lnTo>
                      <a:pt x="151" y="247"/>
                    </a:lnTo>
                    <a:close/>
                    <a:moveTo>
                      <a:pt x="251" y="183"/>
                    </a:moveTo>
                    <a:cubicBezTo>
                      <a:pt x="51" y="183"/>
                      <a:pt x="51" y="183"/>
                      <a:pt x="51" y="183"/>
                    </a:cubicBezTo>
                    <a:cubicBezTo>
                      <a:pt x="51" y="151"/>
                      <a:pt x="51" y="151"/>
                      <a:pt x="51" y="151"/>
                    </a:cubicBezTo>
                    <a:cubicBezTo>
                      <a:pt x="251" y="151"/>
                      <a:pt x="251" y="151"/>
                      <a:pt x="251" y="151"/>
                    </a:cubicBezTo>
                    <a:lnTo>
                      <a:pt x="251" y="183"/>
                    </a:lnTo>
                    <a:close/>
                    <a:moveTo>
                      <a:pt x="429" y="94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429" y="78"/>
                      <a:pt x="429" y="78"/>
                      <a:pt x="429" y="78"/>
                    </a:cubicBezTo>
                    <a:lnTo>
                      <a:pt x="429" y="9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8" name="Freeform 56"/>
              <p:cNvSpPr/>
              <p:nvPr/>
            </p:nvSpPr>
            <p:spPr bwMode="auto">
              <a:xfrm>
                <a:off x="5764213" y="4278313"/>
                <a:ext cx="371475" cy="739775"/>
              </a:xfrm>
              <a:custGeom>
                <a:avLst/>
                <a:gdLst>
                  <a:gd name="T0" fmla="*/ 0 w 234"/>
                  <a:gd name="T1" fmla="*/ 0 h 466"/>
                  <a:gd name="T2" fmla="*/ 234 w 234"/>
                  <a:gd name="T3" fmla="*/ 234 h 466"/>
                  <a:gd name="T4" fmla="*/ 0 w 234"/>
                  <a:gd name="T5" fmla="*/ 466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4" h="466">
                    <a:moveTo>
                      <a:pt x="0" y="0"/>
                    </a:moveTo>
                    <a:lnTo>
                      <a:pt x="234" y="234"/>
                    </a:lnTo>
                    <a:lnTo>
                      <a:pt x="0" y="466"/>
                    </a:lnTo>
                  </a:path>
                </a:pathLst>
              </a:custGeom>
              <a:noFill/>
              <a:ln w="28575" cap="rnd">
                <a:solidFill>
                  <a:schemeClr val="accent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50" name="Freeform 58"/>
              <p:cNvSpPr/>
              <p:nvPr/>
            </p:nvSpPr>
            <p:spPr bwMode="auto">
              <a:xfrm>
                <a:off x="12115800" y="11780838"/>
                <a:ext cx="371475" cy="739775"/>
              </a:xfrm>
              <a:custGeom>
                <a:avLst/>
                <a:gdLst>
                  <a:gd name="T0" fmla="*/ 0 w 234"/>
                  <a:gd name="T1" fmla="*/ 0 h 466"/>
                  <a:gd name="T2" fmla="*/ 234 w 234"/>
                  <a:gd name="T3" fmla="*/ 234 h 466"/>
                  <a:gd name="T4" fmla="*/ 0 w 234"/>
                  <a:gd name="T5" fmla="*/ 466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4" h="466">
                    <a:moveTo>
                      <a:pt x="0" y="0"/>
                    </a:moveTo>
                    <a:lnTo>
                      <a:pt x="234" y="234"/>
                    </a:lnTo>
                    <a:lnTo>
                      <a:pt x="0" y="466"/>
                    </a:lnTo>
                  </a:path>
                </a:pathLst>
              </a:custGeom>
              <a:noFill/>
              <a:ln w="28575" cap="rnd">
                <a:solidFill>
                  <a:schemeClr val="accent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51" name="Freeform 59"/>
              <p:cNvSpPr/>
              <p:nvPr/>
            </p:nvSpPr>
            <p:spPr bwMode="auto">
              <a:xfrm>
                <a:off x="15901988" y="6240463"/>
                <a:ext cx="739775" cy="368300"/>
              </a:xfrm>
              <a:custGeom>
                <a:avLst/>
                <a:gdLst>
                  <a:gd name="T0" fmla="*/ 0 w 466"/>
                  <a:gd name="T1" fmla="*/ 232 h 232"/>
                  <a:gd name="T2" fmla="*/ 232 w 466"/>
                  <a:gd name="T3" fmla="*/ 0 h 232"/>
                  <a:gd name="T4" fmla="*/ 466 w 466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6" h="232">
                    <a:moveTo>
                      <a:pt x="0" y="232"/>
                    </a:moveTo>
                    <a:lnTo>
                      <a:pt x="232" y="0"/>
                    </a:lnTo>
                    <a:lnTo>
                      <a:pt x="466" y="232"/>
                    </a:lnTo>
                  </a:path>
                </a:pathLst>
              </a:custGeom>
              <a:noFill/>
              <a:ln w="28575" cap="rnd">
                <a:solidFill>
                  <a:schemeClr val="accent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52" name="Freeform 60"/>
              <p:cNvSpPr/>
              <p:nvPr/>
            </p:nvSpPr>
            <p:spPr bwMode="auto">
              <a:xfrm>
                <a:off x="7961313" y="7688263"/>
                <a:ext cx="739775" cy="368300"/>
              </a:xfrm>
              <a:custGeom>
                <a:avLst/>
                <a:gdLst>
                  <a:gd name="T0" fmla="*/ 466 w 466"/>
                  <a:gd name="T1" fmla="*/ 0 h 232"/>
                  <a:gd name="T2" fmla="*/ 234 w 466"/>
                  <a:gd name="T3" fmla="*/ 232 h 232"/>
                  <a:gd name="T4" fmla="*/ 0 w 466"/>
                  <a:gd name="T5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6" h="232">
                    <a:moveTo>
                      <a:pt x="466" y="0"/>
                    </a:moveTo>
                    <a:lnTo>
                      <a:pt x="234" y="232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rnd">
                <a:solidFill>
                  <a:schemeClr val="accent2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8016754" y="4661994"/>
            <a:ext cx="1954583" cy="699556"/>
            <a:chOff x="1809751" y="2572670"/>
            <a:chExt cx="1954583" cy="699556"/>
          </a:xfrm>
        </p:grpSpPr>
        <p:sp>
          <p:nvSpPr>
            <p:cNvPr id="56" name="文本框 55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履职能力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246680" y="3034919"/>
            <a:ext cx="1954583" cy="699556"/>
            <a:chOff x="1809751" y="2572670"/>
            <a:chExt cx="1954583" cy="699556"/>
          </a:xfrm>
        </p:grpSpPr>
        <p:sp>
          <p:nvSpPr>
            <p:cNvPr id="59" name="文本框 58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履职能力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2410993" y="5187207"/>
            <a:ext cx="1954583" cy="699556"/>
            <a:chOff x="1809751" y="2572670"/>
            <a:chExt cx="1954583" cy="699556"/>
          </a:xfrm>
        </p:grpSpPr>
        <p:sp>
          <p:nvSpPr>
            <p:cNvPr id="62" name="文本框 61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履职能力</a:t>
              </a:r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履职能力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4512079" y="2451100"/>
            <a:ext cx="3167844" cy="3181350"/>
            <a:chOff x="7467600" y="3554413"/>
            <a:chExt cx="8936037" cy="8974137"/>
          </a:xfrm>
        </p:grpSpPr>
        <p:sp>
          <p:nvSpPr>
            <p:cNvPr id="6" name="Freeform 24"/>
            <p:cNvSpPr/>
            <p:nvPr/>
          </p:nvSpPr>
          <p:spPr bwMode="auto">
            <a:xfrm>
              <a:off x="8356600" y="5075238"/>
              <a:ext cx="8034337" cy="2309812"/>
            </a:xfrm>
            <a:custGeom>
              <a:avLst/>
              <a:gdLst>
                <a:gd name="T0" fmla="*/ 5061 w 5061"/>
                <a:gd name="T1" fmla="*/ 951 h 1455"/>
                <a:gd name="T2" fmla="*/ 0 w 5061"/>
                <a:gd name="T3" fmla="*/ 1455 h 1455"/>
                <a:gd name="T4" fmla="*/ 0 w 5061"/>
                <a:gd name="T5" fmla="*/ 504 h 1455"/>
                <a:gd name="T6" fmla="*/ 5061 w 5061"/>
                <a:gd name="T7" fmla="*/ 0 h 1455"/>
                <a:gd name="T8" fmla="*/ 5061 w 5061"/>
                <a:gd name="T9" fmla="*/ 951 h 1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61" h="1455">
                  <a:moveTo>
                    <a:pt x="5061" y="951"/>
                  </a:moveTo>
                  <a:lnTo>
                    <a:pt x="0" y="1455"/>
                  </a:lnTo>
                  <a:lnTo>
                    <a:pt x="0" y="504"/>
                  </a:lnTo>
                  <a:lnTo>
                    <a:pt x="5061" y="0"/>
                  </a:lnTo>
                  <a:lnTo>
                    <a:pt x="5061" y="95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" name="Freeform 25"/>
            <p:cNvSpPr/>
            <p:nvPr/>
          </p:nvSpPr>
          <p:spPr bwMode="auto">
            <a:xfrm>
              <a:off x="7480300" y="3554413"/>
              <a:ext cx="8923337" cy="3030538"/>
            </a:xfrm>
            <a:custGeom>
              <a:avLst/>
              <a:gdLst>
                <a:gd name="T0" fmla="*/ 5621 w 5621"/>
                <a:gd name="T1" fmla="*/ 1909 h 1909"/>
                <a:gd name="T2" fmla="*/ 0 w 5621"/>
                <a:gd name="T3" fmla="*/ 1116 h 1909"/>
                <a:gd name="T4" fmla="*/ 480 w 5621"/>
                <a:gd name="T5" fmla="*/ 628 h 1909"/>
                <a:gd name="T6" fmla="*/ 0 w 5621"/>
                <a:gd name="T7" fmla="*/ 0 h 1909"/>
                <a:gd name="T8" fmla="*/ 5621 w 5621"/>
                <a:gd name="T9" fmla="*/ 792 h 1909"/>
                <a:gd name="T10" fmla="*/ 5621 w 5621"/>
                <a:gd name="T11" fmla="*/ 1909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21" h="1909">
                  <a:moveTo>
                    <a:pt x="5621" y="1909"/>
                  </a:moveTo>
                  <a:lnTo>
                    <a:pt x="0" y="1116"/>
                  </a:lnTo>
                  <a:lnTo>
                    <a:pt x="480" y="628"/>
                  </a:lnTo>
                  <a:lnTo>
                    <a:pt x="0" y="0"/>
                  </a:lnTo>
                  <a:lnTo>
                    <a:pt x="5621" y="792"/>
                  </a:lnTo>
                  <a:lnTo>
                    <a:pt x="5621" y="1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26"/>
            <p:cNvSpPr/>
            <p:nvPr/>
          </p:nvSpPr>
          <p:spPr bwMode="auto">
            <a:xfrm>
              <a:off x="7912100" y="6946900"/>
              <a:ext cx="8034337" cy="2305050"/>
            </a:xfrm>
            <a:custGeom>
              <a:avLst/>
              <a:gdLst>
                <a:gd name="T0" fmla="*/ 5061 w 5061"/>
                <a:gd name="T1" fmla="*/ 948 h 1452"/>
                <a:gd name="T2" fmla="*/ 0 w 5061"/>
                <a:gd name="T3" fmla="*/ 1452 h 1452"/>
                <a:gd name="T4" fmla="*/ 0 w 5061"/>
                <a:gd name="T5" fmla="*/ 504 h 1452"/>
                <a:gd name="T6" fmla="*/ 5061 w 5061"/>
                <a:gd name="T7" fmla="*/ 0 h 1452"/>
                <a:gd name="T8" fmla="*/ 5061 w 5061"/>
                <a:gd name="T9" fmla="*/ 948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61" h="1452">
                  <a:moveTo>
                    <a:pt x="5061" y="948"/>
                  </a:moveTo>
                  <a:lnTo>
                    <a:pt x="0" y="1452"/>
                  </a:lnTo>
                  <a:lnTo>
                    <a:pt x="0" y="504"/>
                  </a:lnTo>
                  <a:lnTo>
                    <a:pt x="5061" y="0"/>
                  </a:lnTo>
                  <a:lnTo>
                    <a:pt x="5061" y="9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7"/>
            <p:cNvSpPr/>
            <p:nvPr/>
          </p:nvSpPr>
          <p:spPr bwMode="auto">
            <a:xfrm>
              <a:off x="7467600" y="8816975"/>
              <a:ext cx="8034337" cy="2308225"/>
            </a:xfrm>
            <a:custGeom>
              <a:avLst/>
              <a:gdLst>
                <a:gd name="T0" fmla="*/ 5061 w 5061"/>
                <a:gd name="T1" fmla="*/ 950 h 1454"/>
                <a:gd name="T2" fmla="*/ 0 w 5061"/>
                <a:gd name="T3" fmla="*/ 1454 h 1454"/>
                <a:gd name="T4" fmla="*/ 0 w 5061"/>
                <a:gd name="T5" fmla="*/ 504 h 1454"/>
                <a:gd name="T6" fmla="*/ 5061 w 5061"/>
                <a:gd name="T7" fmla="*/ 0 h 1454"/>
                <a:gd name="T8" fmla="*/ 5061 w 5061"/>
                <a:gd name="T9" fmla="*/ 950 h 1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61" h="1454">
                  <a:moveTo>
                    <a:pt x="5061" y="950"/>
                  </a:moveTo>
                  <a:lnTo>
                    <a:pt x="0" y="1454"/>
                  </a:lnTo>
                  <a:lnTo>
                    <a:pt x="0" y="504"/>
                  </a:lnTo>
                  <a:lnTo>
                    <a:pt x="5061" y="0"/>
                  </a:lnTo>
                  <a:lnTo>
                    <a:pt x="5061" y="9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8"/>
            <p:cNvSpPr/>
            <p:nvPr/>
          </p:nvSpPr>
          <p:spPr bwMode="auto">
            <a:xfrm>
              <a:off x="8356600" y="5875338"/>
              <a:ext cx="7589837" cy="2576512"/>
            </a:xfrm>
            <a:custGeom>
              <a:avLst/>
              <a:gdLst>
                <a:gd name="T0" fmla="*/ 4781 w 4781"/>
                <a:gd name="T1" fmla="*/ 1623 h 1623"/>
                <a:gd name="T2" fmla="*/ 0 w 4781"/>
                <a:gd name="T3" fmla="*/ 951 h 1623"/>
                <a:gd name="T4" fmla="*/ 0 w 4781"/>
                <a:gd name="T5" fmla="*/ 0 h 1623"/>
                <a:gd name="T6" fmla="*/ 4781 w 4781"/>
                <a:gd name="T7" fmla="*/ 675 h 1623"/>
                <a:gd name="T8" fmla="*/ 4781 w 4781"/>
                <a:gd name="T9" fmla="*/ 1623 h 1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81" h="1623">
                  <a:moveTo>
                    <a:pt x="4781" y="1623"/>
                  </a:moveTo>
                  <a:lnTo>
                    <a:pt x="0" y="951"/>
                  </a:lnTo>
                  <a:lnTo>
                    <a:pt x="0" y="0"/>
                  </a:lnTo>
                  <a:lnTo>
                    <a:pt x="4781" y="675"/>
                  </a:lnTo>
                  <a:lnTo>
                    <a:pt x="4781" y="16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29"/>
            <p:cNvSpPr/>
            <p:nvPr/>
          </p:nvSpPr>
          <p:spPr bwMode="auto">
            <a:xfrm>
              <a:off x="7912100" y="7747000"/>
              <a:ext cx="7589837" cy="2574925"/>
            </a:xfrm>
            <a:custGeom>
              <a:avLst/>
              <a:gdLst>
                <a:gd name="T0" fmla="*/ 4781 w 4781"/>
                <a:gd name="T1" fmla="*/ 1622 h 1622"/>
                <a:gd name="T2" fmla="*/ 0 w 4781"/>
                <a:gd name="T3" fmla="*/ 948 h 1622"/>
                <a:gd name="T4" fmla="*/ 0 w 4781"/>
                <a:gd name="T5" fmla="*/ 0 h 1622"/>
                <a:gd name="T6" fmla="*/ 4781 w 4781"/>
                <a:gd name="T7" fmla="*/ 672 h 1622"/>
                <a:gd name="T8" fmla="*/ 4781 w 4781"/>
                <a:gd name="T9" fmla="*/ 1622 h 1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81" h="1622">
                  <a:moveTo>
                    <a:pt x="4781" y="1622"/>
                  </a:moveTo>
                  <a:lnTo>
                    <a:pt x="0" y="948"/>
                  </a:lnTo>
                  <a:lnTo>
                    <a:pt x="0" y="0"/>
                  </a:lnTo>
                  <a:lnTo>
                    <a:pt x="4781" y="672"/>
                  </a:lnTo>
                  <a:lnTo>
                    <a:pt x="4781" y="162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5" name="Freeform 33"/>
            <p:cNvSpPr/>
            <p:nvPr/>
          </p:nvSpPr>
          <p:spPr bwMode="auto">
            <a:xfrm>
              <a:off x="7467600" y="9617075"/>
              <a:ext cx="8856662" cy="2911475"/>
            </a:xfrm>
            <a:custGeom>
              <a:avLst/>
              <a:gdLst>
                <a:gd name="T0" fmla="*/ 5093 w 5579"/>
                <a:gd name="T1" fmla="*/ 716 h 1834"/>
                <a:gd name="T2" fmla="*/ 0 w 5579"/>
                <a:gd name="T3" fmla="*/ 0 h 1834"/>
                <a:gd name="T4" fmla="*/ 0 w 5579"/>
                <a:gd name="T5" fmla="*/ 1116 h 1834"/>
                <a:gd name="T6" fmla="*/ 5105 w 5579"/>
                <a:gd name="T7" fmla="*/ 1834 h 1834"/>
                <a:gd name="T8" fmla="*/ 5579 w 5579"/>
                <a:gd name="T9" fmla="*/ 1352 h 1834"/>
                <a:gd name="T10" fmla="*/ 5093 w 5579"/>
                <a:gd name="T11" fmla="*/ 716 h 1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79" h="1834">
                  <a:moveTo>
                    <a:pt x="5093" y="716"/>
                  </a:moveTo>
                  <a:lnTo>
                    <a:pt x="0" y="0"/>
                  </a:lnTo>
                  <a:lnTo>
                    <a:pt x="0" y="1116"/>
                  </a:lnTo>
                  <a:lnTo>
                    <a:pt x="5105" y="1834"/>
                  </a:lnTo>
                  <a:lnTo>
                    <a:pt x="5579" y="1352"/>
                  </a:lnTo>
                  <a:lnTo>
                    <a:pt x="5093" y="7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8188561" y="2876928"/>
            <a:ext cx="2146067" cy="7237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900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188561" y="4316691"/>
            <a:ext cx="2146067" cy="7237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900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915197" y="3228112"/>
            <a:ext cx="2146067" cy="7237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14000"/>
              </a:lnSpc>
            </a:pPr>
            <a:r>
              <a:rPr lang="en-US" altLang="zh-CN" sz="900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915197" y="4667877"/>
            <a:ext cx="2146067" cy="7237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14000"/>
              </a:lnSpc>
            </a:pPr>
            <a:r>
              <a:rPr lang="en-US" altLang="zh-CN" sz="900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rPr>
              <a:t>The user can demonstrate on a projector or computer, or print the presentation and make it into a film to be used in a wider field</a:t>
            </a:r>
          </a:p>
        </p:txBody>
      </p:sp>
      <p:sp>
        <p:nvSpPr>
          <p:cNvPr id="22" name="文本框 21"/>
          <p:cNvSpPr txBox="1"/>
          <p:nvPr/>
        </p:nvSpPr>
        <p:spPr>
          <a:xfrm rot="460251">
            <a:off x="5336507" y="2791299"/>
            <a:ext cx="1514484" cy="4081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  <a:ea typeface="+mj-ea"/>
              </a:rPr>
              <a:t>履职能力</a:t>
            </a:r>
          </a:p>
        </p:txBody>
      </p:sp>
      <p:sp>
        <p:nvSpPr>
          <p:cNvPr id="23" name="文本框 22"/>
          <p:cNvSpPr txBox="1"/>
          <p:nvPr/>
        </p:nvSpPr>
        <p:spPr>
          <a:xfrm rot="460251">
            <a:off x="5336507" y="3498874"/>
            <a:ext cx="1514484" cy="4081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  <a:ea typeface="+mj-ea"/>
              </a:rPr>
              <a:t>履职能力</a:t>
            </a:r>
          </a:p>
        </p:txBody>
      </p:sp>
      <p:sp>
        <p:nvSpPr>
          <p:cNvPr id="24" name="文本框 23"/>
          <p:cNvSpPr txBox="1"/>
          <p:nvPr/>
        </p:nvSpPr>
        <p:spPr>
          <a:xfrm rot="460251">
            <a:off x="5336507" y="4196924"/>
            <a:ext cx="1514484" cy="4081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  <a:ea typeface="+mj-ea"/>
              </a:rPr>
              <a:t>履职能力</a:t>
            </a:r>
          </a:p>
        </p:txBody>
      </p:sp>
      <p:sp>
        <p:nvSpPr>
          <p:cNvPr id="25" name="文本框 24"/>
          <p:cNvSpPr txBox="1"/>
          <p:nvPr/>
        </p:nvSpPr>
        <p:spPr>
          <a:xfrm rot="460251">
            <a:off x="5336510" y="4914024"/>
            <a:ext cx="1514484" cy="4081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  <a:ea typeface="+mj-ea"/>
              </a:rPr>
              <a:t>履职能力</a:t>
            </a: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履职能力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"/>
          <p:cNvGrpSpPr/>
          <p:nvPr/>
        </p:nvGrpSpPr>
        <p:grpSpPr>
          <a:xfrm>
            <a:off x="5725907" y="3818890"/>
            <a:ext cx="775188" cy="2250372"/>
            <a:chOff x="11149013" y="6423025"/>
            <a:chExt cx="2062162" cy="5986462"/>
          </a:xfrm>
          <a:solidFill>
            <a:schemeClr val="accent1"/>
          </a:solidFill>
        </p:grpSpPr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11695113" y="6423025"/>
              <a:ext cx="969962" cy="966787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0"/>
            <p:cNvSpPr/>
            <p:nvPr/>
          </p:nvSpPr>
          <p:spPr bwMode="auto">
            <a:xfrm>
              <a:off x="11149013" y="7650163"/>
              <a:ext cx="2062162" cy="2862262"/>
            </a:xfrm>
            <a:custGeom>
              <a:avLst/>
              <a:gdLst>
                <a:gd name="T0" fmla="*/ 75 w 650"/>
                <a:gd name="T1" fmla="*/ 902 h 902"/>
                <a:gd name="T2" fmla="*/ 16 w 650"/>
                <a:gd name="T3" fmla="*/ 843 h 902"/>
                <a:gd name="T4" fmla="*/ 325 w 650"/>
                <a:gd name="T5" fmla="*/ 0 h 902"/>
                <a:gd name="T6" fmla="*/ 634 w 650"/>
                <a:gd name="T7" fmla="*/ 843 h 902"/>
                <a:gd name="T8" fmla="*/ 575 w 650"/>
                <a:gd name="T9" fmla="*/ 902 h 902"/>
                <a:gd name="T10" fmla="*/ 75 w 650"/>
                <a:gd name="T11" fmla="*/ 90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0" h="902">
                  <a:moveTo>
                    <a:pt x="75" y="902"/>
                  </a:moveTo>
                  <a:cubicBezTo>
                    <a:pt x="43" y="902"/>
                    <a:pt x="16" y="875"/>
                    <a:pt x="16" y="843"/>
                  </a:cubicBezTo>
                  <a:cubicBezTo>
                    <a:pt x="16" y="843"/>
                    <a:pt x="0" y="0"/>
                    <a:pt x="325" y="0"/>
                  </a:cubicBezTo>
                  <a:cubicBezTo>
                    <a:pt x="650" y="0"/>
                    <a:pt x="634" y="843"/>
                    <a:pt x="634" y="843"/>
                  </a:cubicBezTo>
                  <a:cubicBezTo>
                    <a:pt x="634" y="875"/>
                    <a:pt x="607" y="902"/>
                    <a:pt x="575" y="902"/>
                  </a:cubicBezTo>
                  <a:lnTo>
                    <a:pt x="75" y="9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11"/>
            <p:cNvSpPr/>
            <p:nvPr/>
          </p:nvSpPr>
          <p:spPr bwMode="auto">
            <a:xfrm>
              <a:off x="11774488" y="10061575"/>
              <a:ext cx="811212" cy="2347912"/>
            </a:xfrm>
            <a:custGeom>
              <a:avLst/>
              <a:gdLst>
                <a:gd name="T0" fmla="*/ 223 w 256"/>
                <a:gd name="T1" fmla="*/ 705 h 740"/>
                <a:gd name="T2" fmla="*/ 186 w 256"/>
                <a:gd name="T3" fmla="*/ 740 h 740"/>
                <a:gd name="T4" fmla="*/ 70 w 256"/>
                <a:gd name="T5" fmla="*/ 740 h 740"/>
                <a:gd name="T6" fmla="*/ 33 w 256"/>
                <a:gd name="T7" fmla="*/ 705 h 740"/>
                <a:gd name="T8" fmla="*/ 1 w 256"/>
                <a:gd name="T9" fmla="*/ 35 h 740"/>
                <a:gd name="T10" fmla="*/ 34 w 256"/>
                <a:gd name="T11" fmla="*/ 0 h 740"/>
                <a:gd name="T12" fmla="*/ 222 w 256"/>
                <a:gd name="T13" fmla="*/ 0 h 740"/>
                <a:gd name="T14" fmla="*/ 255 w 256"/>
                <a:gd name="T15" fmla="*/ 35 h 740"/>
                <a:gd name="T16" fmla="*/ 223 w 256"/>
                <a:gd name="T17" fmla="*/ 705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740">
                  <a:moveTo>
                    <a:pt x="223" y="705"/>
                  </a:moveTo>
                  <a:cubicBezTo>
                    <a:pt x="222" y="724"/>
                    <a:pt x="206" y="740"/>
                    <a:pt x="186" y="740"/>
                  </a:cubicBezTo>
                  <a:cubicBezTo>
                    <a:pt x="70" y="740"/>
                    <a:pt x="70" y="740"/>
                    <a:pt x="70" y="740"/>
                  </a:cubicBezTo>
                  <a:cubicBezTo>
                    <a:pt x="50" y="740"/>
                    <a:pt x="34" y="724"/>
                    <a:pt x="33" y="70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16"/>
                    <a:pt x="15" y="0"/>
                    <a:pt x="34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41" y="0"/>
                    <a:pt x="256" y="16"/>
                    <a:pt x="255" y="35"/>
                  </a:cubicBezTo>
                  <a:lnTo>
                    <a:pt x="223" y="7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441798" y="2562119"/>
            <a:ext cx="2233068" cy="1249610"/>
            <a:chOff x="6441796" y="2562119"/>
            <a:chExt cx="2233068" cy="1249610"/>
          </a:xfrm>
        </p:grpSpPr>
        <p:grpSp>
          <p:nvGrpSpPr>
            <p:cNvPr id="19" name="Group 4"/>
            <p:cNvGrpSpPr/>
            <p:nvPr/>
          </p:nvGrpSpPr>
          <p:grpSpPr>
            <a:xfrm>
              <a:off x="6441796" y="2562119"/>
              <a:ext cx="2233068" cy="1249610"/>
              <a:chOff x="12620625" y="3184525"/>
              <a:chExt cx="5940425" cy="3324225"/>
            </a:xfrm>
            <a:solidFill>
              <a:schemeClr val="accent3"/>
            </a:solidFill>
          </p:grpSpPr>
          <p:sp>
            <p:nvSpPr>
              <p:cNvPr id="20" name="Freeform 18"/>
              <p:cNvSpPr/>
              <p:nvPr/>
            </p:nvSpPr>
            <p:spPr bwMode="auto">
              <a:xfrm>
                <a:off x="12620625" y="3184525"/>
                <a:ext cx="5940425" cy="2695575"/>
              </a:xfrm>
              <a:custGeom>
                <a:avLst/>
                <a:gdLst>
                  <a:gd name="T0" fmla="*/ 1873 w 1873"/>
                  <a:gd name="T1" fmla="*/ 770 h 850"/>
                  <a:gd name="T2" fmla="*/ 1793 w 1873"/>
                  <a:gd name="T3" fmla="*/ 850 h 850"/>
                  <a:gd name="T4" fmla="*/ 80 w 1873"/>
                  <a:gd name="T5" fmla="*/ 850 h 850"/>
                  <a:gd name="T6" fmla="*/ 0 w 1873"/>
                  <a:gd name="T7" fmla="*/ 770 h 850"/>
                  <a:gd name="T8" fmla="*/ 0 w 1873"/>
                  <a:gd name="T9" fmla="*/ 80 h 850"/>
                  <a:gd name="T10" fmla="*/ 80 w 1873"/>
                  <a:gd name="T11" fmla="*/ 0 h 850"/>
                  <a:gd name="T12" fmla="*/ 1793 w 1873"/>
                  <a:gd name="T13" fmla="*/ 0 h 850"/>
                  <a:gd name="T14" fmla="*/ 1873 w 1873"/>
                  <a:gd name="T15" fmla="*/ 80 h 850"/>
                  <a:gd name="T16" fmla="*/ 1873 w 1873"/>
                  <a:gd name="T17" fmla="*/ 770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73" h="850">
                    <a:moveTo>
                      <a:pt x="1873" y="770"/>
                    </a:moveTo>
                    <a:cubicBezTo>
                      <a:pt x="1873" y="814"/>
                      <a:pt x="1837" y="850"/>
                      <a:pt x="1793" y="850"/>
                    </a:cubicBezTo>
                    <a:cubicBezTo>
                      <a:pt x="80" y="850"/>
                      <a:pt x="80" y="850"/>
                      <a:pt x="80" y="850"/>
                    </a:cubicBezTo>
                    <a:cubicBezTo>
                      <a:pt x="36" y="850"/>
                      <a:pt x="0" y="814"/>
                      <a:pt x="0" y="770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36"/>
                      <a:pt x="36" y="0"/>
                      <a:pt x="80" y="0"/>
                    </a:cubicBezTo>
                    <a:cubicBezTo>
                      <a:pt x="1793" y="0"/>
                      <a:pt x="1793" y="0"/>
                      <a:pt x="1793" y="0"/>
                    </a:cubicBezTo>
                    <a:cubicBezTo>
                      <a:pt x="1837" y="0"/>
                      <a:pt x="1873" y="36"/>
                      <a:pt x="1873" y="80"/>
                    </a:cubicBezTo>
                    <a:lnTo>
                      <a:pt x="1873" y="77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1" name="Freeform 19"/>
              <p:cNvSpPr/>
              <p:nvPr/>
            </p:nvSpPr>
            <p:spPr bwMode="auto">
              <a:xfrm>
                <a:off x="13252450" y="5641975"/>
                <a:ext cx="865187" cy="866775"/>
              </a:xfrm>
              <a:custGeom>
                <a:avLst/>
                <a:gdLst>
                  <a:gd name="T0" fmla="*/ 0 w 545"/>
                  <a:gd name="T1" fmla="*/ 546 h 546"/>
                  <a:gd name="T2" fmla="*/ 0 w 545"/>
                  <a:gd name="T3" fmla="*/ 0 h 546"/>
                  <a:gd name="T4" fmla="*/ 545 w 545"/>
                  <a:gd name="T5" fmla="*/ 0 h 546"/>
                  <a:gd name="T6" fmla="*/ 0 w 545"/>
                  <a:gd name="T7" fmla="*/ 546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5" h="546">
                    <a:moveTo>
                      <a:pt x="0" y="546"/>
                    </a:moveTo>
                    <a:lnTo>
                      <a:pt x="0" y="0"/>
                    </a:lnTo>
                    <a:lnTo>
                      <a:pt x="545" y="0"/>
                    </a:lnTo>
                    <a:lnTo>
                      <a:pt x="0" y="54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6581038" y="2689613"/>
              <a:ext cx="1954583" cy="699556"/>
              <a:chOff x="1809751" y="2572670"/>
              <a:chExt cx="1954583" cy="699556"/>
            </a:xfrm>
          </p:grpSpPr>
          <p:sp>
            <p:nvSpPr>
              <p:cNvPr id="24" name="文本框 23"/>
              <p:cNvSpPr txBox="1"/>
              <p:nvPr/>
            </p:nvSpPr>
            <p:spPr>
              <a:xfrm>
                <a:off x="1809752" y="2934313"/>
                <a:ext cx="1954582" cy="337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700" dirty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j-ea"/>
                  </a:rPr>
                  <a:t>The user print the presentation and make it into a film to be used in a wider field</a:t>
                </a: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809751" y="2572670"/>
                <a:ext cx="1514484" cy="408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285750" indent="-285750">
                  <a:lnSpc>
                    <a:spcPct val="114000"/>
                  </a:lnSpc>
                  <a:buFont typeface="Wingdings" panose="05000000000000000000" pitchFamily="2" charset="2"/>
                  <a:buChar char="ü"/>
                </a:pPr>
                <a:r>
                  <a:rPr lang="zh-CN" altLang="en-US" b="1" dirty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j-ea"/>
                  </a:rPr>
                  <a:t>履职能力</a:t>
                </a: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3932475" y="2258074"/>
            <a:ext cx="1972284" cy="1228127"/>
            <a:chOff x="3932473" y="2258070"/>
            <a:chExt cx="1972284" cy="1228127"/>
          </a:xfrm>
        </p:grpSpPr>
        <p:grpSp>
          <p:nvGrpSpPr>
            <p:cNvPr id="16" name="Group 3"/>
            <p:cNvGrpSpPr/>
            <p:nvPr/>
          </p:nvGrpSpPr>
          <p:grpSpPr>
            <a:xfrm>
              <a:off x="3932473" y="2258070"/>
              <a:ext cx="1972284" cy="1228127"/>
              <a:chOff x="6813550" y="2374900"/>
              <a:chExt cx="5246687" cy="3267075"/>
            </a:xfrm>
            <a:solidFill>
              <a:schemeClr val="accent3"/>
            </a:solidFill>
          </p:grpSpPr>
          <p:sp>
            <p:nvSpPr>
              <p:cNvPr id="17" name="Freeform 16"/>
              <p:cNvSpPr/>
              <p:nvPr/>
            </p:nvSpPr>
            <p:spPr bwMode="auto">
              <a:xfrm>
                <a:off x="6813550" y="2374900"/>
                <a:ext cx="5246687" cy="2652712"/>
              </a:xfrm>
              <a:custGeom>
                <a:avLst/>
                <a:gdLst>
                  <a:gd name="T0" fmla="*/ 0 w 1654"/>
                  <a:gd name="T1" fmla="*/ 756 h 836"/>
                  <a:gd name="T2" fmla="*/ 80 w 1654"/>
                  <a:gd name="T3" fmla="*/ 836 h 836"/>
                  <a:gd name="T4" fmla="*/ 1574 w 1654"/>
                  <a:gd name="T5" fmla="*/ 836 h 836"/>
                  <a:gd name="T6" fmla="*/ 1654 w 1654"/>
                  <a:gd name="T7" fmla="*/ 756 h 836"/>
                  <a:gd name="T8" fmla="*/ 1654 w 1654"/>
                  <a:gd name="T9" fmla="*/ 80 h 836"/>
                  <a:gd name="T10" fmla="*/ 1574 w 1654"/>
                  <a:gd name="T11" fmla="*/ 0 h 836"/>
                  <a:gd name="T12" fmla="*/ 80 w 1654"/>
                  <a:gd name="T13" fmla="*/ 0 h 836"/>
                  <a:gd name="T14" fmla="*/ 0 w 1654"/>
                  <a:gd name="T15" fmla="*/ 80 h 836"/>
                  <a:gd name="T16" fmla="*/ 0 w 1654"/>
                  <a:gd name="T17" fmla="*/ 756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54" h="836">
                    <a:moveTo>
                      <a:pt x="0" y="756"/>
                    </a:moveTo>
                    <a:cubicBezTo>
                      <a:pt x="0" y="800"/>
                      <a:pt x="36" y="836"/>
                      <a:pt x="80" y="836"/>
                    </a:cubicBezTo>
                    <a:cubicBezTo>
                      <a:pt x="1574" y="836"/>
                      <a:pt x="1574" y="836"/>
                      <a:pt x="1574" y="836"/>
                    </a:cubicBezTo>
                    <a:cubicBezTo>
                      <a:pt x="1618" y="836"/>
                      <a:pt x="1654" y="800"/>
                      <a:pt x="1654" y="756"/>
                    </a:cubicBezTo>
                    <a:cubicBezTo>
                      <a:pt x="1654" y="80"/>
                      <a:pt x="1654" y="80"/>
                      <a:pt x="1654" y="80"/>
                    </a:cubicBezTo>
                    <a:cubicBezTo>
                      <a:pt x="1654" y="36"/>
                      <a:pt x="1618" y="0"/>
                      <a:pt x="1574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36" y="0"/>
                      <a:pt x="0" y="36"/>
                      <a:pt x="0" y="80"/>
                    </a:cubicBezTo>
                    <a:lnTo>
                      <a:pt x="0" y="75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>
                <a:off x="10588625" y="4792663"/>
                <a:ext cx="852487" cy="849312"/>
              </a:xfrm>
              <a:custGeom>
                <a:avLst/>
                <a:gdLst>
                  <a:gd name="T0" fmla="*/ 537 w 537"/>
                  <a:gd name="T1" fmla="*/ 535 h 535"/>
                  <a:gd name="T2" fmla="*/ 537 w 537"/>
                  <a:gd name="T3" fmla="*/ 0 h 535"/>
                  <a:gd name="T4" fmla="*/ 0 w 537"/>
                  <a:gd name="T5" fmla="*/ 0 h 535"/>
                  <a:gd name="T6" fmla="*/ 537 w 537"/>
                  <a:gd name="T7" fmla="*/ 535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7" h="535">
                    <a:moveTo>
                      <a:pt x="537" y="535"/>
                    </a:moveTo>
                    <a:lnTo>
                      <a:pt x="537" y="0"/>
                    </a:lnTo>
                    <a:lnTo>
                      <a:pt x="0" y="0"/>
                    </a:lnTo>
                    <a:lnTo>
                      <a:pt x="537" y="5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3950174" y="2376102"/>
              <a:ext cx="1954583" cy="699556"/>
              <a:chOff x="1809751" y="2572670"/>
              <a:chExt cx="1954583" cy="699556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1809752" y="2934313"/>
                <a:ext cx="1954582" cy="337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700" dirty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j-ea"/>
                  </a:rPr>
                  <a:t>The user print the presentation and make it into a film to be used in a wider field</a:t>
                </a: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1809751" y="2572670"/>
                <a:ext cx="1514484" cy="408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285750" indent="-285750">
                  <a:lnSpc>
                    <a:spcPct val="114000"/>
                  </a:lnSpc>
                  <a:buFont typeface="Wingdings" panose="05000000000000000000" pitchFamily="2" charset="2"/>
                  <a:buChar char="ü"/>
                </a:pPr>
                <a:r>
                  <a:rPr lang="zh-CN" altLang="en-US" b="1" dirty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j-ea"/>
                  </a:rPr>
                  <a:t>履职能力</a:t>
                </a: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3105136" y="3909938"/>
            <a:ext cx="2261712" cy="1357027"/>
            <a:chOff x="3105136" y="3909936"/>
            <a:chExt cx="2261712" cy="1357027"/>
          </a:xfrm>
        </p:grpSpPr>
        <p:grpSp>
          <p:nvGrpSpPr>
            <p:cNvPr id="13" name="Group 2"/>
            <p:cNvGrpSpPr/>
            <p:nvPr/>
          </p:nvGrpSpPr>
          <p:grpSpPr>
            <a:xfrm>
              <a:off x="3105136" y="3909936"/>
              <a:ext cx="2261712" cy="1357027"/>
              <a:chOff x="4181475" y="6423025"/>
              <a:chExt cx="6016625" cy="3609975"/>
            </a:xfrm>
            <a:solidFill>
              <a:schemeClr val="accent3"/>
            </a:solidFill>
          </p:grpSpPr>
          <p:sp>
            <p:nvSpPr>
              <p:cNvPr id="14" name="Freeform 14"/>
              <p:cNvSpPr/>
              <p:nvPr/>
            </p:nvSpPr>
            <p:spPr bwMode="auto">
              <a:xfrm>
                <a:off x="4181475" y="6423025"/>
                <a:ext cx="6016625" cy="2927350"/>
              </a:xfrm>
              <a:custGeom>
                <a:avLst/>
                <a:gdLst>
                  <a:gd name="T0" fmla="*/ 0 w 1897"/>
                  <a:gd name="T1" fmla="*/ 843 h 923"/>
                  <a:gd name="T2" fmla="*/ 80 w 1897"/>
                  <a:gd name="T3" fmla="*/ 923 h 923"/>
                  <a:gd name="T4" fmla="*/ 1817 w 1897"/>
                  <a:gd name="T5" fmla="*/ 923 h 923"/>
                  <a:gd name="T6" fmla="*/ 1897 w 1897"/>
                  <a:gd name="T7" fmla="*/ 843 h 923"/>
                  <a:gd name="T8" fmla="*/ 1897 w 1897"/>
                  <a:gd name="T9" fmla="*/ 80 h 923"/>
                  <a:gd name="T10" fmla="*/ 1817 w 1897"/>
                  <a:gd name="T11" fmla="*/ 0 h 923"/>
                  <a:gd name="T12" fmla="*/ 80 w 1897"/>
                  <a:gd name="T13" fmla="*/ 0 h 923"/>
                  <a:gd name="T14" fmla="*/ 0 w 1897"/>
                  <a:gd name="T15" fmla="*/ 80 h 923"/>
                  <a:gd name="T16" fmla="*/ 0 w 1897"/>
                  <a:gd name="T17" fmla="*/ 84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97" h="923">
                    <a:moveTo>
                      <a:pt x="0" y="843"/>
                    </a:moveTo>
                    <a:cubicBezTo>
                      <a:pt x="0" y="887"/>
                      <a:pt x="36" y="923"/>
                      <a:pt x="80" y="923"/>
                    </a:cubicBezTo>
                    <a:cubicBezTo>
                      <a:pt x="1817" y="923"/>
                      <a:pt x="1817" y="923"/>
                      <a:pt x="1817" y="923"/>
                    </a:cubicBezTo>
                    <a:cubicBezTo>
                      <a:pt x="1861" y="923"/>
                      <a:pt x="1897" y="887"/>
                      <a:pt x="1897" y="843"/>
                    </a:cubicBezTo>
                    <a:cubicBezTo>
                      <a:pt x="1897" y="80"/>
                      <a:pt x="1897" y="80"/>
                      <a:pt x="1897" y="80"/>
                    </a:cubicBezTo>
                    <a:cubicBezTo>
                      <a:pt x="1897" y="36"/>
                      <a:pt x="1861" y="0"/>
                      <a:pt x="1817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36" y="0"/>
                      <a:pt x="0" y="36"/>
                      <a:pt x="0" y="80"/>
                    </a:cubicBezTo>
                    <a:lnTo>
                      <a:pt x="0" y="84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15" name="Freeform 15"/>
              <p:cNvSpPr/>
              <p:nvPr/>
            </p:nvSpPr>
            <p:spPr bwMode="auto">
              <a:xfrm>
                <a:off x="8574088" y="9093200"/>
                <a:ext cx="938212" cy="939800"/>
              </a:xfrm>
              <a:custGeom>
                <a:avLst/>
                <a:gdLst>
                  <a:gd name="T0" fmla="*/ 591 w 591"/>
                  <a:gd name="T1" fmla="*/ 592 h 592"/>
                  <a:gd name="T2" fmla="*/ 591 w 591"/>
                  <a:gd name="T3" fmla="*/ 0 h 592"/>
                  <a:gd name="T4" fmla="*/ 0 w 591"/>
                  <a:gd name="T5" fmla="*/ 0 h 592"/>
                  <a:gd name="T6" fmla="*/ 591 w 591"/>
                  <a:gd name="T7" fmla="*/ 592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1" h="592">
                    <a:moveTo>
                      <a:pt x="591" y="592"/>
                    </a:moveTo>
                    <a:lnTo>
                      <a:pt x="591" y="0"/>
                    </a:lnTo>
                    <a:lnTo>
                      <a:pt x="0" y="0"/>
                    </a:lnTo>
                    <a:lnTo>
                      <a:pt x="591" y="59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3223589" y="4091648"/>
              <a:ext cx="1954583" cy="699556"/>
              <a:chOff x="1809751" y="2572670"/>
              <a:chExt cx="1954583" cy="699556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1809752" y="2934313"/>
                <a:ext cx="1954582" cy="337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700" dirty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j-ea"/>
                  </a:rPr>
                  <a:t>The user print the presentation and make it into a film to be used in a wider field</a:t>
                </a: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1809751" y="2572670"/>
                <a:ext cx="1514484" cy="408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285750" indent="-285750">
                  <a:lnSpc>
                    <a:spcPct val="114000"/>
                  </a:lnSpc>
                  <a:buFont typeface="Wingdings" panose="05000000000000000000" pitchFamily="2" charset="2"/>
                  <a:buChar char="ü"/>
                </a:pPr>
                <a:r>
                  <a:rPr lang="zh-CN" altLang="en-US" b="1" dirty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j-ea"/>
                  </a:rPr>
                  <a:t>履职能力</a:t>
                </a: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7004540" y="4000606"/>
            <a:ext cx="2388821" cy="1458475"/>
            <a:chOff x="7004539" y="4000602"/>
            <a:chExt cx="2388821" cy="1458475"/>
          </a:xfrm>
        </p:grpSpPr>
        <p:grpSp>
          <p:nvGrpSpPr>
            <p:cNvPr id="10" name="Group 21"/>
            <p:cNvGrpSpPr/>
            <p:nvPr/>
          </p:nvGrpSpPr>
          <p:grpSpPr>
            <a:xfrm>
              <a:off x="7004539" y="4000602"/>
              <a:ext cx="2388821" cy="1458475"/>
              <a:chOff x="14393863" y="6534150"/>
              <a:chExt cx="6354762" cy="3879850"/>
            </a:xfrm>
            <a:solidFill>
              <a:schemeClr val="accent3"/>
            </a:solidFill>
          </p:grpSpPr>
          <p:sp>
            <p:nvSpPr>
              <p:cNvPr id="11" name="Freeform 12"/>
              <p:cNvSpPr/>
              <p:nvPr/>
            </p:nvSpPr>
            <p:spPr bwMode="auto">
              <a:xfrm>
                <a:off x="14393863" y="6534150"/>
                <a:ext cx="6354762" cy="3146425"/>
              </a:xfrm>
              <a:custGeom>
                <a:avLst/>
                <a:gdLst>
                  <a:gd name="T0" fmla="*/ 2004 w 2004"/>
                  <a:gd name="T1" fmla="*/ 912 h 992"/>
                  <a:gd name="T2" fmla="*/ 1924 w 2004"/>
                  <a:gd name="T3" fmla="*/ 992 h 992"/>
                  <a:gd name="T4" fmla="*/ 80 w 2004"/>
                  <a:gd name="T5" fmla="*/ 992 h 992"/>
                  <a:gd name="T6" fmla="*/ 0 w 2004"/>
                  <a:gd name="T7" fmla="*/ 912 h 992"/>
                  <a:gd name="T8" fmla="*/ 0 w 2004"/>
                  <a:gd name="T9" fmla="*/ 80 h 992"/>
                  <a:gd name="T10" fmla="*/ 80 w 2004"/>
                  <a:gd name="T11" fmla="*/ 0 h 992"/>
                  <a:gd name="T12" fmla="*/ 1924 w 2004"/>
                  <a:gd name="T13" fmla="*/ 0 h 992"/>
                  <a:gd name="T14" fmla="*/ 2004 w 2004"/>
                  <a:gd name="T15" fmla="*/ 80 h 992"/>
                  <a:gd name="T16" fmla="*/ 2004 w 2004"/>
                  <a:gd name="T17" fmla="*/ 912 h 9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4" h="992">
                    <a:moveTo>
                      <a:pt x="2004" y="912"/>
                    </a:moveTo>
                    <a:cubicBezTo>
                      <a:pt x="2004" y="956"/>
                      <a:pt x="1968" y="992"/>
                      <a:pt x="1924" y="992"/>
                    </a:cubicBezTo>
                    <a:cubicBezTo>
                      <a:pt x="80" y="992"/>
                      <a:pt x="80" y="992"/>
                      <a:pt x="80" y="992"/>
                    </a:cubicBezTo>
                    <a:cubicBezTo>
                      <a:pt x="36" y="992"/>
                      <a:pt x="0" y="956"/>
                      <a:pt x="0" y="912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36"/>
                      <a:pt x="36" y="0"/>
                      <a:pt x="80" y="0"/>
                    </a:cubicBezTo>
                    <a:cubicBezTo>
                      <a:pt x="1924" y="0"/>
                      <a:pt x="1924" y="0"/>
                      <a:pt x="1924" y="0"/>
                    </a:cubicBezTo>
                    <a:cubicBezTo>
                      <a:pt x="1968" y="0"/>
                      <a:pt x="2004" y="36"/>
                      <a:pt x="2004" y="80"/>
                    </a:cubicBezTo>
                    <a:lnTo>
                      <a:pt x="2004" y="9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12" name="Freeform 13"/>
              <p:cNvSpPr/>
              <p:nvPr/>
            </p:nvSpPr>
            <p:spPr bwMode="auto">
              <a:xfrm>
                <a:off x="15125700" y="9404350"/>
                <a:ext cx="1012825" cy="1009650"/>
              </a:xfrm>
              <a:custGeom>
                <a:avLst/>
                <a:gdLst>
                  <a:gd name="T0" fmla="*/ 0 w 638"/>
                  <a:gd name="T1" fmla="*/ 636 h 636"/>
                  <a:gd name="T2" fmla="*/ 0 w 638"/>
                  <a:gd name="T3" fmla="*/ 0 h 636"/>
                  <a:gd name="T4" fmla="*/ 638 w 638"/>
                  <a:gd name="T5" fmla="*/ 0 h 636"/>
                  <a:gd name="T6" fmla="*/ 0 w 638"/>
                  <a:gd name="T7" fmla="*/ 6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8" h="636">
                    <a:moveTo>
                      <a:pt x="0" y="636"/>
                    </a:moveTo>
                    <a:lnTo>
                      <a:pt x="0" y="0"/>
                    </a:lnTo>
                    <a:lnTo>
                      <a:pt x="638" y="0"/>
                    </a:lnTo>
                    <a:lnTo>
                      <a:pt x="0" y="63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7219239" y="4205204"/>
              <a:ext cx="1954583" cy="699556"/>
              <a:chOff x="1809751" y="2572670"/>
              <a:chExt cx="1954583" cy="699556"/>
            </a:xfrm>
          </p:grpSpPr>
          <p:sp>
            <p:nvSpPr>
              <p:cNvPr id="33" name="文本框 32"/>
              <p:cNvSpPr txBox="1"/>
              <p:nvPr/>
            </p:nvSpPr>
            <p:spPr>
              <a:xfrm>
                <a:off x="1809752" y="2934313"/>
                <a:ext cx="1954582" cy="337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700" dirty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j-ea"/>
                  </a:rPr>
                  <a:t>The user print the presentation and make it into a film to be used in a wider field</a:t>
                </a: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1809751" y="2572670"/>
                <a:ext cx="1514484" cy="408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285750" indent="-285750">
                  <a:lnSpc>
                    <a:spcPct val="114000"/>
                  </a:lnSpc>
                  <a:buFont typeface="Wingdings" panose="05000000000000000000" pitchFamily="2" charset="2"/>
                  <a:buChar char="ü"/>
                </a:pPr>
                <a:r>
                  <a:rPr lang="zh-CN" altLang="en-US" b="1" dirty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j-ea"/>
                  </a:rPr>
                  <a:t>履职能力</a:t>
                </a:r>
              </a:p>
            </p:txBody>
          </p:sp>
        </p:grp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履职能力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3899311" y="2374900"/>
            <a:ext cx="4393383" cy="3503222"/>
            <a:chOff x="7313124" y="4161886"/>
            <a:chExt cx="9743247" cy="7769130"/>
          </a:xfrm>
        </p:grpSpPr>
        <p:graphicFrame>
          <p:nvGraphicFramePr>
            <p:cNvPr id="6" name="Chart 5"/>
            <p:cNvGraphicFramePr/>
            <p:nvPr/>
          </p:nvGraphicFramePr>
          <p:xfrm>
            <a:off x="7313124" y="4161886"/>
            <a:ext cx="4537379" cy="37477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7" name="Oval 6"/>
            <p:cNvSpPr/>
            <p:nvPr/>
          </p:nvSpPr>
          <p:spPr>
            <a:xfrm>
              <a:off x="8108562" y="4562503"/>
              <a:ext cx="2946503" cy="294649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lang="en-US" sz="70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10991" y="5457477"/>
              <a:ext cx="2844029" cy="129686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sz="3200" spc="300" dirty="0">
                  <a:solidFill>
                    <a:schemeClr val="accent1"/>
                  </a:solidFill>
                  <a:latin typeface="Century Gothic" panose="020B0502020202020204" pitchFamily="34" charset="0"/>
                  <a:ea typeface="Lato Light" charset="0"/>
                  <a:cs typeface="Lato Light" charset="0"/>
                </a:rPr>
                <a:t>70</a:t>
              </a:r>
            </a:p>
          </p:txBody>
        </p:sp>
        <p:graphicFrame>
          <p:nvGraphicFramePr>
            <p:cNvPr id="9" name="Chart 23"/>
            <p:cNvGraphicFramePr/>
            <p:nvPr/>
          </p:nvGraphicFramePr>
          <p:xfrm>
            <a:off x="12518992" y="4161886"/>
            <a:ext cx="4537379" cy="37477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0" name="Oval 24"/>
            <p:cNvSpPr/>
            <p:nvPr/>
          </p:nvSpPr>
          <p:spPr>
            <a:xfrm>
              <a:off x="13314430" y="4562503"/>
              <a:ext cx="2946503" cy="294649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lang="en-US" sz="70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25"/>
            <p:cNvSpPr txBox="1"/>
            <p:nvPr/>
          </p:nvSpPr>
          <p:spPr>
            <a:xfrm>
              <a:off x="13316860" y="5457477"/>
              <a:ext cx="2844029" cy="129686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sz="3200" spc="300" dirty="0">
                  <a:solidFill>
                    <a:schemeClr val="accent1"/>
                  </a:solidFill>
                  <a:latin typeface="Century Gothic" panose="020B0502020202020204" pitchFamily="34" charset="0"/>
                  <a:ea typeface="Lato Light" charset="0"/>
                  <a:cs typeface="Lato Light" charset="0"/>
                </a:rPr>
                <a:t>90</a:t>
              </a:r>
            </a:p>
          </p:txBody>
        </p:sp>
        <p:graphicFrame>
          <p:nvGraphicFramePr>
            <p:cNvPr id="12" name="Chart 27"/>
            <p:cNvGraphicFramePr/>
            <p:nvPr/>
          </p:nvGraphicFramePr>
          <p:xfrm>
            <a:off x="7363216" y="8183284"/>
            <a:ext cx="4537379" cy="37477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3" name="Oval 28"/>
            <p:cNvSpPr/>
            <p:nvPr/>
          </p:nvSpPr>
          <p:spPr>
            <a:xfrm>
              <a:off x="8158653" y="8583901"/>
              <a:ext cx="2946503" cy="294649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lang="en-US" sz="70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29"/>
            <p:cNvSpPr txBox="1"/>
            <p:nvPr/>
          </p:nvSpPr>
          <p:spPr>
            <a:xfrm>
              <a:off x="8161082" y="9478874"/>
              <a:ext cx="2844029" cy="129686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sz="3200" spc="300" dirty="0">
                  <a:solidFill>
                    <a:schemeClr val="accent1"/>
                  </a:solidFill>
                  <a:latin typeface="Century Gothic" panose="020B0502020202020204" pitchFamily="34" charset="0"/>
                  <a:ea typeface="Lato Light" charset="0"/>
                  <a:cs typeface="Lato Light" charset="0"/>
                </a:rPr>
                <a:t>50</a:t>
              </a:r>
            </a:p>
          </p:txBody>
        </p:sp>
        <p:graphicFrame>
          <p:nvGraphicFramePr>
            <p:cNvPr id="15" name="Chart 37"/>
            <p:cNvGraphicFramePr/>
            <p:nvPr/>
          </p:nvGraphicFramePr>
          <p:xfrm>
            <a:off x="12518992" y="8183284"/>
            <a:ext cx="4537379" cy="37477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6" name="Oval 38"/>
            <p:cNvSpPr/>
            <p:nvPr/>
          </p:nvSpPr>
          <p:spPr>
            <a:xfrm>
              <a:off x="13314430" y="8583901"/>
              <a:ext cx="2946503" cy="294649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lang="en-US" sz="70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39"/>
            <p:cNvSpPr txBox="1"/>
            <p:nvPr/>
          </p:nvSpPr>
          <p:spPr>
            <a:xfrm>
              <a:off x="13316860" y="9478874"/>
              <a:ext cx="2844029" cy="129686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sz="3200" spc="300" dirty="0">
                  <a:solidFill>
                    <a:schemeClr val="accent1"/>
                  </a:solidFill>
                  <a:latin typeface="Century Gothic" panose="020B0502020202020204" pitchFamily="34" charset="0"/>
                  <a:ea typeface="Lato Light" charset="0"/>
                  <a:cs typeface="Lato Light" charset="0"/>
                </a:rPr>
                <a:t>30</a:t>
              </a:r>
            </a:p>
          </p:txBody>
        </p:sp>
        <p:cxnSp>
          <p:nvCxnSpPr>
            <p:cNvPr id="18" name="Straight Connector 8"/>
            <p:cNvCxnSpPr/>
            <p:nvPr/>
          </p:nvCxnSpPr>
          <p:spPr>
            <a:xfrm>
              <a:off x="12201819" y="6780916"/>
              <a:ext cx="0" cy="215339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45"/>
            <p:cNvCxnSpPr/>
            <p:nvPr/>
          </p:nvCxnSpPr>
          <p:spPr>
            <a:xfrm rot="5400000">
              <a:off x="12252106" y="6831203"/>
              <a:ext cx="0" cy="215339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8208951" y="2817191"/>
            <a:ext cx="1954583" cy="699556"/>
            <a:chOff x="1809751" y="2572670"/>
            <a:chExt cx="1954583" cy="699556"/>
          </a:xfrm>
        </p:grpSpPr>
        <p:sp>
          <p:nvSpPr>
            <p:cNvPr id="22" name="文本框 21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208951" y="4723638"/>
            <a:ext cx="1954583" cy="699556"/>
            <a:chOff x="1809751" y="2572670"/>
            <a:chExt cx="1954583" cy="699556"/>
          </a:xfrm>
        </p:grpSpPr>
        <p:sp>
          <p:nvSpPr>
            <p:cNvPr id="25" name="文本框 24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042600" y="2817191"/>
            <a:ext cx="1954583" cy="699556"/>
            <a:chOff x="1809752" y="2572670"/>
            <a:chExt cx="1954582" cy="699556"/>
          </a:xfrm>
        </p:grpSpPr>
        <p:sp>
          <p:nvSpPr>
            <p:cNvPr id="28" name="文本框 27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249851" y="2572670"/>
              <a:ext cx="1514483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 algn="r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042600" y="4723638"/>
            <a:ext cx="1954583" cy="699556"/>
            <a:chOff x="1809752" y="2572670"/>
            <a:chExt cx="1954582" cy="699556"/>
          </a:xfrm>
        </p:grpSpPr>
        <p:sp>
          <p:nvSpPr>
            <p:cNvPr id="31" name="文本框 30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249851" y="2572670"/>
              <a:ext cx="1514483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 algn="r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35076" y="1695450"/>
            <a:ext cx="9721851" cy="3924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24602" y="1095375"/>
            <a:ext cx="1809751" cy="1200150"/>
          </a:xfrm>
          <a:prstGeom prst="rect">
            <a:avLst/>
          </a:prstGeom>
          <a:blipFill>
            <a:blip r:embed="rId3" cstate="screen"/>
            <a:stretch>
              <a:fillRect/>
            </a:stretch>
          </a:blip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545514" y="1095375"/>
            <a:ext cx="1809751" cy="1200150"/>
          </a:xfrm>
          <a:prstGeom prst="rect">
            <a:avLst/>
          </a:prstGeom>
          <a:blipFill>
            <a:blip r:embed="rId4" cstate="screen"/>
            <a:stretch>
              <a:fillRect/>
            </a:stretch>
          </a:blip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235077" y="2209800"/>
            <a:ext cx="1809751" cy="781050"/>
            <a:chOff x="1235075" y="2209800"/>
            <a:chExt cx="1809750" cy="781050"/>
          </a:xfrm>
        </p:grpSpPr>
        <p:sp>
          <p:nvSpPr>
            <p:cNvPr id="3" name="箭头: 五边形 2"/>
            <p:cNvSpPr/>
            <p:nvPr/>
          </p:nvSpPr>
          <p:spPr>
            <a:xfrm>
              <a:off x="1235075" y="2209800"/>
              <a:ext cx="1809750" cy="781050"/>
            </a:xfrm>
            <a:prstGeom prst="homePlate">
              <a:avLst>
                <a:gd name="adj" fmla="val 4268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408794" y="2285822"/>
              <a:ext cx="12772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3200" b="1" dirty="0">
                  <a:solidFill>
                    <a:schemeClr val="accent1"/>
                  </a:solidFill>
                </a:rPr>
                <a:t>前 言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270190" y="3328696"/>
            <a:ext cx="7651625" cy="6832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2">
                    <a:lumMod val="50000"/>
                  </a:schemeClr>
                </a:solidFill>
              </a:rPr>
              <a:t>我是一个爱学习，有计划，乐观向上的人。拥有较强的自制能力和适应能力，并且有较强的管理策划与组织管理协调能力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270188" y="4227805"/>
            <a:ext cx="7512443" cy="51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200" dirty="0">
                <a:solidFill>
                  <a:schemeClr val="accent3"/>
                </a:solidFill>
                <a:latin typeface="Century Gothic" panose="020B0502020202020204" pitchFamily="34" charset="0"/>
                <a:ea typeface="+mj-ea"/>
              </a:rPr>
              <a:t>The user can demonstrate on a projector or computer, or print the presentation and make it into a film to be used in a wider field</a:t>
            </a: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74715" y="986631"/>
            <a:ext cx="10442575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66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0      4</a:t>
            </a:r>
            <a:endParaRPr lang="zh-CN" altLang="en-US" sz="16600" b="1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12752" y="1083130"/>
            <a:ext cx="2566496" cy="308219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020459" y="4237892"/>
            <a:ext cx="415108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5400" b="1" dirty="0">
                <a:solidFill>
                  <a:schemeClr val="accent1"/>
                </a:solidFill>
              </a:rPr>
              <a:t>未来规划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94745" y="5204768"/>
            <a:ext cx="560251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sz="36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未来规划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组合 36"/>
          <p:cNvGrpSpPr/>
          <p:nvPr/>
        </p:nvGrpSpPr>
        <p:grpSpPr>
          <a:xfrm>
            <a:off x="2519180" y="2347163"/>
            <a:ext cx="7153643" cy="2472606"/>
            <a:chOff x="2932466" y="2715491"/>
            <a:chExt cx="6088009" cy="2104277"/>
          </a:xfrm>
        </p:grpSpPr>
        <p:grpSp>
          <p:nvGrpSpPr>
            <p:cNvPr id="36" name="组合 35"/>
            <p:cNvGrpSpPr/>
            <p:nvPr/>
          </p:nvGrpSpPr>
          <p:grpSpPr>
            <a:xfrm>
              <a:off x="6407410" y="2715491"/>
              <a:ext cx="2613065" cy="2104277"/>
              <a:chOff x="6407410" y="2502525"/>
              <a:chExt cx="2877523" cy="2317243"/>
            </a:xfrm>
          </p:grpSpPr>
          <p:sp>
            <p:nvSpPr>
              <p:cNvPr id="7" name="Freeform 5"/>
              <p:cNvSpPr/>
              <p:nvPr/>
            </p:nvSpPr>
            <p:spPr bwMode="auto">
              <a:xfrm>
                <a:off x="6407410" y="2502525"/>
                <a:ext cx="2877523" cy="1739523"/>
              </a:xfrm>
              <a:custGeom>
                <a:avLst/>
                <a:gdLst>
                  <a:gd name="T0" fmla="*/ 2537 w 2537"/>
                  <a:gd name="T1" fmla="*/ 1533 h 1533"/>
                  <a:gd name="T2" fmla="*/ 2537 w 2537"/>
                  <a:gd name="T3" fmla="*/ 71 h 1533"/>
                  <a:gd name="T4" fmla="*/ 2467 w 2537"/>
                  <a:gd name="T5" fmla="*/ 0 h 1533"/>
                  <a:gd name="T6" fmla="*/ 71 w 2537"/>
                  <a:gd name="T7" fmla="*/ 0 h 1533"/>
                  <a:gd name="T8" fmla="*/ 0 w 2537"/>
                  <a:gd name="T9" fmla="*/ 71 h 1533"/>
                  <a:gd name="T10" fmla="*/ 0 w 2537"/>
                  <a:gd name="T11" fmla="*/ 1533 h 1533"/>
                  <a:gd name="T12" fmla="*/ 2537 w 2537"/>
                  <a:gd name="T13" fmla="*/ 1533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37" h="1533">
                    <a:moveTo>
                      <a:pt x="2537" y="1533"/>
                    </a:moveTo>
                    <a:cubicBezTo>
                      <a:pt x="2537" y="71"/>
                      <a:pt x="2537" y="71"/>
                      <a:pt x="2537" y="71"/>
                    </a:cubicBezTo>
                    <a:cubicBezTo>
                      <a:pt x="2537" y="32"/>
                      <a:pt x="2506" y="0"/>
                      <a:pt x="2467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32" y="0"/>
                      <a:pt x="0" y="32"/>
                      <a:pt x="0" y="71"/>
                    </a:cubicBezTo>
                    <a:cubicBezTo>
                      <a:pt x="0" y="1533"/>
                      <a:pt x="0" y="1533"/>
                      <a:pt x="0" y="1533"/>
                    </a:cubicBezTo>
                    <a:lnTo>
                      <a:pt x="2537" y="153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8" name="Freeform 6"/>
              <p:cNvSpPr>
                <a:spLocks noEditPoints="1"/>
              </p:cNvSpPr>
              <p:nvPr/>
            </p:nvSpPr>
            <p:spPr bwMode="auto">
              <a:xfrm>
                <a:off x="6519406" y="2620869"/>
                <a:ext cx="2653532" cy="1501563"/>
              </a:xfrm>
              <a:custGeom>
                <a:avLst/>
                <a:gdLst>
                  <a:gd name="T0" fmla="*/ 2075 w 2085"/>
                  <a:gd name="T1" fmla="*/ 10 h 1180"/>
                  <a:gd name="T2" fmla="*/ 2075 w 2085"/>
                  <a:gd name="T3" fmla="*/ 1170 h 1180"/>
                  <a:gd name="T4" fmla="*/ 10 w 2085"/>
                  <a:gd name="T5" fmla="*/ 1170 h 1180"/>
                  <a:gd name="T6" fmla="*/ 10 w 2085"/>
                  <a:gd name="T7" fmla="*/ 10 h 1180"/>
                  <a:gd name="T8" fmla="*/ 2075 w 2085"/>
                  <a:gd name="T9" fmla="*/ 10 h 1180"/>
                  <a:gd name="T10" fmla="*/ 2085 w 2085"/>
                  <a:gd name="T11" fmla="*/ 0 h 1180"/>
                  <a:gd name="T12" fmla="*/ 2075 w 2085"/>
                  <a:gd name="T13" fmla="*/ 0 h 1180"/>
                  <a:gd name="T14" fmla="*/ 10 w 2085"/>
                  <a:gd name="T15" fmla="*/ 0 h 1180"/>
                  <a:gd name="T16" fmla="*/ 0 w 2085"/>
                  <a:gd name="T17" fmla="*/ 0 h 1180"/>
                  <a:gd name="T18" fmla="*/ 0 w 2085"/>
                  <a:gd name="T19" fmla="*/ 10 h 1180"/>
                  <a:gd name="T20" fmla="*/ 0 w 2085"/>
                  <a:gd name="T21" fmla="*/ 1170 h 1180"/>
                  <a:gd name="T22" fmla="*/ 0 w 2085"/>
                  <a:gd name="T23" fmla="*/ 1180 h 1180"/>
                  <a:gd name="T24" fmla="*/ 10 w 2085"/>
                  <a:gd name="T25" fmla="*/ 1180 h 1180"/>
                  <a:gd name="T26" fmla="*/ 2075 w 2085"/>
                  <a:gd name="T27" fmla="*/ 1180 h 1180"/>
                  <a:gd name="T28" fmla="*/ 2085 w 2085"/>
                  <a:gd name="T29" fmla="*/ 1180 h 1180"/>
                  <a:gd name="T30" fmla="*/ 2085 w 2085"/>
                  <a:gd name="T31" fmla="*/ 1170 h 1180"/>
                  <a:gd name="T32" fmla="*/ 2085 w 2085"/>
                  <a:gd name="T33" fmla="*/ 10 h 1180"/>
                  <a:gd name="T34" fmla="*/ 2085 w 2085"/>
                  <a:gd name="T35" fmla="*/ 0 h 1180"/>
                  <a:gd name="T36" fmla="*/ 2085 w 2085"/>
                  <a:gd name="T37" fmla="*/ 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85" h="1180">
                    <a:moveTo>
                      <a:pt x="2075" y="10"/>
                    </a:moveTo>
                    <a:lnTo>
                      <a:pt x="2075" y="1170"/>
                    </a:lnTo>
                    <a:lnTo>
                      <a:pt x="10" y="1170"/>
                    </a:lnTo>
                    <a:lnTo>
                      <a:pt x="10" y="10"/>
                    </a:lnTo>
                    <a:lnTo>
                      <a:pt x="2075" y="10"/>
                    </a:lnTo>
                    <a:close/>
                    <a:moveTo>
                      <a:pt x="2085" y="0"/>
                    </a:moveTo>
                    <a:lnTo>
                      <a:pt x="2075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170"/>
                    </a:lnTo>
                    <a:lnTo>
                      <a:pt x="0" y="1180"/>
                    </a:lnTo>
                    <a:lnTo>
                      <a:pt x="10" y="1180"/>
                    </a:lnTo>
                    <a:lnTo>
                      <a:pt x="2075" y="1180"/>
                    </a:lnTo>
                    <a:lnTo>
                      <a:pt x="2085" y="1180"/>
                    </a:lnTo>
                    <a:lnTo>
                      <a:pt x="2085" y="1170"/>
                    </a:lnTo>
                    <a:lnTo>
                      <a:pt x="2085" y="10"/>
                    </a:lnTo>
                    <a:lnTo>
                      <a:pt x="2085" y="0"/>
                    </a:lnTo>
                    <a:lnTo>
                      <a:pt x="2085" y="0"/>
                    </a:lnTo>
                    <a:close/>
                  </a:path>
                </a:pathLst>
              </a:custGeom>
              <a:solidFill>
                <a:srgbClr val="0C0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9" name="Freeform 7"/>
              <p:cNvSpPr>
                <a:spLocks noEditPoints="1"/>
              </p:cNvSpPr>
              <p:nvPr/>
            </p:nvSpPr>
            <p:spPr bwMode="auto">
              <a:xfrm>
                <a:off x="6519406" y="2620869"/>
                <a:ext cx="2653532" cy="1501563"/>
              </a:xfrm>
              <a:custGeom>
                <a:avLst/>
                <a:gdLst>
                  <a:gd name="T0" fmla="*/ 2075 w 2085"/>
                  <a:gd name="T1" fmla="*/ 10 h 1180"/>
                  <a:gd name="T2" fmla="*/ 2075 w 2085"/>
                  <a:gd name="T3" fmla="*/ 1170 h 1180"/>
                  <a:gd name="T4" fmla="*/ 10 w 2085"/>
                  <a:gd name="T5" fmla="*/ 1170 h 1180"/>
                  <a:gd name="T6" fmla="*/ 10 w 2085"/>
                  <a:gd name="T7" fmla="*/ 10 h 1180"/>
                  <a:gd name="T8" fmla="*/ 2075 w 2085"/>
                  <a:gd name="T9" fmla="*/ 10 h 1180"/>
                  <a:gd name="T10" fmla="*/ 2085 w 2085"/>
                  <a:gd name="T11" fmla="*/ 0 h 1180"/>
                  <a:gd name="T12" fmla="*/ 2075 w 2085"/>
                  <a:gd name="T13" fmla="*/ 0 h 1180"/>
                  <a:gd name="T14" fmla="*/ 10 w 2085"/>
                  <a:gd name="T15" fmla="*/ 0 h 1180"/>
                  <a:gd name="T16" fmla="*/ 0 w 2085"/>
                  <a:gd name="T17" fmla="*/ 0 h 1180"/>
                  <a:gd name="T18" fmla="*/ 0 w 2085"/>
                  <a:gd name="T19" fmla="*/ 10 h 1180"/>
                  <a:gd name="T20" fmla="*/ 0 w 2085"/>
                  <a:gd name="T21" fmla="*/ 1170 h 1180"/>
                  <a:gd name="T22" fmla="*/ 0 w 2085"/>
                  <a:gd name="T23" fmla="*/ 1180 h 1180"/>
                  <a:gd name="T24" fmla="*/ 10 w 2085"/>
                  <a:gd name="T25" fmla="*/ 1180 h 1180"/>
                  <a:gd name="T26" fmla="*/ 2075 w 2085"/>
                  <a:gd name="T27" fmla="*/ 1180 h 1180"/>
                  <a:gd name="T28" fmla="*/ 2085 w 2085"/>
                  <a:gd name="T29" fmla="*/ 1180 h 1180"/>
                  <a:gd name="T30" fmla="*/ 2085 w 2085"/>
                  <a:gd name="T31" fmla="*/ 1170 h 1180"/>
                  <a:gd name="T32" fmla="*/ 2085 w 2085"/>
                  <a:gd name="T33" fmla="*/ 10 h 1180"/>
                  <a:gd name="T34" fmla="*/ 2085 w 2085"/>
                  <a:gd name="T35" fmla="*/ 0 h 1180"/>
                  <a:gd name="T36" fmla="*/ 2085 w 2085"/>
                  <a:gd name="T37" fmla="*/ 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85" h="1180">
                    <a:moveTo>
                      <a:pt x="2075" y="10"/>
                    </a:moveTo>
                    <a:lnTo>
                      <a:pt x="2075" y="1170"/>
                    </a:lnTo>
                    <a:lnTo>
                      <a:pt x="10" y="1170"/>
                    </a:lnTo>
                    <a:lnTo>
                      <a:pt x="10" y="10"/>
                    </a:lnTo>
                    <a:lnTo>
                      <a:pt x="2075" y="10"/>
                    </a:lnTo>
                    <a:moveTo>
                      <a:pt x="2085" y="0"/>
                    </a:moveTo>
                    <a:lnTo>
                      <a:pt x="2075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170"/>
                    </a:lnTo>
                    <a:lnTo>
                      <a:pt x="0" y="1180"/>
                    </a:lnTo>
                    <a:lnTo>
                      <a:pt x="10" y="1180"/>
                    </a:lnTo>
                    <a:lnTo>
                      <a:pt x="2075" y="1180"/>
                    </a:lnTo>
                    <a:lnTo>
                      <a:pt x="2085" y="1180"/>
                    </a:lnTo>
                    <a:lnTo>
                      <a:pt x="2085" y="1170"/>
                    </a:lnTo>
                    <a:lnTo>
                      <a:pt x="2085" y="10"/>
                    </a:lnTo>
                    <a:lnTo>
                      <a:pt x="2085" y="0"/>
                    </a:lnTo>
                    <a:lnTo>
                      <a:pt x="208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6532132" y="2633594"/>
                <a:ext cx="2628078" cy="1476113"/>
              </a:xfrm>
              <a:prstGeom prst="rect">
                <a:avLst/>
              </a:prstGeom>
              <a:blipFill dpi="0" rotWithShape="1">
                <a:blip r:embed="rId4" cstate="screen"/>
                <a:srcRect/>
                <a:tile tx="0" ty="-190500" sx="60000" sy="60000" flip="none" algn="t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11" name="Freeform 9"/>
              <p:cNvSpPr/>
              <p:nvPr/>
            </p:nvSpPr>
            <p:spPr bwMode="auto">
              <a:xfrm>
                <a:off x="7356827" y="4780320"/>
                <a:ext cx="968508" cy="39448"/>
              </a:xfrm>
              <a:custGeom>
                <a:avLst/>
                <a:gdLst>
                  <a:gd name="T0" fmla="*/ 852 w 854"/>
                  <a:gd name="T1" fmla="*/ 24 h 35"/>
                  <a:gd name="T2" fmla="*/ 478 w 854"/>
                  <a:gd name="T3" fmla="*/ 5 h 35"/>
                  <a:gd name="T4" fmla="*/ 478 w 854"/>
                  <a:gd name="T5" fmla="*/ 0 h 35"/>
                  <a:gd name="T6" fmla="*/ 427 w 854"/>
                  <a:gd name="T7" fmla="*/ 3 h 35"/>
                  <a:gd name="T8" fmla="*/ 375 w 854"/>
                  <a:gd name="T9" fmla="*/ 0 h 35"/>
                  <a:gd name="T10" fmla="*/ 375 w 854"/>
                  <a:gd name="T11" fmla="*/ 5 h 35"/>
                  <a:gd name="T12" fmla="*/ 1 w 854"/>
                  <a:gd name="T13" fmla="*/ 24 h 35"/>
                  <a:gd name="T14" fmla="*/ 24 w 854"/>
                  <a:gd name="T15" fmla="*/ 35 h 35"/>
                  <a:gd name="T16" fmla="*/ 375 w 854"/>
                  <a:gd name="T17" fmla="*/ 35 h 35"/>
                  <a:gd name="T18" fmla="*/ 478 w 854"/>
                  <a:gd name="T19" fmla="*/ 35 h 35"/>
                  <a:gd name="T20" fmla="*/ 829 w 854"/>
                  <a:gd name="T21" fmla="*/ 35 h 35"/>
                  <a:gd name="T22" fmla="*/ 852 w 854"/>
                  <a:gd name="T23" fmla="*/ 2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54" h="35">
                    <a:moveTo>
                      <a:pt x="852" y="24"/>
                    </a:moveTo>
                    <a:cubicBezTo>
                      <a:pt x="478" y="5"/>
                      <a:pt x="478" y="5"/>
                      <a:pt x="478" y="5"/>
                    </a:cubicBezTo>
                    <a:cubicBezTo>
                      <a:pt x="478" y="0"/>
                      <a:pt x="478" y="0"/>
                      <a:pt x="478" y="0"/>
                    </a:cubicBezTo>
                    <a:cubicBezTo>
                      <a:pt x="427" y="3"/>
                      <a:pt x="427" y="3"/>
                      <a:pt x="427" y="3"/>
                    </a:cubicBezTo>
                    <a:cubicBezTo>
                      <a:pt x="375" y="0"/>
                      <a:pt x="375" y="0"/>
                      <a:pt x="375" y="0"/>
                    </a:cubicBezTo>
                    <a:cubicBezTo>
                      <a:pt x="375" y="5"/>
                      <a:pt x="375" y="5"/>
                      <a:pt x="375" y="5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0" y="35"/>
                      <a:pt x="24" y="35"/>
                    </a:cubicBezTo>
                    <a:cubicBezTo>
                      <a:pt x="41" y="35"/>
                      <a:pt x="247" y="35"/>
                      <a:pt x="375" y="35"/>
                    </a:cubicBezTo>
                    <a:cubicBezTo>
                      <a:pt x="435" y="35"/>
                      <a:pt x="478" y="35"/>
                      <a:pt x="478" y="35"/>
                    </a:cubicBezTo>
                    <a:cubicBezTo>
                      <a:pt x="606" y="35"/>
                      <a:pt x="812" y="35"/>
                      <a:pt x="829" y="35"/>
                    </a:cubicBezTo>
                    <a:cubicBezTo>
                      <a:pt x="854" y="35"/>
                      <a:pt x="852" y="24"/>
                      <a:pt x="852" y="24"/>
                    </a:cubicBezTo>
                    <a:close/>
                  </a:path>
                </a:pathLst>
              </a:custGeom>
              <a:solidFill>
                <a:srgbClr val="1818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12" name="Freeform 10"/>
              <p:cNvSpPr/>
              <p:nvPr/>
            </p:nvSpPr>
            <p:spPr bwMode="auto">
              <a:xfrm>
                <a:off x="7351736" y="4476190"/>
                <a:ext cx="977416" cy="334671"/>
              </a:xfrm>
              <a:custGeom>
                <a:avLst/>
                <a:gdLst>
                  <a:gd name="T0" fmla="*/ 790 w 861"/>
                  <a:gd name="T1" fmla="*/ 274 h 295"/>
                  <a:gd name="T2" fmla="*/ 738 w 861"/>
                  <a:gd name="T3" fmla="*/ 224 h 295"/>
                  <a:gd name="T4" fmla="*/ 714 w 861"/>
                  <a:gd name="T5" fmla="*/ 0 h 295"/>
                  <a:gd name="T6" fmla="*/ 431 w 861"/>
                  <a:gd name="T7" fmla="*/ 4 h 295"/>
                  <a:gd name="T8" fmla="*/ 147 w 861"/>
                  <a:gd name="T9" fmla="*/ 0 h 295"/>
                  <a:gd name="T10" fmla="*/ 124 w 861"/>
                  <a:gd name="T11" fmla="*/ 224 h 295"/>
                  <a:gd name="T12" fmla="*/ 72 w 861"/>
                  <a:gd name="T13" fmla="*/ 274 h 295"/>
                  <a:gd name="T14" fmla="*/ 0 w 861"/>
                  <a:gd name="T15" fmla="*/ 291 h 295"/>
                  <a:gd name="T16" fmla="*/ 0 w 861"/>
                  <a:gd name="T17" fmla="*/ 295 h 295"/>
                  <a:gd name="T18" fmla="*/ 379 w 861"/>
                  <a:gd name="T19" fmla="*/ 295 h 295"/>
                  <a:gd name="T20" fmla="*/ 482 w 861"/>
                  <a:gd name="T21" fmla="*/ 295 h 295"/>
                  <a:gd name="T22" fmla="*/ 861 w 861"/>
                  <a:gd name="T23" fmla="*/ 295 h 295"/>
                  <a:gd name="T24" fmla="*/ 861 w 861"/>
                  <a:gd name="T25" fmla="*/ 291 h 295"/>
                  <a:gd name="T26" fmla="*/ 790 w 861"/>
                  <a:gd name="T27" fmla="*/ 274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61" h="295">
                    <a:moveTo>
                      <a:pt x="790" y="274"/>
                    </a:moveTo>
                    <a:cubicBezTo>
                      <a:pt x="760" y="268"/>
                      <a:pt x="744" y="271"/>
                      <a:pt x="738" y="224"/>
                    </a:cubicBezTo>
                    <a:cubicBezTo>
                      <a:pt x="731" y="177"/>
                      <a:pt x="714" y="0"/>
                      <a:pt x="714" y="0"/>
                    </a:cubicBezTo>
                    <a:cubicBezTo>
                      <a:pt x="431" y="4"/>
                      <a:pt x="431" y="4"/>
                      <a:pt x="431" y="4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30" y="177"/>
                      <a:pt x="124" y="224"/>
                    </a:cubicBezTo>
                    <a:cubicBezTo>
                      <a:pt x="117" y="271"/>
                      <a:pt x="102" y="268"/>
                      <a:pt x="72" y="274"/>
                    </a:cubicBezTo>
                    <a:cubicBezTo>
                      <a:pt x="42" y="280"/>
                      <a:pt x="0" y="287"/>
                      <a:pt x="0" y="291"/>
                    </a:cubicBezTo>
                    <a:cubicBezTo>
                      <a:pt x="0" y="295"/>
                      <a:pt x="0" y="295"/>
                      <a:pt x="0" y="295"/>
                    </a:cubicBezTo>
                    <a:cubicBezTo>
                      <a:pt x="379" y="295"/>
                      <a:pt x="379" y="295"/>
                      <a:pt x="379" y="295"/>
                    </a:cubicBezTo>
                    <a:cubicBezTo>
                      <a:pt x="482" y="295"/>
                      <a:pt x="482" y="295"/>
                      <a:pt x="482" y="295"/>
                    </a:cubicBezTo>
                    <a:cubicBezTo>
                      <a:pt x="861" y="295"/>
                      <a:pt x="861" y="295"/>
                      <a:pt x="861" y="295"/>
                    </a:cubicBezTo>
                    <a:cubicBezTo>
                      <a:pt x="861" y="295"/>
                      <a:pt x="861" y="295"/>
                      <a:pt x="861" y="291"/>
                    </a:cubicBezTo>
                    <a:cubicBezTo>
                      <a:pt x="861" y="287"/>
                      <a:pt x="820" y="280"/>
                      <a:pt x="790" y="27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7826445" y="2550880"/>
                <a:ext cx="39453" cy="3944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7826445" y="2548335"/>
                <a:ext cx="39453" cy="3944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7832808" y="2554698"/>
                <a:ext cx="26727" cy="2545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>
                <a:off x="7840444" y="2559788"/>
                <a:ext cx="12727" cy="1527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17" name="Oval 15"/>
              <p:cNvSpPr>
                <a:spLocks noChangeArrowheads="1"/>
              </p:cNvSpPr>
              <p:nvPr/>
            </p:nvSpPr>
            <p:spPr bwMode="auto">
              <a:xfrm>
                <a:off x="7844263" y="2566151"/>
                <a:ext cx="3818" cy="381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18" name="Freeform 16"/>
              <p:cNvSpPr/>
              <p:nvPr/>
            </p:nvSpPr>
            <p:spPr bwMode="auto">
              <a:xfrm>
                <a:off x="7351736" y="4476190"/>
                <a:ext cx="790333" cy="334671"/>
              </a:xfrm>
              <a:custGeom>
                <a:avLst/>
                <a:gdLst>
                  <a:gd name="T0" fmla="*/ 696 w 696"/>
                  <a:gd name="T1" fmla="*/ 10 h 295"/>
                  <a:gd name="T2" fmla="*/ 573 w 696"/>
                  <a:gd name="T3" fmla="*/ 2 h 295"/>
                  <a:gd name="T4" fmla="*/ 431 w 696"/>
                  <a:gd name="T5" fmla="*/ 4 h 295"/>
                  <a:gd name="T6" fmla="*/ 147 w 696"/>
                  <a:gd name="T7" fmla="*/ 0 h 295"/>
                  <a:gd name="T8" fmla="*/ 124 w 696"/>
                  <a:gd name="T9" fmla="*/ 224 h 295"/>
                  <a:gd name="T10" fmla="*/ 72 w 696"/>
                  <a:gd name="T11" fmla="*/ 274 h 295"/>
                  <a:gd name="T12" fmla="*/ 0 w 696"/>
                  <a:gd name="T13" fmla="*/ 291 h 295"/>
                  <a:gd name="T14" fmla="*/ 0 w 696"/>
                  <a:gd name="T15" fmla="*/ 295 h 295"/>
                  <a:gd name="T16" fmla="*/ 379 w 696"/>
                  <a:gd name="T17" fmla="*/ 295 h 295"/>
                  <a:gd name="T18" fmla="*/ 432 w 696"/>
                  <a:gd name="T19" fmla="*/ 295 h 295"/>
                  <a:gd name="T20" fmla="*/ 696 w 696"/>
                  <a:gd name="T21" fmla="*/ 10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6" h="295">
                    <a:moveTo>
                      <a:pt x="696" y="10"/>
                    </a:moveTo>
                    <a:cubicBezTo>
                      <a:pt x="573" y="2"/>
                      <a:pt x="573" y="2"/>
                      <a:pt x="573" y="2"/>
                    </a:cubicBezTo>
                    <a:cubicBezTo>
                      <a:pt x="431" y="4"/>
                      <a:pt x="431" y="4"/>
                      <a:pt x="431" y="4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30" y="177"/>
                      <a:pt x="124" y="224"/>
                    </a:cubicBezTo>
                    <a:cubicBezTo>
                      <a:pt x="117" y="271"/>
                      <a:pt x="102" y="268"/>
                      <a:pt x="72" y="274"/>
                    </a:cubicBezTo>
                    <a:cubicBezTo>
                      <a:pt x="42" y="280"/>
                      <a:pt x="0" y="287"/>
                      <a:pt x="0" y="291"/>
                    </a:cubicBezTo>
                    <a:cubicBezTo>
                      <a:pt x="0" y="295"/>
                      <a:pt x="0" y="295"/>
                      <a:pt x="0" y="295"/>
                    </a:cubicBezTo>
                    <a:cubicBezTo>
                      <a:pt x="379" y="295"/>
                      <a:pt x="379" y="295"/>
                      <a:pt x="379" y="295"/>
                    </a:cubicBezTo>
                    <a:cubicBezTo>
                      <a:pt x="432" y="295"/>
                      <a:pt x="432" y="295"/>
                      <a:pt x="432" y="295"/>
                    </a:cubicBezTo>
                    <a:lnTo>
                      <a:pt x="696" y="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19" name="Freeform 17"/>
              <p:cNvSpPr/>
              <p:nvPr/>
            </p:nvSpPr>
            <p:spPr bwMode="auto">
              <a:xfrm>
                <a:off x="6407410" y="4242048"/>
                <a:ext cx="2877523" cy="273590"/>
              </a:xfrm>
              <a:custGeom>
                <a:avLst/>
                <a:gdLst>
                  <a:gd name="T0" fmla="*/ 0 w 2537"/>
                  <a:gd name="T1" fmla="*/ 0 h 241"/>
                  <a:gd name="T2" fmla="*/ 0 w 2537"/>
                  <a:gd name="T3" fmla="*/ 170 h 241"/>
                  <a:gd name="T4" fmla="*/ 71 w 2537"/>
                  <a:gd name="T5" fmla="*/ 241 h 241"/>
                  <a:gd name="T6" fmla="*/ 2467 w 2537"/>
                  <a:gd name="T7" fmla="*/ 241 h 241"/>
                  <a:gd name="T8" fmla="*/ 2537 w 2537"/>
                  <a:gd name="T9" fmla="*/ 170 h 241"/>
                  <a:gd name="T10" fmla="*/ 2537 w 2537"/>
                  <a:gd name="T11" fmla="*/ 0 h 241"/>
                  <a:gd name="T12" fmla="*/ 0 w 2537"/>
                  <a:gd name="T1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37" h="241">
                    <a:moveTo>
                      <a:pt x="0" y="0"/>
                    </a:moveTo>
                    <a:cubicBezTo>
                      <a:pt x="0" y="170"/>
                      <a:pt x="0" y="170"/>
                      <a:pt x="0" y="170"/>
                    </a:cubicBezTo>
                    <a:cubicBezTo>
                      <a:pt x="0" y="209"/>
                      <a:pt x="32" y="241"/>
                      <a:pt x="71" y="241"/>
                    </a:cubicBezTo>
                    <a:cubicBezTo>
                      <a:pt x="2467" y="241"/>
                      <a:pt x="2467" y="241"/>
                      <a:pt x="2467" y="241"/>
                    </a:cubicBezTo>
                    <a:cubicBezTo>
                      <a:pt x="2506" y="241"/>
                      <a:pt x="2537" y="209"/>
                      <a:pt x="2537" y="170"/>
                    </a:cubicBezTo>
                    <a:cubicBezTo>
                      <a:pt x="2537" y="0"/>
                      <a:pt x="2537" y="0"/>
                      <a:pt x="253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2932466" y="2715491"/>
              <a:ext cx="2583282" cy="2104277"/>
              <a:chOff x="2932466" y="2502525"/>
              <a:chExt cx="2844726" cy="2317243"/>
            </a:xfrm>
          </p:grpSpPr>
          <p:sp>
            <p:nvSpPr>
              <p:cNvPr id="21" name="Freeform 5"/>
              <p:cNvSpPr/>
              <p:nvPr/>
            </p:nvSpPr>
            <p:spPr bwMode="auto">
              <a:xfrm>
                <a:off x="2932466" y="2502525"/>
                <a:ext cx="2844726" cy="1739523"/>
              </a:xfrm>
              <a:custGeom>
                <a:avLst/>
                <a:gdLst>
                  <a:gd name="T0" fmla="*/ 2537 w 2537"/>
                  <a:gd name="T1" fmla="*/ 1533 h 1533"/>
                  <a:gd name="T2" fmla="*/ 2537 w 2537"/>
                  <a:gd name="T3" fmla="*/ 71 h 1533"/>
                  <a:gd name="T4" fmla="*/ 2467 w 2537"/>
                  <a:gd name="T5" fmla="*/ 0 h 1533"/>
                  <a:gd name="T6" fmla="*/ 71 w 2537"/>
                  <a:gd name="T7" fmla="*/ 0 h 1533"/>
                  <a:gd name="T8" fmla="*/ 0 w 2537"/>
                  <a:gd name="T9" fmla="*/ 71 h 1533"/>
                  <a:gd name="T10" fmla="*/ 0 w 2537"/>
                  <a:gd name="T11" fmla="*/ 1533 h 1533"/>
                  <a:gd name="T12" fmla="*/ 2537 w 2537"/>
                  <a:gd name="T13" fmla="*/ 1533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37" h="1533">
                    <a:moveTo>
                      <a:pt x="2537" y="1533"/>
                    </a:moveTo>
                    <a:cubicBezTo>
                      <a:pt x="2537" y="71"/>
                      <a:pt x="2537" y="71"/>
                      <a:pt x="2537" y="71"/>
                    </a:cubicBezTo>
                    <a:cubicBezTo>
                      <a:pt x="2537" y="32"/>
                      <a:pt x="2506" y="0"/>
                      <a:pt x="2467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32" y="0"/>
                      <a:pt x="0" y="32"/>
                      <a:pt x="0" y="71"/>
                    </a:cubicBezTo>
                    <a:cubicBezTo>
                      <a:pt x="0" y="1533"/>
                      <a:pt x="0" y="1533"/>
                      <a:pt x="0" y="1533"/>
                    </a:cubicBezTo>
                    <a:lnTo>
                      <a:pt x="2537" y="153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043185" y="2620869"/>
                <a:ext cx="2623288" cy="1501563"/>
              </a:xfrm>
              <a:custGeom>
                <a:avLst/>
                <a:gdLst>
                  <a:gd name="T0" fmla="*/ 2075 w 2085"/>
                  <a:gd name="T1" fmla="*/ 10 h 1180"/>
                  <a:gd name="T2" fmla="*/ 2075 w 2085"/>
                  <a:gd name="T3" fmla="*/ 1170 h 1180"/>
                  <a:gd name="T4" fmla="*/ 10 w 2085"/>
                  <a:gd name="T5" fmla="*/ 1170 h 1180"/>
                  <a:gd name="T6" fmla="*/ 10 w 2085"/>
                  <a:gd name="T7" fmla="*/ 10 h 1180"/>
                  <a:gd name="T8" fmla="*/ 2075 w 2085"/>
                  <a:gd name="T9" fmla="*/ 10 h 1180"/>
                  <a:gd name="T10" fmla="*/ 2085 w 2085"/>
                  <a:gd name="T11" fmla="*/ 0 h 1180"/>
                  <a:gd name="T12" fmla="*/ 2075 w 2085"/>
                  <a:gd name="T13" fmla="*/ 0 h 1180"/>
                  <a:gd name="T14" fmla="*/ 10 w 2085"/>
                  <a:gd name="T15" fmla="*/ 0 h 1180"/>
                  <a:gd name="T16" fmla="*/ 0 w 2085"/>
                  <a:gd name="T17" fmla="*/ 0 h 1180"/>
                  <a:gd name="T18" fmla="*/ 0 w 2085"/>
                  <a:gd name="T19" fmla="*/ 10 h 1180"/>
                  <a:gd name="T20" fmla="*/ 0 w 2085"/>
                  <a:gd name="T21" fmla="*/ 1170 h 1180"/>
                  <a:gd name="T22" fmla="*/ 0 w 2085"/>
                  <a:gd name="T23" fmla="*/ 1180 h 1180"/>
                  <a:gd name="T24" fmla="*/ 10 w 2085"/>
                  <a:gd name="T25" fmla="*/ 1180 h 1180"/>
                  <a:gd name="T26" fmla="*/ 2075 w 2085"/>
                  <a:gd name="T27" fmla="*/ 1180 h 1180"/>
                  <a:gd name="T28" fmla="*/ 2085 w 2085"/>
                  <a:gd name="T29" fmla="*/ 1180 h 1180"/>
                  <a:gd name="T30" fmla="*/ 2085 w 2085"/>
                  <a:gd name="T31" fmla="*/ 1170 h 1180"/>
                  <a:gd name="T32" fmla="*/ 2085 w 2085"/>
                  <a:gd name="T33" fmla="*/ 10 h 1180"/>
                  <a:gd name="T34" fmla="*/ 2085 w 2085"/>
                  <a:gd name="T35" fmla="*/ 0 h 1180"/>
                  <a:gd name="T36" fmla="*/ 2085 w 2085"/>
                  <a:gd name="T37" fmla="*/ 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85" h="1180">
                    <a:moveTo>
                      <a:pt x="2075" y="10"/>
                    </a:moveTo>
                    <a:lnTo>
                      <a:pt x="2075" y="1170"/>
                    </a:lnTo>
                    <a:lnTo>
                      <a:pt x="10" y="1170"/>
                    </a:lnTo>
                    <a:lnTo>
                      <a:pt x="10" y="10"/>
                    </a:lnTo>
                    <a:lnTo>
                      <a:pt x="2075" y="10"/>
                    </a:lnTo>
                    <a:close/>
                    <a:moveTo>
                      <a:pt x="2085" y="0"/>
                    </a:moveTo>
                    <a:lnTo>
                      <a:pt x="2075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170"/>
                    </a:lnTo>
                    <a:lnTo>
                      <a:pt x="0" y="1180"/>
                    </a:lnTo>
                    <a:lnTo>
                      <a:pt x="10" y="1180"/>
                    </a:lnTo>
                    <a:lnTo>
                      <a:pt x="2075" y="1180"/>
                    </a:lnTo>
                    <a:lnTo>
                      <a:pt x="2085" y="1180"/>
                    </a:lnTo>
                    <a:lnTo>
                      <a:pt x="2085" y="1170"/>
                    </a:lnTo>
                    <a:lnTo>
                      <a:pt x="2085" y="10"/>
                    </a:lnTo>
                    <a:lnTo>
                      <a:pt x="2085" y="0"/>
                    </a:lnTo>
                    <a:lnTo>
                      <a:pt x="2085" y="0"/>
                    </a:lnTo>
                    <a:close/>
                  </a:path>
                </a:pathLst>
              </a:custGeom>
              <a:solidFill>
                <a:srgbClr val="0C0D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3043185" y="2620869"/>
                <a:ext cx="2623288" cy="1501563"/>
              </a:xfrm>
              <a:custGeom>
                <a:avLst/>
                <a:gdLst>
                  <a:gd name="T0" fmla="*/ 2075 w 2085"/>
                  <a:gd name="T1" fmla="*/ 10 h 1180"/>
                  <a:gd name="T2" fmla="*/ 2075 w 2085"/>
                  <a:gd name="T3" fmla="*/ 1170 h 1180"/>
                  <a:gd name="T4" fmla="*/ 10 w 2085"/>
                  <a:gd name="T5" fmla="*/ 1170 h 1180"/>
                  <a:gd name="T6" fmla="*/ 10 w 2085"/>
                  <a:gd name="T7" fmla="*/ 10 h 1180"/>
                  <a:gd name="T8" fmla="*/ 2075 w 2085"/>
                  <a:gd name="T9" fmla="*/ 10 h 1180"/>
                  <a:gd name="T10" fmla="*/ 2085 w 2085"/>
                  <a:gd name="T11" fmla="*/ 0 h 1180"/>
                  <a:gd name="T12" fmla="*/ 2075 w 2085"/>
                  <a:gd name="T13" fmla="*/ 0 h 1180"/>
                  <a:gd name="T14" fmla="*/ 10 w 2085"/>
                  <a:gd name="T15" fmla="*/ 0 h 1180"/>
                  <a:gd name="T16" fmla="*/ 0 w 2085"/>
                  <a:gd name="T17" fmla="*/ 0 h 1180"/>
                  <a:gd name="T18" fmla="*/ 0 w 2085"/>
                  <a:gd name="T19" fmla="*/ 10 h 1180"/>
                  <a:gd name="T20" fmla="*/ 0 w 2085"/>
                  <a:gd name="T21" fmla="*/ 1170 h 1180"/>
                  <a:gd name="T22" fmla="*/ 0 w 2085"/>
                  <a:gd name="T23" fmla="*/ 1180 h 1180"/>
                  <a:gd name="T24" fmla="*/ 10 w 2085"/>
                  <a:gd name="T25" fmla="*/ 1180 h 1180"/>
                  <a:gd name="T26" fmla="*/ 2075 w 2085"/>
                  <a:gd name="T27" fmla="*/ 1180 h 1180"/>
                  <a:gd name="T28" fmla="*/ 2085 w 2085"/>
                  <a:gd name="T29" fmla="*/ 1180 h 1180"/>
                  <a:gd name="T30" fmla="*/ 2085 w 2085"/>
                  <a:gd name="T31" fmla="*/ 1170 h 1180"/>
                  <a:gd name="T32" fmla="*/ 2085 w 2085"/>
                  <a:gd name="T33" fmla="*/ 10 h 1180"/>
                  <a:gd name="T34" fmla="*/ 2085 w 2085"/>
                  <a:gd name="T35" fmla="*/ 0 h 1180"/>
                  <a:gd name="T36" fmla="*/ 2085 w 2085"/>
                  <a:gd name="T37" fmla="*/ 0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085" h="1180">
                    <a:moveTo>
                      <a:pt x="2075" y="10"/>
                    </a:moveTo>
                    <a:lnTo>
                      <a:pt x="2075" y="1170"/>
                    </a:lnTo>
                    <a:lnTo>
                      <a:pt x="10" y="1170"/>
                    </a:lnTo>
                    <a:lnTo>
                      <a:pt x="10" y="10"/>
                    </a:lnTo>
                    <a:lnTo>
                      <a:pt x="2075" y="10"/>
                    </a:lnTo>
                    <a:moveTo>
                      <a:pt x="2085" y="0"/>
                    </a:moveTo>
                    <a:lnTo>
                      <a:pt x="2075" y="0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170"/>
                    </a:lnTo>
                    <a:lnTo>
                      <a:pt x="0" y="1180"/>
                    </a:lnTo>
                    <a:lnTo>
                      <a:pt x="10" y="1180"/>
                    </a:lnTo>
                    <a:lnTo>
                      <a:pt x="2075" y="1180"/>
                    </a:lnTo>
                    <a:lnTo>
                      <a:pt x="2085" y="1180"/>
                    </a:lnTo>
                    <a:lnTo>
                      <a:pt x="2085" y="1170"/>
                    </a:lnTo>
                    <a:lnTo>
                      <a:pt x="2085" y="10"/>
                    </a:lnTo>
                    <a:lnTo>
                      <a:pt x="2085" y="0"/>
                    </a:lnTo>
                    <a:lnTo>
                      <a:pt x="208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24" name="Rectangle 8"/>
              <p:cNvSpPr>
                <a:spLocks noChangeArrowheads="1"/>
              </p:cNvSpPr>
              <p:nvPr/>
            </p:nvSpPr>
            <p:spPr bwMode="auto">
              <a:xfrm>
                <a:off x="3055767" y="2633594"/>
                <a:ext cx="2598124" cy="1476113"/>
              </a:xfrm>
              <a:prstGeom prst="rect">
                <a:avLst/>
              </a:prstGeom>
              <a:blipFill dpi="0" rotWithShape="1">
                <a:blip r:embed="rId5" cstate="screen"/>
                <a:srcRect/>
                <a:tile tx="0" ty="0" sx="60000" sy="60000" flip="none" algn="r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25" name="Freeform 9"/>
              <p:cNvSpPr/>
              <p:nvPr/>
            </p:nvSpPr>
            <p:spPr bwMode="auto">
              <a:xfrm>
                <a:off x="3871062" y="4780320"/>
                <a:ext cx="957469" cy="39448"/>
              </a:xfrm>
              <a:custGeom>
                <a:avLst/>
                <a:gdLst>
                  <a:gd name="T0" fmla="*/ 852 w 854"/>
                  <a:gd name="T1" fmla="*/ 24 h 35"/>
                  <a:gd name="T2" fmla="*/ 478 w 854"/>
                  <a:gd name="T3" fmla="*/ 5 h 35"/>
                  <a:gd name="T4" fmla="*/ 478 w 854"/>
                  <a:gd name="T5" fmla="*/ 0 h 35"/>
                  <a:gd name="T6" fmla="*/ 427 w 854"/>
                  <a:gd name="T7" fmla="*/ 3 h 35"/>
                  <a:gd name="T8" fmla="*/ 375 w 854"/>
                  <a:gd name="T9" fmla="*/ 0 h 35"/>
                  <a:gd name="T10" fmla="*/ 375 w 854"/>
                  <a:gd name="T11" fmla="*/ 5 h 35"/>
                  <a:gd name="T12" fmla="*/ 1 w 854"/>
                  <a:gd name="T13" fmla="*/ 24 h 35"/>
                  <a:gd name="T14" fmla="*/ 24 w 854"/>
                  <a:gd name="T15" fmla="*/ 35 h 35"/>
                  <a:gd name="T16" fmla="*/ 375 w 854"/>
                  <a:gd name="T17" fmla="*/ 35 h 35"/>
                  <a:gd name="T18" fmla="*/ 478 w 854"/>
                  <a:gd name="T19" fmla="*/ 35 h 35"/>
                  <a:gd name="T20" fmla="*/ 829 w 854"/>
                  <a:gd name="T21" fmla="*/ 35 h 35"/>
                  <a:gd name="T22" fmla="*/ 852 w 854"/>
                  <a:gd name="T23" fmla="*/ 2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54" h="35">
                    <a:moveTo>
                      <a:pt x="852" y="24"/>
                    </a:moveTo>
                    <a:cubicBezTo>
                      <a:pt x="478" y="5"/>
                      <a:pt x="478" y="5"/>
                      <a:pt x="478" y="5"/>
                    </a:cubicBezTo>
                    <a:cubicBezTo>
                      <a:pt x="478" y="0"/>
                      <a:pt x="478" y="0"/>
                      <a:pt x="478" y="0"/>
                    </a:cubicBezTo>
                    <a:cubicBezTo>
                      <a:pt x="427" y="3"/>
                      <a:pt x="427" y="3"/>
                      <a:pt x="427" y="3"/>
                    </a:cubicBezTo>
                    <a:cubicBezTo>
                      <a:pt x="375" y="0"/>
                      <a:pt x="375" y="0"/>
                      <a:pt x="375" y="0"/>
                    </a:cubicBezTo>
                    <a:cubicBezTo>
                      <a:pt x="375" y="5"/>
                      <a:pt x="375" y="5"/>
                      <a:pt x="375" y="5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0" y="35"/>
                      <a:pt x="24" y="35"/>
                    </a:cubicBezTo>
                    <a:cubicBezTo>
                      <a:pt x="41" y="35"/>
                      <a:pt x="247" y="35"/>
                      <a:pt x="375" y="35"/>
                    </a:cubicBezTo>
                    <a:cubicBezTo>
                      <a:pt x="435" y="35"/>
                      <a:pt x="478" y="35"/>
                      <a:pt x="478" y="35"/>
                    </a:cubicBezTo>
                    <a:cubicBezTo>
                      <a:pt x="606" y="35"/>
                      <a:pt x="812" y="35"/>
                      <a:pt x="829" y="35"/>
                    </a:cubicBezTo>
                    <a:cubicBezTo>
                      <a:pt x="854" y="35"/>
                      <a:pt x="852" y="24"/>
                      <a:pt x="852" y="24"/>
                    </a:cubicBezTo>
                    <a:close/>
                  </a:path>
                </a:pathLst>
              </a:custGeom>
              <a:solidFill>
                <a:srgbClr val="1818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26" name="Freeform 10"/>
              <p:cNvSpPr/>
              <p:nvPr/>
            </p:nvSpPr>
            <p:spPr bwMode="auto">
              <a:xfrm>
                <a:off x="3866029" y="4476190"/>
                <a:ext cx="966276" cy="334671"/>
              </a:xfrm>
              <a:custGeom>
                <a:avLst/>
                <a:gdLst>
                  <a:gd name="T0" fmla="*/ 790 w 861"/>
                  <a:gd name="T1" fmla="*/ 274 h 295"/>
                  <a:gd name="T2" fmla="*/ 738 w 861"/>
                  <a:gd name="T3" fmla="*/ 224 h 295"/>
                  <a:gd name="T4" fmla="*/ 714 w 861"/>
                  <a:gd name="T5" fmla="*/ 0 h 295"/>
                  <a:gd name="T6" fmla="*/ 431 w 861"/>
                  <a:gd name="T7" fmla="*/ 4 h 295"/>
                  <a:gd name="T8" fmla="*/ 147 w 861"/>
                  <a:gd name="T9" fmla="*/ 0 h 295"/>
                  <a:gd name="T10" fmla="*/ 124 w 861"/>
                  <a:gd name="T11" fmla="*/ 224 h 295"/>
                  <a:gd name="T12" fmla="*/ 72 w 861"/>
                  <a:gd name="T13" fmla="*/ 274 h 295"/>
                  <a:gd name="T14" fmla="*/ 0 w 861"/>
                  <a:gd name="T15" fmla="*/ 291 h 295"/>
                  <a:gd name="T16" fmla="*/ 0 w 861"/>
                  <a:gd name="T17" fmla="*/ 295 h 295"/>
                  <a:gd name="T18" fmla="*/ 379 w 861"/>
                  <a:gd name="T19" fmla="*/ 295 h 295"/>
                  <a:gd name="T20" fmla="*/ 482 w 861"/>
                  <a:gd name="T21" fmla="*/ 295 h 295"/>
                  <a:gd name="T22" fmla="*/ 861 w 861"/>
                  <a:gd name="T23" fmla="*/ 295 h 295"/>
                  <a:gd name="T24" fmla="*/ 861 w 861"/>
                  <a:gd name="T25" fmla="*/ 291 h 295"/>
                  <a:gd name="T26" fmla="*/ 790 w 861"/>
                  <a:gd name="T27" fmla="*/ 274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61" h="295">
                    <a:moveTo>
                      <a:pt x="790" y="274"/>
                    </a:moveTo>
                    <a:cubicBezTo>
                      <a:pt x="760" y="268"/>
                      <a:pt x="744" y="271"/>
                      <a:pt x="738" y="224"/>
                    </a:cubicBezTo>
                    <a:cubicBezTo>
                      <a:pt x="731" y="177"/>
                      <a:pt x="714" y="0"/>
                      <a:pt x="714" y="0"/>
                    </a:cubicBezTo>
                    <a:cubicBezTo>
                      <a:pt x="431" y="4"/>
                      <a:pt x="431" y="4"/>
                      <a:pt x="431" y="4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30" y="177"/>
                      <a:pt x="124" y="224"/>
                    </a:cubicBezTo>
                    <a:cubicBezTo>
                      <a:pt x="117" y="271"/>
                      <a:pt x="102" y="268"/>
                      <a:pt x="72" y="274"/>
                    </a:cubicBezTo>
                    <a:cubicBezTo>
                      <a:pt x="42" y="280"/>
                      <a:pt x="0" y="287"/>
                      <a:pt x="0" y="291"/>
                    </a:cubicBezTo>
                    <a:cubicBezTo>
                      <a:pt x="0" y="295"/>
                      <a:pt x="0" y="295"/>
                      <a:pt x="0" y="295"/>
                    </a:cubicBezTo>
                    <a:cubicBezTo>
                      <a:pt x="379" y="295"/>
                      <a:pt x="379" y="295"/>
                      <a:pt x="379" y="295"/>
                    </a:cubicBezTo>
                    <a:cubicBezTo>
                      <a:pt x="482" y="295"/>
                      <a:pt x="482" y="295"/>
                      <a:pt x="482" y="295"/>
                    </a:cubicBezTo>
                    <a:cubicBezTo>
                      <a:pt x="861" y="295"/>
                      <a:pt x="861" y="295"/>
                      <a:pt x="861" y="295"/>
                    </a:cubicBezTo>
                    <a:cubicBezTo>
                      <a:pt x="861" y="295"/>
                      <a:pt x="861" y="295"/>
                      <a:pt x="861" y="291"/>
                    </a:cubicBezTo>
                    <a:cubicBezTo>
                      <a:pt x="861" y="287"/>
                      <a:pt x="820" y="280"/>
                      <a:pt x="790" y="27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27" name="Oval 11"/>
              <p:cNvSpPr>
                <a:spLocks noChangeArrowheads="1"/>
              </p:cNvSpPr>
              <p:nvPr/>
            </p:nvSpPr>
            <p:spPr bwMode="auto">
              <a:xfrm>
                <a:off x="4335328" y="2550880"/>
                <a:ext cx="39004" cy="3944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28" name="Oval 12"/>
              <p:cNvSpPr>
                <a:spLocks noChangeArrowheads="1"/>
              </p:cNvSpPr>
              <p:nvPr/>
            </p:nvSpPr>
            <p:spPr bwMode="auto">
              <a:xfrm>
                <a:off x="4335328" y="2548335"/>
                <a:ext cx="39004" cy="3944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29" name="Oval 13"/>
              <p:cNvSpPr>
                <a:spLocks noChangeArrowheads="1"/>
              </p:cNvSpPr>
              <p:nvPr/>
            </p:nvSpPr>
            <p:spPr bwMode="auto">
              <a:xfrm>
                <a:off x="4341618" y="2554698"/>
                <a:ext cx="26422" cy="2545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30" name="Oval 14"/>
              <p:cNvSpPr>
                <a:spLocks noChangeArrowheads="1"/>
              </p:cNvSpPr>
              <p:nvPr/>
            </p:nvSpPr>
            <p:spPr bwMode="auto">
              <a:xfrm>
                <a:off x="4349167" y="2559788"/>
                <a:ext cx="12582" cy="1527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31" name="Oval 15"/>
              <p:cNvSpPr>
                <a:spLocks noChangeArrowheads="1"/>
              </p:cNvSpPr>
              <p:nvPr/>
            </p:nvSpPr>
            <p:spPr bwMode="auto">
              <a:xfrm>
                <a:off x="4352942" y="2566151"/>
                <a:ext cx="3775" cy="381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32" name="Freeform 16"/>
              <p:cNvSpPr/>
              <p:nvPr/>
            </p:nvSpPr>
            <p:spPr bwMode="auto">
              <a:xfrm>
                <a:off x="3866029" y="4476190"/>
                <a:ext cx="781325" cy="334671"/>
              </a:xfrm>
              <a:custGeom>
                <a:avLst/>
                <a:gdLst>
                  <a:gd name="T0" fmla="*/ 696 w 696"/>
                  <a:gd name="T1" fmla="*/ 10 h 295"/>
                  <a:gd name="T2" fmla="*/ 573 w 696"/>
                  <a:gd name="T3" fmla="*/ 2 h 295"/>
                  <a:gd name="T4" fmla="*/ 431 w 696"/>
                  <a:gd name="T5" fmla="*/ 4 h 295"/>
                  <a:gd name="T6" fmla="*/ 147 w 696"/>
                  <a:gd name="T7" fmla="*/ 0 h 295"/>
                  <a:gd name="T8" fmla="*/ 124 w 696"/>
                  <a:gd name="T9" fmla="*/ 224 h 295"/>
                  <a:gd name="T10" fmla="*/ 72 w 696"/>
                  <a:gd name="T11" fmla="*/ 274 h 295"/>
                  <a:gd name="T12" fmla="*/ 0 w 696"/>
                  <a:gd name="T13" fmla="*/ 291 h 295"/>
                  <a:gd name="T14" fmla="*/ 0 w 696"/>
                  <a:gd name="T15" fmla="*/ 295 h 295"/>
                  <a:gd name="T16" fmla="*/ 379 w 696"/>
                  <a:gd name="T17" fmla="*/ 295 h 295"/>
                  <a:gd name="T18" fmla="*/ 432 w 696"/>
                  <a:gd name="T19" fmla="*/ 295 h 295"/>
                  <a:gd name="T20" fmla="*/ 696 w 696"/>
                  <a:gd name="T21" fmla="*/ 10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6" h="295">
                    <a:moveTo>
                      <a:pt x="696" y="10"/>
                    </a:moveTo>
                    <a:cubicBezTo>
                      <a:pt x="573" y="2"/>
                      <a:pt x="573" y="2"/>
                      <a:pt x="573" y="2"/>
                    </a:cubicBezTo>
                    <a:cubicBezTo>
                      <a:pt x="431" y="4"/>
                      <a:pt x="431" y="4"/>
                      <a:pt x="431" y="4"/>
                    </a:cubicBezTo>
                    <a:cubicBezTo>
                      <a:pt x="147" y="0"/>
                      <a:pt x="147" y="0"/>
                      <a:pt x="147" y="0"/>
                    </a:cubicBezTo>
                    <a:cubicBezTo>
                      <a:pt x="147" y="0"/>
                      <a:pt x="130" y="177"/>
                      <a:pt x="124" y="224"/>
                    </a:cubicBezTo>
                    <a:cubicBezTo>
                      <a:pt x="117" y="271"/>
                      <a:pt x="102" y="268"/>
                      <a:pt x="72" y="274"/>
                    </a:cubicBezTo>
                    <a:cubicBezTo>
                      <a:pt x="42" y="280"/>
                      <a:pt x="0" y="287"/>
                      <a:pt x="0" y="291"/>
                    </a:cubicBezTo>
                    <a:cubicBezTo>
                      <a:pt x="0" y="295"/>
                      <a:pt x="0" y="295"/>
                      <a:pt x="0" y="295"/>
                    </a:cubicBezTo>
                    <a:cubicBezTo>
                      <a:pt x="379" y="295"/>
                      <a:pt x="379" y="295"/>
                      <a:pt x="379" y="295"/>
                    </a:cubicBezTo>
                    <a:cubicBezTo>
                      <a:pt x="432" y="295"/>
                      <a:pt x="432" y="295"/>
                      <a:pt x="432" y="295"/>
                    </a:cubicBezTo>
                    <a:lnTo>
                      <a:pt x="696" y="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  <p:sp>
            <p:nvSpPr>
              <p:cNvPr id="33" name="Freeform 17"/>
              <p:cNvSpPr/>
              <p:nvPr/>
            </p:nvSpPr>
            <p:spPr bwMode="auto">
              <a:xfrm>
                <a:off x="2932466" y="4242048"/>
                <a:ext cx="2835837" cy="273590"/>
              </a:xfrm>
              <a:custGeom>
                <a:avLst/>
                <a:gdLst>
                  <a:gd name="T0" fmla="*/ 0 w 2537"/>
                  <a:gd name="T1" fmla="*/ 0 h 241"/>
                  <a:gd name="T2" fmla="*/ 0 w 2537"/>
                  <a:gd name="T3" fmla="*/ 170 h 241"/>
                  <a:gd name="T4" fmla="*/ 71 w 2537"/>
                  <a:gd name="T5" fmla="*/ 241 h 241"/>
                  <a:gd name="T6" fmla="*/ 2467 w 2537"/>
                  <a:gd name="T7" fmla="*/ 241 h 241"/>
                  <a:gd name="T8" fmla="*/ 2537 w 2537"/>
                  <a:gd name="T9" fmla="*/ 170 h 241"/>
                  <a:gd name="T10" fmla="*/ 2537 w 2537"/>
                  <a:gd name="T11" fmla="*/ 0 h 241"/>
                  <a:gd name="T12" fmla="*/ 0 w 2537"/>
                  <a:gd name="T1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37" h="241">
                    <a:moveTo>
                      <a:pt x="0" y="0"/>
                    </a:moveTo>
                    <a:cubicBezTo>
                      <a:pt x="0" y="170"/>
                      <a:pt x="0" y="170"/>
                      <a:pt x="0" y="170"/>
                    </a:cubicBezTo>
                    <a:cubicBezTo>
                      <a:pt x="0" y="209"/>
                      <a:pt x="32" y="241"/>
                      <a:pt x="71" y="241"/>
                    </a:cubicBezTo>
                    <a:cubicBezTo>
                      <a:pt x="2467" y="241"/>
                      <a:pt x="2467" y="241"/>
                      <a:pt x="2467" y="241"/>
                    </a:cubicBezTo>
                    <a:cubicBezTo>
                      <a:pt x="2506" y="241"/>
                      <a:pt x="2537" y="209"/>
                      <a:pt x="2537" y="170"/>
                    </a:cubicBezTo>
                    <a:cubicBezTo>
                      <a:pt x="2537" y="0"/>
                      <a:pt x="2537" y="0"/>
                      <a:pt x="253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04" tIns="45702" rIns="91404" bIns="45702" numCol="1" anchor="t" anchorCtr="0" compatLnSpc="1"/>
              <a:lstStyle/>
              <a:p>
                <a:endParaRPr lang="id-ID" sz="3600" dirty="0">
                  <a:latin typeface="Calibri Light" panose="020F0302020204030204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2539991" y="5062163"/>
            <a:ext cx="3035455" cy="804841"/>
            <a:chOff x="1809751" y="2572670"/>
            <a:chExt cx="3035455" cy="804841"/>
          </a:xfrm>
        </p:grpSpPr>
        <p:sp>
          <p:nvSpPr>
            <p:cNvPr id="39" name="文本框 38"/>
            <p:cNvSpPr txBox="1"/>
            <p:nvPr/>
          </p:nvSpPr>
          <p:spPr>
            <a:xfrm>
              <a:off x="1809751" y="2934313"/>
              <a:ext cx="3035455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2570236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613759" y="5062163"/>
            <a:ext cx="3035455" cy="804841"/>
            <a:chOff x="1809751" y="2572670"/>
            <a:chExt cx="3035455" cy="804841"/>
          </a:xfrm>
        </p:grpSpPr>
        <p:sp>
          <p:nvSpPr>
            <p:cNvPr id="42" name="文本框 41"/>
            <p:cNvSpPr txBox="1"/>
            <p:nvPr/>
          </p:nvSpPr>
          <p:spPr>
            <a:xfrm>
              <a:off x="1809751" y="2934313"/>
              <a:ext cx="3035455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2570236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工作成效</a:t>
              </a:r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4234420" y="2349767"/>
            <a:ext cx="3525317" cy="3403199"/>
            <a:chOff x="4211988" y="2568799"/>
            <a:chExt cx="3525317" cy="3403199"/>
          </a:xfrm>
        </p:grpSpPr>
        <p:grpSp>
          <p:nvGrpSpPr>
            <p:cNvPr id="4" name="Group 3"/>
            <p:cNvGrpSpPr/>
            <p:nvPr/>
          </p:nvGrpSpPr>
          <p:grpSpPr>
            <a:xfrm rot="20671680">
              <a:off x="4211988" y="2568799"/>
              <a:ext cx="3525317" cy="3403199"/>
              <a:chOff x="7835974" y="3708475"/>
              <a:chExt cx="7653338" cy="7388225"/>
            </a:xfrm>
          </p:grpSpPr>
          <p:sp>
            <p:nvSpPr>
              <p:cNvPr id="6" name="Freeform 7"/>
              <p:cNvSpPr>
                <a:spLocks noEditPoints="1"/>
              </p:cNvSpPr>
              <p:nvPr/>
            </p:nvSpPr>
            <p:spPr bwMode="auto">
              <a:xfrm>
                <a:off x="9420299" y="3708475"/>
                <a:ext cx="6069013" cy="5534025"/>
              </a:xfrm>
              <a:custGeom>
                <a:avLst/>
                <a:gdLst>
                  <a:gd name="T0" fmla="*/ 956 w 1912"/>
                  <a:gd name="T1" fmla="*/ 1743 h 1743"/>
                  <a:gd name="T2" fmla="*/ 339 w 1912"/>
                  <a:gd name="T3" fmla="*/ 1488 h 1743"/>
                  <a:gd name="T4" fmla="*/ 339 w 1912"/>
                  <a:gd name="T5" fmla="*/ 255 h 1743"/>
                  <a:gd name="T6" fmla="*/ 956 w 1912"/>
                  <a:gd name="T7" fmla="*/ 0 h 1743"/>
                  <a:gd name="T8" fmla="*/ 1572 w 1912"/>
                  <a:gd name="T9" fmla="*/ 255 h 1743"/>
                  <a:gd name="T10" fmla="*/ 1572 w 1912"/>
                  <a:gd name="T11" fmla="*/ 1488 h 1743"/>
                  <a:gd name="T12" fmla="*/ 956 w 1912"/>
                  <a:gd name="T13" fmla="*/ 1743 h 1743"/>
                  <a:gd name="T14" fmla="*/ 956 w 1912"/>
                  <a:gd name="T15" fmla="*/ 164 h 1743"/>
                  <a:gd name="T16" fmla="*/ 456 w 1912"/>
                  <a:gd name="T17" fmla="*/ 371 h 1743"/>
                  <a:gd name="T18" fmla="*/ 456 w 1912"/>
                  <a:gd name="T19" fmla="*/ 1371 h 1743"/>
                  <a:gd name="T20" fmla="*/ 956 w 1912"/>
                  <a:gd name="T21" fmla="*/ 1578 h 1743"/>
                  <a:gd name="T22" fmla="*/ 1456 w 1912"/>
                  <a:gd name="T23" fmla="*/ 1371 h 1743"/>
                  <a:gd name="T24" fmla="*/ 1456 w 1912"/>
                  <a:gd name="T25" fmla="*/ 371 h 1743"/>
                  <a:gd name="T26" fmla="*/ 956 w 1912"/>
                  <a:gd name="T27" fmla="*/ 164 h 1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12" h="1743">
                    <a:moveTo>
                      <a:pt x="956" y="1743"/>
                    </a:moveTo>
                    <a:cubicBezTo>
                      <a:pt x="723" y="1743"/>
                      <a:pt x="504" y="1652"/>
                      <a:pt x="339" y="1488"/>
                    </a:cubicBezTo>
                    <a:cubicBezTo>
                      <a:pt x="0" y="1148"/>
                      <a:pt x="0" y="595"/>
                      <a:pt x="339" y="255"/>
                    </a:cubicBezTo>
                    <a:cubicBezTo>
                      <a:pt x="504" y="90"/>
                      <a:pt x="723" y="0"/>
                      <a:pt x="956" y="0"/>
                    </a:cubicBezTo>
                    <a:cubicBezTo>
                      <a:pt x="1189" y="0"/>
                      <a:pt x="1408" y="90"/>
                      <a:pt x="1572" y="255"/>
                    </a:cubicBezTo>
                    <a:cubicBezTo>
                      <a:pt x="1912" y="595"/>
                      <a:pt x="1912" y="1148"/>
                      <a:pt x="1572" y="1488"/>
                    </a:cubicBezTo>
                    <a:cubicBezTo>
                      <a:pt x="1408" y="1652"/>
                      <a:pt x="1189" y="1743"/>
                      <a:pt x="956" y="1743"/>
                    </a:cubicBezTo>
                    <a:close/>
                    <a:moveTo>
                      <a:pt x="956" y="164"/>
                    </a:moveTo>
                    <a:cubicBezTo>
                      <a:pt x="767" y="164"/>
                      <a:pt x="590" y="238"/>
                      <a:pt x="456" y="371"/>
                    </a:cubicBezTo>
                    <a:cubicBezTo>
                      <a:pt x="180" y="647"/>
                      <a:pt x="180" y="1096"/>
                      <a:pt x="456" y="1371"/>
                    </a:cubicBezTo>
                    <a:cubicBezTo>
                      <a:pt x="590" y="1505"/>
                      <a:pt x="767" y="1578"/>
                      <a:pt x="956" y="1578"/>
                    </a:cubicBezTo>
                    <a:cubicBezTo>
                      <a:pt x="1145" y="1578"/>
                      <a:pt x="1322" y="1505"/>
                      <a:pt x="1456" y="1371"/>
                    </a:cubicBezTo>
                    <a:cubicBezTo>
                      <a:pt x="1732" y="1096"/>
                      <a:pt x="1732" y="647"/>
                      <a:pt x="1456" y="371"/>
                    </a:cubicBezTo>
                    <a:cubicBezTo>
                      <a:pt x="1322" y="238"/>
                      <a:pt x="1145" y="164"/>
                      <a:pt x="956" y="16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7" name="Freeform 8"/>
              <p:cNvSpPr/>
              <p:nvPr/>
            </p:nvSpPr>
            <p:spPr bwMode="auto">
              <a:xfrm>
                <a:off x="8610674" y="8061400"/>
                <a:ext cx="2255838" cy="2257425"/>
              </a:xfrm>
              <a:custGeom>
                <a:avLst/>
                <a:gdLst>
                  <a:gd name="T0" fmla="*/ 232 w 1421"/>
                  <a:gd name="T1" fmla="*/ 1422 h 1422"/>
                  <a:gd name="T2" fmla="*/ 0 w 1421"/>
                  <a:gd name="T3" fmla="*/ 1190 h 1422"/>
                  <a:gd name="T4" fmla="*/ 1187 w 1421"/>
                  <a:gd name="T5" fmla="*/ 0 h 1422"/>
                  <a:gd name="T6" fmla="*/ 1421 w 1421"/>
                  <a:gd name="T7" fmla="*/ 234 h 1422"/>
                  <a:gd name="T8" fmla="*/ 232 w 1421"/>
                  <a:gd name="T9" fmla="*/ 1422 h 1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1" h="1422">
                    <a:moveTo>
                      <a:pt x="232" y="1422"/>
                    </a:moveTo>
                    <a:lnTo>
                      <a:pt x="0" y="1190"/>
                    </a:lnTo>
                    <a:lnTo>
                      <a:pt x="1187" y="0"/>
                    </a:lnTo>
                    <a:lnTo>
                      <a:pt x="1421" y="234"/>
                    </a:lnTo>
                    <a:lnTo>
                      <a:pt x="232" y="1422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8" name="Freeform 9"/>
              <p:cNvSpPr>
                <a:spLocks noEditPoints="1"/>
              </p:cNvSpPr>
              <p:nvPr/>
            </p:nvSpPr>
            <p:spPr bwMode="auto">
              <a:xfrm>
                <a:off x="7835974" y="8410650"/>
                <a:ext cx="2646363" cy="2686050"/>
              </a:xfrm>
              <a:custGeom>
                <a:avLst/>
                <a:gdLst>
                  <a:gd name="T0" fmla="*/ 222 w 834"/>
                  <a:gd name="T1" fmla="*/ 846 h 846"/>
                  <a:gd name="T2" fmla="*/ 129 w 834"/>
                  <a:gd name="T3" fmla="*/ 808 h 846"/>
                  <a:gd name="T4" fmla="*/ 38 w 834"/>
                  <a:gd name="T5" fmla="*/ 716 h 846"/>
                  <a:gd name="T6" fmla="*/ 0 w 834"/>
                  <a:gd name="T7" fmla="*/ 624 h 846"/>
                  <a:gd name="T8" fmla="*/ 38 w 834"/>
                  <a:gd name="T9" fmla="*/ 531 h 846"/>
                  <a:gd name="T10" fmla="*/ 520 w 834"/>
                  <a:gd name="T11" fmla="*/ 49 h 846"/>
                  <a:gd name="T12" fmla="*/ 705 w 834"/>
                  <a:gd name="T13" fmla="*/ 49 h 846"/>
                  <a:gd name="T14" fmla="*/ 796 w 834"/>
                  <a:gd name="T15" fmla="*/ 141 h 846"/>
                  <a:gd name="T16" fmla="*/ 834 w 834"/>
                  <a:gd name="T17" fmla="*/ 233 h 846"/>
                  <a:gd name="T18" fmla="*/ 796 w 834"/>
                  <a:gd name="T19" fmla="*/ 326 h 846"/>
                  <a:gd name="T20" fmla="*/ 314 w 834"/>
                  <a:gd name="T21" fmla="*/ 808 h 846"/>
                  <a:gd name="T22" fmla="*/ 222 w 834"/>
                  <a:gd name="T23" fmla="*/ 846 h 846"/>
                  <a:gd name="T24" fmla="*/ 151 w 834"/>
                  <a:gd name="T25" fmla="*/ 624 h 846"/>
                  <a:gd name="T26" fmla="*/ 253 w 834"/>
                  <a:gd name="T27" fmla="*/ 726 h 846"/>
                  <a:gd name="T28" fmla="*/ 714 w 834"/>
                  <a:gd name="T29" fmla="*/ 265 h 846"/>
                  <a:gd name="T30" fmla="*/ 612 w 834"/>
                  <a:gd name="T31" fmla="*/ 163 h 846"/>
                  <a:gd name="T32" fmla="*/ 151 w 834"/>
                  <a:gd name="T33" fmla="*/ 624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34" h="846">
                    <a:moveTo>
                      <a:pt x="222" y="846"/>
                    </a:moveTo>
                    <a:cubicBezTo>
                      <a:pt x="187" y="846"/>
                      <a:pt x="154" y="832"/>
                      <a:pt x="129" y="808"/>
                    </a:cubicBezTo>
                    <a:cubicBezTo>
                      <a:pt x="38" y="716"/>
                      <a:pt x="38" y="716"/>
                      <a:pt x="38" y="716"/>
                    </a:cubicBezTo>
                    <a:cubicBezTo>
                      <a:pt x="13" y="692"/>
                      <a:pt x="0" y="659"/>
                      <a:pt x="0" y="624"/>
                    </a:cubicBezTo>
                    <a:cubicBezTo>
                      <a:pt x="0" y="589"/>
                      <a:pt x="13" y="556"/>
                      <a:pt x="38" y="531"/>
                    </a:cubicBezTo>
                    <a:cubicBezTo>
                      <a:pt x="520" y="49"/>
                      <a:pt x="520" y="49"/>
                      <a:pt x="520" y="49"/>
                    </a:cubicBezTo>
                    <a:cubicBezTo>
                      <a:pt x="569" y="0"/>
                      <a:pt x="655" y="0"/>
                      <a:pt x="705" y="49"/>
                    </a:cubicBezTo>
                    <a:cubicBezTo>
                      <a:pt x="796" y="141"/>
                      <a:pt x="796" y="141"/>
                      <a:pt x="796" y="141"/>
                    </a:cubicBezTo>
                    <a:cubicBezTo>
                      <a:pt x="821" y="165"/>
                      <a:pt x="834" y="198"/>
                      <a:pt x="834" y="233"/>
                    </a:cubicBezTo>
                    <a:cubicBezTo>
                      <a:pt x="834" y="268"/>
                      <a:pt x="821" y="301"/>
                      <a:pt x="796" y="326"/>
                    </a:cubicBezTo>
                    <a:cubicBezTo>
                      <a:pt x="314" y="808"/>
                      <a:pt x="314" y="808"/>
                      <a:pt x="314" y="808"/>
                    </a:cubicBezTo>
                    <a:cubicBezTo>
                      <a:pt x="290" y="832"/>
                      <a:pt x="257" y="846"/>
                      <a:pt x="222" y="846"/>
                    </a:cubicBezTo>
                    <a:close/>
                    <a:moveTo>
                      <a:pt x="151" y="624"/>
                    </a:moveTo>
                    <a:cubicBezTo>
                      <a:pt x="253" y="726"/>
                      <a:pt x="253" y="726"/>
                      <a:pt x="253" y="726"/>
                    </a:cubicBezTo>
                    <a:cubicBezTo>
                      <a:pt x="714" y="265"/>
                      <a:pt x="714" y="265"/>
                      <a:pt x="714" y="265"/>
                    </a:cubicBezTo>
                    <a:cubicBezTo>
                      <a:pt x="612" y="163"/>
                      <a:pt x="612" y="163"/>
                      <a:pt x="612" y="163"/>
                    </a:cubicBezTo>
                    <a:lnTo>
                      <a:pt x="151" y="62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graphicFrame>
          <p:nvGraphicFramePr>
            <p:cNvPr id="2" name="Chart 2"/>
            <p:cNvGraphicFramePr/>
            <p:nvPr/>
          </p:nvGraphicFramePr>
          <p:xfrm>
            <a:off x="5190914" y="2717849"/>
            <a:ext cx="2024573" cy="20622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未来规划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8018451" y="2362101"/>
            <a:ext cx="1954583" cy="699556"/>
            <a:chOff x="1809751" y="2572670"/>
            <a:chExt cx="1954583" cy="699556"/>
          </a:xfrm>
        </p:grpSpPr>
        <p:sp>
          <p:nvSpPr>
            <p:cNvPr id="15" name="文本框 14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未来规划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233101" y="2362101"/>
            <a:ext cx="1954583" cy="699556"/>
            <a:chOff x="1809752" y="2572670"/>
            <a:chExt cx="1954582" cy="699556"/>
          </a:xfrm>
        </p:grpSpPr>
        <p:sp>
          <p:nvSpPr>
            <p:cNvPr id="18" name="文本框 17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249851" y="2572670"/>
              <a:ext cx="1514483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 algn="r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未来规划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018451" y="3709026"/>
            <a:ext cx="1954583" cy="699556"/>
            <a:chOff x="1809751" y="2572670"/>
            <a:chExt cx="1954583" cy="699556"/>
          </a:xfrm>
        </p:grpSpPr>
        <p:sp>
          <p:nvSpPr>
            <p:cNvPr id="21" name="文本框 20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未来规划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233101" y="3709026"/>
            <a:ext cx="1954583" cy="699556"/>
            <a:chOff x="1809752" y="2572670"/>
            <a:chExt cx="1954582" cy="699556"/>
          </a:xfrm>
        </p:grpSpPr>
        <p:sp>
          <p:nvSpPr>
            <p:cNvPr id="24" name="文本框 23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249851" y="2572670"/>
              <a:ext cx="1514483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 algn="r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未来规划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018451" y="5055950"/>
            <a:ext cx="1954583" cy="699556"/>
            <a:chOff x="1809751" y="2572670"/>
            <a:chExt cx="1954583" cy="699556"/>
          </a:xfrm>
        </p:grpSpPr>
        <p:sp>
          <p:nvSpPr>
            <p:cNvPr id="27" name="文本框 26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未来规划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233101" y="5055950"/>
            <a:ext cx="1954583" cy="699556"/>
            <a:chOff x="1809752" y="2572670"/>
            <a:chExt cx="1954582" cy="699556"/>
          </a:xfrm>
        </p:grpSpPr>
        <p:sp>
          <p:nvSpPr>
            <p:cNvPr id="30" name="文本框 29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249851" y="2572670"/>
              <a:ext cx="1514483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 algn="r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未来规划</a:t>
              </a:r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未来规划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"/>
          <p:cNvGrpSpPr/>
          <p:nvPr/>
        </p:nvGrpSpPr>
        <p:grpSpPr>
          <a:xfrm>
            <a:off x="1711367" y="2781300"/>
            <a:ext cx="4422735" cy="2515362"/>
            <a:chOff x="2007319" y="1438225"/>
            <a:chExt cx="8493749" cy="4865200"/>
          </a:xfrm>
        </p:grpSpPr>
        <p:sp>
          <p:nvSpPr>
            <p:cNvPr id="7" name="Freeform 2"/>
            <p:cNvSpPr/>
            <p:nvPr/>
          </p:nvSpPr>
          <p:spPr bwMode="auto">
            <a:xfrm>
              <a:off x="2007319" y="6114624"/>
              <a:ext cx="4278332" cy="188801"/>
            </a:xfrm>
            <a:custGeom>
              <a:avLst/>
              <a:gdLst>
                <a:gd name="T0" fmla="*/ 0 w 885"/>
                <a:gd name="T1" fmla="*/ 16 h 39"/>
                <a:gd name="T2" fmla="*/ 78 w 885"/>
                <a:gd name="T3" fmla="*/ 39 h 39"/>
                <a:gd name="T4" fmla="*/ 885 w 885"/>
                <a:gd name="T5" fmla="*/ 39 h 39"/>
                <a:gd name="T6" fmla="*/ 885 w 885"/>
                <a:gd name="T7" fmla="*/ 0 h 39"/>
                <a:gd name="T8" fmla="*/ 0 w 885"/>
                <a:gd name="T9" fmla="*/ 0 h 39"/>
                <a:gd name="T10" fmla="*/ 0 w 885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5" h="39">
                  <a:moveTo>
                    <a:pt x="0" y="16"/>
                  </a:moveTo>
                  <a:cubicBezTo>
                    <a:pt x="0" y="23"/>
                    <a:pt x="30" y="39"/>
                    <a:pt x="78" y="39"/>
                  </a:cubicBezTo>
                  <a:cubicBezTo>
                    <a:pt x="126" y="39"/>
                    <a:pt x="885" y="39"/>
                    <a:pt x="885" y="39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kern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" name="Freeform 3"/>
            <p:cNvSpPr/>
            <p:nvPr/>
          </p:nvSpPr>
          <p:spPr bwMode="auto">
            <a:xfrm>
              <a:off x="6222734" y="6114624"/>
              <a:ext cx="4278332" cy="188801"/>
            </a:xfrm>
            <a:custGeom>
              <a:avLst/>
              <a:gdLst>
                <a:gd name="T0" fmla="*/ 884 w 884"/>
                <a:gd name="T1" fmla="*/ 16 h 39"/>
                <a:gd name="T2" fmla="*/ 806 w 884"/>
                <a:gd name="T3" fmla="*/ 39 h 39"/>
                <a:gd name="T4" fmla="*/ 0 w 884"/>
                <a:gd name="T5" fmla="*/ 39 h 39"/>
                <a:gd name="T6" fmla="*/ 0 w 884"/>
                <a:gd name="T7" fmla="*/ 0 h 39"/>
                <a:gd name="T8" fmla="*/ 884 w 884"/>
                <a:gd name="T9" fmla="*/ 0 h 39"/>
                <a:gd name="T10" fmla="*/ 884 w 884"/>
                <a:gd name="T11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4" h="39">
                  <a:moveTo>
                    <a:pt x="884" y="16"/>
                  </a:moveTo>
                  <a:cubicBezTo>
                    <a:pt x="884" y="23"/>
                    <a:pt x="854" y="39"/>
                    <a:pt x="806" y="39"/>
                  </a:cubicBezTo>
                  <a:cubicBezTo>
                    <a:pt x="758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4" y="0"/>
                    <a:pt x="884" y="0"/>
                    <a:pt x="884" y="0"/>
                  </a:cubicBezTo>
                  <a:lnTo>
                    <a:pt x="884" y="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kern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Freeform 4"/>
            <p:cNvSpPr/>
            <p:nvPr/>
          </p:nvSpPr>
          <p:spPr bwMode="auto">
            <a:xfrm>
              <a:off x="2868793" y="1438225"/>
              <a:ext cx="6838561" cy="4666717"/>
            </a:xfrm>
            <a:custGeom>
              <a:avLst/>
              <a:gdLst>
                <a:gd name="T0" fmla="*/ 40 w 1414"/>
                <a:gd name="T1" fmla="*/ 964 h 964"/>
                <a:gd name="T2" fmla="*/ 0 w 1414"/>
                <a:gd name="T3" fmla="*/ 924 h 964"/>
                <a:gd name="T4" fmla="*/ 0 w 1414"/>
                <a:gd name="T5" fmla="*/ 40 h 964"/>
                <a:gd name="T6" fmla="*/ 40 w 1414"/>
                <a:gd name="T7" fmla="*/ 0 h 964"/>
                <a:gd name="T8" fmla="*/ 1373 w 1414"/>
                <a:gd name="T9" fmla="*/ 0 h 964"/>
                <a:gd name="T10" fmla="*/ 1414 w 1414"/>
                <a:gd name="T11" fmla="*/ 40 h 964"/>
                <a:gd name="T12" fmla="*/ 1414 w 1414"/>
                <a:gd name="T13" fmla="*/ 924 h 964"/>
                <a:gd name="T14" fmla="*/ 1373 w 1414"/>
                <a:gd name="T15" fmla="*/ 964 h 964"/>
                <a:gd name="T16" fmla="*/ 40 w 1414"/>
                <a:gd name="T17" fmla="*/ 96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4" h="964">
                  <a:moveTo>
                    <a:pt x="40" y="964"/>
                  </a:moveTo>
                  <a:cubicBezTo>
                    <a:pt x="18" y="964"/>
                    <a:pt x="0" y="946"/>
                    <a:pt x="0" y="92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373" y="0"/>
                    <a:pt x="1373" y="0"/>
                    <a:pt x="1373" y="0"/>
                  </a:cubicBezTo>
                  <a:cubicBezTo>
                    <a:pt x="1396" y="0"/>
                    <a:pt x="1414" y="18"/>
                    <a:pt x="1414" y="40"/>
                  </a:cubicBezTo>
                  <a:cubicBezTo>
                    <a:pt x="1414" y="924"/>
                    <a:pt x="1414" y="924"/>
                    <a:pt x="1414" y="924"/>
                  </a:cubicBezTo>
                  <a:cubicBezTo>
                    <a:pt x="1414" y="946"/>
                    <a:pt x="1396" y="964"/>
                    <a:pt x="1373" y="964"/>
                  </a:cubicBezTo>
                  <a:lnTo>
                    <a:pt x="40" y="964"/>
                  </a:lnTo>
                  <a:close/>
                </a:path>
              </a:pathLst>
            </a:custGeom>
            <a:solidFill>
              <a:schemeClr val="accent3"/>
            </a:solidFill>
            <a:ln w="31750">
              <a:solidFill>
                <a:schemeClr val="accent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kern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007319" y="6037169"/>
              <a:ext cx="8493749" cy="1549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kern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5641962" y="6037170"/>
              <a:ext cx="1219614" cy="87138"/>
            </a:xfrm>
            <a:custGeom>
              <a:avLst/>
              <a:gdLst>
                <a:gd name="T0" fmla="*/ 0 w 252"/>
                <a:gd name="T1" fmla="*/ 0 h 18"/>
                <a:gd name="T2" fmla="*/ 22 w 252"/>
                <a:gd name="T3" fmla="*/ 18 h 18"/>
                <a:gd name="T4" fmla="*/ 230 w 252"/>
                <a:gd name="T5" fmla="*/ 18 h 18"/>
                <a:gd name="T6" fmla="*/ 252 w 252"/>
                <a:gd name="T7" fmla="*/ 0 h 18"/>
                <a:gd name="T8" fmla="*/ 0 w 252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18">
                  <a:moveTo>
                    <a:pt x="0" y="0"/>
                  </a:moveTo>
                  <a:cubicBezTo>
                    <a:pt x="2" y="10"/>
                    <a:pt x="11" y="18"/>
                    <a:pt x="22" y="18"/>
                  </a:cubicBezTo>
                  <a:cubicBezTo>
                    <a:pt x="230" y="18"/>
                    <a:pt x="230" y="18"/>
                    <a:pt x="230" y="18"/>
                  </a:cubicBezTo>
                  <a:cubicBezTo>
                    <a:pt x="241" y="18"/>
                    <a:pt x="250" y="10"/>
                    <a:pt x="2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kern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096260" y="1733528"/>
              <a:ext cx="6383621" cy="4032549"/>
            </a:xfrm>
            <a:prstGeom prst="rect">
              <a:avLst/>
            </a:prstGeom>
            <a:blipFill>
              <a:blip r:embed="rId4" cstate="screen"/>
              <a:tile tx="0" ty="-190500" sx="60000" sy="60000" flip="none" algn="t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kern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Oval 8"/>
            <p:cNvSpPr/>
            <p:nvPr/>
          </p:nvSpPr>
          <p:spPr>
            <a:xfrm>
              <a:off x="6251777" y="1546335"/>
              <a:ext cx="79086" cy="7908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60990" y="2539282"/>
            <a:ext cx="3411551" cy="804841"/>
            <a:chOff x="1809751" y="2572670"/>
            <a:chExt cx="3411551" cy="804841"/>
          </a:xfrm>
        </p:grpSpPr>
        <p:sp>
          <p:nvSpPr>
            <p:cNvPr id="15" name="文本框 14"/>
            <p:cNvSpPr txBox="1"/>
            <p:nvPr/>
          </p:nvSpPr>
          <p:spPr>
            <a:xfrm>
              <a:off x="1809752" y="2934313"/>
              <a:ext cx="341155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未来规划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760990" y="3663059"/>
            <a:ext cx="3411551" cy="804841"/>
            <a:chOff x="1809751" y="2572670"/>
            <a:chExt cx="3411551" cy="804841"/>
          </a:xfrm>
        </p:grpSpPr>
        <p:sp>
          <p:nvSpPr>
            <p:cNvPr id="18" name="文本框 17"/>
            <p:cNvSpPr txBox="1"/>
            <p:nvPr/>
          </p:nvSpPr>
          <p:spPr>
            <a:xfrm>
              <a:off x="1809752" y="2934313"/>
              <a:ext cx="341155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未来规划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760990" y="4786837"/>
            <a:ext cx="3411551" cy="804841"/>
            <a:chOff x="1809751" y="2572670"/>
            <a:chExt cx="3411551" cy="804841"/>
          </a:xfrm>
        </p:grpSpPr>
        <p:sp>
          <p:nvSpPr>
            <p:cNvPr id="21" name="文本框 20"/>
            <p:cNvSpPr txBox="1"/>
            <p:nvPr/>
          </p:nvSpPr>
          <p:spPr>
            <a:xfrm>
              <a:off x="1809752" y="2934313"/>
              <a:ext cx="341155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未来规划</a:t>
              </a:r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未来规划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4410"/>
          <p:cNvGraphicFramePr/>
          <p:nvPr/>
        </p:nvGraphicFramePr>
        <p:xfrm>
          <a:off x="1584569" y="2218979"/>
          <a:ext cx="9000304" cy="3645592"/>
        </p:xfrm>
        <a:graphic>
          <a:graphicData uri="http://schemas.openxmlformats.org/drawingml/2006/table">
            <a:tbl>
              <a:tblPr firstRow="1" bandRow="1"/>
              <a:tblGrid>
                <a:gridCol w="1800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1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8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136">
                <a:tc>
                  <a:txBody>
                    <a:bodyPr/>
                    <a:lstStyle/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BebasNeueBold"/>
                        </a:rPr>
                        <a:t>Regular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BebasNeueBold"/>
                        </a:rPr>
                        <a:t>Professional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BebasNeueBold"/>
                        </a:rPr>
                        <a:t>Promotion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 err="1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BebasNeueBold"/>
                        </a:rPr>
                        <a:t>SoHo</a:t>
                      </a:r>
                      <a:endParaRPr sz="1800" b="1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  <a:ea typeface="Lato" panose="020F0502020204030203" pitchFamily="34" charset="0"/>
                        <a:cs typeface="Lato" panose="020F0502020204030203" pitchFamily="34" charset="0"/>
                        <a:sym typeface="BebasNeueBold"/>
                      </a:endParaRP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800" b="1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BebasNeueBold"/>
                        </a:rPr>
                        <a:t>Advance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557"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First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First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First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First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First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557"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Second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Second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Second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Second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557"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Third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Third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Third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557"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Fourth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Fourth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557"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Fifth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Fifth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557"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Sixth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557"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-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000" dirty="0">
                          <a:solidFill>
                            <a:schemeClr val="accent1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Light"/>
                        </a:rPr>
                        <a:t>Seventh Service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557">
                <a:tc>
                  <a:txBody>
                    <a:bodyPr/>
                    <a:lstStyle/>
                    <a:p>
                      <a:pPr lvl="0" algn="ctr" defTabSz="914400"/>
                      <a:r>
                        <a:rPr sz="20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Bold"/>
                        </a:rPr>
                        <a:t>$15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20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Bold"/>
                        </a:rPr>
                        <a:t>$29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20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Bold"/>
                        </a:rPr>
                        <a:t>$39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20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Bold"/>
                        </a:rPr>
                        <a:t>$49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20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Roboto Bold"/>
                        </a:rPr>
                        <a:t>$199</a:t>
                      </a:r>
                    </a:p>
                  </a:txBody>
                  <a:tcPr marL="24139" marR="24139" marT="24139" marB="24139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39" y="-11575"/>
            <a:ext cx="3480124" cy="41794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714173" y="3877542"/>
            <a:ext cx="676365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7200" b="1" dirty="0">
                <a:solidFill>
                  <a:schemeClr val="accent1"/>
                </a:solidFill>
              </a:rPr>
              <a:t>感谢您的观看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74715" y="846931"/>
            <a:ext cx="10442575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6600" b="1" dirty="0">
                <a:solidFill>
                  <a:schemeClr val="accent3">
                    <a:alpha val="51000"/>
                  </a:schemeClr>
                </a:solidFill>
                <a:latin typeface="Century Gothic" panose="020B0502020202020204" pitchFamily="34" charset="0"/>
              </a:rPr>
              <a:t>2 0      </a:t>
            </a:r>
            <a:r>
              <a:rPr lang="en-US" altLang="zh-CN" sz="16600" b="1" dirty="0" smtClean="0">
                <a:solidFill>
                  <a:schemeClr val="accent3">
                    <a:alpha val="51000"/>
                  </a:schemeClr>
                </a:solidFill>
                <a:latin typeface="Century Gothic" panose="020B0502020202020204" pitchFamily="34" charset="0"/>
              </a:rPr>
              <a:t>3  0</a:t>
            </a:r>
            <a:endParaRPr lang="zh-CN" altLang="en-US" sz="16600" b="1" dirty="0">
              <a:solidFill>
                <a:schemeClr val="accent3">
                  <a:alpha val="5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35203" y="5062014"/>
            <a:ext cx="772159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800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 JIAN LI MU BAN</a:t>
            </a:r>
            <a:endParaRPr lang="zh-CN" altLang="en-US" sz="2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714173" y="5937951"/>
            <a:ext cx="6763656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400" smtClean="0">
                <a:solidFill>
                  <a:schemeClr val="accent1"/>
                </a:solidFill>
              </a:rPr>
              <a:t>竞聘人：</a:t>
            </a:r>
            <a:r>
              <a:rPr lang="en-US" altLang="zh-CN" sz="2400" smtClean="0">
                <a:solidFill>
                  <a:schemeClr val="accent1"/>
                </a:solidFill>
              </a:rPr>
              <a:t>PPT818   </a:t>
            </a:r>
            <a:r>
              <a:rPr lang="zh-CN" altLang="en-US" sz="2400" smtClean="0">
                <a:solidFill>
                  <a:schemeClr val="accent1"/>
                </a:solidFill>
              </a:rPr>
              <a:t>时间：</a:t>
            </a:r>
            <a:r>
              <a:rPr lang="en-US" altLang="zh-CN" sz="2400" smtClean="0">
                <a:solidFill>
                  <a:schemeClr val="accent1"/>
                </a:solidFill>
              </a:rPr>
              <a:t>2030.12.12</a:t>
            </a:r>
            <a:endParaRPr lang="en-US" altLang="zh-CN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>
            <a:off x="1174751" y="2627090"/>
            <a:ext cx="2495548" cy="2534455"/>
            <a:chOff x="1609727" y="2598058"/>
            <a:chExt cx="2495548" cy="2534455"/>
          </a:xfrm>
        </p:grpSpPr>
        <p:sp>
          <p:nvSpPr>
            <p:cNvPr id="42" name="椭圆 41"/>
            <p:cNvSpPr/>
            <p:nvPr/>
          </p:nvSpPr>
          <p:spPr>
            <a:xfrm>
              <a:off x="2136177" y="2598058"/>
              <a:ext cx="1446893" cy="1446892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3" name="椭圆 7"/>
            <p:cNvSpPr/>
            <p:nvPr/>
          </p:nvSpPr>
          <p:spPr>
            <a:xfrm>
              <a:off x="2549175" y="3042157"/>
              <a:ext cx="620898" cy="558693"/>
            </a:xfrm>
            <a:custGeom>
              <a:avLst/>
              <a:gdLst>
                <a:gd name="connsiteX0" fmla="*/ 465730 w 609191"/>
                <a:gd name="connsiteY0" fmla="*/ 360460 h 548159"/>
                <a:gd name="connsiteX1" fmla="*/ 465730 w 609191"/>
                <a:gd name="connsiteY1" fmla="*/ 404898 h 548159"/>
                <a:gd name="connsiteX2" fmla="*/ 421230 w 609191"/>
                <a:gd name="connsiteY2" fmla="*/ 404898 h 548159"/>
                <a:gd name="connsiteX3" fmla="*/ 421230 w 609191"/>
                <a:gd name="connsiteY3" fmla="*/ 439197 h 548159"/>
                <a:gd name="connsiteX4" fmla="*/ 465730 w 609191"/>
                <a:gd name="connsiteY4" fmla="*/ 439197 h 548159"/>
                <a:gd name="connsiteX5" fmla="*/ 465730 w 609191"/>
                <a:gd name="connsiteY5" fmla="*/ 483635 h 548159"/>
                <a:gd name="connsiteX6" fmla="*/ 499982 w 609191"/>
                <a:gd name="connsiteY6" fmla="*/ 483635 h 548159"/>
                <a:gd name="connsiteX7" fmla="*/ 499982 w 609191"/>
                <a:gd name="connsiteY7" fmla="*/ 439197 h 548159"/>
                <a:gd name="connsiteX8" fmla="*/ 544577 w 609191"/>
                <a:gd name="connsiteY8" fmla="*/ 439197 h 548159"/>
                <a:gd name="connsiteX9" fmla="*/ 544577 w 609191"/>
                <a:gd name="connsiteY9" fmla="*/ 404898 h 548159"/>
                <a:gd name="connsiteX10" fmla="*/ 499982 w 609191"/>
                <a:gd name="connsiteY10" fmla="*/ 404898 h 548159"/>
                <a:gd name="connsiteX11" fmla="*/ 499982 w 609191"/>
                <a:gd name="connsiteY11" fmla="*/ 360460 h 548159"/>
                <a:gd name="connsiteX12" fmla="*/ 482809 w 609191"/>
                <a:gd name="connsiteY12" fmla="*/ 295746 h 548159"/>
                <a:gd name="connsiteX13" fmla="*/ 609191 w 609191"/>
                <a:gd name="connsiteY13" fmla="*/ 421953 h 548159"/>
                <a:gd name="connsiteX14" fmla="*/ 482809 w 609191"/>
                <a:gd name="connsiteY14" fmla="*/ 548159 h 548159"/>
                <a:gd name="connsiteX15" fmla="*/ 356426 w 609191"/>
                <a:gd name="connsiteY15" fmla="*/ 421953 h 548159"/>
                <a:gd name="connsiteX16" fmla="*/ 482809 w 609191"/>
                <a:gd name="connsiteY16" fmla="*/ 295746 h 548159"/>
                <a:gd name="connsiteX17" fmla="*/ 256102 w 609191"/>
                <a:gd name="connsiteY17" fmla="*/ 446 h 548159"/>
                <a:gd name="connsiteX18" fmla="*/ 318064 w 609191"/>
                <a:gd name="connsiteY18" fmla="*/ 13618 h 548159"/>
                <a:gd name="connsiteX19" fmla="*/ 348333 w 609191"/>
                <a:gd name="connsiteY19" fmla="*/ 41667 h 548159"/>
                <a:gd name="connsiteX20" fmla="*/ 381544 w 609191"/>
                <a:gd name="connsiteY20" fmla="*/ 146945 h 548159"/>
                <a:gd name="connsiteX21" fmla="*/ 379267 w 609191"/>
                <a:gd name="connsiteY21" fmla="*/ 156232 h 548159"/>
                <a:gd name="connsiteX22" fmla="*/ 388186 w 609191"/>
                <a:gd name="connsiteY22" fmla="*/ 200485 h 548159"/>
                <a:gd name="connsiteX23" fmla="*/ 366742 w 609191"/>
                <a:gd name="connsiteY23" fmla="*/ 237725 h 548159"/>
                <a:gd name="connsiteX24" fmla="*/ 351749 w 609191"/>
                <a:gd name="connsiteY24" fmla="*/ 278851 h 548159"/>
                <a:gd name="connsiteX25" fmla="*/ 351749 w 609191"/>
                <a:gd name="connsiteY25" fmla="*/ 322915 h 548159"/>
                <a:gd name="connsiteX26" fmla="*/ 317969 w 609191"/>
                <a:gd name="connsiteY26" fmla="*/ 422507 h 548159"/>
                <a:gd name="connsiteX27" fmla="*/ 376800 w 609191"/>
                <a:gd name="connsiteY27" fmla="*/ 548159 h 548159"/>
                <a:gd name="connsiteX28" fmla="*/ 26853 w 609191"/>
                <a:gd name="connsiteY28" fmla="*/ 548159 h 548159"/>
                <a:gd name="connsiteX29" fmla="*/ 0 w 609191"/>
                <a:gd name="connsiteY29" fmla="*/ 521437 h 548159"/>
                <a:gd name="connsiteX30" fmla="*/ 0 w 609191"/>
                <a:gd name="connsiteY30" fmla="*/ 473867 h 548159"/>
                <a:gd name="connsiteX31" fmla="*/ 19452 w 609191"/>
                <a:gd name="connsiteY31" fmla="*/ 433120 h 548159"/>
                <a:gd name="connsiteX32" fmla="*/ 173740 w 609191"/>
                <a:gd name="connsiteY32" fmla="*/ 334286 h 548159"/>
                <a:gd name="connsiteX33" fmla="*/ 176586 w 609191"/>
                <a:gd name="connsiteY33" fmla="*/ 330021 h 548159"/>
                <a:gd name="connsiteX34" fmla="*/ 176586 w 609191"/>
                <a:gd name="connsiteY34" fmla="*/ 278851 h 548159"/>
                <a:gd name="connsiteX35" fmla="*/ 161594 w 609191"/>
                <a:gd name="connsiteY35" fmla="*/ 237725 h 548159"/>
                <a:gd name="connsiteX36" fmla="*/ 140149 w 609191"/>
                <a:gd name="connsiteY36" fmla="*/ 200485 h 548159"/>
                <a:gd name="connsiteX37" fmla="*/ 148499 w 609191"/>
                <a:gd name="connsiteY37" fmla="*/ 156232 h 548159"/>
                <a:gd name="connsiteX38" fmla="*/ 146222 w 609191"/>
                <a:gd name="connsiteY38" fmla="*/ 146756 h 548159"/>
                <a:gd name="connsiteX39" fmla="*/ 146032 w 609191"/>
                <a:gd name="connsiteY39" fmla="*/ 95111 h 548159"/>
                <a:gd name="connsiteX40" fmla="*/ 176207 w 609191"/>
                <a:gd name="connsiteY40" fmla="*/ 42141 h 548159"/>
                <a:gd name="connsiteX41" fmla="*/ 204199 w 609191"/>
                <a:gd name="connsiteY41" fmla="*/ 19019 h 548159"/>
                <a:gd name="connsiteX42" fmla="*/ 231431 w 609191"/>
                <a:gd name="connsiteY42" fmla="*/ 5184 h 548159"/>
                <a:gd name="connsiteX43" fmla="*/ 256102 w 609191"/>
                <a:gd name="connsiteY43" fmla="*/ 446 h 54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609191" h="548159">
                  <a:moveTo>
                    <a:pt x="465730" y="360460"/>
                  </a:moveTo>
                  <a:lnTo>
                    <a:pt x="465730" y="404898"/>
                  </a:lnTo>
                  <a:lnTo>
                    <a:pt x="421230" y="404898"/>
                  </a:lnTo>
                  <a:lnTo>
                    <a:pt x="421230" y="439197"/>
                  </a:lnTo>
                  <a:lnTo>
                    <a:pt x="465730" y="439197"/>
                  </a:lnTo>
                  <a:lnTo>
                    <a:pt x="465730" y="483635"/>
                  </a:lnTo>
                  <a:lnTo>
                    <a:pt x="499982" y="483635"/>
                  </a:lnTo>
                  <a:lnTo>
                    <a:pt x="499982" y="439197"/>
                  </a:lnTo>
                  <a:lnTo>
                    <a:pt x="544577" y="439197"/>
                  </a:lnTo>
                  <a:lnTo>
                    <a:pt x="544577" y="404898"/>
                  </a:lnTo>
                  <a:lnTo>
                    <a:pt x="499982" y="404898"/>
                  </a:lnTo>
                  <a:lnTo>
                    <a:pt x="499982" y="360460"/>
                  </a:lnTo>
                  <a:close/>
                  <a:moveTo>
                    <a:pt x="482809" y="295746"/>
                  </a:moveTo>
                  <a:cubicBezTo>
                    <a:pt x="552642" y="295746"/>
                    <a:pt x="609191" y="352217"/>
                    <a:pt x="609191" y="421953"/>
                  </a:cubicBezTo>
                  <a:cubicBezTo>
                    <a:pt x="609191" y="491688"/>
                    <a:pt x="552642" y="548159"/>
                    <a:pt x="482809" y="548159"/>
                  </a:cubicBezTo>
                  <a:cubicBezTo>
                    <a:pt x="413071" y="548159"/>
                    <a:pt x="356426" y="491688"/>
                    <a:pt x="356426" y="421953"/>
                  </a:cubicBezTo>
                  <a:cubicBezTo>
                    <a:pt x="356426" y="352217"/>
                    <a:pt x="412976" y="295746"/>
                    <a:pt x="482809" y="295746"/>
                  </a:cubicBezTo>
                  <a:close/>
                  <a:moveTo>
                    <a:pt x="256102" y="446"/>
                  </a:moveTo>
                  <a:cubicBezTo>
                    <a:pt x="283050" y="-1828"/>
                    <a:pt x="303356" y="4900"/>
                    <a:pt x="318064" y="13618"/>
                  </a:cubicBezTo>
                  <a:cubicBezTo>
                    <a:pt x="339983" y="25747"/>
                    <a:pt x="348333" y="41667"/>
                    <a:pt x="348333" y="41667"/>
                  </a:cubicBezTo>
                  <a:cubicBezTo>
                    <a:pt x="348333" y="41667"/>
                    <a:pt x="398434" y="45173"/>
                    <a:pt x="381544" y="146945"/>
                  </a:cubicBezTo>
                  <a:cubicBezTo>
                    <a:pt x="380975" y="149978"/>
                    <a:pt x="380216" y="153105"/>
                    <a:pt x="379267" y="156232"/>
                  </a:cubicBezTo>
                  <a:cubicBezTo>
                    <a:pt x="388946" y="156232"/>
                    <a:pt x="398624" y="163623"/>
                    <a:pt x="388186" y="200485"/>
                  </a:cubicBezTo>
                  <a:cubicBezTo>
                    <a:pt x="380026" y="229292"/>
                    <a:pt x="372435" y="237251"/>
                    <a:pt x="366742" y="237725"/>
                  </a:cubicBezTo>
                  <a:cubicBezTo>
                    <a:pt x="364749" y="250802"/>
                    <a:pt x="359530" y="265206"/>
                    <a:pt x="351749" y="278851"/>
                  </a:cubicBezTo>
                  <a:lnTo>
                    <a:pt x="351749" y="322915"/>
                  </a:lnTo>
                  <a:cubicBezTo>
                    <a:pt x="330589" y="350584"/>
                    <a:pt x="317969" y="385077"/>
                    <a:pt x="317969" y="422507"/>
                  </a:cubicBezTo>
                  <a:cubicBezTo>
                    <a:pt x="317969" y="472920"/>
                    <a:pt x="340837" y="518120"/>
                    <a:pt x="376800" y="548159"/>
                  </a:cubicBezTo>
                  <a:lnTo>
                    <a:pt x="26853" y="548159"/>
                  </a:lnTo>
                  <a:cubicBezTo>
                    <a:pt x="12051" y="548159"/>
                    <a:pt x="0" y="536219"/>
                    <a:pt x="0" y="521437"/>
                  </a:cubicBezTo>
                  <a:lnTo>
                    <a:pt x="0" y="473867"/>
                  </a:lnTo>
                  <a:cubicBezTo>
                    <a:pt x="0" y="458137"/>
                    <a:pt x="7211" y="443070"/>
                    <a:pt x="19452" y="433120"/>
                  </a:cubicBezTo>
                  <a:cubicBezTo>
                    <a:pt x="86633" y="377970"/>
                    <a:pt x="159032" y="341487"/>
                    <a:pt x="173740" y="334286"/>
                  </a:cubicBezTo>
                  <a:cubicBezTo>
                    <a:pt x="175353" y="333528"/>
                    <a:pt x="176396" y="331917"/>
                    <a:pt x="176586" y="330021"/>
                  </a:cubicBezTo>
                  <a:lnTo>
                    <a:pt x="176586" y="278851"/>
                  </a:lnTo>
                  <a:cubicBezTo>
                    <a:pt x="168616" y="265206"/>
                    <a:pt x="163587" y="250802"/>
                    <a:pt x="161594" y="237725"/>
                  </a:cubicBezTo>
                  <a:cubicBezTo>
                    <a:pt x="155901" y="237251"/>
                    <a:pt x="148310" y="229197"/>
                    <a:pt x="140149" y="200485"/>
                  </a:cubicBezTo>
                  <a:cubicBezTo>
                    <a:pt x="129806" y="164192"/>
                    <a:pt x="139200" y="156516"/>
                    <a:pt x="148499" y="156232"/>
                  </a:cubicBezTo>
                  <a:cubicBezTo>
                    <a:pt x="147645" y="153105"/>
                    <a:pt x="146886" y="149978"/>
                    <a:pt x="146222" y="146756"/>
                  </a:cubicBezTo>
                  <a:cubicBezTo>
                    <a:pt x="142711" y="128467"/>
                    <a:pt x="141667" y="111410"/>
                    <a:pt x="146032" y="95111"/>
                  </a:cubicBezTo>
                  <a:cubicBezTo>
                    <a:pt x="151061" y="73222"/>
                    <a:pt x="162922" y="55691"/>
                    <a:pt x="176207" y="42141"/>
                  </a:cubicBezTo>
                  <a:cubicBezTo>
                    <a:pt x="184557" y="33233"/>
                    <a:pt x="194046" y="25463"/>
                    <a:pt x="204199" y="19019"/>
                  </a:cubicBezTo>
                  <a:cubicBezTo>
                    <a:pt x="212454" y="13334"/>
                    <a:pt x="221563" y="8406"/>
                    <a:pt x="231431" y="5184"/>
                  </a:cubicBezTo>
                  <a:cubicBezTo>
                    <a:pt x="239117" y="2626"/>
                    <a:pt x="247373" y="825"/>
                    <a:pt x="256102" y="446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1609727" y="4347455"/>
              <a:ext cx="2495548" cy="785058"/>
              <a:chOff x="1657352" y="4366505"/>
              <a:chExt cx="2495548" cy="785058"/>
            </a:xfrm>
          </p:grpSpPr>
          <p:sp>
            <p:nvSpPr>
              <p:cNvPr id="45" name="文本框 11"/>
              <p:cNvSpPr txBox="1"/>
              <p:nvPr/>
            </p:nvSpPr>
            <p:spPr>
              <a:xfrm>
                <a:off x="1790060" y="4366505"/>
                <a:ext cx="223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2800" b="1" dirty="0">
                    <a:solidFill>
                      <a:schemeClr val="accent1"/>
                    </a:solidFill>
                  </a:rPr>
                  <a:t>个人简介</a:t>
                </a:r>
              </a:p>
            </p:txBody>
          </p:sp>
          <p:sp>
            <p:nvSpPr>
              <p:cNvPr id="46" name="文本框 12"/>
              <p:cNvSpPr txBox="1"/>
              <p:nvPr/>
            </p:nvSpPr>
            <p:spPr>
              <a:xfrm>
                <a:off x="1657352" y="4874564"/>
                <a:ext cx="24955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200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GANG WEI JING PIN</a:t>
                </a:r>
                <a:endParaRPr lang="zh-CN" altLang="en-US" sz="1200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3623735" y="2627090"/>
            <a:ext cx="2495548" cy="2534455"/>
            <a:chOff x="1609727" y="2598058"/>
            <a:chExt cx="2495548" cy="2534455"/>
          </a:xfrm>
        </p:grpSpPr>
        <p:sp>
          <p:nvSpPr>
            <p:cNvPr id="48" name="椭圆 47"/>
            <p:cNvSpPr/>
            <p:nvPr/>
          </p:nvSpPr>
          <p:spPr>
            <a:xfrm>
              <a:off x="2136177" y="2598058"/>
              <a:ext cx="1446893" cy="1446892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9" name="椭圆 20"/>
            <p:cNvSpPr/>
            <p:nvPr/>
          </p:nvSpPr>
          <p:spPr>
            <a:xfrm>
              <a:off x="2549175" y="3069452"/>
              <a:ext cx="620898" cy="504102"/>
            </a:xfrm>
            <a:custGeom>
              <a:avLst/>
              <a:gdLst>
                <a:gd name="T0" fmla="*/ 331 w 412"/>
                <a:gd name="T1" fmla="*/ 20 h 335"/>
                <a:gd name="T2" fmla="*/ 330 w 412"/>
                <a:gd name="T3" fmla="*/ 0 h 335"/>
                <a:gd name="T4" fmla="*/ 207 w 412"/>
                <a:gd name="T5" fmla="*/ 0 h 335"/>
                <a:gd name="T6" fmla="*/ 207 w 412"/>
                <a:gd name="T7" fmla="*/ 0 h 335"/>
                <a:gd name="T8" fmla="*/ 206 w 412"/>
                <a:gd name="T9" fmla="*/ 0 h 335"/>
                <a:gd name="T10" fmla="*/ 206 w 412"/>
                <a:gd name="T11" fmla="*/ 0 h 335"/>
                <a:gd name="T12" fmla="*/ 206 w 412"/>
                <a:gd name="T13" fmla="*/ 0 h 335"/>
                <a:gd name="T14" fmla="*/ 82 w 412"/>
                <a:gd name="T15" fmla="*/ 0 h 335"/>
                <a:gd name="T16" fmla="*/ 82 w 412"/>
                <a:gd name="T17" fmla="*/ 20 h 335"/>
                <a:gd name="T18" fmla="*/ 0 w 412"/>
                <a:gd name="T19" fmla="*/ 20 h 335"/>
                <a:gd name="T20" fmla="*/ 0 w 412"/>
                <a:gd name="T21" fmla="*/ 34 h 335"/>
                <a:gd name="T22" fmla="*/ 45 w 412"/>
                <a:gd name="T23" fmla="*/ 149 h 335"/>
                <a:gd name="T24" fmla="*/ 115 w 412"/>
                <a:gd name="T25" fmla="*/ 174 h 335"/>
                <a:gd name="T26" fmla="*/ 128 w 412"/>
                <a:gd name="T27" fmla="*/ 174 h 335"/>
                <a:gd name="T28" fmla="*/ 182 w 412"/>
                <a:gd name="T29" fmla="*/ 218 h 335"/>
                <a:gd name="T30" fmla="*/ 182 w 412"/>
                <a:gd name="T31" fmla="*/ 277 h 335"/>
                <a:gd name="T32" fmla="*/ 122 w 412"/>
                <a:gd name="T33" fmla="*/ 277 h 335"/>
                <a:gd name="T34" fmla="*/ 122 w 412"/>
                <a:gd name="T35" fmla="*/ 314 h 335"/>
                <a:gd name="T36" fmla="*/ 102 w 412"/>
                <a:gd name="T37" fmla="*/ 314 h 335"/>
                <a:gd name="T38" fmla="*/ 102 w 412"/>
                <a:gd name="T39" fmla="*/ 335 h 335"/>
                <a:gd name="T40" fmla="*/ 206 w 412"/>
                <a:gd name="T41" fmla="*/ 335 h 335"/>
                <a:gd name="T42" fmla="*/ 207 w 412"/>
                <a:gd name="T43" fmla="*/ 335 h 335"/>
                <a:gd name="T44" fmla="*/ 310 w 412"/>
                <a:gd name="T45" fmla="*/ 335 h 335"/>
                <a:gd name="T46" fmla="*/ 310 w 412"/>
                <a:gd name="T47" fmla="*/ 314 h 335"/>
                <a:gd name="T48" fmla="*/ 290 w 412"/>
                <a:gd name="T49" fmla="*/ 314 h 335"/>
                <a:gd name="T50" fmla="*/ 290 w 412"/>
                <a:gd name="T51" fmla="*/ 277 h 335"/>
                <a:gd name="T52" fmla="*/ 231 w 412"/>
                <a:gd name="T53" fmla="*/ 277 h 335"/>
                <a:gd name="T54" fmla="*/ 231 w 412"/>
                <a:gd name="T55" fmla="*/ 218 h 335"/>
                <a:gd name="T56" fmla="*/ 285 w 412"/>
                <a:gd name="T57" fmla="*/ 174 h 335"/>
                <a:gd name="T58" fmla="*/ 297 w 412"/>
                <a:gd name="T59" fmla="*/ 174 h 335"/>
                <a:gd name="T60" fmla="*/ 367 w 412"/>
                <a:gd name="T61" fmla="*/ 149 h 335"/>
                <a:gd name="T62" fmla="*/ 412 w 412"/>
                <a:gd name="T63" fmla="*/ 34 h 335"/>
                <a:gd name="T64" fmla="*/ 412 w 412"/>
                <a:gd name="T65" fmla="*/ 20 h 335"/>
                <a:gd name="T66" fmla="*/ 331 w 412"/>
                <a:gd name="T67" fmla="*/ 20 h 335"/>
                <a:gd name="T68" fmla="*/ 63 w 412"/>
                <a:gd name="T69" fmla="*/ 129 h 335"/>
                <a:gd name="T70" fmla="*/ 28 w 412"/>
                <a:gd name="T71" fmla="*/ 47 h 335"/>
                <a:gd name="T72" fmla="*/ 83 w 412"/>
                <a:gd name="T73" fmla="*/ 47 h 335"/>
                <a:gd name="T74" fmla="*/ 104 w 412"/>
                <a:gd name="T75" fmla="*/ 132 h 335"/>
                <a:gd name="T76" fmla="*/ 111 w 412"/>
                <a:gd name="T77" fmla="*/ 147 h 335"/>
                <a:gd name="T78" fmla="*/ 63 w 412"/>
                <a:gd name="T79" fmla="*/ 129 h 335"/>
                <a:gd name="T80" fmla="*/ 349 w 412"/>
                <a:gd name="T81" fmla="*/ 129 h 335"/>
                <a:gd name="T82" fmla="*/ 301 w 412"/>
                <a:gd name="T83" fmla="*/ 147 h 335"/>
                <a:gd name="T84" fmla="*/ 308 w 412"/>
                <a:gd name="T85" fmla="*/ 132 h 335"/>
                <a:gd name="T86" fmla="*/ 329 w 412"/>
                <a:gd name="T87" fmla="*/ 47 h 335"/>
                <a:gd name="T88" fmla="*/ 384 w 412"/>
                <a:gd name="T89" fmla="*/ 47 h 335"/>
                <a:gd name="T90" fmla="*/ 349 w 412"/>
                <a:gd name="T91" fmla="*/ 129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12" h="335">
                  <a:moveTo>
                    <a:pt x="331" y="20"/>
                  </a:moveTo>
                  <a:cubicBezTo>
                    <a:pt x="331" y="8"/>
                    <a:pt x="330" y="0"/>
                    <a:pt x="330" y="0"/>
                  </a:cubicBezTo>
                  <a:lnTo>
                    <a:pt x="207" y="0"/>
                  </a:lnTo>
                  <a:lnTo>
                    <a:pt x="207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82" y="0"/>
                  </a:lnTo>
                  <a:cubicBezTo>
                    <a:pt x="82" y="0"/>
                    <a:pt x="82" y="8"/>
                    <a:pt x="82" y="20"/>
                  </a:cubicBezTo>
                  <a:lnTo>
                    <a:pt x="0" y="20"/>
                  </a:lnTo>
                  <a:lnTo>
                    <a:pt x="0" y="34"/>
                  </a:lnTo>
                  <a:cubicBezTo>
                    <a:pt x="0" y="37"/>
                    <a:pt x="1" y="110"/>
                    <a:pt x="45" y="149"/>
                  </a:cubicBezTo>
                  <a:cubicBezTo>
                    <a:pt x="64" y="166"/>
                    <a:pt x="87" y="174"/>
                    <a:pt x="115" y="174"/>
                  </a:cubicBezTo>
                  <a:cubicBezTo>
                    <a:pt x="119" y="174"/>
                    <a:pt x="123" y="174"/>
                    <a:pt x="128" y="174"/>
                  </a:cubicBezTo>
                  <a:cubicBezTo>
                    <a:pt x="143" y="195"/>
                    <a:pt x="161" y="210"/>
                    <a:pt x="182" y="218"/>
                  </a:cubicBezTo>
                  <a:lnTo>
                    <a:pt x="182" y="277"/>
                  </a:lnTo>
                  <a:lnTo>
                    <a:pt x="122" y="277"/>
                  </a:lnTo>
                  <a:lnTo>
                    <a:pt x="122" y="314"/>
                  </a:lnTo>
                  <a:lnTo>
                    <a:pt x="102" y="314"/>
                  </a:lnTo>
                  <a:lnTo>
                    <a:pt x="102" y="335"/>
                  </a:lnTo>
                  <a:lnTo>
                    <a:pt x="206" y="335"/>
                  </a:lnTo>
                  <a:lnTo>
                    <a:pt x="207" y="335"/>
                  </a:lnTo>
                  <a:lnTo>
                    <a:pt x="310" y="335"/>
                  </a:lnTo>
                  <a:lnTo>
                    <a:pt x="310" y="314"/>
                  </a:lnTo>
                  <a:lnTo>
                    <a:pt x="290" y="314"/>
                  </a:lnTo>
                  <a:lnTo>
                    <a:pt x="290" y="277"/>
                  </a:lnTo>
                  <a:lnTo>
                    <a:pt x="231" y="277"/>
                  </a:lnTo>
                  <a:lnTo>
                    <a:pt x="231" y="218"/>
                  </a:lnTo>
                  <a:cubicBezTo>
                    <a:pt x="251" y="210"/>
                    <a:pt x="269" y="195"/>
                    <a:pt x="285" y="174"/>
                  </a:cubicBezTo>
                  <a:cubicBezTo>
                    <a:pt x="289" y="174"/>
                    <a:pt x="293" y="174"/>
                    <a:pt x="297" y="174"/>
                  </a:cubicBezTo>
                  <a:cubicBezTo>
                    <a:pt x="325" y="174"/>
                    <a:pt x="348" y="166"/>
                    <a:pt x="367" y="149"/>
                  </a:cubicBezTo>
                  <a:cubicBezTo>
                    <a:pt x="412" y="110"/>
                    <a:pt x="412" y="37"/>
                    <a:pt x="412" y="34"/>
                  </a:cubicBezTo>
                  <a:lnTo>
                    <a:pt x="412" y="20"/>
                  </a:lnTo>
                  <a:lnTo>
                    <a:pt x="331" y="20"/>
                  </a:lnTo>
                  <a:close/>
                  <a:moveTo>
                    <a:pt x="63" y="129"/>
                  </a:moveTo>
                  <a:cubicBezTo>
                    <a:pt x="38" y="107"/>
                    <a:pt x="30" y="68"/>
                    <a:pt x="28" y="47"/>
                  </a:cubicBezTo>
                  <a:lnTo>
                    <a:pt x="83" y="47"/>
                  </a:lnTo>
                  <a:cubicBezTo>
                    <a:pt x="86" y="73"/>
                    <a:pt x="91" y="105"/>
                    <a:pt x="104" y="132"/>
                  </a:cubicBezTo>
                  <a:cubicBezTo>
                    <a:pt x="106" y="138"/>
                    <a:pt x="109" y="142"/>
                    <a:pt x="111" y="147"/>
                  </a:cubicBezTo>
                  <a:cubicBezTo>
                    <a:pt x="92" y="146"/>
                    <a:pt x="76" y="140"/>
                    <a:pt x="63" y="129"/>
                  </a:cubicBezTo>
                  <a:close/>
                  <a:moveTo>
                    <a:pt x="349" y="129"/>
                  </a:moveTo>
                  <a:cubicBezTo>
                    <a:pt x="336" y="141"/>
                    <a:pt x="320" y="146"/>
                    <a:pt x="301" y="147"/>
                  </a:cubicBezTo>
                  <a:cubicBezTo>
                    <a:pt x="304" y="142"/>
                    <a:pt x="306" y="138"/>
                    <a:pt x="308" y="132"/>
                  </a:cubicBezTo>
                  <a:cubicBezTo>
                    <a:pt x="321" y="105"/>
                    <a:pt x="327" y="73"/>
                    <a:pt x="329" y="47"/>
                  </a:cubicBezTo>
                  <a:lnTo>
                    <a:pt x="384" y="47"/>
                  </a:lnTo>
                  <a:cubicBezTo>
                    <a:pt x="382" y="68"/>
                    <a:pt x="375" y="107"/>
                    <a:pt x="349" y="129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1609727" y="4347455"/>
              <a:ext cx="2495548" cy="785058"/>
              <a:chOff x="1657352" y="4366505"/>
              <a:chExt cx="2495548" cy="785058"/>
            </a:xfrm>
          </p:grpSpPr>
          <p:sp>
            <p:nvSpPr>
              <p:cNvPr id="51" name="文本框 22"/>
              <p:cNvSpPr txBox="1"/>
              <p:nvPr/>
            </p:nvSpPr>
            <p:spPr>
              <a:xfrm>
                <a:off x="1790060" y="4366505"/>
                <a:ext cx="223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2800" b="1" dirty="0">
                    <a:solidFill>
                      <a:schemeClr val="accent1"/>
                    </a:solidFill>
                  </a:rPr>
                  <a:t>工作成效</a:t>
                </a:r>
              </a:p>
            </p:txBody>
          </p:sp>
          <p:sp>
            <p:nvSpPr>
              <p:cNvPr id="52" name="文本框 23"/>
              <p:cNvSpPr txBox="1"/>
              <p:nvPr/>
            </p:nvSpPr>
            <p:spPr>
              <a:xfrm>
                <a:off x="1657352" y="4874564"/>
                <a:ext cx="24955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200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GANG WEI JING PIN</a:t>
                </a:r>
                <a:endParaRPr lang="zh-CN" altLang="en-US" sz="1200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072719" y="2627090"/>
            <a:ext cx="2495548" cy="2534455"/>
            <a:chOff x="1609727" y="2598058"/>
            <a:chExt cx="2495548" cy="2534455"/>
          </a:xfrm>
        </p:grpSpPr>
        <p:sp>
          <p:nvSpPr>
            <p:cNvPr id="54" name="椭圆 53"/>
            <p:cNvSpPr/>
            <p:nvPr/>
          </p:nvSpPr>
          <p:spPr>
            <a:xfrm>
              <a:off x="2136177" y="2598058"/>
              <a:ext cx="1446893" cy="1446892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55" name="椭圆 26"/>
            <p:cNvSpPr/>
            <p:nvPr/>
          </p:nvSpPr>
          <p:spPr>
            <a:xfrm>
              <a:off x="2549175" y="3011493"/>
              <a:ext cx="620898" cy="620021"/>
            </a:xfrm>
            <a:custGeom>
              <a:avLst/>
              <a:gdLst>
                <a:gd name="connsiteX0" fmla="*/ 81314 w 604117"/>
                <a:gd name="connsiteY0" fmla="*/ 493622 h 603264"/>
                <a:gd name="connsiteX1" fmla="*/ 61123 w 604117"/>
                <a:gd name="connsiteY1" fmla="*/ 502012 h 603264"/>
                <a:gd name="connsiteX2" fmla="*/ 61123 w 604117"/>
                <a:gd name="connsiteY2" fmla="*/ 542230 h 603264"/>
                <a:gd name="connsiteX3" fmla="*/ 101398 w 604117"/>
                <a:gd name="connsiteY3" fmla="*/ 542230 h 603264"/>
                <a:gd name="connsiteX4" fmla="*/ 101398 w 604117"/>
                <a:gd name="connsiteY4" fmla="*/ 502012 h 603264"/>
                <a:gd name="connsiteX5" fmla="*/ 81314 w 604117"/>
                <a:gd name="connsiteY5" fmla="*/ 493622 h 603264"/>
                <a:gd name="connsiteX6" fmla="*/ 405877 w 604117"/>
                <a:gd name="connsiteY6" fmla="*/ 273168 h 603264"/>
                <a:gd name="connsiteX7" fmla="*/ 359078 w 604117"/>
                <a:gd name="connsiteY7" fmla="*/ 278266 h 603264"/>
                <a:gd name="connsiteX8" fmla="*/ 348583 w 604117"/>
                <a:gd name="connsiteY8" fmla="*/ 291294 h 603264"/>
                <a:gd name="connsiteX9" fmla="*/ 361630 w 604117"/>
                <a:gd name="connsiteY9" fmla="*/ 301915 h 603264"/>
                <a:gd name="connsiteX10" fmla="*/ 408429 w 604117"/>
                <a:gd name="connsiteY10" fmla="*/ 296817 h 603264"/>
                <a:gd name="connsiteX11" fmla="*/ 418924 w 604117"/>
                <a:gd name="connsiteY11" fmla="*/ 283647 h 603264"/>
                <a:gd name="connsiteX12" fmla="*/ 405877 w 604117"/>
                <a:gd name="connsiteY12" fmla="*/ 273168 h 603264"/>
                <a:gd name="connsiteX13" fmla="*/ 371983 w 604117"/>
                <a:gd name="connsiteY13" fmla="*/ 239465 h 603264"/>
                <a:gd name="connsiteX14" fmla="*/ 325325 w 604117"/>
                <a:gd name="connsiteY14" fmla="*/ 244421 h 603264"/>
                <a:gd name="connsiteX15" fmla="*/ 314689 w 604117"/>
                <a:gd name="connsiteY15" fmla="*/ 257591 h 603264"/>
                <a:gd name="connsiteX16" fmla="*/ 327878 w 604117"/>
                <a:gd name="connsiteY16" fmla="*/ 268212 h 603264"/>
                <a:gd name="connsiteX17" fmla="*/ 374677 w 604117"/>
                <a:gd name="connsiteY17" fmla="*/ 263114 h 603264"/>
                <a:gd name="connsiteX18" fmla="*/ 385172 w 604117"/>
                <a:gd name="connsiteY18" fmla="*/ 249944 h 603264"/>
                <a:gd name="connsiteX19" fmla="*/ 371983 w 604117"/>
                <a:gd name="connsiteY19" fmla="*/ 239465 h 603264"/>
                <a:gd name="connsiteX20" fmla="*/ 338231 w 604117"/>
                <a:gd name="connsiteY20" fmla="*/ 205620 h 603264"/>
                <a:gd name="connsiteX21" fmla="*/ 291573 w 604117"/>
                <a:gd name="connsiteY21" fmla="*/ 210718 h 603264"/>
                <a:gd name="connsiteX22" fmla="*/ 280937 w 604117"/>
                <a:gd name="connsiteY22" fmla="*/ 223887 h 603264"/>
                <a:gd name="connsiteX23" fmla="*/ 294126 w 604117"/>
                <a:gd name="connsiteY23" fmla="*/ 234508 h 603264"/>
                <a:gd name="connsiteX24" fmla="*/ 340783 w 604117"/>
                <a:gd name="connsiteY24" fmla="*/ 229410 h 603264"/>
                <a:gd name="connsiteX25" fmla="*/ 351420 w 604117"/>
                <a:gd name="connsiteY25" fmla="*/ 216240 h 603264"/>
                <a:gd name="connsiteX26" fmla="*/ 338231 w 604117"/>
                <a:gd name="connsiteY26" fmla="*/ 205620 h 603264"/>
                <a:gd name="connsiteX27" fmla="*/ 590431 w 604117"/>
                <a:gd name="connsiteY27" fmla="*/ 125465 h 603264"/>
                <a:gd name="connsiteX28" fmla="*/ 590856 w 604117"/>
                <a:gd name="connsiteY28" fmla="*/ 126881 h 603264"/>
                <a:gd name="connsiteX29" fmla="*/ 562060 w 604117"/>
                <a:gd name="connsiteY29" fmla="*/ 320222 h 603264"/>
                <a:gd name="connsiteX30" fmla="*/ 561350 w 604117"/>
                <a:gd name="connsiteY30" fmla="*/ 321072 h 603264"/>
                <a:gd name="connsiteX31" fmla="*/ 477939 w 604117"/>
                <a:gd name="connsiteY31" fmla="*/ 237787 h 603264"/>
                <a:gd name="connsiteX32" fmla="*/ 405593 w 604117"/>
                <a:gd name="connsiteY32" fmla="*/ 0 h 603264"/>
                <a:gd name="connsiteX33" fmla="*/ 477068 w 604117"/>
                <a:gd name="connsiteY33" fmla="*/ 13170 h 603264"/>
                <a:gd name="connsiteX34" fmla="*/ 478487 w 604117"/>
                <a:gd name="connsiteY34" fmla="*/ 13736 h 603264"/>
                <a:gd name="connsiteX35" fmla="*/ 354539 w 604117"/>
                <a:gd name="connsiteY35" fmla="*/ 137505 h 603264"/>
                <a:gd name="connsiteX36" fmla="*/ 344754 w 604117"/>
                <a:gd name="connsiteY36" fmla="*/ 161154 h 603264"/>
                <a:gd name="connsiteX37" fmla="*/ 354539 w 604117"/>
                <a:gd name="connsiteY37" fmla="*/ 184803 h 603264"/>
                <a:gd name="connsiteX38" fmla="*/ 525853 w 604117"/>
                <a:gd name="connsiteY38" fmla="*/ 355869 h 603264"/>
                <a:gd name="connsiteX39" fmla="*/ 525002 w 604117"/>
                <a:gd name="connsiteY39" fmla="*/ 356577 h 603264"/>
                <a:gd name="connsiteX40" fmla="*/ 405593 w 604117"/>
                <a:gd name="connsiteY40" fmla="*/ 396370 h 603264"/>
                <a:gd name="connsiteX41" fmla="*/ 337663 w 604117"/>
                <a:gd name="connsiteY41" fmla="*/ 384475 h 603264"/>
                <a:gd name="connsiteX42" fmla="*/ 143234 w 604117"/>
                <a:gd name="connsiteY42" fmla="*/ 578624 h 603264"/>
                <a:gd name="connsiteX43" fmla="*/ 83955 w 604117"/>
                <a:gd name="connsiteY43" fmla="*/ 603264 h 603264"/>
                <a:gd name="connsiteX44" fmla="*/ 24676 w 604117"/>
                <a:gd name="connsiteY44" fmla="*/ 578624 h 603264"/>
                <a:gd name="connsiteX45" fmla="*/ 0 w 604117"/>
                <a:gd name="connsiteY45" fmla="*/ 519430 h 603264"/>
                <a:gd name="connsiteX46" fmla="*/ 24676 w 604117"/>
                <a:gd name="connsiteY46" fmla="*/ 460237 h 603264"/>
                <a:gd name="connsiteX47" fmla="*/ 219105 w 604117"/>
                <a:gd name="connsiteY47" fmla="*/ 265946 h 603264"/>
                <a:gd name="connsiteX48" fmla="*/ 265337 w 604117"/>
                <a:gd name="connsiteY48" fmla="*/ 58061 h 603264"/>
                <a:gd name="connsiteX49" fmla="*/ 405593 w 604117"/>
                <a:gd name="connsiteY49" fmla="*/ 0 h 603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604117" h="603264">
                  <a:moveTo>
                    <a:pt x="81314" y="493622"/>
                  </a:moveTo>
                  <a:cubicBezTo>
                    <a:pt x="74028" y="493622"/>
                    <a:pt x="66725" y="496419"/>
                    <a:pt x="61123" y="502012"/>
                  </a:cubicBezTo>
                  <a:cubicBezTo>
                    <a:pt x="50061" y="513058"/>
                    <a:pt x="50061" y="531042"/>
                    <a:pt x="61123" y="542230"/>
                  </a:cubicBezTo>
                  <a:cubicBezTo>
                    <a:pt x="72326" y="553275"/>
                    <a:pt x="90337" y="553275"/>
                    <a:pt x="101398" y="542230"/>
                  </a:cubicBezTo>
                  <a:cubicBezTo>
                    <a:pt x="112602" y="531042"/>
                    <a:pt x="112602" y="513058"/>
                    <a:pt x="101398" y="502012"/>
                  </a:cubicBezTo>
                  <a:cubicBezTo>
                    <a:pt x="95868" y="496419"/>
                    <a:pt x="88600" y="493622"/>
                    <a:pt x="81314" y="493622"/>
                  </a:cubicBezTo>
                  <a:close/>
                  <a:moveTo>
                    <a:pt x="405877" y="273168"/>
                  </a:moveTo>
                  <a:lnTo>
                    <a:pt x="359078" y="278266"/>
                  </a:lnTo>
                  <a:cubicBezTo>
                    <a:pt x="352554" y="278974"/>
                    <a:pt x="347874" y="284780"/>
                    <a:pt x="348583" y="291294"/>
                  </a:cubicBezTo>
                  <a:cubicBezTo>
                    <a:pt x="349292" y="297950"/>
                    <a:pt x="355107" y="302623"/>
                    <a:pt x="361630" y="301915"/>
                  </a:cubicBezTo>
                  <a:lnTo>
                    <a:pt x="408429" y="296817"/>
                  </a:lnTo>
                  <a:cubicBezTo>
                    <a:pt x="414953" y="296109"/>
                    <a:pt x="419633" y="290303"/>
                    <a:pt x="418924" y="283647"/>
                  </a:cubicBezTo>
                  <a:cubicBezTo>
                    <a:pt x="418215" y="277133"/>
                    <a:pt x="412400" y="272460"/>
                    <a:pt x="405877" y="273168"/>
                  </a:cubicBezTo>
                  <a:close/>
                  <a:moveTo>
                    <a:pt x="371983" y="239465"/>
                  </a:moveTo>
                  <a:lnTo>
                    <a:pt x="325325" y="244421"/>
                  </a:lnTo>
                  <a:cubicBezTo>
                    <a:pt x="318802" y="245129"/>
                    <a:pt x="313980" y="251077"/>
                    <a:pt x="314689" y="257591"/>
                  </a:cubicBezTo>
                  <a:cubicBezTo>
                    <a:pt x="315398" y="264105"/>
                    <a:pt x="321355" y="268920"/>
                    <a:pt x="327878" y="268212"/>
                  </a:cubicBezTo>
                  <a:lnTo>
                    <a:pt x="374677" y="263114"/>
                  </a:lnTo>
                  <a:cubicBezTo>
                    <a:pt x="381201" y="262406"/>
                    <a:pt x="385881" y="256458"/>
                    <a:pt x="385172" y="249944"/>
                  </a:cubicBezTo>
                  <a:cubicBezTo>
                    <a:pt x="384463" y="243430"/>
                    <a:pt x="378648" y="238615"/>
                    <a:pt x="371983" y="239465"/>
                  </a:cubicBezTo>
                  <a:close/>
                  <a:moveTo>
                    <a:pt x="338231" y="205620"/>
                  </a:moveTo>
                  <a:lnTo>
                    <a:pt x="291573" y="210718"/>
                  </a:lnTo>
                  <a:cubicBezTo>
                    <a:pt x="285050" y="211426"/>
                    <a:pt x="280228" y="217373"/>
                    <a:pt x="280937" y="223887"/>
                  </a:cubicBezTo>
                  <a:cubicBezTo>
                    <a:pt x="281646" y="230402"/>
                    <a:pt x="287602" y="235216"/>
                    <a:pt x="294126" y="234508"/>
                  </a:cubicBezTo>
                  <a:lnTo>
                    <a:pt x="340783" y="229410"/>
                  </a:lnTo>
                  <a:cubicBezTo>
                    <a:pt x="347449" y="228702"/>
                    <a:pt x="352129" y="222755"/>
                    <a:pt x="351420" y="216240"/>
                  </a:cubicBezTo>
                  <a:cubicBezTo>
                    <a:pt x="350710" y="209726"/>
                    <a:pt x="344754" y="204912"/>
                    <a:pt x="338231" y="205620"/>
                  </a:cubicBezTo>
                  <a:close/>
                  <a:moveTo>
                    <a:pt x="590431" y="125465"/>
                  </a:moveTo>
                  <a:lnTo>
                    <a:pt x="590856" y="126881"/>
                  </a:lnTo>
                  <a:cubicBezTo>
                    <a:pt x="615965" y="191612"/>
                    <a:pt x="604900" y="265832"/>
                    <a:pt x="562060" y="320222"/>
                  </a:cubicBezTo>
                  <a:lnTo>
                    <a:pt x="561350" y="321072"/>
                  </a:lnTo>
                  <a:lnTo>
                    <a:pt x="477939" y="237787"/>
                  </a:lnTo>
                  <a:close/>
                  <a:moveTo>
                    <a:pt x="405593" y="0"/>
                  </a:moveTo>
                  <a:cubicBezTo>
                    <a:pt x="430269" y="0"/>
                    <a:pt x="454236" y="4390"/>
                    <a:pt x="477068" y="13170"/>
                  </a:cubicBezTo>
                  <a:lnTo>
                    <a:pt x="478487" y="13736"/>
                  </a:lnTo>
                  <a:lnTo>
                    <a:pt x="354539" y="137505"/>
                  </a:lnTo>
                  <a:cubicBezTo>
                    <a:pt x="348300" y="143735"/>
                    <a:pt x="344754" y="152232"/>
                    <a:pt x="344754" y="161154"/>
                  </a:cubicBezTo>
                  <a:cubicBezTo>
                    <a:pt x="344754" y="170075"/>
                    <a:pt x="348300" y="178430"/>
                    <a:pt x="354539" y="184803"/>
                  </a:cubicBezTo>
                  <a:lnTo>
                    <a:pt x="525853" y="355869"/>
                  </a:lnTo>
                  <a:lnTo>
                    <a:pt x="525002" y="356577"/>
                  </a:lnTo>
                  <a:cubicBezTo>
                    <a:pt x="490399" y="382634"/>
                    <a:pt x="449131" y="396370"/>
                    <a:pt x="405593" y="396370"/>
                  </a:cubicBezTo>
                  <a:cubicBezTo>
                    <a:pt x="382052" y="396370"/>
                    <a:pt x="359219" y="392263"/>
                    <a:pt x="337663" y="384475"/>
                  </a:cubicBezTo>
                  <a:lnTo>
                    <a:pt x="143234" y="578624"/>
                  </a:lnTo>
                  <a:cubicBezTo>
                    <a:pt x="127492" y="594484"/>
                    <a:pt x="106362" y="603264"/>
                    <a:pt x="83955" y="603264"/>
                  </a:cubicBezTo>
                  <a:cubicBezTo>
                    <a:pt x="61548" y="603264"/>
                    <a:pt x="40418" y="594484"/>
                    <a:pt x="24676" y="578624"/>
                  </a:cubicBezTo>
                  <a:cubicBezTo>
                    <a:pt x="8793" y="562905"/>
                    <a:pt x="0" y="541805"/>
                    <a:pt x="0" y="519430"/>
                  </a:cubicBezTo>
                  <a:cubicBezTo>
                    <a:pt x="0" y="497056"/>
                    <a:pt x="8793" y="475955"/>
                    <a:pt x="24676" y="460237"/>
                  </a:cubicBezTo>
                  <a:lnTo>
                    <a:pt x="219105" y="265946"/>
                  </a:lnTo>
                  <a:cubicBezTo>
                    <a:pt x="193720" y="195848"/>
                    <a:pt x="209178" y="114139"/>
                    <a:pt x="265337" y="58061"/>
                  </a:cubicBezTo>
                  <a:cubicBezTo>
                    <a:pt x="302777" y="20675"/>
                    <a:pt x="352554" y="0"/>
                    <a:pt x="405593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1609727" y="4347455"/>
              <a:ext cx="2495548" cy="785058"/>
              <a:chOff x="1657352" y="4366505"/>
              <a:chExt cx="2495548" cy="785058"/>
            </a:xfrm>
          </p:grpSpPr>
          <p:sp>
            <p:nvSpPr>
              <p:cNvPr id="57" name="文本框 28"/>
              <p:cNvSpPr txBox="1"/>
              <p:nvPr/>
            </p:nvSpPr>
            <p:spPr>
              <a:xfrm>
                <a:off x="1790060" y="4366505"/>
                <a:ext cx="223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2800" b="1" dirty="0">
                    <a:solidFill>
                      <a:schemeClr val="accent1"/>
                    </a:solidFill>
                  </a:rPr>
                  <a:t>履职能力</a:t>
                </a:r>
              </a:p>
            </p:txBody>
          </p:sp>
          <p:sp>
            <p:nvSpPr>
              <p:cNvPr id="58" name="文本框 29"/>
              <p:cNvSpPr txBox="1"/>
              <p:nvPr/>
            </p:nvSpPr>
            <p:spPr>
              <a:xfrm>
                <a:off x="1657352" y="4874564"/>
                <a:ext cx="24955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200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GANG WEI JING PIN</a:t>
                </a:r>
                <a:endParaRPr lang="zh-CN" altLang="en-US" sz="1200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9" name="组合 58"/>
          <p:cNvGrpSpPr/>
          <p:nvPr/>
        </p:nvGrpSpPr>
        <p:grpSpPr>
          <a:xfrm>
            <a:off x="8521703" y="2627090"/>
            <a:ext cx="2495548" cy="2534455"/>
            <a:chOff x="1609727" y="2598058"/>
            <a:chExt cx="2495548" cy="2534455"/>
          </a:xfrm>
        </p:grpSpPr>
        <p:sp>
          <p:nvSpPr>
            <p:cNvPr id="60" name="椭圆 59"/>
            <p:cNvSpPr/>
            <p:nvPr/>
          </p:nvSpPr>
          <p:spPr>
            <a:xfrm>
              <a:off x="2136177" y="2598058"/>
              <a:ext cx="1446893" cy="1446892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61" name="椭圆 32"/>
            <p:cNvSpPr/>
            <p:nvPr/>
          </p:nvSpPr>
          <p:spPr>
            <a:xfrm>
              <a:off x="2549175" y="3011230"/>
              <a:ext cx="620898" cy="620546"/>
            </a:xfrm>
            <a:custGeom>
              <a:avLst/>
              <a:gdLst>
                <a:gd name="connsiteX0" fmla="*/ 177088 w 577759"/>
                <a:gd name="connsiteY0" fmla="*/ 396051 h 577432"/>
                <a:gd name="connsiteX1" fmla="*/ 185388 w 577759"/>
                <a:gd name="connsiteY1" fmla="*/ 400653 h 577432"/>
                <a:gd name="connsiteX2" fmla="*/ 178010 w 577759"/>
                <a:gd name="connsiteY2" fmla="*/ 436543 h 577432"/>
                <a:gd name="connsiteX3" fmla="*/ 184466 w 577759"/>
                <a:gd name="connsiteY3" fmla="*/ 440224 h 577432"/>
                <a:gd name="connsiteX4" fmla="*/ 186310 w 577759"/>
                <a:gd name="connsiteY4" fmla="*/ 442985 h 577432"/>
                <a:gd name="connsiteX5" fmla="*/ 201988 w 577759"/>
                <a:gd name="connsiteY5" fmla="*/ 452188 h 577432"/>
                <a:gd name="connsiteX6" fmla="*/ 204755 w 577759"/>
                <a:gd name="connsiteY6" fmla="*/ 458630 h 577432"/>
                <a:gd name="connsiteX7" fmla="*/ 274843 w 577759"/>
                <a:gd name="connsiteY7" fmla="*/ 460470 h 577432"/>
                <a:gd name="connsiteX8" fmla="*/ 274843 w 577759"/>
                <a:gd name="connsiteY8" fmla="*/ 480716 h 577432"/>
                <a:gd name="connsiteX9" fmla="*/ 206599 w 577759"/>
                <a:gd name="connsiteY9" fmla="*/ 478876 h 577432"/>
                <a:gd name="connsiteX10" fmla="*/ 194610 w 577759"/>
                <a:gd name="connsiteY10" fmla="*/ 481636 h 577432"/>
                <a:gd name="connsiteX11" fmla="*/ 183544 w 577759"/>
                <a:gd name="connsiteY11" fmla="*/ 473354 h 577432"/>
                <a:gd name="connsiteX12" fmla="*/ 183544 w 577759"/>
                <a:gd name="connsiteY12" fmla="*/ 466912 h 577432"/>
                <a:gd name="connsiteX13" fmla="*/ 178933 w 577759"/>
                <a:gd name="connsiteY13" fmla="*/ 474274 h 577432"/>
                <a:gd name="connsiteX14" fmla="*/ 161410 w 577759"/>
                <a:gd name="connsiteY14" fmla="*/ 465992 h 577432"/>
                <a:gd name="connsiteX15" fmla="*/ 162333 w 577759"/>
                <a:gd name="connsiteY15" fmla="*/ 464151 h 577432"/>
                <a:gd name="connsiteX16" fmla="*/ 163255 w 577759"/>
                <a:gd name="connsiteY16" fmla="*/ 460470 h 577432"/>
                <a:gd name="connsiteX17" fmla="*/ 156799 w 577759"/>
                <a:gd name="connsiteY17" fmla="*/ 466912 h 577432"/>
                <a:gd name="connsiteX18" fmla="*/ 140199 w 577759"/>
                <a:gd name="connsiteY18" fmla="*/ 456789 h 577432"/>
                <a:gd name="connsiteX19" fmla="*/ 154033 w 577759"/>
                <a:gd name="connsiteY19" fmla="*/ 435623 h 577432"/>
                <a:gd name="connsiteX20" fmla="*/ 103311 w 577759"/>
                <a:gd name="connsiteY20" fmla="*/ 495441 h 577432"/>
                <a:gd name="connsiteX21" fmla="*/ 85789 w 577759"/>
                <a:gd name="connsiteY21" fmla="*/ 485318 h 577432"/>
                <a:gd name="connsiteX22" fmla="*/ 143888 w 577759"/>
                <a:gd name="connsiteY22" fmla="*/ 417217 h 577432"/>
                <a:gd name="connsiteX23" fmla="*/ 177088 w 577759"/>
                <a:gd name="connsiteY23" fmla="*/ 396051 h 577432"/>
                <a:gd name="connsiteX24" fmla="*/ 326592 w 577759"/>
                <a:gd name="connsiteY24" fmla="*/ 382185 h 577432"/>
                <a:gd name="connsiteX25" fmla="*/ 324748 w 577759"/>
                <a:gd name="connsiteY25" fmla="*/ 412582 h 577432"/>
                <a:gd name="connsiteX26" fmla="*/ 340423 w 577759"/>
                <a:gd name="connsiteY26" fmla="*/ 420871 h 577432"/>
                <a:gd name="connsiteX27" fmla="*/ 355177 w 577759"/>
                <a:gd name="connsiteY27" fmla="*/ 430082 h 577432"/>
                <a:gd name="connsiteX28" fmla="*/ 380995 w 577759"/>
                <a:gd name="connsiteY28" fmla="*/ 413503 h 577432"/>
                <a:gd name="connsiteX29" fmla="*/ 356099 w 577759"/>
                <a:gd name="connsiteY29" fmla="*/ 393238 h 577432"/>
                <a:gd name="connsiteX30" fmla="*/ 326592 w 577759"/>
                <a:gd name="connsiteY30" fmla="*/ 382185 h 577432"/>
                <a:gd name="connsiteX31" fmla="*/ 125443 w 577759"/>
                <a:gd name="connsiteY31" fmla="*/ 299294 h 577432"/>
                <a:gd name="connsiteX32" fmla="*/ 224189 w 577759"/>
                <a:gd name="connsiteY32" fmla="*/ 299294 h 577432"/>
                <a:gd name="connsiteX33" fmla="*/ 250029 w 577759"/>
                <a:gd name="connsiteY33" fmla="*/ 326015 h 577432"/>
                <a:gd name="connsiteX34" fmla="*/ 224189 w 577759"/>
                <a:gd name="connsiteY34" fmla="*/ 351815 h 577432"/>
                <a:gd name="connsiteX35" fmla="*/ 125443 w 577759"/>
                <a:gd name="connsiteY35" fmla="*/ 351815 h 577432"/>
                <a:gd name="connsiteX36" fmla="*/ 98680 w 577759"/>
                <a:gd name="connsiteY36" fmla="*/ 326015 h 577432"/>
                <a:gd name="connsiteX37" fmla="*/ 125443 w 577759"/>
                <a:gd name="connsiteY37" fmla="*/ 299294 h 577432"/>
                <a:gd name="connsiteX38" fmla="*/ 125436 w 577759"/>
                <a:gd name="connsiteY38" fmla="*/ 200762 h 577432"/>
                <a:gd name="connsiteX39" fmla="*/ 321952 w 577759"/>
                <a:gd name="connsiteY39" fmla="*/ 200762 h 577432"/>
                <a:gd name="connsiteX40" fmla="*/ 348708 w 577759"/>
                <a:gd name="connsiteY40" fmla="*/ 227483 h 577432"/>
                <a:gd name="connsiteX41" fmla="*/ 321952 w 577759"/>
                <a:gd name="connsiteY41" fmla="*/ 253283 h 577432"/>
                <a:gd name="connsiteX42" fmla="*/ 125436 w 577759"/>
                <a:gd name="connsiteY42" fmla="*/ 253283 h 577432"/>
                <a:gd name="connsiteX43" fmla="*/ 98680 w 577759"/>
                <a:gd name="connsiteY43" fmla="*/ 227483 h 577432"/>
                <a:gd name="connsiteX44" fmla="*/ 125436 w 577759"/>
                <a:gd name="connsiteY44" fmla="*/ 200762 h 577432"/>
                <a:gd name="connsiteX45" fmla="*/ 125436 w 577759"/>
                <a:gd name="connsiteY45" fmla="*/ 103118 h 577432"/>
                <a:gd name="connsiteX46" fmla="*/ 321952 w 577759"/>
                <a:gd name="connsiteY46" fmla="*/ 103118 h 577432"/>
                <a:gd name="connsiteX47" fmla="*/ 348708 w 577759"/>
                <a:gd name="connsiteY47" fmla="*/ 128918 h 577432"/>
                <a:gd name="connsiteX48" fmla="*/ 321952 w 577759"/>
                <a:gd name="connsiteY48" fmla="*/ 155639 h 577432"/>
                <a:gd name="connsiteX49" fmla="*/ 125436 w 577759"/>
                <a:gd name="connsiteY49" fmla="*/ 155639 h 577432"/>
                <a:gd name="connsiteX50" fmla="*/ 98680 w 577759"/>
                <a:gd name="connsiteY50" fmla="*/ 128918 h 577432"/>
                <a:gd name="connsiteX51" fmla="*/ 125436 w 577759"/>
                <a:gd name="connsiteY51" fmla="*/ 103118 h 577432"/>
                <a:gd name="connsiteX52" fmla="*/ 497753 w 577759"/>
                <a:gd name="connsiteY52" fmla="*/ 64639 h 577432"/>
                <a:gd name="connsiteX53" fmla="*/ 537748 w 577759"/>
                <a:gd name="connsiteY53" fmla="*/ 78225 h 577432"/>
                <a:gd name="connsiteX54" fmla="*/ 577398 w 577759"/>
                <a:gd name="connsiteY54" fmla="*/ 121516 h 577432"/>
                <a:gd name="connsiteX55" fmla="*/ 575554 w 577759"/>
                <a:gd name="connsiteY55" fmla="*/ 130727 h 577432"/>
                <a:gd name="connsiteX56" fmla="*/ 411424 w 577759"/>
                <a:gd name="connsiteY56" fmla="*/ 415345 h 577432"/>
                <a:gd name="connsiteX57" fmla="*/ 407735 w 577759"/>
                <a:gd name="connsiteY57" fmla="*/ 419029 h 577432"/>
                <a:gd name="connsiteX58" fmla="*/ 321982 w 577759"/>
                <a:gd name="connsiteY58" fmla="*/ 476137 h 577432"/>
                <a:gd name="connsiteX59" fmla="*/ 308151 w 577759"/>
                <a:gd name="connsiteY59" fmla="*/ 476137 h 577432"/>
                <a:gd name="connsiteX60" fmla="*/ 301696 w 577759"/>
                <a:gd name="connsiteY60" fmla="*/ 464163 h 577432"/>
                <a:gd name="connsiteX61" fmla="*/ 307229 w 577759"/>
                <a:gd name="connsiteY61" fmla="*/ 361921 h 577432"/>
                <a:gd name="connsiteX62" fmla="*/ 309073 w 577759"/>
                <a:gd name="connsiteY62" fmla="*/ 355473 h 577432"/>
                <a:gd name="connsiteX63" fmla="*/ 473203 w 577759"/>
                <a:gd name="connsiteY63" fmla="*/ 71777 h 577432"/>
                <a:gd name="connsiteX64" fmla="*/ 480580 w 577759"/>
                <a:gd name="connsiteY64" fmla="*/ 66250 h 577432"/>
                <a:gd name="connsiteX65" fmla="*/ 497753 w 577759"/>
                <a:gd name="connsiteY65" fmla="*/ 64639 h 577432"/>
                <a:gd name="connsiteX66" fmla="*/ 26751 w 577759"/>
                <a:gd name="connsiteY66" fmla="*/ 0 h 577432"/>
                <a:gd name="connsiteX67" fmla="*/ 420637 w 577759"/>
                <a:gd name="connsiteY67" fmla="*/ 0 h 577432"/>
                <a:gd name="connsiteX68" fmla="*/ 447388 w 577759"/>
                <a:gd name="connsiteY68" fmla="*/ 25786 h 577432"/>
                <a:gd name="connsiteX69" fmla="*/ 447388 w 577759"/>
                <a:gd name="connsiteY69" fmla="*/ 65387 h 577432"/>
                <a:gd name="connsiteX70" fmla="*/ 394808 w 577759"/>
                <a:gd name="connsiteY70" fmla="*/ 156560 h 577432"/>
                <a:gd name="connsiteX71" fmla="*/ 394808 w 577759"/>
                <a:gd name="connsiteY71" fmla="*/ 52494 h 577432"/>
                <a:gd name="connsiteX72" fmla="*/ 52580 w 577759"/>
                <a:gd name="connsiteY72" fmla="*/ 52494 h 577432"/>
                <a:gd name="connsiteX73" fmla="*/ 52580 w 577759"/>
                <a:gd name="connsiteY73" fmla="*/ 524938 h 577432"/>
                <a:gd name="connsiteX74" fmla="*/ 394808 w 577759"/>
                <a:gd name="connsiteY74" fmla="*/ 524938 h 577432"/>
                <a:gd name="connsiteX75" fmla="*/ 394808 w 577759"/>
                <a:gd name="connsiteY75" fmla="*/ 459551 h 577432"/>
                <a:gd name="connsiteX76" fmla="*/ 422482 w 577759"/>
                <a:gd name="connsiteY76" fmla="*/ 441132 h 577432"/>
                <a:gd name="connsiteX77" fmla="*/ 434474 w 577759"/>
                <a:gd name="connsiteY77" fmla="*/ 428239 h 577432"/>
                <a:gd name="connsiteX78" fmla="*/ 447388 w 577759"/>
                <a:gd name="connsiteY78" fmla="*/ 406137 h 577432"/>
                <a:gd name="connsiteX79" fmla="*/ 447388 w 577759"/>
                <a:gd name="connsiteY79" fmla="*/ 550725 h 577432"/>
                <a:gd name="connsiteX80" fmla="*/ 420637 w 577759"/>
                <a:gd name="connsiteY80" fmla="*/ 577432 h 577432"/>
                <a:gd name="connsiteX81" fmla="*/ 26751 w 577759"/>
                <a:gd name="connsiteY81" fmla="*/ 577432 h 577432"/>
                <a:gd name="connsiteX82" fmla="*/ 0 w 577759"/>
                <a:gd name="connsiteY82" fmla="*/ 550725 h 577432"/>
                <a:gd name="connsiteX83" fmla="*/ 0 w 577759"/>
                <a:gd name="connsiteY83" fmla="*/ 25786 h 577432"/>
                <a:gd name="connsiteX84" fmla="*/ 26751 w 577759"/>
                <a:gd name="connsiteY84" fmla="*/ 0 h 57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577759" h="577432">
                  <a:moveTo>
                    <a:pt x="177088" y="396051"/>
                  </a:moveTo>
                  <a:cubicBezTo>
                    <a:pt x="179855" y="396051"/>
                    <a:pt x="183544" y="397892"/>
                    <a:pt x="185388" y="400653"/>
                  </a:cubicBezTo>
                  <a:cubicBezTo>
                    <a:pt x="189999" y="411696"/>
                    <a:pt x="185388" y="423659"/>
                    <a:pt x="178010" y="436543"/>
                  </a:cubicBezTo>
                  <a:cubicBezTo>
                    <a:pt x="180777" y="436543"/>
                    <a:pt x="182621" y="438384"/>
                    <a:pt x="184466" y="440224"/>
                  </a:cubicBezTo>
                  <a:cubicBezTo>
                    <a:pt x="185388" y="441145"/>
                    <a:pt x="185388" y="442065"/>
                    <a:pt x="186310" y="442985"/>
                  </a:cubicBezTo>
                  <a:cubicBezTo>
                    <a:pt x="191844" y="442065"/>
                    <a:pt x="197377" y="444826"/>
                    <a:pt x="201988" y="452188"/>
                  </a:cubicBezTo>
                  <a:cubicBezTo>
                    <a:pt x="203832" y="454949"/>
                    <a:pt x="204755" y="456789"/>
                    <a:pt x="204755" y="458630"/>
                  </a:cubicBezTo>
                  <a:cubicBezTo>
                    <a:pt x="229654" y="454028"/>
                    <a:pt x="249943" y="460470"/>
                    <a:pt x="274843" y="460470"/>
                  </a:cubicBezTo>
                  <a:cubicBezTo>
                    <a:pt x="287754" y="460470"/>
                    <a:pt x="287754" y="480716"/>
                    <a:pt x="274843" y="480716"/>
                  </a:cubicBezTo>
                  <a:cubicBezTo>
                    <a:pt x="253632" y="480716"/>
                    <a:pt x="226888" y="468753"/>
                    <a:pt x="206599" y="478876"/>
                  </a:cubicBezTo>
                  <a:cubicBezTo>
                    <a:pt x="202910" y="480716"/>
                    <a:pt x="198299" y="483477"/>
                    <a:pt x="194610" y="481636"/>
                  </a:cubicBezTo>
                  <a:cubicBezTo>
                    <a:pt x="189999" y="479796"/>
                    <a:pt x="184466" y="478876"/>
                    <a:pt x="183544" y="473354"/>
                  </a:cubicBezTo>
                  <a:cubicBezTo>
                    <a:pt x="183544" y="470593"/>
                    <a:pt x="183544" y="468753"/>
                    <a:pt x="183544" y="466912"/>
                  </a:cubicBezTo>
                  <a:cubicBezTo>
                    <a:pt x="181699" y="469673"/>
                    <a:pt x="180777" y="471513"/>
                    <a:pt x="178933" y="474274"/>
                  </a:cubicBezTo>
                  <a:cubicBezTo>
                    <a:pt x="173399" y="482557"/>
                    <a:pt x="156799" y="477035"/>
                    <a:pt x="161410" y="465992"/>
                  </a:cubicBezTo>
                  <a:cubicBezTo>
                    <a:pt x="161410" y="465992"/>
                    <a:pt x="161410" y="465072"/>
                    <a:pt x="162333" y="464151"/>
                  </a:cubicBezTo>
                  <a:cubicBezTo>
                    <a:pt x="162333" y="462311"/>
                    <a:pt x="163255" y="461391"/>
                    <a:pt x="163255" y="460470"/>
                  </a:cubicBezTo>
                  <a:cubicBezTo>
                    <a:pt x="161410" y="462311"/>
                    <a:pt x="158644" y="464151"/>
                    <a:pt x="156799" y="466912"/>
                  </a:cubicBezTo>
                  <a:cubicBezTo>
                    <a:pt x="150344" y="477035"/>
                    <a:pt x="132822" y="467832"/>
                    <a:pt x="140199" y="456789"/>
                  </a:cubicBezTo>
                  <a:cubicBezTo>
                    <a:pt x="144811" y="449427"/>
                    <a:pt x="149422" y="442985"/>
                    <a:pt x="154033" y="435623"/>
                  </a:cubicBezTo>
                  <a:cubicBezTo>
                    <a:pt x="135588" y="454028"/>
                    <a:pt x="118988" y="474274"/>
                    <a:pt x="103311" y="495441"/>
                  </a:cubicBezTo>
                  <a:cubicBezTo>
                    <a:pt x="95011" y="504643"/>
                    <a:pt x="78411" y="495441"/>
                    <a:pt x="85789" y="485318"/>
                  </a:cubicBezTo>
                  <a:cubicBezTo>
                    <a:pt x="104233" y="462311"/>
                    <a:pt x="122677" y="438384"/>
                    <a:pt x="143888" y="417217"/>
                  </a:cubicBezTo>
                  <a:cubicBezTo>
                    <a:pt x="152188" y="408935"/>
                    <a:pt x="163255" y="396051"/>
                    <a:pt x="177088" y="396051"/>
                  </a:cubicBezTo>
                  <a:close/>
                  <a:moveTo>
                    <a:pt x="326592" y="382185"/>
                  </a:moveTo>
                  <a:lnTo>
                    <a:pt x="324748" y="412582"/>
                  </a:lnTo>
                  <a:cubicBezTo>
                    <a:pt x="329358" y="414424"/>
                    <a:pt x="334891" y="417187"/>
                    <a:pt x="340423" y="420871"/>
                  </a:cubicBezTo>
                  <a:cubicBezTo>
                    <a:pt x="345956" y="423635"/>
                    <a:pt x="350566" y="427319"/>
                    <a:pt x="355177" y="430082"/>
                  </a:cubicBezTo>
                  <a:lnTo>
                    <a:pt x="380995" y="413503"/>
                  </a:lnTo>
                  <a:cubicBezTo>
                    <a:pt x="376385" y="407976"/>
                    <a:pt x="369008" y="400607"/>
                    <a:pt x="356099" y="393238"/>
                  </a:cubicBezTo>
                  <a:cubicBezTo>
                    <a:pt x="343190" y="385869"/>
                    <a:pt x="333047" y="383106"/>
                    <a:pt x="326592" y="382185"/>
                  </a:cubicBezTo>
                  <a:close/>
                  <a:moveTo>
                    <a:pt x="125443" y="299294"/>
                  </a:moveTo>
                  <a:lnTo>
                    <a:pt x="224189" y="299294"/>
                  </a:lnTo>
                  <a:cubicBezTo>
                    <a:pt x="238032" y="299294"/>
                    <a:pt x="250029" y="311272"/>
                    <a:pt x="250029" y="326015"/>
                  </a:cubicBezTo>
                  <a:cubicBezTo>
                    <a:pt x="250029" y="339836"/>
                    <a:pt x="238032" y="351815"/>
                    <a:pt x="224189" y="351815"/>
                  </a:cubicBezTo>
                  <a:lnTo>
                    <a:pt x="125443" y="351815"/>
                  </a:lnTo>
                  <a:cubicBezTo>
                    <a:pt x="110677" y="351815"/>
                    <a:pt x="98680" y="339836"/>
                    <a:pt x="98680" y="326015"/>
                  </a:cubicBezTo>
                  <a:cubicBezTo>
                    <a:pt x="98680" y="311272"/>
                    <a:pt x="110677" y="299294"/>
                    <a:pt x="125443" y="299294"/>
                  </a:cubicBezTo>
                  <a:close/>
                  <a:moveTo>
                    <a:pt x="125436" y="200762"/>
                  </a:moveTo>
                  <a:lnTo>
                    <a:pt x="321952" y="200762"/>
                  </a:lnTo>
                  <a:cubicBezTo>
                    <a:pt x="336714" y="200762"/>
                    <a:pt x="348708" y="212740"/>
                    <a:pt x="348708" y="227483"/>
                  </a:cubicBezTo>
                  <a:cubicBezTo>
                    <a:pt x="348708" y="242226"/>
                    <a:pt x="336714" y="253283"/>
                    <a:pt x="321952" y="253283"/>
                  </a:cubicBezTo>
                  <a:lnTo>
                    <a:pt x="125436" y="253283"/>
                  </a:lnTo>
                  <a:cubicBezTo>
                    <a:pt x="110674" y="253283"/>
                    <a:pt x="98680" y="242226"/>
                    <a:pt x="98680" y="227483"/>
                  </a:cubicBezTo>
                  <a:cubicBezTo>
                    <a:pt x="98680" y="212740"/>
                    <a:pt x="110674" y="200762"/>
                    <a:pt x="125436" y="200762"/>
                  </a:cubicBezTo>
                  <a:close/>
                  <a:moveTo>
                    <a:pt x="125436" y="103118"/>
                  </a:moveTo>
                  <a:lnTo>
                    <a:pt x="321952" y="103118"/>
                  </a:lnTo>
                  <a:cubicBezTo>
                    <a:pt x="336714" y="103118"/>
                    <a:pt x="348708" y="114175"/>
                    <a:pt x="348708" y="128918"/>
                  </a:cubicBezTo>
                  <a:cubicBezTo>
                    <a:pt x="348708" y="143660"/>
                    <a:pt x="336714" y="155639"/>
                    <a:pt x="321952" y="155639"/>
                  </a:cubicBezTo>
                  <a:lnTo>
                    <a:pt x="125436" y="155639"/>
                  </a:lnTo>
                  <a:cubicBezTo>
                    <a:pt x="110674" y="155639"/>
                    <a:pt x="98680" y="143660"/>
                    <a:pt x="98680" y="128918"/>
                  </a:cubicBezTo>
                  <a:cubicBezTo>
                    <a:pt x="98680" y="114175"/>
                    <a:pt x="110674" y="103118"/>
                    <a:pt x="125436" y="103118"/>
                  </a:cubicBezTo>
                  <a:close/>
                  <a:moveTo>
                    <a:pt x="497753" y="64639"/>
                  </a:moveTo>
                  <a:cubicBezTo>
                    <a:pt x="507550" y="65329"/>
                    <a:pt x="521151" y="68553"/>
                    <a:pt x="537748" y="78225"/>
                  </a:cubicBezTo>
                  <a:cubicBezTo>
                    <a:pt x="570943" y="97568"/>
                    <a:pt x="576476" y="118753"/>
                    <a:pt x="577398" y="121516"/>
                  </a:cubicBezTo>
                  <a:cubicBezTo>
                    <a:pt x="578320" y="124279"/>
                    <a:pt x="577398" y="127964"/>
                    <a:pt x="575554" y="130727"/>
                  </a:cubicBezTo>
                  <a:lnTo>
                    <a:pt x="411424" y="415345"/>
                  </a:lnTo>
                  <a:cubicBezTo>
                    <a:pt x="410501" y="416266"/>
                    <a:pt x="409579" y="418108"/>
                    <a:pt x="407735" y="419029"/>
                  </a:cubicBezTo>
                  <a:lnTo>
                    <a:pt x="321982" y="476137"/>
                  </a:lnTo>
                  <a:cubicBezTo>
                    <a:pt x="317371" y="478900"/>
                    <a:pt x="312761" y="478900"/>
                    <a:pt x="308151" y="476137"/>
                  </a:cubicBezTo>
                  <a:cubicBezTo>
                    <a:pt x="303540" y="473374"/>
                    <a:pt x="300774" y="468768"/>
                    <a:pt x="301696" y="464163"/>
                  </a:cubicBezTo>
                  <a:lnTo>
                    <a:pt x="307229" y="361921"/>
                  </a:lnTo>
                  <a:cubicBezTo>
                    <a:pt x="308151" y="359158"/>
                    <a:pt x="308151" y="357316"/>
                    <a:pt x="309073" y="355473"/>
                  </a:cubicBezTo>
                  <a:lnTo>
                    <a:pt x="473203" y="71777"/>
                  </a:lnTo>
                  <a:cubicBezTo>
                    <a:pt x="475047" y="69014"/>
                    <a:pt x="477813" y="67172"/>
                    <a:pt x="480580" y="66250"/>
                  </a:cubicBezTo>
                  <a:cubicBezTo>
                    <a:pt x="481963" y="65790"/>
                    <a:pt x="487956" y="63948"/>
                    <a:pt x="497753" y="64639"/>
                  </a:cubicBezTo>
                  <a:close/>
                  <a:moveTo>
                    <a:pt x="26751" y="0"/>
                  </a:moveTo>
                  <a:lnTo>
                    <a:pt x="420637" y="0"/>
                  </a:lnTo>
                  <a:cubicBezTo>
                    <a:pt x="435396" y="0"/>
                    <a:pt x="447388" y="11972"/>
                    <a:pt x="447388" y="25786"/>
                  </a:cubicBezTo>
                  <a:lnTo>
                    <a:pt x="447388" y="65387"/>
                  </a:lnTo>
                  <a:lnTo>
                    <a:pt x="394808" y="156560"/>
                  </a:lnTo>
                  <a:lnTo>
                    <a:pt x="394808" y="52494"/>
                  </a:lnTo>
                  <a:lnTo>
                    <a:pt x="52580" y="52494"/>
                  </a:lnTo>
                  <a:lnTo>
                    <a:pt x="52580" y="524938"/>
                  </a:lnTo>
                  <a:lnTo>
                    <a:pt x="394808" y="524938"/>
                  </a:lnTo>
                  <a:lnTo>
                    <a:pt x="394808" y="459551"/>
                  </a:lnTo>
                  <a:lnTo>
                    <a:pt x="422482" y="441132"/>
                  </a:lnTo>
                  <a:cubicBezTo>
                    <a:pt x="427094" y="437449"/>
                    <a:pt x="431706" y="432844"/>
                    <a:pt x="434474" y="428239"/>
                  </a:cubicBezTo>
                  <a:lnTo>
                    <a:pt x="447388" y="406137"/>
                  </a:lnTo>
                  <a:lnTo>
                    <a:pt x="447388" y="550725"/>
                  </a:lnTo>
                  <a:cubicBezTo>
                    <a:pt x="447388" y="565460"/>
                    <a:pt x="435396" y="577432"/>
                    <a:pt x="420637" y="577432"/>
                  </a:cubicBezTo>
                  <a:lnTo>
                    <a:pt x="26751" y="577432"/>
                  </a:lnTo>
                  <a:cubicBezTo>
                    <a:pt x="11992" y="577432"/>
                    <a:pt x="0" y="565460"/>
                    <a:pt x="0" y="550725"/>
                  </a:cubicBezTo>
                  <a:lnTo>
                    <a:pt x="0" y="25786"/>
                  </a:lnTo>
                  <a:cubicBezTo>
                    <a:pt x="0" y="11972"/>
                    <a:pt x="11992" y="0"/>
                    <a:pt x="26751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1609727" y="4347455"/>
              <a:ext cx="2495548" cy="785058"/>
              <a:chOff x="1657352" y="4366505"/>
              <a:chExt cx="2495548" cy="785058"/>
            </a:xfrm>
          </p:grpSpPr>
          <p:sp>
            <p:nvSpPr>
              <p:cNvPr id="63" name="文本框 34"/>
              <p:cNvSpPr txBox="1"/>
              <p:nvPr/>
            </p:nvSpPr>
            <p:spPr>
              <a:xfrm>
                <a:off x="1790060" y="4366505"/>
                <a:ext cx="223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2800" b="1" dirty="0">
                    <a:solidFill>
                      <a:schemeClr val="accent1"/>
                    </a:solidFill>
                  </a:rPr>
                  <a:t>未来规划</a:t>
                </a:r>
              </a:p>
            </p:txBody>
          </p:sp>
          <p:sp>
            <p:nvSpPr>
              <p:cNvPr id="64" name="文本框 35"/>
              <p:cNvSpPr txBox="1"/>
              <p:nvPr/>
            </p:nvSpPr>
            <p:spPr>
              <a:xfrm>
                <a:off x="1657352" y="4874564"/>
                <a:ext cx="24955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200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GANG WEI JING PIN</a:t>
                </a:r>
                <a:endParaRPr lang="zh-CN" altLang="en-US" sz="1200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pic>
        <p:nvPicPr>
          <p:cNvPr id="38" name="图片 37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39" name="文本框 38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目 录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3282503" y="896116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CONTENTS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1" name="直接连接符 40"/>
          <p:cNvCxnSpPr/>
          <p:nvPr/>
        </p:nvCxnSpPr>
        <p:spPr>
          <a:xfrm flipH="1">
            <a:off x="313129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74715" y="986631"/>
            <a:ext cx="10442575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66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0      1</a:t>
            </a:r>
            <a:endParaRPr lang="zh-CN" altLang="en-US" sz="16600" b="1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12752" y="1083130"/>
            <a:ext cx="2566496" cy="308219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020459" y="4237892"/>
            <a:ext cx="415108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5400" b="1" dirty="0">
                <a:solidFill>
                  <a:schemeClr val="accent1"/>
                </a:solidFill>
              </a:rPr>
              <a:t>个人简介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94745" y="5204768"/>
            <a:ext cx="560251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sz="36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651502" y="0"/>
            <a:ext cx="6540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1268187" y="1241239"/>
            <a:ext cx="3115128" cy="4375526"/>
            <a:chOff x="1268186" y="1521835"/>
            <a:chExt cx="3115128" cy="4375526"/>
          </a:xfrm>
        </p:grpSpPr>
        <p:sp>
          <p:nvSpPr>
            <p:cNvPr id="3" name="椭圆 2"/>
            <p:cNvSpPr/>
            <p:nvPr/>
          </p:nvSpPr>
          <p:spPr>
            <a:xfrm>
              <a:off x="1385649" y="1521835"/>
              <a:ext cx="2880202" cy="28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776186" y="4691065"/>
              <a:ext cx="20991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4000" b="1" dirty="0">
                  <a:solidFill>
                    <a:schemeClr val="accent1"/>
                  </a:solidFill>
                </a:rPr>
                <a:t>包小图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68186" y="5374141"/>
              <a:ext cx="31151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8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BAO XIAO TU</a:t>
              </a:r>
              <a:endParaRPr lang="zh-CN" altLang="en-US" sz="28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627154" y="1763323"/>
              <a:ext cx="2397192" cy="2397024"/>
            </a:xfrm>
            <a:prstGeom prst="ellipse">
              <a:avLst/>
            </a:prstGeom>
            <a:blipFill dpi="0" rotWithShape="1">
              <a:blip r:embed="rId3" cstate="screen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6311119" y="1108501"/>
            <a:ext cx="4627519" cy="3877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2">
                    <a:lumMod val="50000"/>
                  </a:schemeClr>
                </a:solidFill>
              </a:rPr>
              <a:t>姓       名：包小图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311119" y="1637430"/>
            <a:ext cx="4645807" cy="3877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2">
                    <a:lumMod val="50000"/>
                  </a:schemeClr>
                </a:solidFill>
              </a:rPr>
              <a:t>学       历：大学本科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311119" y="2166359"/>
            <a:ext cx="4645807" cy="3877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2">
                    <a:lumMod val="50000"/>
                  </a:schemeClr>
                </a:solidFill>
              </a:rPr>
              <a:t>专       业：信息技术开发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6311119" y="2695288"/>
            <a:ext cx="4645807" cy="3877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2">
                    <a:lumMod val="50000"/>
                  </a:schemeClr>
                </a:solidFill>
              </a:rPr>
              <a:t>通讯地址：上海市虹口区某某路</a:t>
            </a:r>
            <a:r>
              <a:rPr lang="en-US" altLang="zh-CN" sz="1600" dirty="0">
                <a:solidFill>
                  <a:schemeClr val="tx2">
                    <a:lumMod val="50000"/>
                  </a:schemeClr>
                </a:solidFill>
              </a:rPr>
              <a:t>888</a:t>
            </a:r>
            <a:r>
              <a:rPr lang="zh-CN" altLang="en-US" sz="1600" dirty="0">
                <a:solidFill>
                  <a:schemeClr val="tx2">
                    <a:lumMod val="50000"/>
                  </a:schemeClr>
                </a:solidFill>
              </a:rPr>
              <a:t>号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311119" y="3224217"/>
            <a:ext cx="4627519" cy="3877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2">
                    <a:lumMod val="50000"/>
                  </a:schemeClr>
                </a:solidFill>
              </a:rPr>
              <a:t>政治面貌：中国共产党员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311117" y="3753148"/>
            <a:ext cx="4645808" cy="9787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2">
                    <a:lumMod val="50000"/>
                  </a:schemeClr>
                </a:solidFill>
              </a:rPr>
              <a:t>自我评价：我是一个爱学习，有计划，乐观向上的人。拥有较强的自制能力和适应能力，并且有较强的管理策划与组织管理协调能力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6292833" y="5029391"/>
            <a:ext cx="4645807" cy="0"/>
          </a:xfrm>
          <a:prstGeom prst="line">
            <a:avLst/>
          </a:prstGeom>
          <a:ln>
            <a:solidFill>
              <a:schemeClr val="tx2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6415251" y="5282830"/>
            <a:ext cx="779768" cy="7797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5" name="椭圆 34"/>
          <p:cNvSpPr/>
          <p:nvPr/>
        </p:nvSpPr>
        <p:spPr>
          <a:xfrm>
            <a:off x="7622316" y="5282830"/>
            <a:ext cx="779768" cy="7797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6" name="椭圆 35"/>
          <p:cNvSpPr/>
          <p:nvPr/>
        </p:nvSpPr>
        <p:spPr>
          <a:xfrm>
            <a:off x="8829383" y="5282830"/>
            <a:ext cx="779768" cy="7797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7" name="椭圆 36"/>
          <p:cNvSpPr/>
          <p:nvPr/>
        </p:nvSpPr>
        <p:spPr>
          <a:xfrm>
            <a:off x="10036448" y="5282830"/>
            <a:ext cx="779768" cy="77971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4" name="椭圆 39"/>
          <p:cNvSpPr/>
          <p:nvPr/>
        </p:nvSpPr>
        <p:spPr>
          <a:xfrm>
            <a:off x="6620618" y="5492116"/>
            <a:ext cx="369036" cy="361142"/>
          </a:xfrm>
          <a:custGeom>
            <a:avLst/>
            <a:gdLst>
              <a:gd name="T0" fmla="*/ 3915 w 4537"/>
              <a:gd name="T1" fmla="*/ 1659 h 4447"/>
              <a:gd name="T2" fmla="*/ 3838 w 4537"/>
              <a:gd name="T3" fmla="*/ 1476 h 4447"/>
              <a:gd name="T4" fmla="*/ 4033 w 4537"/>
              <a:gd name="T5" fmla="*/ 808 h 4447"/>
              <a:gd name="T6" fmla="*/ 3695 w 4537"/>
              <a:gd name="T7" fmla="*/ 478 h 4447"/>
              <a:gd name="T8" fmla="*/ 3662 w 4537"/>
              <a:gd name="T9" fmla="*/ 450 h 4447"/>
              <a:gd name="T10" fmla="*/ 3623 w 4537"/>
              <a:gd name="T11" fmla="*/ 450 h 4447"/>
              <a:gd name="T12" fmla="*/ 3027 w 4537"/>
              <a:gd name="T13" fmla="*/ 683 h 4447"/>
              <a:gd name="T14" fmla="*/ 2837 w 4537"/>
              <a:gd name="T15" fmla="*/ 606 h 4447"/>
              <a:gd name="T16" fmla="*/ 2496 w 4537"/>
              <a:gd name="T17" fmla="*/ 1 h 4447"/>
              <a:gd name="T18" fmla="*/ 2020 w 4537"/>
              <a:gd name="T19" fmla="*/ 1 h 4447"/>
              <a:gd name="T20" fmla="*/ 1694 w 4537"/>
              <a:gd name="T21" fmla="*/ 609 h 4447"/>
              <a:gd name="T22" fmla="*/ 1505 w 4537"/>
              <a:gd name="T23" fmla="*/ 685 h 4447"/>
              <a:gd name="T24" fmla="*/ 899 w 4537"/>
              <a:gd name="T25" fmla="*/ 464 h 4447"/>
              <a:gd name="T26" fmla="*/ 854 w 4537"/>
              <a:gd name="T27" fmla="*/ 466 h 4447"/>
              <a:gd name="T28" fmla="*/ 491 w 4537"/>
              <a:gd name="T29" fmla="*/ 822 h 4447"/>
              <a:gd name="T30" fmla="*/ 696 w 4537"/>
              <a:gd name="T31" fmla="*/ 1481 h 4447"/>
              <a:gd name="T32" fmla="*/ 619 w 4537"/>
              <a:gd name="T33" fmla="*/ 1664 h 4447"/>
              <a:gd name="T34" fmla="*/ 0 w 4537"/>
              <a:gd name="T35" fmla="*/ 1999 h 4447"/>
              <a:gd name="T36" fmla="*/ 0 w 4537"/>
              <a:gd name="T37" fmla="*/ 2467 h 4447"/>
              <a:gd name="T38" fmla="*/ 621 w 4537"/>
              <a:gd name="T39" fmla="*/ 2789 h 4447"/>
              <a:gd name="T40" fmla="*/ 698 w 4537"/>
              <a:gd name="T41" fmla="*/ 2971 h 4447"/>
              <a:gd name="T42" fmla="*/ 503 w 4537"/>
              <a:gd name="T43" fmla="*/ 3638 h 4447"/>
              <a:gd name="T44" fmla="*/ 841 w 4537"/>
              <a:gd name="T45" fmla="*/ 3969 h 4447"/>
              <a:gd name="T46" fmla="*/ 874 w 4537"/>
              <a:gd name="T47" fmla="*/ 3998 h 4447"/>
              <a:gd name="T48" fmla="*/ 914 w 4537"/>
              <a:gd name="T49" fmla="*/ 3998 h 4447"/>
              <a:gd name="T50" fmla="*/ 1510 w 4537"/>
              <a:gd name="T51" fmla="*/ 3764 h 4447"/>
              <a:gd name="T52" fmla="*/ 1698 w 4537"/>
              <a:gd name="T53" fmla="*/ 3841 h 4447"/>
              <a:gd name="T54" fmla="*/ 2040 w 4537"/>
              <a:gd name="T55" fmla="*/ 4446 h 4447"/>
              <a:gd name="T56" fmla="*/ 2517 w 4537"/>
              <a:gd name="T57" fmla="*/ 4446 h 4447"/>
              <a:gd name="T58" fmla="*/ 2843 w 4537"/>
              <a:gd name="T59" fmla="*/ 3839 h 4447"/>
              <a:gd name="T60" fmla="*/ 3032 w 4537"/>
              <a:gd name="T61" fmla="*/ 3762 h 4447"/>
              <a:gd name="T62" fmla="*/ 3637 w 4537"/>
              <a:gd name="T63" fmla="*/ 3983 h 4447"/>
              <a:gd name="T64" fmla="*/ 3682 w 4537"/>
              <a:gd name="T65" fmla="*/ 3982 h 4447"/>
              <a:gd name="T66" fmla="*/ 4048 w 4537"/>
              <a:gd name="T67" fmla="*/ 3623 h 4447"/>
              <a:gd name="T68" fmla="*/ 3841 w 4537"/>
              <a:gd name="T69" fmla="*/ 2966 h 4447"/>
              <a:gd name="T70" fmla="*/ 3917 w 4537"/>
              <a:gd name="T71" fmla="*/ 2783 h 4447"/>
              <a:gd name="T72" fmla="*/ 4537 w 4537"/>
              <a:gd name="T73" fmla="*/ 2447 h 4447"/>
              <a:gd name="T74" fmla="*/ 4537 w 4537"/>
              <a:gd name="T75" fmla="*/ 1980 h 4447"/>
              <a:gd name="T76" fmla="*/ 3915 w 4537"/>
              <a:gd name="T77" fmla="*/ 1659 h 4447"/>
              <a:gd name="T78" fmla="*/ 2268 w 4537"/>
              <a:gd name="T79" fmla="*/ 3001 h 4447"/>
              <a:gd name="T80" fmla="*/ 1475 w 4537"/>
              <a:gd name="T81" fmla="*/ 2223 h 4447"/>
              <a:gd name="T82" fmla="*/ 2268 w 4537"/>
              <a:gd name="T83" fmla="*/ 1446 h 4447"/>
              <a:gd name="T84" fmla="*/ 3061 w 4537"/>
              <a:gd name="T85" fmla="*/ 2223 h 4447"/>
              <a:gd name="T86" fmla="*/ 2268 w 4537"/>
              <a:gd name="T87" fmla="*/ 3001 h 4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537" h="4447">
                <a:moveTo>
                  <a:pt x="3915" y="1659"/>
                </a:moveTo>
                <a:lnTo>
                  <a:pt x="3838" y="1476"/>
                </a:lnTo>
                <a:cubicBezTo>
                  <a:pt x="4102" y="878"/>
                  <a:pt x="4085" y="860"/>
                  <a:pt x="4033" y="808"/>
                </a:cubicBezTo>
                <a:lnTo>
                  <a:pt x="3695" y="478"/>
                </a:lnTo>
                <a:lnTo>
                  <a:pt x="3662" y="450"/>
                </a:lnTo>
                <a:lnTo>
                  <a:pt x="3623" y="450"/>
                </a:lnTo>
                <a:cubicBezTo>
                  <a:pt x="3602" y="450"/>
                  <a:pt x="3540" y="450"/>
                  <a:pt x="3027" y="683"/>
                </a:cubicBezTo>
                <a:lnTo>
                  <a:pt x="2837" y="606"/>
                </a:lnTo>
                <a:cubicBezTo>
                  <a:pt x="2593" y="1"/>
                  <a:pt x="2568" y="1"/>
                  <a:pt x="2496" y="1"/>
                </a:cubicBezTo>
                <a:lnTo>
                  <a:pt x="2020" y="1"/>
                </a:lnTo>
                <a:cubicBezTo>
                  <a:pt x="1948" y="1"/>
                  <a:pt x="1920" y="0"/>
                  <a:pt x="1694" y="609"/>
                </a:cubicBezTo>
                <a:lnTo>
                  <a:pt x="1505" y="685"/>
                </a:lnTo>
                <a:cubicBezTo>
                  <a:pt x="1158" y="538"/>
                  <a:pt x="954" y="464"/>
                  <a:pt x="899" y="464"/>
                </a:cubicBezTo>
                <a:lnTo>
                  <a:pt x="854" y="466"/>
                </a:lnTo>
                <a:lnTo>
                  <a:pt x="491" y="822"/>
                </a:lnTo>
                <a:cubicBezTo>
                  <a:pt x="436" y="874"/>
                  <a:pt x="416" y="892"/>
                  <a:pt x="696" y="1481"/>
                </a:cubicBezTo>
                <a:lnTo>
                  <a:pt x="619" y="1664"/>
                </a:lnTo>
                <a:cubicBezTo>
                  <a:pt x="0" y="1903"/>
                  <a:pt x="0" y="1926"/>
                  <a:pt x="0" y="1999"/>
                </a:cubicBezTo>
                <a:lnTo>
                  <a:pt x="0" y="2467"/>
                </a:lnTo>
                <a:cubicBezTo>
                  <a:pt x="0" y="2540"/>
                  <a:pt x="0" y="2566"/>
                  <a:pt x="621" y="2789"/>
                </a:cubicBezTo>
                <a:lnTo>
                  <a:pt x="698" y="2971"/>
                </a:lnTo>
                <a:cubicBezTo>
                  <a:pt x="434" y="3569"/>
                  <a:pt x="451" y="3587"/>
                  <a:pt x="503" y="3638"/>
                </a:cubicBezTo>
                <a:lnTo>
                  <a:pt x="841" y="3969"/>
                </a:lnTo>
                <a:lnTo>
                  <a:pt x="874" y="3998"/>
                </a:lnTo>
                <a:lnTo>
                  <a:pt x="914" y="3998"/>
                </a:lnTo>
                <a:cubicBezTo>
                  <a:pt x="934" y="3998"/>
                  <a:pt x="995" y="3998"/>
                  <a:pt x="1510" y="3764"/>
                </a:cubicBezTo>
                <a:lnTo>
                  <a:pt x="1698" y="3841"/>
                </a:lnTo>
                <a:cubicBezTo>
                  <a:pt x="1943" y="4447"/>
                  <a:pt x="1968" y="4446"/>
                  <a:pt x="2040" y="4446"/>
                </a:cubicBezTo>
                <a:lnTo>
                  <a:pt x="2517" y="4446"/>
                </a:lnTo>
                <a:cubicBezTo>
                  <a:pt x="2589" y="4446"/>
                  <a:pt x="2615" y="4446"/>
                  <a:pt x="2843" y="3839"/>
                </a:cubicBezTo>
                <a:lnTo>
                  <a:pt x="3032" y="3762"/>
                </a:lnTo>
                <a:cubicBezTo>
                  <a:pt x="3379" y="3909"/>
                  <a:pt x="3582" y="3983"/>
                  <a:pt x="3637" y="3983"/>
                </a:cubicBezTo>
                <a:lnTo>
                  <a:pt x="3682" y="3982"/>
                </a:lnTo>
                <a:lnTo>
                  <a:pt x="4048" y="3623"/>
                </a:lnTo>
                <a:cubicBezTo>
                  <a:pt x="4101" y="3571"/>
                  <a:pt x="4119" y="3552"/>
                  <a:pt x="3841" y="2966"/>
                </a:cubicBezTo>
                <a:lnTo>
                  <a:pt x="3917" y="2783"/>
                </a:lnTo>
                <a:cubicBezTo>
                  <a:pt x="4537" y="2544"/>
                  <a:pt x="4537" y="2519"/>
                  <a:pt x="4537" y="2447"/>
                </a:cubicBezTo>
                <a:lnTo>
                  <a:pt x="4537" y="1980"/>
                </a:lnTo>
                <a:cubicBezTo>
                  <a:pt x="4537" y="1906"/>
                  <a:pt x="4537" y="1881"/>
                  <a:pt x="3915" y="1659"/>
                </a:cubicBezTo>
                <a:close/>
                <a:moveTo>
                  <a:pt x="2268" y="3001"/>
                </a:moveTo>
                <a:cubicBezTo>
                  <a:pt x="1831" y="3001"/>
                  <a:pt x="1475" y="2652"/>
                  <a:pt x="1475" y="2223"/>
                </a:cubicBezTo>
                <a:cubicBezTo>
                  <a:pt x="1475" y="1794"/>
                  <a:pt x="1831" y="1446"/>
                  <a:pt x="2268" y="1446"/>
                </a:cubicBezTo>
                <a:cubicBezTo>
                  <a:pt x="2705" y="1446"/>
                  <a:pt x="3061" y="1795"/>
                  <a:pt x="3061" y="2223"/>
                </a:cubicBezTo>
                <a:cubicBezTo>
                  <a:pt x="3061" y="2652"/>
                  <a:pt x="2705" y="3001"/>
                  <a:pt x="2268" y="30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25" name="椭圆 40"/>
          <p:cNvSpPr/>
          <p:nvPr/>
        </p:nvSpPr>
        <p:spPr>
          <a:xfrm>
            <a:off x="7857790" y="5488169"/>
            <a:ext cx="308825" cy="369036"/>
          </a:xfrm>
          <a:custGeom>
            <a:avLst/>
            <a:gdLst>
              <a:gd name="T0" fmla="*/ 282 w 427"/>
              <a:gd name="T1" fmla="*/ 126 h 511"/>
              <a:gd name="T2" fmla="*/ 332 w 427"/>
              <a:gd name="T3" fmla="*/ 126 h 511"/>
              <a:gd name="T4" fmla="*/ 331 w 427"/>
              <a:gd name="T5" fmla="*/ 96 h 511"/>
              <a:gd name="T6" fmla="*/ 289 w 427"/>
              <a:gd name="T7" fmla="*/ 96 h 511"/>
              <a:gd name="T8" fmla="*/ 329 w 427"/>
              <a:gd name="T9" fmla="*/ 13 h 511"/>
              <a:gd name="T10" fmla="*/ 283 w 427"/>
              <a:gd name="T11" fmla="*/ 9 h 511"/>
              <a:gd name="T12" fmla="*/ 244 w 427"/>
              <a:gd name="T13" fmla="*/ 40 h 511"/>
              <a:gd name="T14" fmla="*/ 257 w 427"/>
              <a:gd name="T15" fmla="*/ 5 h 511"/>
              <a:gd name="T16" fmla="*/ 211 w 427"/>
              <a:gd name="T17" fmla="*/ 0 h 511"/>
              <a:gd name="T18" fmla="*/ 195 w 427"/>
              <a:gd name="T19" fmla="*/ 43 h 511"/>
              <a:gd name="T20" fmla="*/ 170 w 427"/>
              <a:gd name="T21" fmla="*/ 10 h 511"/>
              <a:gd name="T22" fmla="*/ 102 w 427"/>
              <a:gd name="T23" fmla="*/ 7 h 511"/>
              <a:gd name="T24" fmla="*/ 147 w 427"/>
              <a:gd name="T25" fmla="*/ 96 h 511"/>
              <a:gd name="T26" fmla="*/ 106 w 427"/>
              <a:gd name="T27" fmla="*/ 94 h 511"/>
              <a:gd name="T28" fmla="*/ 106 w 427"/>
              <a:gd name="T29" fmla="*/ 126 h 511"/>
              <a:gd name="T30" fmla="*/ 146 w 427"/>
              <a:gd name="T31" fmla="*/ 126 h 511"/>
              <a:gd name="T32" fmla="*/ 0 w 427"/>
              <a:gd name="T33" fmla="*/ 375 h 511"/>
              <a:gd name="T34" fmla="*/ 214 w 427"/>
              <a:gd name="T35" fmla="*/ 511 h 511"/>
              <a:gd name="T36" fmla="*/ 427 w 427"/>
              <a:gd name="T37" fmla="*/ 375 h 511"/>
              <a:gd name="T38" fmla="*/ 282 w 427"/>
              <a:gd name="T39" fmla="*/ 126 h 511"/>
              <a:gd name="T40" fmla="*/ 232 w 427"/>
              <a:gd name="T41" fmla="*/ 417 h 511"/>
              <a:gd name="T42" fmla="*/ 232 w 427"/>
              <a:gd name="T43" fmla="*/ 447 h 511"/>
              <a:gd name="T44" fmla="*/ 202 w 427"/>
              <a:gd name="T45" fmla="*/ 447 h 511"/>
              <a:gd name="T46" fmla="*/ 202 w 427"/>
              <a:gd name="T47" fmla="*/ 419 h 511"/>
              <a:gd name="T48" fmla="*/ 152 w 427"/>
              <a:gd name="T49" fmla="*/ 406 h 511"/>
              <a:gd name="T50" fmla="*/ 161 w 427"/>
              <a:gd name="T51" fmla="*/ 371 h 511"/>
              <a:gd name="T52" fmla="*/ 210 w 427"/>
              <a:gd name="T53" fmla="*/ 384 h 511"/>
              <a:gd name="T54" fmla="*/ 239 w 427"/>
              <a:gd name="T55" fmla="*/ 366 h 511"/>
              <a:gd name="T56" fmla="*/ 207 w 427"/>
              <a:gd name="T57" fmla="*/ 340 h 511"/>
              <a:gd name="T58" fmla="*/ 154 w 427"/>
              <a:gd name="T59" fmla="*/ 286 h 511"/>
              <a:gd name="T60" fmla="*/ 204 w 427"/>
              <a:gd name="T61" fmla="*/ 233 h 511"/>
              <a:gd name="T62" fmla="*/ 204 w 427"/>
              <a:gd name="T63" fmla="*/ 205 h 511"/>
              <a:gd name="T64" fmla="*/ 233 w 427"/>
              <a:gd name="T65" fmla="*/ 205 h 511"/>
              <a:gd name="T66" fmla="*/ 233 w 427"/>
              <a:gd name="T67" fmla="*/ 231 h 511"/>
              <a:gd name="T68" fmla="*/ 276 w 427"/>
              <a:gd name="T69" fmla="*/ 241 h 511"/>
              <a:gd name="T70" fmla="*/ 267 w 427"/>
              <a:gd name="T71" fmla="*/ 274 h 511"/>
              <a:gd name="T72" fmla="*/ 225 w 427"/>
              <a:gd name="T73" fmla="*/ 264 h 511"/>
              <a:gd name="T74" fmla="*/ 199 w 427"/>
              <a:gd name="T75" fmla="*/ 281 h 511"/>
              <a:gd name="T76" fmla="*/ 235 w 427"/>
              <a:gd name="T77" fmla="*/ 306 h 511"/>
              <a:gd name="T78" fmla="*/ 284 w 427"/>
              <a:gd name="T79" fmla="*/ 362 h 511"/>
              <a:gd name="T80" fmla="*/ 232 w 427"/>
              <a:gd name="T81" fmla="*/ 417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27" h="511">
                <a:moveTo>
                  <a:pt x="282" y="126"/>
                </a:moveTo>
                <a:lnTo>
                  <a:pt x="332" y="126"/>
                </a:lnTo>
                <a:lnTo>
                  <a:pt x="331" y="96"/>
                </a:lnTo>
                <a:lnTo>
                  <a:pt x="289" y="96"/>
                </a:lnTo>
                <a:lnTo>
                  <a:pt x="329" y="13"/>
                </a:lnTo>
                <a:lnTo>
                  <a:pt x="283" y="9"/>
                </a:lnTo>
                <a:lnTo>
                  <a:pt x="244" y="40"/>
                </a:lnTo>
                <a:lnTo>
                  <a:pt x="257" y="5"/>
                </a:lnTo>
                <a:lnTo>
                  <a:pt x="211" y="0"/>
                </a:lnTo>
                <a:lnTo>
                  <a:pt x="195" y="43"/>
                </a:lnTo>
                <a:lnTo>
                  <a:pt x="170" y="10"/>
                </a:lnTo>
                <a:lnTo>
                  <a:pt x="102" y="7"/>
                </a:lnTo>
                <a:lnTo>
                  <a:pt x="147" y="96"/>
                </a:lnTo>
                <a:lnTo>
                  <a:pt x="106" y="94"/>
                </a:lnTo>
                <a:lnTo>
                  <a:pt x="106" y="126"/>
                </a:lnTo>
                <a:lnTo>
                  <a:pt x="146" y="126"/>
                </a:lnTo>
                <a:cubicBezTo>
                  <a:pt x="61" y="176"/>
                  <a:pt x="0" y="305"/>
                  <a:pt x="0" y="375"/>
                </a:cubicBezTo>
                <a:cubicBezTo>
                  <a:pt x="0" y="462"/>
                  <a:pt x="96" y="511"/>
                  <a:pt x="214" y="511"/>
                </a:cubicBezTo>
                <a:cubicBezTo>
                  <a:pt x="332" y="511"/>
                  <a:pt x="427" y="462"/>
                  <a:pt x="427" y="375"/>
                </a:cubicBezTo>
                <a:cubicBezTo>
                  <a:pt x="427" y="305"/>
                  <a:pt x="366" y="176"/>
                  <a:pt x="282" y="126"/>
                </a:cubicBezTo>
                <a:close/>
                <a:moveTo>
                  <a:pt x="232" y="417"/>
                </a:moveTo>
                <a:lnTo>
                  <a:pt x="232" y="447"/>
                </a:lnTo>
                <a:lnTo>
                  <a:pt x="202" y="447"/>
                </a:lnTo>
                <a:lnTo>
                  <a:pt x="202" y="419"/>
                </a:lnTo>
                <a:cubicBezTo>
                  <a:pt x="183" y="418"/>
                  <a:pt x="163" y="413"/>
                  <a:pt x="152" y="406"/>
                </a:cubicBezTo>
                <a:lnTo>
                  <a:pt x="161" y="371"/>
                </a:lnTo>
                <a:cubicBezTo>
                  <a:pt x="173" y="378"/>
                  <a:pt x="191" y="384"/>
                  <a:pt x="210" y="384"/>
                </a:cubicBezTo>
                <a:cubicBezTo>
                  <a:pt x="227" y="384"/>
                  <a:pt x="239" y="378"/>
                  <a:pt x="239" y="366"/>
                </a:cubicBezTo>
                <a:cubicBezTo>
                  <a:pt x="239" y="355"/>
                  <a:pt x="229" y="347"/>
                  <a:pt x="207" y="340"/>
                </a:cubicBezTo>
                <a:cubicBezTo>
                  <a:pt x="175" y="329"/>
                  <a:pt x="154" y="315"/>
                  <a:pt x="154" y="286"/>
                </a:cubicBezTo>
                <a:cubicBezTo>
                  <a:pt x="154" y="260"/>
                  <a:pt x="172" y="239"/>
                  <a:pt x="204" y="233"/>
                </a:cubicBezTo>
                <a:lnTo>
                  <a:pt x="204" y="205"/>
                </a:lnTo>
                <a:lnTo>
                  <a:pt x="233" y="205"/>
                </a:lnTo>
                <a:lnTo>
                  <a:pt x="233" y="231"/>
                </a:lnTo>
                <a:cubicBezTo>
                  <a:pt x="253" y="232"/>
                  <a:pt x="266" y="236"/>
                  <a:pt x="276" y="241"/>
                </a:cubicBezTo>
                <a:lnTo>
                  <a:pt x="267" y="274"/>
                </a:lnTo>
                <a:cubicBezTo>
                  <a:pt x="260" y="271"/>
                  <a:pt x="246" y="264"/>
                  <a:pt x="225" y="264"/>
                </a:cubicBezTo>
                <a:cubicBezTo>
                  <a:pt x="205" y="264"/>
                  <a:pt x="199" y="272"/>
                  <a:pt x="199" y="281"/>
                </a:cubicBezTo>
                <a:cubicBezTo>
                  <a:pt x="199" y="291"/>
                  <a:pt x="210" y="297"/>
                  <a:pt x="235" y="306"/>
                </a:cubicBezTo>
                <a:cubicBezTo>
                  <a:pt x="270" y="319"/>
                  <a:pt x="284" y="335"/>
                  <a:pt x="284" y="362"/>
                </a:cubicBezTo>
                <a:cubicBezTo>
                  <a:pt x="284" y="388"/>
                  <a:pt x="266" y="411"/>
                  <a:pt x="232" y="4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26" name="椭圆 41"/>
          <p:cNvSpPr/>
          <p:nvPr/>
        </p:nvSpPr>
        <p:spPr>
          <a:xfrm>
            <a:off x="9034750" y="5511170"/>
            <a:ext cx="369036" cy="323034"/>
          </a:xfrm>
          <a:custGeom>
            <a:avLst/>
            <a:gdLst>
              <a:gd name="T0" fmla="*/ 215 w 406"/>
              <a:gd name="T1" fmla="*/ 162 h 356"/>
              <a:gd name="T2" fmla="*/ 157 w 406"/>
              <a:gd name="T3" fmla="*/ 102 h 356"/>
              <a:gd name="T4" fmla="*/ 19 w 406"/>
              <a:gd name="T5" fmla="*/ 242 h 356"/>
              <a:gd name="T6" fmla="*/ 0 w 406"/>
              <a:gd name="T7" fmla="*/ 224 h 356"/>
              <a:gd name="T8" fmla="*/ 157 w 406"/>
              <a:gd name="T9" fmla="*/ 64 h 356"/>
              <a:gd name="T10" fmla="*/ 216 w 406"/>
              <a:gd name="T11" fmla="*/ 124 h 356"/>
              <a:gd name="T12" fmla="*/ 315 w 406"/>
              <a:gd name="T13" fmla="*/ 28 h 356"/>
              <a:gd name="T14" fmla="*/ 287 w 406"/>
              <a:gd name="T15" fmla="*/ 0 h 356"/>
              <a:gd name="T16" fmla="*/ 362 w 406"/>
              <a:gd name="T17" fmla="*/ 0 h 356"/>
              <a:gd name="T18" fmla="*/ 362 w 406"/>
              <a:gd name="T19" fmla="*/ 74 h 356"/>
              <a:gd name="T20" fmla="*/ 334 w 406"/>
              <a:gd name="T21" fmla="*/ 47 h 356"/>
              <a:gd name="T22" fmla="*/ 215 w 406"/>
              <a:gd name="T23" fmla="*/ 162 h 356"/>
              <a:gd name="T24" fmla="*/ 66 w 406"/>
              <a:gd name="T25" fmla="*/ 356 h 356"/>
              <a:gd name="T26" fmla="*/ 156 w 406"/>
              <a:gd name="T27" fmla="*/ 356 h 356"/>
              <a:gd name="T28" fmla="*/ 156 w 406"/>
              <a:gd name="T29" fmla="*/ 230 h 356"/>
              <a:gd name="T30" fmla="*/ 66 w 406"/>
              <a:gd name="T31" fmla="*/ 230 h 356"/>
              <a:gd name="T32" fmla="*/ 66 w 406"/>
              <a:gd name="T33" fmla="*/ 356 h 356"/>
              <a:gd name="T34" fmla="*/ 191 w 406"/>
              <a:gd name="T35" fmla="*/ 356 h 356"/>
              <a:gd name="T36" fmla="*/ 281 w 406"/>
              <a:gd name="T37" fmla="*/ 356 h 356"/>
              <a:gd name="T38" fmla="*/ 281 w 406"/>
              <a:gd name="T39" fmla="*/ 190 h 356"/>
              <a:gd name="T40" fmla="*/ 191 w 406"/>
              <a:gd name="T41" fmla="*/ 190 h 356"/>
              <a:gd name="T42" fmla="*/ 191 w 406"/>
              <a:gd name="T43" fmla="*/ 356 h 356"/>
              <a:gd name="T44" fmla="*/ 316 w 406"/>
              <a:gd name="T45" fmla="*/ 106 h 356"/>
              <a:gd name="T46" fmla="*/ 316 w 406"/>
              <a:gd name="T47" fmla="*/ 356 h 356"/>
              <a:gd name="T48" fmla="*/ 406 w 406"/>
              <a:gd name="T49" fmla="*/ 356 h 356"/>
              <a:gd name="T50" fmla="*/ 406 w 406"/>
              <a:gd name="T51" fmla="*/ 106 h 356"/>
              <a:gd name="T52" fmla="*/ 316 w 406"/>
              <a:gd name="T53" fmla="*/ 10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06" h="356">
                <a:moveTo>
                  <a:pt x="215" y="162"/>
                </a:moveTo>
                <a:lnTo>
                  <a:pt x="157" y="102"/>
                </a:lnTo>
                <a:lnTo>
                  <a:pt x="19" y="242"/>
                </a:lnTo>
                <a:lnTo>
                  <a:pt x="0" y="224"/>
                </a:lnTo>
                <a:lnTo>
                  <a:pt x="157" y="64"/>
                </a:lnTo>
                <a:lnTo>
                  <a:pt x="216" y="124"/>
                </a:lnTo>
                <a:lnTo>
                  <a:pt x="315" y="28"/>
                </a:lnTo>
                <a:lnTo>
                  <a:pt x="287" y="0"/>
                </a:lnTo>
                <a:lnTo>
                  <a:pt x="362" y="0"/>
                </a:lnTo>
                <a:lnTo>
                  <a:pt x="362" y="74"/>
                </a:lnTo>
                <a:lnTo>
                  <a:pt x="334" y="47"/>
                </a:lnTo>
                <a:lnTo>
                  <a:pt x="215" y="162"/>
                </a:lnTo>
                <a:close/>
                <a:moveTo>
                  <a:pt x="66" y="356"/>
                </a:moveTo>
                <a:lnTo>
                  <a:pt x="156" y="356"/>
                </a:lnTo>
                <a:lnTo>
                  <a:pt x="156" y="230"/>
                </a:lnTo>
                <a:lnTo>
                  <a:pt x="66" y="230"/>
                </a:lnTo>
                <a:lnTo>
                  <a:pt x="66" y="356"/>
                </a:lnTo>
                <a:close/>
                <a:moveTo>
                  <a:pt x="191" y="356"/>
                </a:moveTo>
                <a:lnTo>
                  <a:pt x="281" y="356"/>
                </a:lnTo>
                <a:lnTo>
                  <a:pt x="281" y="190"/>
                </a:lnTo>
                <a:lnTo>
                  <a:pt x="191" y="190"/>
                </a:lnTo>
                <a:lnTo>
                  <a:pt x="191" y="356"/>
                </a:lnTo>
                <a:close/>
                <a:moveTo>
                  <a:pt x="316" y="106"/>
                </a:moveTo>
                <a:lnTo>
                  <a:pt x="316" y="356"/>
                </a:lnTo>
                <a:lnTo>
                  <a:pt x="406" y="356"/>
                </a:lnTo>
                <a:lnTo>
                  <a:pt x="406" y="106"/>
                </a:lnTo>
                <a:lnTo>
                  <a:pt x="316" y="1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  <p:sp>
        <p:nvSpPr>
          <p:cNvPr id="33" name="椭圆 42"/>
          <p:cNvSpPr/>
          <p:nvPr/>
        </p:nvSpPr>
        <p:spPr>
          <a:xfrm>
            <a:off x="10241815" y="5489218"/>
            <a:ext cx="369036" cy="366938"/>
          </a:xfrm>
          <a:custGeom>
            <a:avLst/>
            <a:gdLst>
              <a:gd name="T0" fmla="*/ 3682 w 4808"/>
              <a:gd name="T1" fmla="*/ 2763 h 4789"/>
              <a:gd name="T2" fmla="*/ 3420 w 4808"/>
              <a:gd name="T3" fmla="*/ 2703 h 4789"/>
              <a:gd name="T4" fmla="*/ 3026 w 4808"/>
              <a:gd name="T5" fmla="*/ 2392 h 4789"/>
              <a:gd name="T6" fmla="*/ 2818 w 4808"/>
              <a:gd name="T7" fmla="*/ 2517 h 4789"/>
              <a:gd name="T8" fmla="*/ 3219 w 4808"/>
              <a:gd name="T9" fmla="*/ 1876 h 4789"/>
              <a:gd name="T10" fmla="*/ 3609 w 4808"/>
              <a:gd name="T11" fmla="*/ 1953 h 4789"/>
              <a:gd name="T12" fmla="*/ 4553 w 4808"/>
              <a:gd name="T13" fmla="*/ 720 h 4789"/>
              <a:gd name="T14" fmla="*/ 4388 w 4808"/>
              <a:gd name="T15" fmla="*/ 680 h 4789"/>
              <a:gd name="T16" fmla="*/ 3872 w 4808"/>
              <a:gd name="T17" fmla="*/ 1161 h 4789"/>
              <a:gd name="T18" fmla="*/ 3859 w 4808"/>
              <a:gd name="T19" fmla="*/ 1160 h 4789"/>
              <a:gd name="T20" fmla="*/ 3491 w 4808"/>
              <a:gd name="T21" fmla="*/ 1099 h 4789"/>
              <a:gd name="T22" fmla="*/ 3432 w 4808"/>
              <a:gd name="T23" fmla="*/ 731 h 4789"/>
              <a:gd name="T24" fmla="*/ 3454 w 4808"/>
              <a:gd name="T25" fmla="*/ 658 h 4789"/>
              <a:gd name="T26" fmla="*/ 3938 w 4808"/>
              <a:gd name="T27" fmla="*/ 104 h 4789"/>
              <a:gd name="T28" fmla="*/ 3609 w 4808"/>
              <a:gd name="T29" fmla="*/ 0 h 4789"/>
              <a:gd name="T30" fmla="*/ 2710 w 4808"/>
              <a:gd name="T31" fmla="*/ 1369 h 4789"/>
              <a:gd name="T32" fmla="*/ 1300 w 4808"/>
              <a:gd name="T33" fmla="*/ 999 h 4789"/>
              <a:gd name="T34" fmla="*/ 1309 w 4808"/>
              <a:gd name="T35" fmla="*/ 892 h 4789"/>
              <a:gd name="T36" fmla="*/ 865 w 4808"/>
              <a:gd name="T37" fmla="*/ 294 h 4789"/>
              <a:gd name="T38" fmla="*/ 665 w 4808"/>
              <a:gd name="T39" fmla="*/ 298 h 4789"/>
              <a:gd name="T40" fmla="*/ 278 w 4808"/>
              <a:gd name="T41" fmla="*/ 787 h 4789"/>
              <a:gd name="T42" fmla="*/ 630 w 4808"/>
              <a:gd name="T43" fmla="*/ 1163 h 4789"/>
              <a:gd name="T44" fmla="*/ 926 w 4808"/>
              <a:gd name="T45" fmla="*/ 1291 h 4789"/>
              <a:gd name="T46" fmla="*/ 1018 w 4808"/>
              <a:gd name="T47" fmla="*/ 1282 h 4789"/>
              <a:gd name="T48" fmla="*/ 1485 w 4808"/>
              <a:gd name="T49" fmla="*/ 2594 h 4789"/>
              <a:gd name="T50" fmla="*/ 1037 w 4808"/>
              <a:gd name="T51" fmla="*/ 2572 h 4789"/>
              <a:gd name="T52" fmla="*/ 92 w 4808"/>
              <a:gd name="T53" fmla="*/ 3809 h 4789"/>
              <a:gd name="T54" fmla="*/ 186 w 4808"/>
              <a:gd name="T55" fmla="*/ 3882 h 4789"/>
              <a:gd name="T56" fmla="*/ 727 w 4808"/>
              <a:gd name="T57" fmla="*/ 3384 h 4789"/>
              <a:gd name="T58" fmla="*/ 789 w 4808"/>
              <a:gd name="T59" fmla="*/ 3371 h 4789"/>
              <a:gd name="T60" fmla="*/ 796 w 4808"/>
              <a:gd name="T61" fmla="*/ 3372 h 4789"/>
              <a:gd name="T62" fmla="*/ 1218 w 4808"/>
              <a:gd name="T63" fmla="*/ 3798 h 4789"/>
              <a:gd name="T64" fmla="*/ 1192 w 4808"/>
              <a:gd name="T65" fmla="*/ 3873 h 4789"/>
              <a:gd name="T66" fmla="*/ 707 w 4808"/>
              <a:gd name="T67" fmla="*/ 4427 h 4789"/>
              <a:gd name="T68" fmla="*/ 1037 w 4808"/>
              <a:gd name="T69" fmla="*/ 4531 h 4789"/>
              <a:gd name="T70" fmla="*/ 2016 w 4808"/>
              <a:gd name="T71" fmla="*/ 3551 h 4789"/>
              <a:gd name="T72" fmla="*/ 1994 w 4808"/>
              <a:gd name="T73" fmla="*/ 3103 h 4789"/>
              <a:gd name="T74" fmla="*/ 2535 w 4808"/>
              <a:gd name="T75" fmla="*/ 2799 h 4789"/>
              <a:gd name="T76" fmla="*/ 2410 w 4808"/>
              <a:gd name="T77" fmla="*/ 3007 h 4789"/>
              <a:gd name="T78" fmla="*/ 2721 w 4808"/>
              <a:gd name="T79" fmla="*/ 3401 h 4789"/>
              <a:gd name="T80" fmla="*/ 2781 w 4808"/>
              <a:gd name="T81" fmla="*/ 3663 h 4789"/>
              <a:gd name="T82" fmla="*/ 4013 w 4808"/>
              <a:gd name="T83" fmla="*/ 4789 h 4789"/>
              <a:gd name="T84" fmla="*/ 4734 w 4808"/>
              <a:gd name="T85" fmla="*/ 4173 h 4789"/>
              <a:gd name="T86" fmla="*/ 4734 w 4808"/>
              <a:gd name="T87" fmla="*/ 3815 h 4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808" h="4789">
                <a:moveTo>
                  <a:pt x="4734" y="3815"/>
                </a:moveTo>
                <a:lnTo>
                  <a:pt x="3682" y="2763"/>
                </a:lnTo>
                <a:cubicBezTo>
                  <a:pt x="3634" y="2715"/>
                  <a:pt x="3570" y="2689"/>
                  <a:pt x="3502" y="2689"/>
                </a:cubicBezTo>
                <a:cubicBezTo>
                  <a:pt x="3474" y="2689"/>
                  <a:pt x="3446" y="2694"/>
                  <a:pt x="3420" y="2703"/>
                </a:cubicBezTo>
                <a:lnTo>
                  <a:pt x="3167" y="2450"/>
                </a:lnTo>
                <a:cubicBezTo>
                  <a:pt x="3130" y="2413"/>
                  <a:pt x="3079" y="2392"/>
                  <a:pt x="3026" y="2392"/>
                </a:cubicBezTo>
                <a:cubicBezTo>
                  <a:pt x="2972" y="2392"/>
                  <a:pt x="2922" y="2413"/>
                  <a:pt x="2884" y="2450"/>
                </a:cubicBezTo>
                <a:lnTo>
                  <a:pt x="2818" y="2517"/>
                </a:lnTo>
                <a:lnTo>
                  <a:pt x="2699" y="2398"/>
                </a:lnTo>
                <a:lnTo>
                  <a:pt x="3219" y="1876"/>
                </a:lnTo>
                <a:cubicBezTo>
                  <a:pt x="3340" y="1928"/>
                  <a:pt x="3472" y="1953"/>
                  <a:pt x="3609" y="1953"/>
                </a:cubicBezTo>
                <a:lnTo>
                  <a:pt x="3609" y="1953"/>
                </a:lnTo>
                <a:cubicBezTo>
                  <a:pt x="3870" y="1953"/>
                  <a:pt x="4116" y="1854"/>
                  <a:pt x="4301" y="1669"/>
                </a:cubicBezTo>
                <a:cubicBezTo>
                  <a:pt x="4549" y="1421"/>
                  <a:pt x="4646" y="1059"/>
                  <a:pt x="4553" y="720"/>
                </a:cubicBezTo>
                <a:cubicBezTo>
                  <a:pt x="4542" y="678"/>
                  <a:pt x="4502" y="648"/>
                  <a:pt x="4459" y="648"/>
                </a:cubicBezTo>
                <a:cubicBezTo>
                  <a:pt x="4441" y="648"/>
                  <a:pt x="4413" y="654"/>
                  <a:pt x="4388" y="680"/>
                </a:cubicBezTo>
                <a:cubicBezTo>
                  <a:pt x="4384" y="683"/>
                  <a:pt x="4034" y="1030"/>
                  <a:pt x="3918" y="1146"/>
                </a:cubicBezTo>
                <a:cubicBezTo>
                  <a:pt x="3906" y="1159"/>
                  <a:pt x="3885" y="1161"/>
                  <a:pt x="3872" y="1161"/>
                </a:cubicBezTo>
                <a:cubicBezTo>
                  <a:pt x="3864" y="1161"/>
                  <a:pt x="3859" y="1160"/>
                  <a:pt x="3859" y="1160"/>
                </a:cubicBezTo>
                <a:lnTo>
                  <a:pt x="3859" y="1160"/>
                </a:lnTo>
                <a:lnTo>
                  <a:pt x="3851" y="1159"/>
                </a:lnTo>
                <a:cubicBezTo>
                  <a:pt x="3707" y="1146"/>
                  <a:pt x="3535" y="1119"/>
                  <a:pt x="3491" y="1099"/>
                </a:cubicBezTo>
                <a:cubicBezTo>
                  <a:pt x="3470" y="1055"/>
                  <a:pt x="3445" y="879"/>
                  <a:pt x="3432" y="733"/>
                </a:cubicBezTo>
                <a:lnTo>
                  <a:pt x="3432" y="731"/>
                </a:lnTo>
                <a:lnTo>
                  <a:pt x="3429" y="727"/>
                </a:lnTo>
                <a:cubicBezTo>
                  <a:pt x="3428" y="720"/>
                  <a:pt x="3425" y="687"/>
                  <a:pt x="3454" y="658"/>
                </a:cubicBezTo>
                <a:cubicBezTo>
                  <a:pt x="3574" y="538"/>
                  <a:pt x="3905" y="204"/>
                  <a:pt x="3908" y="201"/>
                </a:cubicBezTo>
                <a:cubicBezTo>
                  <a:pt x="3936" y="173"/>
                  <a:pt x="3947" y="138"/>
                  <a:pt x="3938" y="104"/>
                </a:cubicBezTo>
                <a:cubicBezTo>
                  <a:pt x="3927" y="64"/>
                  <a:pt x="3893" y="42"/>
                  <a:pt x="3865" y="34"/>
                </a:cubicBezTo>
                <a:cubicBezTo>
                  <a:pt x="3782" y="11"/>
                  <a:pt x="3695" y="0"/>
                  <a:pt x="3609" y="0"/>
                </a:cubicBezTo>
                <a:cubicBezTo>
                  <a:pt x="3347" y="0"/>
                  <a:pt x="3101" y="102"/>
                  <a:pt x="2916" y="287"/>
                </a:cubicBezTo>
                <a:cubicBezTo>
                  <a:pt x="2624" y="579"/>
                  <a:pt x="2555" y="1011"/>
                  <a:pt x="2710" y="1369"/>
                </a:cubicBezTo>
                <a:lnTo>
                  <a:pt x="2190" y="1889"/>
                </a:lnTo>
                <a:lnTo>
                  <a:pt x="1300" y="999"/>
                </a:lnTo>
                <a:cubicBezTo>
                  <a:pt x="1300" y="998"/>
                  <a:pt x="1299" y="998"/>
                  <a:pt x="1299" y="997"/>
                </a:cubicBezTo>
                <a:cubicBezTo>
                  <a:pt x="1307" y="963"/>
                  <a:pt x="1311" y="928"/>
                  <a:pt x="1309" y="892"/>
                </a:cubicBezTo>
                <a:cubicBezTo>
                  <a:pt x="1305" y="788"/>
                  <a:pt x="1260" y="689"/>
                  <a:pt x="1182" y="611"/>
                </a:cubicBezTo>
                <a:lnTo>
                  <a:pt x="865" y="294"/>
                </a:lnTo>
                <a:cubicBezTo>
                  <a:pt x="858" y="288"/>
                  <a:pt x="821" y="253"/>
                  <a:pt x="766" y="253"/>
                </a:cubicBezTo>
                <a:cubicBezTo>
                  <a:pt x="740" y="253"/>
                  <a:pt x="702" y="261"/>
                  <a:pt x="665" y="298"/>
                </a:cubicBezTo>
                <a:lnTo>
                  <a:pt x="318" y="645"/>
                </a:lnTo>
                <a:cubicBezTo>
                  <a:pt x="277" y="685"/>
                  <a:pt x="263" y="737"/>
                  <a:pt x="278" y="787"/>
                </a:cubicBezTo>
                <a:cubicBezTo>
                  <a:pt x="288" y="820"/>
                  <a:pt x="308" y="842"/>
                  <a:pt x="314" y="848"/>
                </a:cubicBezTo>
                <a:lnTo>
                  <a:pt x="630" y="1163"/>
                </a:lnTo>
                <a:cubicBezTo>
                  <a:pt x="712" y="1246"/>
                  <a:pt x="817" y="1291"/>
                  <a:pt x="926" y="1291"/>
                </a:cubicBezTo>
                <a:lnTo>
                  <a:pt x="926" y="1291"/>
                </a:lnTo>
                <a:cubicBezTo>
                  <a:pt x="957" y="1291"/>
                  <a:pt x="987" y="1287"/>
                  <a:pt x="1016" y="1280"/>
                </a:cubicBezTo>
                <a:cubicBezTo>
                  <a:pt x="1017" y="1281"/>
                  <a:pt x="1017" y="1281"/>
                  <a:pt x="1018" y="1282"/>
                </a:cubicBezTo>
                <a:lnTo>
                  <a:pt x="1907" y="2171"/>
                </a:lnTo>
                <a:lnTo>
                  <a:pt x="1485" y="2594"/>
                </a:lnTo>
                <a:cubicBezTo>
                  <a:pt x="1466" y="2613"/>
                  <a:pt x="1449" y="2634"/>
                  <a:pt x="1435" y="2656"/>
                </a:cubicBezTo>
                <a:cubicBezTo>
                  <a:pt x="1311" y="2601"/>
                  <a:pt x="1176" y="2572"/>
                  <a:pt x="1037" y="2572"/>
                </a:cubicBezTo>
                <a:cubicBezTo>
                  <a:pt x="775" y="2572"/>
                  <a:pt x="529" y="2674"/>
                  <a:pt x="344" y="2859"/>
                </a:cubicBezTo>
                <a:cubicBezTo>
                  <a:pt x="96" y="3106"/>
                  <a:pt x="0" y="3471"/>
                  <a:pt x="92" y="3809"/>
                </a:cubicBezTo>
                <a:cubicBezTo>
                  <a:pt x="103" y="3852"/>
                  <a:pt x="143" y="3882"/>
                  <a:pt x="186" y="3882"/>
                </a:cubicBezTo>
                <a:lnTo>
                  <a:pt x="186" y="3882"/>
                </a:lnTo>
                <a:cubicBezTo>
                  <a:pt x="204" y="3882"/>
                  <a:pt x="232" y="3877"/>
                  <a:pt x="258" y="3851"/>
                </a:cubicBezTo>
                <a:cubicBezTo>
                  <a:pt x="261" y="3847"/>
                  <a:pt x="611" y="3500"/>
                  <a:pt x="727" y="3384"/>
                </a:cubicBezTo>
                <a:cubicBezTo>
                  <a:pt x="740" y="3372"/>
                  <a:pt x="762" y="3370"/>
                  <a:pt x="774" y="3370"/>
                </a:cubicBezTo>
                <a:cubicBezTo>
                  <a:pt x="783" y="3370"/>
                  <a:pt x="789" y="3371"/>
                  <a:pt x="789" y="3371"/>
                </a:cubicBezTo>
                <a:lnTo>
                  <a:pt x="789" y="3371"/>
                </a:lnTo>
                <a:lnTo>
                  <a:pt x="796" y="3372"/>
                </a:lnTo>
                <a:cubicBezTo>
                  <a:pt x="940" y="3385"/>
                  <a:pt x="1113" y="3411"/>
                  <a:pt x="1157" y="3431"/>
                </a:cubicBezTo>
                <a:cubicBezTo>
                  <a:pt x="1178" y="3475"/>
                  <a:pt x="1205" y="3652"/>
                  <a:pt x="1218" y="3798"/>
                </a:cubicBezTo>
                <a:lnTo>
                  <a:pt x="1219" y="3805"/>
                </a:lnTo>
                <a:cubicBezTo>
                  <a:pt x="1219" y="3805"/>
                  <a:pt x="1223" y="3842"/>
                  <a:pt x="1192" y="3873"/>
                </a:cubicBezTo>
                <a:cubicBezTo>
                  <a:pt x="1072" y="3993"/>
                  <a:pt x="741" y="4327"/>
                  <a:pt x="738" y="4330"/>
                </a:cubicBezTo>
                <a:cubicBezTo>
                  <a:pt x="710" y="4358"/>
                  <a:pt x="699" y="4393"/>
                  <a:pt x="707" y="4427"/>
                </a:cubicBezTo>
                <a:cubicBezTo>
                  <a:pt x="718" y="4467"/>
                  <a:pt x="752" y="4489"/>
                  <a:pt x="780" y="4497"/>
                </a:cubicBezTo>
                <a:cubicBezTo>
                  <a:pt x="864" y="4519"/>
                  <a:pt x="950" y="4531"/>
                  <a:pt x="1037" y="4531"/>
                </a:cubicBezTo>
                <a:cubicBezTo>
                  <a:pt x="1298" y="4531"/>
                  <a:pt x="1544" y="4429"/>
                  <a:pt x="1729" y="4244"/>
                </a:cubicBezTo>
                <a:cubicBezTo>
                  <a:pt x="1914" y="4059"/>
                  <a:pt x="2016" y="3813"/>
                  <a:pt x="2016" y="3551"/>
                </a:cubicBezTo>
                <a:cubicBezTo>
                  <a:pt x="2016" y="3412"/>
                  <a:pt x="1987" y="3277"/>
                  <a:pt x="1932" y="3153"/>
                </a:cubicBezTo>
                <a:cubicBezTo>
                  <a:pt x="1954" y="3139"/>
                  <a:pt x="1975" y="3122"/>
                  <a:pt x="1994" y="3103"/>
                </a:cubicBezTo>
                <a:lnTo>
                  <a:pt x="2417" y="2681"/>
                </a:lnTo>
                <a:lnTo>
                  <a:pt x="2535" y="2799"/>
                </a:lnTo>
                <a:lnTo>
                  <a:pt x="2469" y="2866"/>
                </a:lnTo>
                <a:cubicBezTo>
                  <a:pt x="2431" y="2904"/>
                  <a:pt x="2410" y="2954"/>
                  <a:pt x="2410" y="3007"/>
                </a:cubicBezTo>
                <a:cubicBezTo>
                  <a:pt x="2410" y="3061"/>
                  <a:pt x="2431" y="3111"/>
                  <a:pt x="2469" y="3149"/>
                </a:cubicBezTo>
                <a:lnTo>
                  <a:pt x="2721" y="3401"/>
                </a:lnTo>
                <a:cubicBezTo>
                  <a:pt x="2712" y="3427"/>
                  <a:pt x="2707" y="3455"/>
                  <a:pt x="2707" y="3484"/>
                </a:cubicBezTo>
                <a:cubicBezTo>
                  <a:pt x="2707" y="3552"/>
                  <a:pt x="2734" y="3615"/>
                  <a:pt x="2781" y="3663"/>
                </a:cubicBezTo>
                <a:lnTo>
                  <a:pt x="3834" y="4715"/>
                </a:lnTo>
                <a:cubicBezTo>
                  <a:pt x="3881" y="4763"/>
                  <a:pt x="3945" y="4789"/>
                  <a:pt x="4013" y="4789"/>
                </a:cubicBezTo>
                <a:cubicBezTo>
                  <a:pt x="4081" y="4789"/>
                  <a:pt x="4144" y="4763"/>
                  <a:pt x="4192" y="4715"/>
                </a:cubicBezTo>
                <a:lnTo>
                  <a:pt x="4734" y="4173"/>
                </a:lnTo>
                <a:cubicBezTo>
                  <a:pt x="4782" y="4126"/>
                  <a:pt x="4808" y="4062"/>
                  <a:pt x="4808" y="3994"/>
                </a:cubicBezTo>
                <a:cubicBezTo>
                  <a:pt x="4808" y="3926"/>
                  <a:pt x="4782" y="3863"/>
                  <a:pt x="4734" y="38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/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/>
      <p:bldP spid="28" grpId="0"/>
      <p:bldP spid="29" grpId="0"/>
      <p:bldP spid="30" grpId="0"/>
      <p:bldP spid="31" grpId="0"/>
      <p:bldP spid="32" grpId="0"/>
      <p:bldP spid="34" grpId="0" animBg="1"/>
      <p:bldP spid="35" grpId="0" animBg="1"/>
      <p:bldP spid="36" grpId="0" animBg="1"/>
      <p:bldP spid="37" grpId="0" animBg="1"/>
      <p:bldP spid="24" grpId="0" animBg="1"/>
      <p:bldP spid="25" grpId="0" animBg="1"/>
      <p:bldP spid="26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499058" y="3727453"/>
            <a:ext cx="9193889" cy="504825"/>
            <a:chOff x="1499056" y="3727450"/>
            <a:chExt cx="9193889" cy="504825"/>
          </a:xfrm>
        </p:grpSpPr>
        <p:grpSp>
          <p:nvGrpSpPr>
            <p:cNvPr id="6" name="组合 5"/>
            <p:cNvGrpSpPr/>
            <p:nvPr/>
          </p:nvGrpSpPr>
          <p:grpSpPr>
            <a:xfrm>
              <a:off x="1499056" y="3727450"/>
              <a:ext cx="9193889" cy="504825"/>
              <a:chOff x="1436916" y="3536950"/>
              <a:chExt cx="9193889" cy="504825"/>
            </a:xfrm>
          </p:grpSpPr>
          <p:sp>
            <p:nvSpPr>
              <p:cNvPr id="2" name="平行四边形 1"/>
              <p:cNvSpPr/>
              <p:nvPr/>
            </p:nvSpPr>
            <p:spPr>
              <a:xfrm>
                <a:off x="1436916" y="3536950"/>
                <a:ext cx="2075542" cy="504825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平行四边形 2"/>
              <p:cNvSpPr/>
              <p:nvPr/>
            </p:nvSpPr>
            <p:spPr>
              <a:xfrm>
                <a:off x="3809698" y="3536950"/>
                <a:ext cx="2075542" cy="504825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平行四边形 3"/>
              <p:cNvSpPr/>
              <p:nvPr/>
            </p:nvSpPr>
            <p:spPr>
              <a:xfrm>
                <a:off x="6182480" y="3536950"/>
                <a:ext cx="2075542" cy="504825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平行四边形 4"/>
              <p:cNvSpPr/>
              <p:nvPr/>
            </p:nvSpPr>
            <p:spPr>
              <a:xfrm>
                <a:off x="8555263" y="3536950"/>
                <a:ext cx="2075542" cy="504825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" name="文本框 7"/>
            <p:cNvSpPr txBox="1"/>
            <p:nvPr/>
          </p:nvSpPr>
          <p:spPr>
            <a:xfrm>
              <a:off x="1787979" y="3797398"/>
              <a:ext cx="1497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2017-2018</a:t>
              </a:r>
              <a:endParaRPr lang="zh-CN" altLang="en-US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160761" y="3797398"/>
              <a:ext cx="1497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2018-2019</a:t>
              </a:r>
              <a:endParaRPr lang="zh-CN" altLang="en-US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533542" y="3797398"/>
              <a:ext cx="1497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2019-2020</a:t>
              </a:r>
              <a:endParaRPr lang="zh-CN" altLang="en-US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906325" y="3797398"/>
              <a:ext cx="1497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2020-2021</a:t>
              </a:r>
              <a:endParaRPr lang="zh-CN" altLang="en-US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</p:grpSp>
      <p:cxnSp>
        <p:nvCxnSpPr>
          <p:cNvPr id="13" name="直接连接符 12"/>
          <p:cNvCxnSpPr/>
          <p:nvPr/>
        </p:nvCxnSpPr>
        <p:spPr>
          <a:xfrm>
            <a:off x="1647825" y="2895600"/>
            <a:ext cx="0" cy="762000"/>
          </a:xfrm>
          <a:prstGeom prst="line">
            <a:avLst/>
          </a:prstGeom>
          <a:solidFill>
            <a:schemeClr val="accent3"/>
          </a:solidFill>
          <a:ln w="19050"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391275" y="2895600"/>
            <a:ext cx="0" cy="762000"/>
          </a:xfrm>
          <a:prstGeom prst="line">
            <a:avLst/>
          </a:prstGeom>
          <a:solidFill>
            <a:schemeClr val="accent3"/>
          </a:solidFill>
          <a:ln w="19050"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10582275" y="4333875"/>
            <a:ext cx="0" cy="762000"/>
          </a:xfrm>
          <a:prstGeom prst="line">
            <a:avLst/>
          </a:prstGeom>
          <a:solidFill>
            <a:schemeClr val="accent3"/>
          </a:solidFill>
          <a:ln w="19050"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5810251" y="4333875"/>
            <a:ext cx="0" cy="762000"/>
          </a:xfrm>
          <a:prstGeom prst="line">
            <a:avLst/>
          </a:prstGeom>
          <a:solidFill>
            <a:schemeClr val="accent3"/>
          </a:solidFill>
          <a:ln w="19050"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9" name="组合 18"/>
          <p:cNvGrpSpPr/>
          <p:nvPr/>
        </p:nvGrpSpPr>
        <p:grpSpPr>
          <a:xfrm>
            <a:off x="1809753" y="2496474"/>
            <a:ext cx="2905115" cy="1003767"/>
            <a:chOff x="1809751" y="2496470"/>
            <a:chExt cx="2905115" cy="1003767"/>
          </a:xfrm>
        </p:grpSpPr>
        <p:sp>
          <p:nvSpPr>
            <p:cNvPr id="17" name="文本框 16"/>
            <p:cNvSpPr txBox="1"/>
            <p:nvPr/>
          </p:nvSpPr>
          <p:spPr>
            <a:xfrm>
              <a:off x="1809751" y="2934313"/>
              <a:ext cx="2905115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岗位经历</a:t>
              </a:r>
              <a:endParaRPr lang="en-US" altLang="zh-CN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569157" y="2496474"/>
            <a:ext cx="2905115" cy="1003767"/>
            <a:chOff x="1809751" y="2496470"/>
            <a:chExt cx="2905115" cy="1003767"/>
          </a:xfrm>
        </p:grpSpPr>
        <p:sp>
          <p:nvSpPr>
            <p:cNvPr id="21" name="文本框 20"/>
            <p:cNvSpPr txBox="1"/>
            <p:nvPr/>
          </p:nvSpPr>
          <p:spPr>
            <a:xfrm>
              <a:off x="1809751" y="2934313"/>
              <a:ext cx="2905115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809751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岗位经历</a:t>
              </a:r>
              <a:endParaRPr lang="en-US" altLang="zh-CN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508433" y="4600920"/>
            <a:ext cx="2905115" cy="1003767"/>
            <a:chOff x="1809751" y="2496470"/>
            <a:chExt cx="2905115" cy="1003767"/>
          </a:xfrm>
        </p:grpSpPr>
        <p:sp>
          <p:nvSpPr>
            <p:cNvPr id="24" name="文本框 23"/>
            <p:cNvSpPr txBox="1"/>
            <p:nvPr/>
          </p:nvSpPr>
          <p:spPr>
            <a:xfrm>
              <a:off x="1809751" y="2934313"/>
              <a:ext cx="2905115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3200382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zh-CN" alt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岗位经历</a:t>
              </a:r>
              <a:endParaRPr lang="en-US" altLang="zh-CN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727253" y="4600920"/>
            <a:ext cx="2905115" cy="1003767"/>
            <a:chOff x="1809751" y="2496470"/>
            <a:chExt cx="2905115" cy="1003767"/>
          </a:xfrm>
        </p:grpSpPr>
        <p:sp>
          <p:nvSpPr>
            <p:cNvPr id="27" name="文本框 26"/>
            <p:cNvSpPr txBox="1"/>
            <p:nvPr/>
          </p:nvSpPr>
          <p:spPr>
            <a:xfrm>
              <a:off x="1809751" y="2934313"/>
              <a:ext cx="2905115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print the presentation and make it into a film to be used in a wider field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3200382" y="2496470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zh-CN" alt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岗位经历</a:t>
              </a:r>
              <a:endParaRPr lang="en-US" altLang="zh-CN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个人简介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个人简介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465454" y="2482429"/>
            <a:ext cx="9257579" cy="513346"/>
            <a:chOff x="1465455" y="2482429"/>
            <a:chExt cx="9257578" cy="513346"/>
          </a:xfrm>
        </p:grpSpPr>
        <p:grpSp>
          <p:nvGrpSpPr>
            <p:cNvPr id="11" name="组合 10"/>
            <p:cNvGrpSpPr/>
            <p:nvPr/>
          </p:nvGrpSpPr>
          <p:grpSpPr>
            <a:xfrm>
              <a:off x="1465455" y="2522331"/>
              <a:ext cx="7392795" cy="400584"/>
              <a:chOff x="1768860" y="2721115"/>
              <a:chExt cx="8403840" cy="707885"/>
            </a:xfrm>
          </p:grpSpPr>
          <p:sp>
            <p:nvSpPr>
              <p:cNvPr id="10" name="矩形: 圆角 9"/>
              <p:cNvSpPr/>
              <p:nvPr/>
            </p:nvSpPr>
            <p:spPr>
              <a:xfrm>
                <a:off x="1768860" y="2721115"/>
                <a:ext cx="8403840" cy="707885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矩形: 圆角 8"/>
              <p:cNvSpPr/>
              <p:nvPr/>
            </p:nvSpPr>
            <p:spPr>
              <a:xfrm>
                <a:off x="1768860" y="2721115"/>
                <a:ext cx="5755890" cy="707885"/>
              </a:xfrm>
              <a:prstGeom prst="roundRect">
                <a:avLst>
                  <a:gd name="adj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9208549" y="2482429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创新能力</a:t>
              </a:r>
              <a:endParaRPr lang="en-US" altLang="zh-CN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7277091" y="2568154"/>
              <a:ext cx="1514484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4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65%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465454" y="3259912"/>
            <a:ext cx="9257579" cy="513346"/>
            <a:chOff x="1465455" y="3259912"/>
            <a:chExt cx="9257578" cy="513346"/>
          </a:xfrm>
        </p:grpSpPr>
        <p:grpSp>
          <p:nvGrpSpPr>
            <p:cNvPr id="12" name="组合 11"/>
            <p:cNvGrpSpPr/>
            <p:nvPr/>
          </p:nvGrpSpPr>
          <p:grpSpPr>
            <a:xfrm>
              <a:off x="1465455" y="3358972"/>
              <a:ext cx="7392795" cy="400584"/>
              <a:chOff x="1768860" y="2721115"/>
              <a:chExt cx="8403840" cy="707885"/>
            </a:xfrm>
          </p:grpSpPr>
          <p:sp>
            <p:nvSpPr>
              <p:cNvPr id="13" name="矩形: 圆角 12"/>
              <p:cNvSpPr/>
              <p:nvPr/>
            </p:nvSpPr>
            <p:spPr>
              <a:xfrm>
                <a:off x="1768860" y="2721115"/>
                <a:ext cx="8403840" cy="707885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矩形: 圆角 13"/>
              <p:cNvSpPr/>
              <p:nvPr/>
            </p:nvSpPr>
            <p:spPr>
              <a:xfrm>
                <a:off x="1768860" y="2721115"/>
                <a:ext cx="4433703" cy="707885"/>
              </a:xfrm>
              <a:prstGeom prst="roundRect">
                <a:avLst>
                  <a:gd name="adj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9208549" y="3259912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策划能力</a:t>
              </a:r>
              <a:endParaRPr lang="en-US" altLang="zh-CN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277091" y="3345637"/>
              <a:ext cx="1514484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4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50%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465454" y="4155711"/>
            <a:ext cx="9257579" cy="513346"/>
            <a:chOff x="1465455" y="4155711"/>
            <a:chExt cx="9257578" cy="513346"/>
          </a:xfrm>
        </p:grpSpPr>
        <p:grpSp>
          <p:nvGrpSpPr>
            <p:cNvPr id="15" name="组合 14"/>
            <p:cNvGrpSpPr/>
            <p:nvPr/>
          </p:nvGrpSpPr>
          <p:grpSpPr>
            <a:xfrm>
              <a:off x="1465455" y="4195613"/>
              <a:ext cx="7392795" cy="400584"/>
              <a:chOff x="1768860" y="2721115"/>
              <a:chExt cx="8403840" cy="707885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1768860" y="2721115"/>
                <a:ext cx="8403840" cy="707885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矩形: 圆角 16"/>
              <p:cNvSpPr/>
              <p:nvPr/>
            </p:nvSpPr>
            <p:spPr>
              <a:xfrm>
                <a:off x="1768860" y="2721115"/>
                <a:ext cx="7248891" cy="707885"/>
              </a:xfrm>
              <a:prstGeom prst="roundRect">
                <a:avLst>
                  <a:gd name="adj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9208549" y="4155711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执行能力</a:t>
              </a:r>
              <a:endParaRPr lang="en-US" altLang="zh-CN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7277091" y="4241436"/>
              <a:ext cx="1514484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4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82%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465454" y="4992353"/>
            <a:ext cx="9257579" cy="513346"/>
            <a:chOff x="1465455" y="4992353"/>
            <a:chExt cx="9257578" cy="513346"/>
          </a:xfrm>
        </p:grpSpPr>
        <p:grpSp>
          <p:nvGrpSpPr>
            <p:cNvPr id="18" name="组合 17"/>
            <p:cNvGrpSpPr/>
            <p:nvPr/>
          </p:nvGrpSpPr>
          <p:grpSpPr>
            <a:xfrm>
              <a:off x="1465455" y="5032255"/>
              <a:ext cx="7392795" cy="400584"/>
              <a:chOff x="1768860" y="2721115"/>
              <a:chExt cx="8403840" cy="707885"/>
            </a:xfrm>
          </p:grpSpPr>
          <p:sp>
            <p:nvSpPr>
              <p:cNvPr id="19" name="矩形: 圆角 18"/>
              <p:cNvSpPr/>
              <p:nvPr/>
            </p:nvSpPr>
            <p:spPr>
              <a:xfrm>
                <a:off x="1768860" y="2721115"/>
                <a:ext cx="8403840" cy="707885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矩形: 圆角 19"/>
              <p:cNvSpPr/>
              <p:nvPr/>
            </p:nvSpPr>
            <p:spPr>
              <a:xfrm>
                <a:off x="1768860" y="2721115"/>
                <a:ext cx="3365375" cy="707885"/>
              </a:xfrm>
              <a:prstGeom prst="roundRect">
                <a:avLst>
                  <a:gd name="adj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9208549" y="4992353"/>
              <a:ext cx="1514484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管理经验</a:t>
              </a:r>
              <a:endParaRPr lang="en-US" altLang="zh-CN" sz="2400" b="1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277091" y="5078078"/>
              <a:ext cx="1514484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4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43%</a:t>
              </a:r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2982250" y="2464156"/>
            <a:ext cx="6047204" cy="3098088"/>
            <a:chOff x="4303379" y="2662115"/>
            <a:chExt cx="13407707" cy="6869006"/>
          </a:xfrm>
        </p:grpSpPr>
        <p:sp>
          <p:nvSpPr>
            <p:cNvPr id="3" name="Oval 52"/>
            <p:cNvSpPr/>
            <p:nvPr/>
          </p:nvSpPr>
          <p:spPr>
            <a:xfrm>
              <a:off x="7151671" y="6131755"/>
              <a:ext cx="2141508" cy="2146298"/>
            </a:xfrm>
            <a:prstGeom prst="ellipse">
              <a:avLst/>
            </a:prstGeom>
            <a:solidFill>
              <a:schemeClr val="accent3"/>
            </a:solidFill>
            <a:ln w="19050" cmpd="sng">
              <a:solidFill>
                <a:schemeClr val="accent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43" tIns="91422" rIns="182843" bIns="91422"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" name="Oval 53"/>
            <p:cNvSpPr/>
            <p:nvPr/>
          </p:nvSpPr>
          <p:spPr>
            <a:xfrm>
              <a:off x="10617867" y="4531555"/>
              <a:ext cx="2056864" cy="2053166"/>
            </a:xfrm>
            <a:prstGeom prst="ellipse">
              <a:avLst/>
            </a:prstGeom>
            <a:solidFill>
              <a:schemeClr val="accent3"/>
            </a:solidFill>
            <a:ln w="19050" cmpd="sng">
              <a:solidFill>
                <a:schemeClr val="accent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43" tIns="91422" rIns="182843" bIns="91422"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" name="Oval 54"/>
            <p:cNvSpPr/>
            <p:nvPr/>
          </p:nvSpPr>
          <p:spPr>
            <a:xfrm>
              <a:off x="4303379" y="4429955"/>
              <a:ext cx="2226154" cy="2226734"/>
            </a:xfrm>
            <a:prstGeom prst="ellipse">
              <a:avLst/>
            </a:prstGeom>
            <a:solidFill>
              <a:schemeClr val="accent3"/>
            </a:solidFill>
            <a:ln w="19050" cmpd="sng">
              <a:solidFill>
                <a:schemeClr val="accent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43" tIns="91422" rIns="182843" bIns="91422" anchor="ctr"/>
            <a:lstStyle/>
            <a:p>
              <a:pPr algn="ctr">
                <a:defRPr/>
              </a:pPr>
              <a:endParaRPr lang="en-US" dirty="0">
                <a:solidFill>
                  <a:schemeClr val="tx1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7" name="Straight Connector 56"/>
            <p:cNvCxnSpPr/>
            <p:nvPr/>
          </p:nvCxnSpPr>
          <p:spPr>
            <a:xfrm>
              <a:off x="11599744" y="7461022"/>
              <a:ext cx="1984917" cy="817032"/>
            </a:xfrm>
            <a:prstGeom prst="line">
              <a:avLst/>
            </a:prstGeom>
            <a:ln w="9525" cmpd="sng">
              <a:solidFill>
                <a:schemeClr val="bg1">
                  <a:lumMod val="6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58"/>
            <p:cNvCxnSpPr/>
            <p:nvPr/>
          </p:nvCxnSpPr>
          <p:spPr>
            <a:xfrm>
              <a:off x="6418701" y="5989655"/>
              <a:ext cx="859936" cy="667035"/>
            </a:xfrm>
            <a:prstGeom prst="line">
              <a:avLst/>
            </a:prstGeom>
            <a:ln w="9525" cmpd="sng">
              <a:solidFill>
                <a:schemeClr val="bg1">
                  <a:lumMod val="6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9"/>
            <p:cNvCxnSpPr/>
            <p:nvPr/>
          </p:nvCxnSpPr>
          <p:spPr>
            <a:xfrm flipV="1">
              <a:off x="9293181" y="7461022"/>
              <a:ext cx="2306565" cy="152400"/>
            </a:xfrm>
            <a:prstGeom prst="line">
              <a:avLst/>
            </a:prstGeom>
            <a:ln w="9525" cmpd="sng">
              <a:solidFill>
                <a:schemeClr val="bg1">
                  <a:lumMod val="6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0"/>
            <p:cNvCxnSpPr/>
            <p:nvPr/>
          </p:nvCxnSpPr>
          <p:spPr>
            <a:xfrm>
              <a:off x="11366972" y="6584721"/>
              <a:ext cx="232771" cy="876302"/>
            </a:xfrm>
            <a:prstGeom prst="line">
              <a:avLst/>
            </a:prstGeom>
            <a:ln w="9525" cmpd="sng">
              <a:solidFill>
                <a:schemeClr val="bg1">
                  <a:lumMod val="6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61"/>
            <p:cNvCxnSpPr>
              <a:stCxn id="14" idx="7"/>
            </p:cNvCxnSpPr>
            <p:nvPr/>
          </p:nvCxnSpPr>
          <p:spPr>
            <a:xfrm flipV="1">
              <a:off x="15163284" y="4692420"/>
              <a:ext cx="1709821" cy="3200400"/>
            </a:xfrm>
            <a:prstGeom prst="line">
              <a:avLst/>
            </a:prstGeom>
            <a:ln w="9525" cmpd="sng">
              <a:solidFill>
                <a:schemeClr val="bg1">
                  <a:lumMod val="65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63"/>
            <p:cNvSpPr/>
            <p:nvPr/>
          </p:nvSpPr>
          <p:spPr>
            <a:xfrm>
              <a:off x="15620365" y="2662115"/>
              <a:ext cx="2090721" cy="2091266"/>
            </a:xfrm>
            <a:prstGeom prst="ellipse">
              <a:avLst/>
            </a:prstGeom>
            <a:solidFill>
              <a:schemeClr val="accent3"/>
            </a:solidFill>
            <a:ln w="19050" cmpd="sng">
              <a:solidFill>
                <a:schemeClr val="accent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43" tIns="91422" rIns="182843" bIns="91422" anchor="ctr"/>
            <a:lstStyle/>
            <a:p>
              <a:pPr algn="ctr">
                <a:defRPr/>
              </a:pPr>
              <a:endParaRPr lang="en-US" dirty="0">
                <a:solidFill>
                  <a:srgbClr val="A5CD00"/>
                </a:solidFill>
              </a:endParaRPr>
            </a:p>
          </p:txBody>
        </p:sp>
        <p:sp>
          <p:nvSpPr>
            <p:cNvPr id="14" name="Oval 64"/>
            <p:cNvSpPr/>
            <p:nvPr/>
          </p:nvSpPr>
          <p:spPr>
            <a:xfrm>
              <a:off x="13525411" y="7613423"/>
              <a:ext cx="1921433" cy="1917698"/>
            </a:xfrm>
            <a:prstGeom prst="ellipse">
              <a:avLst/>
            </a:prstGeom>
            <a:solidFill>
              <a:schemeClr val="accent3"/>
            </a:solidFill>
            <a:ln w="19050" cmpd="sng">
              <a:solidFill>
                <a:schemeClr val="accent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82843" tIns="91422" rIns="182843" bIns="91422"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15" name="Group 588"/>
            <p:cNvGrpSpPr/>
            <p:nvPr/>
          </p:nvGrpSpPr>
          <p:grpSpPr bwMode="auto">
            <a:xfrm>
              <a:off x="4915328" y="5043999"/>
              <a:ext cx="1059148" cy="948538"/>
              <a:chOff x="2061431" y="5656262"/>
              <a:chExt cx="583344" cy="522287"/>
            </a:xfrm>
            <a:solidFill>
              <a:schemeClr val="accent1"/>
            </a:solidFill>
          </p:grpSpPr>
          <p:sp>
            <p:nvSpPr>
              <p:cNvPr id="16" name="Freeform 539"/>
              <p:cNvSpPr>
                <a:spLocks noChangeArrowheads="1"/>
              </p:cNvSpPr>
              <p:nvPr/>
            </p:nvSpPr>
            <p:spPr bwMode="auto">
              <a:xfrm>
                <a:off x="2403475" y="5656262"/>
                <a:ext cx="241300" cy="238125"/>
              </a:xfrm>
              <a:custGeom>
                <a:avLst/>
                <a:gdLst>
                  <a:gd name="T0" fmla="*/ 159 w 670"/>
                  <a:gd name="T1" fmla="*/ 660 h 661"/>
                  <a:gd name="T2" fmla="*/ 259 w 670"/>
                  <a:gd name="T3" fmla="*/ 635 h 661"/>
                  <a:gd name="T4" fmla="*/ 669 w 670"/>
                  <a:gd name="T5" fmla="*/ 225 h 661"/>
                  <a:gd name="T6" fmla="*/ 435 w 670"/>
                  <a:gd name="T7" fmla="*/ 0 h 661"/>
                  <a:gd name="T8" fmla="*/ 33 w 670"/>
                  <a:gd name="T9" fmla="*/ 409 h 661"/>
                  <a:gd name="T10" fmla="*/ 0 w 670"/>
                  <a:gd name="T11" fmla="*/ 510 h 661"/>
                  <a:gd name="T12" fmla="*/ 159 w 670"/>
                  <a:gd name="T13" fmla="*/ 660 h 661"/>
                  <a:gd name="T14" fmla="*/ 159 w 670"/>
                  <a:gd name="T15" fmla="*/ 660 h 661"/>
                  <a:gd name="T16" fmla="*/ 159 w 670"/>
                  <a:gd name="T17" fmla="*/ 660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0" h="661">
                    <a:moveTo>
                      <a:pt x="159" y="660"/>
                    </a:moveTo>
                    <a:cubicBezTo>
                      <a:pt x="184" y="643"/>
                      <a:pt x="226" y="635"/>
                      <a:pt x="259" y="635"/>
                    </a:cubicBezTo>
                    <a:cubicBezTo>
                      <a:pt x="669" y="225"/>
                      <a:pt x="669" y="225"/>
                      <a:pt x="669" y="225"/>
                    </a:cubicBezTo>
                    <a:cubicBezTo>
                      <a:pt x="435" y="0"/>
                      <a:pt x="435" y="0"/>
                      <a:pt x="435" y="0"/>
                    </a:cubicBezTo>
                    <a:cubicBezTo>
                      <a:pt x="33" y="409"/>
                      <a:pt x="33" y="409"/>
                      <a:pt x="33" y="409"/>
                    </a:cubicBezTo>
                    <a:cubicBezTo>
                      <a:pt x="33" y="443"/>
                      <a:pt x="25" y="485"/>
                      <a:pt x="0" y="510"/>
                    </a:cubicBezTo>
                    <a:lnTo>
                      <a:pt x="159" y="660"/>
                    </a:lnTo>
                    <a:close/>
                    <a:moveTo>
                      <a:pt x="159" y="660"/>
                    </a:moveTo>
                    <a:lnTo>
                      <a:pt x="159" y="66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ea typeface="宋体" panose="02010600030101010101" pitchFamily="2" charset="-122"/>
                </a:endParaRPr>
              </a:p>
            </p:txBody>
          </p:sp>
          <p:sp>
            <p:nvSpPr>
              <p:cNvPr id="17" name="Freeform 540"/>
              <p:cNvSpPr>
                <a:spLocks noChangeArrowheads="1"/>
              </p:cNvSpPr>
              <p:nvPr/>
            </p:nvSpPr>
            <p:spPr bwMode="auto">
              <a:xfrm>
                <a:off x="2124075" y="5981699"/>
                <a:ext cx="196850" cy="195263"/>
              </a:xfrm>
              <a:custGeom>
                <a:avLst/>
                <a:gdLst>
                  <a:gd name="T0" fmla="*/ 226 w 545"/>
                  <a:gd name="T1" fmla="*/ 259 h 544"/>
                  <a:gd name="T2" fmla="*/ 209 w 545"/>
                  <a:gd name="T3" fmla="*/ 242 h 544"/>
                  <a:gd name="T4" fmla="*/ 134 w 545"/>
                  <a:gd name="T5" fmla="*/ 301 h 544"/>
                  <a:gd name="T6" fmla="*/ 0 w 545"/>
                  <a:gd name="T7" fmla="*/ 510 h 544"/>
                  <a:gd name="T8" fmla="*/ 34 w 545"/>
                  <a:gd name="T9" fmla="*/ 543 h 544"/>
                  <a:gd name="T10" fmla="*/ 243 w 545"/>
                  <a:gd name="T11" fmla="*/ 409 h 544"/>
                  <a:gd name="T12" fmla="*/ 301 w 545"/>
                  <a:gd name="T13" fmla="*/ 334 h 544"/>
                  <a:gd name="T14" fmla="*/ 285 w 545"/>
                  <a:gd name="T15" fmla="*/ 317 h 544"/>
                  <a:gd name="T16" fmla="*/ 544 w 545"/>
                  <a:gd name="T17" fmla="*/ 58 h 544"/>
                  <a:gd name="T18" fmla="*/ 485 w 545"/>
                  <a:gd name="T19" fmla="*/ 0 h 544"/>
                  <a:gd name="T20" fmla="*/ 226 w 545"/>
                  <a:gd name="T21" fmla="*/ 259 h 544"/>
                  <a:gd name="T22" fmla="*/ 226 w 545"/>
                  <a:gd name="T23" fmla="*/ 259 h 544"/>
                  <a:gd name="T24" fmla="*/ 226 w 545"/>
                  <a:gd name="T25" fmla="*/ 259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5" h="544">
                    <a:moveTo>
                      <a:pt x="226" y="259"/>
                    </a:moveTo>
                    <a:lnTo>
                      <a:pt x="209" y="242"/>
                    </a:lnTo>
                    <a:lnTo>
                      <a:pt x="134" y="301"/>
                    </a:lnTo>
                    <a:lnTo>
                      <a:pt x="0" y="510"/>
                    </a:lnTo>
                    <a:lnTo>
                      <a:pt x="34" y="543"/>
                    </a:lnTo>
                    <a:lnTo>
                      <a:pt x="243" y="409"/>
                    </a:lnTo>
                    <a:lnTo>
                      <a:pt x="301" y="334"/>
                    </a:lnTo>
                    <a:lnTo>
                      <a:pt x="285" y="317"/>
                    </a:lnTo>
                    <a:lnTo>
                      <a:pt x="544" y="58"/>
                    </a:lnTo>
                    <a:lnTo>
                      <a:pt x="485" y="0"/>
                    </a:lnTo>
                    <a:lnTo>
                      <a:pt x="226" y="259"/>
                    </a:lnTo>
                    <a:close/>
                    <a:moveTo>
                      <a:pt x="226" y="259"/>
                    </a:moveTo>
                    <a:lnTo>
                      <a:pt x="226" y="25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ea typeface="宋体" panose="02010600030101010101" pitchFamily="2" charset="-122"/>
                </a:endParaRPr>
              </a:p>
            </p:txBody>
          </p:sp>
          <p:sp>
            <p:nvSpPr>
              <p:cNvPr id="18" name="Freeform 541"/>
              <p:cNvSpPr>
                <a:spLocks noChangeArrowheads="1"/>
              </p:cNvSpPr>
              <p:nvPr/>
            </p:nvSpPr>
            <p:spPr bwMode="auto">
              <a:xfrm>
                <a:off x="2124075" y="5981699"/>
                <a:ext cx="196850" cy="195263"/>
              </a:xfrm>
              <a:custGeom>
                <a:avLst/>
                <a:gdLst>
                  <a:gd name="T0" fmla="*/ 226 w 545"/>
                  <a:gd name="T1" fmla="*/ 259 h 544"/>
                  <a:gd name="T2" fmla="*/ 209 w 545"/>
                  <a:gd name="T3" fmla="*/ 242 h 544"/>
                  <a:gd name="T4" fmla="*/ 134 w 545"/>
                  <a:gd name="T5" fmla="*/ 301 h 544"/>
                  <a:gd name="T6" fmla="*/ 0 w 545"/>
                  <a:gd name="T7" fmla="*/ 510 h 544"/>
                  <a:gd name="T8" fmla="*/ 34 w 545"/>
                  <a:gd name="T9" fmla="*/ 543 h 544"/>
                  <a:gd name="T10" fmla="*/ 243 w 545"/>
                  <a:gd name="T11" fmla="*/ 409 h 544"/>
                  <a:gd name="T12" fmla="*/ 301 w 545"/>
                  <a:gd name="T13" fmla="*/ 334 h 544"/>
                  <a:gd name="T14" fmla="*/ 285 w 545"/>
                  <a:gd name="T15" fmla="*/ 317 h 544"/>
                  <a:gd name="T16" fmla="*/ 544 w 545"/>
                  <a:gd name="T17" fmla="*/ 58 h 544"/>
                  <a:gd name="T18" fmla="*/ 485 w 545"/>
                  <a:gd name="T19" fmla="*/ 0 h 544"/>
                  <a:gd name="T20" fmla="*/ 226 w 545"/>
                  <a:gd name="T21" fmla="*/ 259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5" h="544">
                    <a:moveTo>
                      <a:pt x="226" y="259"/>
                    </a:moveTo>
                    <a:lnTo>
                      <a:pt x="209" y="242"/>
                    </a:lnTo>
                    <a:lnTo>
                      <a:pt x="134" y="301"/>
                    </a:lnTo>
                    <a:lnTo>
                      <a:pt x="0" y="510"/>
                    </a:lnTo>
                    <a:lnTo>
                      <a:pt x="34" y="543"/>
                    </a:lnTo>
                    <a:lnTo>
                      <a:pt x="243" y="409"/>
                    </a:lnTo>
                    <a:lnTo>
                      <a:pt x="301" y="334"/>
                    </a:lnTo>
                    <a:lnTo>
                      <a:pt x="285" y="317"/>
                    </a:lnTo>
                    <a:lnTo>
                      <a:pt x="544" y="58"/>
                    </a:lnTo>
                    <a:lnTo>
                      <a:pt x="485" y="0"/>
                    </a:lnTo>
                    <a:lnTo>
                      <a:pt x="226" y="25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ea typeface="宋体" panose="02010600030101010101" pitchFamily="2" charset="-122"/>
                </a:endParaRPr>
              </a:p>
            </p:txBody>
          </p:sp>
          <p:sp>
            <p:nvSpPr>
              <p:cNvPr id="19" name="Freeform 542"/>
              <p:cNvSpPr>
                <a:spLocks noChangeArrowheads="1"/>
              </p:cNvSpPr>
              <p:nvPr/>
            </p:nvSpPr>
            <p:spPr bwMode="auto">
              <a:xfrm>
                <a:off x="2205038" y="6075362"/>
                <a:ext cx="1587" cy="1587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ea typeface="宋体" panose="02010600030101010101" pitchFamily="2" charset="-122"/>
                </a:endParaRPr>
              </a:p>
            </p:txBody>
          </p:sp>
          <p:sp>
            <p:nvSpPr>
              <p:cNvPr id="20" name="Freeform 543"/>
              <p:cNvSpPr>
                <a:spLocks noChangeArrowheads="1"/>
              </p:cNvSpPr>
              <p:nvPr/>
            </p:nvSpPr>
            <p:spPr bwMode="auto">
              <a:xfrm>
                <a:off x="2061431" y="5662612"/>
                <a:ext cx="520701" cy="515937"/>
              </a:xfrm>
              <a:custGeom>
                <a:avLst/>
                <a:gdLst>
                  <a:gd name="T0" fmla="*/ 644 w 1448"/>
                  <a:gd name="T1" fmla="*/ 427 h 1431"/>
                  <a:gd name="T2" fmla="*/ 561 w 1448"/>
                  <a:gd name="T3" fmla="*/ 117 h 1431"/>
                  <a:gd name="T4" fmla="*/ 251 w 1448"/>
                  <a:gd name="T5" fmla="*/ 34 h 1431"/>
                  <a:gd name="T6" fmla="*/ 435 w 1448"/>
                  <a:gd name="T7" fmla="*/ 209 h 1431"/>
                  <a:gd name="T8" fmla="*/ 385 w 1448"/>
                  <a:gd name="T9" fmla="*/ 385 h 1431"/>
                  <a:gd name="T10" fmla="*/ 210 w 1448"/>
                  <a:gd name="T11" fmla="*/ 435 h 1431"/>
                  <a:gd name="T12" fmla="*/ 34 w 1448"/>
                  <a:gd name="T13" fmla="*/ 251 h 1431"/>
                  <a:gd name="T14" fmla="*/ 109 w 1448"/>
                  <a:gd name="T15" fmla="*/ 561 h 1431"/>
                  <a:gd name="T16" fmla="*/ 435 w 1448"/>
                  <a:gd name="T17" fmla="*/ 644 h 1431"/>
                  <a:gd name="T18" fmla="*/ 1179 w 1448"/>
                  <a:gd name="T19" fmla="*/ 1380 h 1431"/>
                  <a:gd name="T20" fmla="*/ 1288 w 1448"/>
                  <a:gd name="T21" fmla="*/ 1430 h 1431"/>
                  <a:gd name="T22" fmla="*/ 1388 w 1448"/>
                  <a:gd name="T23" fmla="*/ 1380 h 1431"/>
                  <a:gd name="T24" fmla="*/ 1388 w 1448"/>
                  <a:gd name="T25" fmla="*/ 1171 h 1431"/>
                  <a:gd name="T26" fmla="*/ 644 w 1448"/>
                  <a:gd name="T27" fmla="*/ 427 h 1431"/>
                  <a:gd name="T28" fmla="*/ 1296 w 1448"/>
                  <a:gd name="T29" fmla="*/ 1355 h 1431"/>
                  <a:gd name="T30" fmla="*/ 1238 w 1448"/>
                  <a:gd name="T31" fmla="*/ 1305 h 1431"/>
                  <a:gd name="T32" fmla="*/ 1296 w 1448"/>
                  <a:gd name="T33" fmla="*/ 1246 h 1431"/>
                  <a:gd name="T34" fmla="*/ 1355 w 1448"/>
                  <a:gd name="T35" fmla="*/ 1305 h 1431"/>
                  <a:gd name="T36" fmla="*/ 1296 w 1448"/>
                  <a:gd name="T37" fmla="*/ 1355 h 1431"/>
                  <a:gd name="T38" fmla="*/ 1296 w 1448"/>
                  <a:gd name="T39" fmla="*/ 1355 h 1431"/>
                  <a:gd name="T40" fmla="*/ 1296 w 1448"/>
                  <a:gd name="T41" fmla="*/ 1355 h 1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48" h="1431">
                    <a:moveTo>
                      <a:pt x="644" y="427"/>
                    </a:moveTo>
                    <a:cubicBezTo>
                      <a:pt x="678" y="318"/>
                      <a:pt x="644" y="201"/>
                      <a:pt x="561" y="117"/>
                    </a:cubicBezTo>
                    <a:cubicBezTo>
                      <a:pt x="477" y="34"/>
                      <a:pt x="360" y="0"/>
                      <a:pt x="251" y="34"/>
                    </a:cubicBezTo>
                    <a:cubicBezTo>
                      <a:pt x="435" y="209"/>
                      <a:pt x="435" y="209"/>
                      <a:pt x="435" y="209"/>
                    </a:cubicBezTo>
                    <a:cubicBezTo>
                      <a:pt x="385" y="385"/>
                      <a:pt x="385" y="385"/>
                      <a:pt x="385" y="385"/>
                    </a:cubicBezTo>
                    <a:cubicBezTo>
                      <a:pt x="210" y="435"/>
                      <a:pt x="210" y="435"/>
                      <a:pt x="210" y="435"/>
                    </a:cubicBezTo>
                    <a:cubicBezTo>
                      <a:pt x="34" y="251"/>
                      <a:pt x="34" y="251"/>
                      <a:pt x="34" y="251"/>
                    </a:cubicBezTo>
                    <a:cubicBezTo>
                      <a:pt x="0" y="360"/>
                      <a:pt x="25" y="477"/>
                      <a:pt x="109" y="561"/>
                    </a:cubicBezTo>
                    <a:cubicBezTo>
                      <a:pt x="201" y="653"/>
                      <a:pt x="326" y="677"/>
                      <a:pt x="435" y="644"/>
                    </a:cubicBezTo>
                    <a:cubicBezTo>
                      <a:pt x="1179" y="1380"/>
                      <a:pt x="1179" y="1380"/>
                      <a:pt x="1179" y="1380"/>
                    </a:cubicBezTo>
                    <a:cubicBezTo>
                      <a:pt x="1204" y="1413"/>
                      <a:pt x="1246" y="1430"/>
                      <a:pt x="1288" y="1430"/>
                    </a:cubicBezTo>
                    <a:cubicBezTo>
                      <a:pt x="1321" y="1430"/>
                      <a:pt x="1363" y="1413"/>
                      <a:pt x="1388" y="1380"/>
                    </a:cubicBezTo>
                    <a:cubicBezTo>
                      <a:pt x="1447" y="1321"/>
                      <a:pt x="1447" y="1229"/>
                      <a:pt x="1388" y="1171"/>
                    </a:cubicBezTo>
                    <a:lnTo>
                      <a:pt x="644" y="427"/>
                    </a:lnTo>
                    <a:close/>
                    <a:moveTo>
                      <a:pt x="1296" y="1355"/>
                    </a:moveTo>
                    <a:cubicBezTo>
                      <a:pt x="1263" y="1355"/>
                      <a:pt x="1238" y="1330"/>
                      <a:pt x="1238" y="1305"/>
                    </a:cubicBezTo>
                    <a:cubicBezTo>
                      <a:pt x="1238" y="1271"/>
                      <a:pt x="1263" y="1246"/>
                      <a:pt x="1296" y="1246"/>
                    </a:cubicBezTo>
                    <a:cubicBezTo>
                      <a:pt x="1330" y="1246"/>
                      <a:pt x="1355" y="1271"/>
                      <a:pt x="1355" y="1305"/>
                    </a:cubicBezTo>
                    <a:cubicBezTo>
                      <a:pt x="1355" y="1330"/>
                      <a:pt x="1330" y="1355"/>
                      <a:pt x="1296" y="1355"/>
                    </a:cubicBezTo>
                    <a:close/>
                    <a:moveTo>
                      <a:pt x="1296" y="1355"/>
                    </a:moveTo>
                    <a:lnTo>
                      <a:pt x="1296" y="135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1" name="Freeform 545"/>
            <p:cNvSpPr>
              <a:spLocks noChangeArrowheads="1"/>
            </p:cNvSpPr>
            <p:nvPr/>
          </p:nvSpPr>
          <p:spPr bwMode="auto">
            <a:xfrm>
              <a:off x="11148483" y="5148701"/>
              <a:ext cx="1168250" cy="824418"/>
            </a:xfrm>
            <a:custGeom>
              <a:avLst/>
              <a:gdLst>
                <a:gd name="T0" fmla="*/ 1363 w 1364"/>
                <a:gd name="T1" fmla="*/ 460 h 962"/>
                <a:gd name="T2" fmla="*/ 1355 w 1364"/>
                <a:gd name="T3" fmla="*/ 443 h 962"/>
                <a:gd name="T4" fmla="*/ 1146 w 1364"/>
                <a:gd name="T5" fmla="*/ 134 h 962"/>
                <a:gd name="T6" fmla="*/ 1113 w 1364"/>
                <a:gd name="T7" fmla="*/ 117 h 962"/>
                <a:gd name="T8" fmla="*/ 837 w 1364"/>
                <a:gd name="T9" fmla="*/ 117 h 962"/>
                <a:gd name="T10" fmla="*/ 795 w 1364"/>
                <a:gd name="T11" fmla="*/ 151 h 962"/>
                <a:gd name="T12" fmla="*/ 795 w 1364"/>
                <a:gd name="T13" fmla="*/ 753 h 962"/>
                <a:gd name="T14" fmla="*/ 837 w 1364"/>
                <a:gd name="T15" fmla="*/ 794 h 962"/>
                <a:gd name="T16" fmla="*/ 912 w 1364"/>
                <a:gd name="T17" fmla="*/ 794 h 962"/>
                <a:gd name="T18" fmla="*/ 1079 w 1364"/>
                <a:gd name="T19" fmla="*/ 961 h 962"/>
                <a:gd name="T20" fmla="*/ 1246 w 1364"/>
                <a:gd name="T21" fmla="*/ 794 h 962"/>
                <a:gd name="T22" fmla="*/ 1322 w 1364"/>
                <a:gd name="T23" fmla="*/ 794 h 962"/>
                <a:gd name="T24" fmla="*/ 1363 w 1364"/>
                <a:gd name="T25" fmla="*/ 753 h 962"/>
                <a:gd name="T26" fmla="*/ 1363 w 1364"/>
                <a:gd name="T27" fmla="*/ 468 h 962"/>
                <a:gd name="T28" fmla="*/ 1363 w 1364"/>
                <a:gd name="T29" fmla="*/ 460 h 962"/>
                <a:gd name="T30" fmla="*/ 962 w 1364"/>
                <a:gd name="T31" fmla="*/ 452 h 962"/>
                <a:gd name="T32" fmla="*/ 962 w 1364"/>
                <a:gd name="T33" fmla="*/ 226 h 962"/>
                <a:gd name="T34" fmla="*/ 1113 w 1364"/>
                <a:gd name="T35" fmla="*/ 226 h 962"/>
                <a:gd name="T36" fmla="*/ 1263 w 1364"/>
                <a:gd name="T37" fmla="*/ 452 h 962"/>
                <a:gd name="T38" fmla="*/ 962 w 1364"/>
                <a:gd name="T39" fmla="*/ 452 h 962"/>
                <a:gd name="T40" fmla="*/ 1079 w 1364"/>
                <a:gd name="T41" fmla="*/ 878 h 962"/>
                <a:gd name="T42" fmla="*/ 995 w 1364"/>
                <a:gd name="T43" fmla="*/ 794 h 962"/>
                <a:gd name="T44" fmla="*/ 1079 w 1364"/>
                <a:gd name="T45" fmla="*/ 711 h 962"/>
                <a:gd name="T46" fmla="*/ 1163 w 1364"/>
                <a:gd name="T47" fmla="*/ 794 h 962"/>
                <a:gd name="T48" fmla="*/ 1079 w 1364"/>
                <a:gd name="T49" fmla="*/ 878 h 962"/>
                <a:gd name="T50" fmla="*/ 686 w 1364"/>
                <a:gd name="T51" fmla="*/ 0 h 962"/>
                <a:gd name="T52" fmla="*/ 51 w 1364"/>
                <a:gd name="T53" fmla="*/ 0 h 962"/>
                <a:gd name="T54" fmla="*/ 0 w 1364"/>
                <a:gd name="T55" fmla="*/ 50 h 962"/>
                <a:gd name="T56" fmla="*/ 0 w 1364"/>
                <a:gd name="T57" fmla="*/ 744 h 962"/>
                <a:gd name="T58" fmla="*/ 51 w 1364"/>
                <a:gd name="T59" fmla="*/ 794 h 962"/>
                <a:gd name="T60" fmla="*/ 176 w 1364"/>
                <a:gd name="T61" fmla="*/ 794 h 962"/>
                <a:gd name="T62" fmla="*/ 343 w 1364"/>
                <a:gd name="T63" fmla="*/ 961 h 962"/>
                <a:gd name="T64" fmla="*/ 511 w 1364"/>
                <a:gd name="T65" fmla="*/ 794 h 962"/>
                <a:gd name="T66" fmla="*/ 686 w 1364"/>
                <a:gd name="T67" fmla="*/ 794 h 962"/>
                <a:gd name="T68" fmla="*/ 736 w 1364"/>
                <a:gd name="T69" fmla="*/ 744 h 962"/>
                <a:gd name="T70" fmla="*/ 736 w 1364"/>
                <a:gd name="T71" fmla="*/ 50 h 962"/>
                <a:gd name="T72" fmla="*/ 686 w 1364"/>
                <a:gd name="T73" fmla="*/ 0 h 962"/>
                <a:gd name="T74" fmla="*/ 343 w 1364"/>
                <a:gd name="T75" fmla="*/ 878 h 962"/>
                <a:gd name="T76" fmla="*/ 260 w 1364"/>
                <a:gd name="T77" fmla="*/ 794 h 962"/>
                <a:gd name="T78" fmla="*/ 343 w 1364"/>
                <a:gd name="T79" fmla="*/ 711 h 962"/>
                <a:gd name="T80" fmla="*/ 427 w 1364"/>
                <a:gd name="T81" fmla="*/ 794 h 962"/>
                <a:gd name="T82" fmla="*/ 343 w 1364"/>
                <a:gd name="T83" fmla="*/ 878 h 962"/>
                <a:gd name="T84" fmla="*/ 343 w 1364"/>
                <a:gd name="T85" fmla="*/ 878 h 962"/>
                <a:gd name="T86" fmla="*/ 343 w 1364"/>
                <a:gd name="T87" fmla="*/ 87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4" h="962">
                  <a:moveTo>
                    <a:pt x="1363" y="460"/>
                  </a:moveTo>
                  <a:cubicBezTo>
                    <a:pt x="1363" y="460"/>
                    <a:pt x="1363" y="452"/>
                    <a:pt x="1355" y="443"/>
                  </a:cubicBezTo>
                  <a:cubicBezTo>
                    <a:pt x="1146" y="134"/>
                    <a:pt x="1146" y="134"/>
                    <a:pt x="1146" y="134"/>
                  </a:cubicBezTo>
                  <a:cubicBezTo>
                    <a:pt x="1138" y="117"/>
                    <a:pt x="1129" y="117"/>
                    <a:pt x="1113" y="117"/>
                  </a:cubicBezTo>
                  <a:cubicBezTo>
                    <a:pt x="837" y="117"/>
                    <a:pt x="837" y="117"/>
                    <a:pt x="837" y="117"/>
                  </a:cubicBezTo>
                  <a:cubicBezTo>
                    <a:pt x="812" y="117"/>
                    <a:pt x="795" y="134"/>
                    <a:pt x="795" y="151"/>
                  </a:cubicBezTo>
                  <a:cubicBezTo>
                    <a:pt x="795" y="753"/>
                    <a:pt x="795" y="753"/>
                    <a:pt x="795" y="753"/>
                  </a:cubicBezTo>
                  <a:cubicBezTo>
                    <a:pt x="795" y="778"/>
                    <a:pt x="812" y="794"/>
                    <a:pt x="837" y="794"/>
                  </a:cubicBezTo>
                  <a:cubicBezTo>
                    <a:pt x="912" y="794"/>
                    <a:pt x="912" y="794"/>
                    <a:pt x="912" y="794"/>
                  </a:cubicBezTo>
                  <a:cubicBezTo>
                    <a:pt x="912" y="886"/>
                    <a:pt x="987" y="961"/>
                    <a:pt x="1079" y="961"/>
                  </a:cubicBezTo>
                  <a:cubicBezTo>
                    <a:pt x="1171" y="961"/>
                    <a:pt x="1246" y="886"/>
                    <a:pt x="1246" y="794"/>
                  </a:cubicBezTo>
                  <a:cubicBezTo>
                    <a:pt x="1322" y="794"/>
                    <a:pt x="1322" y="794"/>
                    <a:pt x="1322" y="794"/>
                  </a:cubicBezTo>
                  <a:cubicBezTo>
                    <a:pt x="1347" y="794"/>
                    <a:pt x="1363" y="778"/>
                    <a:pt x="1363" y="753"/>
                  </a:cubicBezTo>
                  <a:cubicBezTo>
                    <a:pt x="1363" y="468"/>
                    <a:pt x="1363" y="468"/>
                    <a:pt x="1363" y="468"/>
                  </a:cubicBezTo>
                  <a:lnTo>
                    <a:pt x="1363" y="460"/>
                  </a:lnTo>
                  <a:close/>
                  <a:moveTo>
                    <a:pt x="962" y="452"/>
                  </a:moveTo>
                  <a:cubicBezTo>
                    <a:pt x="962" y="226"/>
                    <a:pt x="962" y="226"/>
                    <a:pt x="962" y="226"/>
                  </a:cubicBezTo>
                  <a:cubicBezTo>
                    <a:pt x="1113" y="226"/>
                    <a:pt x="1113" y="226"/>
                    <a:pt x="1113" y="226"/>
                  </a:cubicBezTo>
                  <a:cubicBezTo>
                    <a:pt x="1263" y="452"/>
                    <a:pt x="1263" y="452"/>
                    <a:pt x="1263" y="452"/>
                  </a:cubicBezTo>
                  <a:lnTo>
                    <a:pt x="962" y="452"/>
                  </a:lnTo>
                  <a:close/>
                  <a:moveTo>
                    <a:pt x="1079" y="878"/>
                  </a:moveTo>
                  <a:cubicBezTo>
                    <a:pt x="1029" y="878"/>
                    <a:pt x="995" y="836"/>
                    <a:pt x="995" y="794"/>
                  </a:cubicBezTo>
                  <a:cubicBezTo>
                    <a:pt x="995" y="744"/>
                    <a:pt x="1029" y="711"/>
                    <a:pt x="1079" y="711"/>
                  </a:cubicBezTo>
                  <a:cubicBezTo>
                    <a:pt x="1129" y="711"/>
                    <a:pt x="1163" y="744"/>
                    <a:pt x="1163" y="794"/>
                  </a:cubicBezTo>
                  <a:cubicBezTo>
                    <a:pt x="1163" y="836"/>
                    <a:pt x="1129" y="878"/>
                    <a:pt x="1079" y="878"/>
                  </a:cubicBezTo>
                  <a:close/>
                  <a:moveTo>
                    <a:pt x="686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26" y="0"/>
                    <a:pt x="0" y="25"/>
                    <a:pt x="0" y="50"/>
                  </a:cubicBezTo>
                  <a:cubicBezTo>
                    <a:pt x="0" y="744"/>
                    <a:pt x="0" y="744"/>
                    <a:pt x="0" y="744"/>
                  </a:cubicBezTo>
                  <a:cubicBezTo>
                    <a:pt x="0" y="769"/>
                    <a:pt x="26" y="794"/>
                    <a:pt x="51" y="794"/>
                  </a:cubicBezTo>
                  <a:cubicBezTo>
                    <a:pt x="176" y="794"/>
                    <a:pt x="176" y="794"/>
                    <a:pt x="176" y="794"/>
                  </a:cubicBezTo>
                  <a:cubicBezTo>
                    <a:pt x="176" y="886"/>
                    <a:pt x="251" y="961"/>
                    <a:pt x="343" y="961"/>
                  </a:cubicBezTo>
                  <a:cubicBezTo>
                    <a:pt x="435" y="961"/>
                    <a:pt x="511" y="886"/>
                    <a:pt x="511" y="794"/>
                  </a:cubicBezTo>
                  <a:cubicBezTo>
                    <a:pt x="686" y="794"/>
                    <a:pt x="686" y="794"/>
                    <a:pt x="686" y="794"/>
                  </a:cubicBezTo>
                  <a:cubicBezTo>
                    <a:pt x="720" y="794"/>
                    <a:pt x="736" y="769"/>
                    <a:pt x="736" y="744"/>
                  </a:cubicBezTo>
                  <a:cubicBezTo>
                    <a:pt x="736" y="50"/>
                    <a:pt x="736" y="50"/>
                    <a:pt x="736" y="50"/>
                  </a:cubicBezTo>
                  <a:cubicBezTo>
                    <a:pt x="736" y="25"/>
                    <a:pt x="720" y="0"/>
                    <a:pt x="686" y="0"/>
                  </a:cubicBezTo>
                  <a:close/>
                  <a:moveTo>
                    <a:pt x="343" y="878"/>
                  </a:moveTo>
                  <a:cubicBezTo>
                    <a:pt x="293" y="878"/>
                    <a:pt x="260" y="836"/>
                    <a:pt x="260" y="794"/>
                  </a:cubicBezTo>
                  <a:cubicBezTo>
                    <a:pt x="260" y="744"/>
                    <a:pt x="293" y="711"/>
                    <a:pt x="343" y="711"/>
                  </a:cubicBezTo>
                  <a:cubicBezTo>
                    <a:pt x="394" y="711"/>
                    <a:pt x="427" y="744"/>
                    <a:pt x="427" y="794"/>
                  </a:cubicBezTo>
                  <a:cubicBezTo>
                    <a:pt x="427" y="836"/>
                    <a:pt x="394" y="878"/>
                    <a:pt x="343" y="878"/>
                  </a:cubicBezTo>
                  <a:close/>
                  <a:moveTo>
                    <a:pt x="343" y="878"/>
                  </a:moveTo>
                  <a:lnTo>
                    <a:pt x="343" y="8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dirty="0">
                <a:ea typeface="宋体" panose="02010600030101010101" pitchFamily="2" charset="-122"/>
              </a:endParaRPr>
            </a:p>
          </p:txBody>
        </p:sp>
        <p:grpSp>
          <p:nvGrpSpPr>
            <p:cNvPr id="22" name="Group 4700"/>
            <p:cNvGrpSpPr/>
            <p:nvPr/>
          </p:nvGrpSpPr>
          <p:grpSpPr bwMode="auto">
            <a:xfrm>
              <a:off x="13936853" y="7960553"/>
              <a:ext cx="1266304" cy="1266634"/>
              <a:chOff x="3062288" y="3998912"/>
              <a:chExt cx="412750" cy="412750"/>
            </a:xfrm>
            <a:solidFill>
              <a:schemeClr val="accent4"/>
            </a:solidFill>
          </p:grpSpPr>
          <p:sp>
            <p:nvSpPr>
              <p:cNvPr id="23" name="Freeform 408"/>
              <p:cNvSpPr>
                <a:spLocks noChangeArrowheads="1"/>
              </p:cNvSpPr>
              <p:nvPr/>
            </p:nvSpPr>
            <p:spPr bwMode="auto">
              <a:xfrm>
                <a:off x="3062288" y="3998912"/>
                <a:ext cx="328612" cy="315912"/>
              </a:xfrm>
              <a:custGeom>
                <a:avLst/>
                <a:gdLst>
                  <a:gd name="T0" fmla="*/ 911 w 912"/>
                  <a:gd name="T1" fmla="*/ 242 h 879"/>
                  <a:gd name="T2" fmla="*/ 594 w 912"/>
                  <a:gd name="T3" fmla="*/ 33 h 879"/>
                  <a:gd name="T4" fmla="*/ 75 w 912"/>
                  <a:gd name="T5" fmla="*/ 435 h 879"/>
                  <a:gd name="T6" fmla="*/ 242 w 912"/>
                  <a:gd name="T7" fmla="*/ 878 h 879"/>
                  <a:gd name="T8" fmla="*/ 343 w 912"/>
                  <a:gd name="T9" fmla="*/ 819 h 879"/>
                  <a:gd name="T10" fmla="*/ 911 w 912"/>
                  <a:gd name="T11" fmla="*/ 242 h 879"/>
                  <a:gd name="T12" fmla="*/ 451 w 912"/>
                  <a:gd name="T13" fmla="*/ 226 h 879"/>
                  <a:gd name="T14" fmla="*/ 577 w 912"/>
                  <a:gd name="T15" fmla="*/ 125 h 879"/>
                  <a:gd name="T16" fmla="*/ 669 w 912"/>
                  <a:gd name="T17" fmla="*/ 251 h 879"/>
                  <a:gd name="T18" fmla="*/ 543 w 912"/>
                  <a:gd name="T19" fmla="*/ 351 h 879"/>
                  <a:gd name="T20" fmla="*/ 451 w 912"/>
                  <a:gd name="T21" fmla="*/ 226 h 879"/>
                  <a:gd name="T22" fmla="*/ 226 w 912"/>
                  <a:gd name="T23" fmla="*/ 343 h 879"/>
                  <a:gd name="T24" fmla="*/ 318 w 912"/>
                  <a:gd name="T25" fmla="*/ 276 h 879"/>
                  <a:gd name="T26" fmla="*/ 385 w 912"/>
                  <a:gd name="T27" fmla="*/ 368 h 879"/>
                  <a:gd name="T28" fmla="*/ 293 w 912"/>
                  <a:gd name="T29" fmla="*/ 435 h 879"/>
                  <a:gd name="T30" fmla="*/ 226 w 912"/>
                  <a:gd name="T31" fmla="*/ 343 h 879"/>
                  <a:gd name="T32" fmla="*/ 251 w 912"/>
                  <a:gd name="T33" fmla="*/ 710 h 879"/>
                  <a:gd name="T34" fmla="*/ 176 w 912"/>
                  <a:gd name="T35" fmla="*/ 618 h 879"/>
                  <a:gd name="T36" fmla="*/ 267 w 912"/>
                  <a:gd name="T37" fmla="*/ 552 h 879"/>
                  <a:gd name="T38" fmla="*/ 343 w 912"/>
                  <a:gd name="T39" fmla="*/ 644 h 879"/>
                  <a:gd name="T40" fmla="*/ 251 w 912"/>
                  <a:gd name="T41" fmla="*/ 710 h 879"/>
                  <a:gd name="T42" fmla="*/ 251 w 912"/>
                  <a:gd name="T43" fmla="*/ 710 h 879"/>
                  <a:gd name="T44" fmla="*/ 251 w 912"/>
                  <a:gd name="T45" fmla="*/ 710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12" h="879">
                    <a:moveTo>
                      <a:pt x="911" y="242"/>
                    </a:moveTo>
                    <a:cubicBezTo>
                      <a:pt x="844" y="134"/>
                      <a:pt x="727" y="50"/>
                      <a:pt x="594" y="33"/>
                    </a:cubicBezTo>
                    <a:cubicBezTo>
                      <a:pt x="343" y="0"/>
                      <a:pt x="134" y="184"/>
                      <a:pt x="75" y="435"/>
                    </a:cubicBezTo>
                    <a:cubicBezTo>
                      <a:pt x="0" y="761"/>
                      <a:pt x="84" y="869"/>
                      <a:pt x="242" y="878"/>
                    </a:cubicBezTo>
                    <a:cubicBezTo>
                      <a:pt x="267" y="853"/>
                      <a:pt x="309" y="828"/>
                      <a:pt x="343" y="819"/>
                    </a:cubicBezTo>
                    <a:lnTo>
                      <a:pt x="911" y="242"/>
                    </a:lnTo>
                    <a:close/>
                    <a:moveTo>
                      <a:pt x="451" y="226"/>
                    </a:moveTo>
                    <a:cubicBezTo>
                      <a:pt x="460" y="167"/>
                      <a:pt x="518" y="117"/>
                      <a:pt x="577" y="125"/>
                    </a:cubicBezTo>
                    <a:cubicBezTo>
                      <a:pt x="635" y="134"/>
                      <a:pt x="677" y="192"/>
                      <a:pt x="669" y="251"/>
                    </a:cubicBezTo>
                    <a:cubicBezTo>
                      <a:pt x="660" y="317"/>
                      <a:pt x="610" y="359"/>
                      <a:pt x="543" y="351"/>
                    </a:cubicBezTo>
                    <a:cubicBezTo>
                      <a:pt x="485" y="343"/>
                      <a:pt x="443" y="284"/>
                      <a:pt x="451" y="226"/>
                    </a:cubicBezTo>
                    <a:close/>
                    <a:moveTo>
                      <a:pt x="226" y="343"/>
                    </a:moveTo>
                    <a:cubicBezTo>
                      <a:pt x="226" y="301"/>
                      <a:pt x="267" y="267"/>
                      <a:pt x="318" y="276"/>
                    </a:cubicBezTo>
                    <a:cubicBezTo>
                      <a:pt x="359" y="284"/>
                      <a:pt x="393" y="326"/>
                      <a:pt x="385" y="368"/>
                    </a:cubicBezTo>
                    <a:cubicBezTo>
                      <a:pt x="376" y="409"/>
                      <a:pt x="334" y="443"/>
                      <a:pt x="293" y="435"/>
                    </a:cubicBezTo>
                    <a:cubicBezTo>
                      <a:pt x="251" y="435"/>
                      <a:pt x="217" y="393"/>
                      <a:pt x="226" y="343"/>
                    </a:cubicBezTo>
                    <a:close/>
                    <a:moveTo>
                      <a:pt x="251" y="710"/>
                    </a:moveTo>
                    <a:cubicBezTo>
                      <a:pt x="200" y="710"/>
                      <a:pt x="167" y="669"/>
                      <a:pt x="176" y="618"/>
                    </a:cubicBezTo>
                    <a:cubicBezTo>
                      <a:pt x="184" y="577"/>
                      <a:pt x="226" y="543"/>
                      <a:pt x="267" y="552"/>
                    </a:cubicBezTo>
                    <a:cubicBezTo>
                      <a:pt x="318" y="560"/>
                      <a:pt x="343" y="602"/>
                      <a:pt x="343" y="644"/>
                    </a:cubicBezTo>
                    <a:cubicBezTo>
                      <a:pt x="334" y="685"/>
                      <a:pt x="293" y="719"/>
                      <a:pt x="251" y="710"/>
                    </a:cubicBezTo>
                    <a:close/>
                    <a:moveTo>
                      <a:pt x="251" y="710"/>
                    </a:moveTo>
                    <a:lnTo>
                      <a:pt x="251" y="71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ea typeface="宋体" panose="02010600030101010101" pitchFamily="2" charset="-122"/>
                </a:endParaRPr>
              </a:p>
            </p:txBody>
          </p:sp>
          <p:sp>
            <p:nvSpPr>
              <p:cNvPr id="24" name="Freeform 409"/>
              <p:cNvSpPr>
                <a:spLocks noChangeArrowheads="1"/>
              </p:cNvSpPr>
              <p:nvPr/>
            </p:nvSpPr>
            <p:spPr bwMode="auto">
              <a:xfrm>
                <a:off x="3270250" y="4052887"/>
                <a:ext cx="204788" cy="223837"/>
              </a:xfrm>
              <a:custGeom>
                <a:avLst/>
                <a:gdLst>
                  <a:gd name="T0" fmla="*/ 142 w 569"/>
                  <a:gd name="T1" fmla="*/ 619 h 620"/>
                  <a:gd name="T2" fmla="*/ 150 w 569"/>
                  <a:gd name="T3" fmla="*/ 611 h 620"/>
                  <a:gd name="T4" fmla="*/ 568 w 569"/>
                  <a:gd name="T5" fmla="*/ 67 h 620"/>
                  <a:gd name="T6" fmla="*/ 543 w 569"/>
                  <a:gd name="T7" fmla="*/ 25 h 620"/>
                  <a:gd name="T8" fmla="*/ 493 w 569"/>
                  <a:gd name="T9" fmla="*/ 17 h 620"/>
                  <a:gd name="T10" fmla="*/ 8 w 569"/>
                  <a:gd name="T11" fmla="*/ 485 h 620"/>
                  <a:gd name="T12" fmla="*/ 0 w 569"/>
                  <a:gd name="T13" fmla="*/ 494 h 620"/>
                  <a:gd name="T14" fmla="*/ 142 w 569"/>
                  <a:gd name="T15" fmla="*/ 619 h 620"/>
                  <a:gd name="T16" fmla="*/ 142 w 569"/>
                  <a:gd name="T17" fmla="*/ 619 h 620"/>
                  <a:gd name="T18" fmla="*/ 142 w 569"/>
                  <a:gd name="T19" fmla="*/ 619 h 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9" h="620">
                    <a:moveTo>
                      <a:pt x="142" y="619"/>
                    </a:moveTo>
                    <a:cubicBezTo>
                      <a:pt x="150" y="611"/>
                      <a:pt x="150" y="611"/>
                      <a:pt x="150" y="611"/>
                    </a:cubicBezTo>
                    <a:cubicBezTo>
                      <a:pt x="568" y="67"/>
                      <a:pt x="568" y="67"/>
                      <a:pt x="568" y="67"/>
                    </a:cubicBezTo>
                    <a:cubicBezTo>
                      <a:pt x="568" y="59"/>
                      <a:pt x="560" y="42"/>
                      <a:pt x="543" y="25"/>
                    </a:cubicBezTo>
                    <a:cubicBezTo>
                      <a:pt x="518" y="0"/>
                      <a:pt x="493" y="17"/>
                      <a:pt x="493" y="17"/>
                    </a:cubicBezTo>
                    <a:cubicBezTo>
                      <a:pt x="8" y="485"/>
                      <a:pt x="8" y="485"/>
                      <a:pt x="8" y="485"/>
                    </a:cubicBezTo>
                    <a:cubicBezTo>
                      <a:pt x="0" y="494"/>
                      <a:pt x="0" y="494"/>
                      <a:pt x="0" y="494"/>
                    </a:cubicBezTo>
                    <a:lnTo>
                      <a:pt x="142" y="619"/>
                    </a:lnTo>
                    <a:close/>
                    <a:moveTo>
                      <a:pt x="142" y="619"/>
                    </a:moveTo>
                    <a:lnTo>
                      <a:pt x="142" y="61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ea typeface="宋体" panose="02010600030101010101" pitchFamily="2" charset="-122"/>
                </a:endParaRPr>
              </a:p>
            </p:txBody>
          </p:sp>
          <p:sp>
            <p:nvSpPr>
              <p:cNvPr id="25" name="Freeform 410"/>
              <p:cNvSpPr>
                <a:spLocks noChangeArrowheads="1"/>
              </p:cNvSpPr>
              <p:nvPr/>
            </p:nvSpPr>
            <p:spPr bwMode="auto">
              <a:xfrm>
                <a:off x="3209925" y="4241799"/>
                <a:ext cx="103188" cy="103188"/>
              </a:xfrm>
              <a:custGeom>
                <a:avLst/>
                <a:gdLst>
                  <a:gd name="T0" fmla="*/ 143 w 286"/>
                  <a:gd name="T1" fmla="*/ 284 h 285"/>
                  <a:gd name="T2" fmla="*/ 151 w 286"/>
                  <a:gd name="T3" fmla="*/ 268 h 285"/>
                  <a:gd name="T4" fmla="*/ 285 w 286"/>
                  <a:gd name="T5" fmla="*/ 125 h 285"/>
                  <a:gd name="T6" fmla="*/ 143 w 286"/>
                  <a:gd name="T7" fmla="*/ 0 h 285"/>
                  <a:gd name="T8" fmla="*/ 9 w 286"/>
                  <a:gd name="T9" fmla="*/ 142 h 285"/>
                  <a:gd name="T10" fmla="*/ 0 w 286"/>
                  <a:gd name="T11" fmla="*/ 151 h 285"/>
                  <a:gd name="T12" fmla="*/ 143 w 286"/>
                  <a:gd name="T13" fmla="*/ 284 h 285"/>
                  <a:gd name="T14" fmla="*/ 59 w 286"/>
                  <a:gd name="T15" fmla="*/ 134 h 285"/>
                  <a:gd name="T16" fmla="*/ 126 w 286"/>
                  <a:gd name="T17" fmla="*/ 59 h 285"/>
                  <a:gd name="T18" fmla="*/ 151 w 286"/>
                  <a:gd name="T19" fmla="*/ 59 h 285"/>
                  <a:gd name="T20" fmla="*/ 159 w 286"/>
                  <a:gd name="T21" fmla="*/ 67 h 285"/>
                  <a:gd name="T22" fmla="*/ 159 w 286"/>
                  <a:gd name="T23" fmla="*/ 75 h 285"/>
                  <a:gd name="T24" fmla="*/ 159 w 286"/>
                  <a:gd name="T25" fmla="*/ 92 h 285"/>
                  <a:gd name="T26" fmla="*/ 92 w 286"/>
                  <a:gd name="T27" fmla="*/ 159 h 285"/>
                  <a:gd name="T28" fmla="*/ 68 w 286"/>
                  <a:gd name="T29" fmla="*/ 167 h 285"/>
                  <a:gd name="T30" fmla="*/ 59 w 286"/>
                  <a:gd name="T31" fmla="*/ 159 h 285"/>
                  <a:gd name="T32" fmla="*/ 59 w 286"/>
                  <a:gd name="T33" fmla="*/ 142 h 285"/>
                  <a:gd name="T34" fmla="*/ 59 w 286"/>
                  <a:gd name="T35" fmla="*/ 134 h 285"/>
                  <a:gd name="T36" fmla="*/ 59 w 286"/>
                  <a:gd name="T37" fmla="*/ 134 h 285"/>
                  <a:gd name="T38" fmla="*/ 59 w 286"/>
                  <a:gd name="T39" fmla="*/ 134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6" h="285">
                    <a:moveTo>
                      <a:pt x="143" y="284"/>
                    </a:moveTo>
                    <a:cubicBezTo>
                      <a:pt x="151" y="268"/>
                      <a:pt x="151" y="268"/>
                      <a:pt x="151" y="268"/>
                    </a:cubicBezTo>
                    <a:cubicBezTo>
                      <a:pt x="285" y="125"/>
                      <a:pt x="285" y="125"/>
                      <a:pt x="285" y="125"/>
                    </a:cubicBezTo>
                    <a:cubicBezTo>
                      <a:pt x="143" y="0"/>
                      <a:pt x="143" y="0"/>
                      <a:pt x="143" y="0"/>
                    </a:cubicBezTo>
                    <a:cubicBezTo>
                      <a:pt x="9" y="142"/>
                      <a:pt x="9" y="142"/>
                      <a:pt x="9" y="142"/>
                    </a:cubicBezTo>
                    <a:cubicBezTo>
                      <a:pt x="0" y="151"/>
                      <a:pt x="0" y="151"/>
                      <a:pt x="0" y="151"/>
                    </a:cubicBezTo>
                    <a:lnTo>
                      <a:pt x="143" y="284"/>
                    </a:lnTo>
                    <a:close/>
                    <a:moveTo>
                      <a:pt x="59" y="134"/>
                    </a:moveTo>
                    <a:cubicBezTo>
                      <a:pt x="126" y="59"/>
                      <a:pt x="126" y="59"/>
                      <a:pt x="126" y="59"/>
                    </a:cubicBezTo>
                    <a:cubicBezTo>
                      <a:pt x="134" y="50"/>
                      <a:pt x="143" y="50"/>
                      <a:pt x="151" y="59"/>
                    </a:cubicBezTo>
                    <a:cubicBezTo>
                      <a:pt x="159" y="67"/>
                      <a:pt x="159" y="67"/>
                      <a:pt x="159" y="67"/>
                    </a:cubicBezTo>
                    <a:lnTo>
                      <a:pt x="159" y="75"/>
                    </a:lnTo>
                    <a:cubicBezTo>
                      <a:pt x="159" y="84"/>
                      <a:pt x="159" y="84"/>
                      <a:pt x="159" y="92"/>
                    </a:cubicBezTo>
                    <a:cubicBezTo>
                      <a:pt x="92" y="159"/>
                      <a:pt x="92" y="159"/>
                      <a:pt x="92" y="159"/>
                    </a:cubicBezTo>
                    <a:cubicBezTo>
                      <a:pt x="84" y="167"/>
                      <a:pt x="76" y="167"/>
                      <a:pt x="68" y="167"/>
                    </a:cubicBezTo>
                    <a:cubicBezTo>
                      <a:pt x="59" y="159"/>
                      <a:pt x="59" y="159"/>
                      <a:pt x="59" y="159"/>
                    </a:cubicBezTo>
                    <a:cubicBezTo>
                      <a:pt x="59" y="151"/>
                      <a:pt x="59" y="151"/>
                      <a:pt x="59" y="142"/>
                    </a:cubicBezTo>
                    <a:lnTo>
                      <a:pt x="59" y="134"/>
                    </a:lnTo>
                    <a:close/>
                    <a:moveTo>
                      <a:pt x="59" y="134"/>
                    </a:moveTo>
                    <a:lnTo>
                      <a:pt x="59" y="134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ea typeface="宋体" panose="02010600030101010101" pitchFamily="2" charset="-122"/>
                </a:endParaRPr>
              </a:p>
            </p:txBody>
          </p:sp>
          <p:sp>
            <p:nvSpPr>
              <p:cNvPr id="26" name="Freeform 411"/>
              <p:cNvSpPr>
                <a:spLocks noChangeArrowheads="1"/>
              </p:cNvSpPr>
              <p:nvPr/>
            </p:nvSpPr>
            <p:spPr bwMode="auto">
              <a:xfrm>
                <a:off x="3122613" y="4308474"/>
                <a:ext cx="127000" cy="103188"/>
              </a:xfrm>
              <a:custGeom>
                <a:avLst/>
                <a:gdLst>
                  <a:gd name="T0" fmla="*/ 343 w 352"/>
                  <a:gd name="T1" fmla="*/ 134 h 285"/>
                  <a:gd name="T2" fmla="*/ 351 w 352"/>
                  <a:gd name="T3" fmla="*/ 125 h 285"/>
                  <a:gd name="T4" fmla="*/ 218 w 352"/>
                  <a:gd name="T5" fmla="*/ 0 h 285"/>
                  <a:gd name="T6" fmla="*/ 209 w 352"/>
                  <a:gd name="T7" fmla="*/ 8 h 285"/>
                  <a:gd name="T8" fmla="*/ 100 w 352"/>
                  <a:gd name="T9" fmla="*/ 276 h 285"/>
                  <a:gd name="T10" fmla="*/ 126 w 352"/>
                  <a:gd name="T11" fmla="*/ 276 h 285"/>
                  <a:gd name="T12" fmla="*/ 134 w 352"/>
                  <a:gd name="T13" fmla="*/ 268 h 285"/>
                  <a:gd name="T14" fmla="*/ 159 w 352"/>
                  <a:gd name="T15" fmla="*/ 217 h 285"/>
                  <a:gd name="T16" fmla="*/ 343 w 352"/>
                  <a:gd name="T17" fmla="*/ 134 h 285"/>
                  <a:gd name="T18" fmla="*/ 218 w 352"/>
                  <a:gd name="T19" fmla="*/ 167 h 285"/>
                  <a:gd name="T20" fmla="*/ 142 w 352"/>
                  <a:gd name="T21" fmla="*/ 192 h 285"/>
                  <a:gd name="T22" fmla="*/ 126 w 352"/>
                  <a:gd name="T23" fmla="*/ 201 h 285"/>
                  <a:gd name="T24" fmla="*/ 109 w 352"/>
                  <a:gd name="T25" fmla="*/ 209 h 285"/>
                  <a:gd name="T26" fmla="*/ 100 w 352"/>
                  <a:gd name="T27" fmla="*/ 201 h 285"/>
                  <a:gd name="T28" fmla="*/ 100 w 352"/>
                  <a:gd name="T29" fmla="*/ 142 h 285"/>
                  <a:gd name="T30" fmla="*/ 109 w 352"/>
                  <a:gd name="T31" fmla="*/ 109 h 285"/>
                  <a:gd name="T32" fmla="*/ 209 w 352"/>
                  <a:gd name="T33" fmla="*/ 150 h 285"/>
                  <a:gd name="T34" fmla="*/ 284 w 352"/>
                  <a:gd name="T35" fmla="*/ 150 h 285"/>
                  <a:gd name="T36" fmla="*/ 218 w 352"/>
                  <a:gd name="T37" fmla="*/ 167 h 285"/>
                  <a:gd name="T38" fmla="*/ 218 w 352"/>
                  <a:gd name="T39" fmla="*/ 167 h 285"/>
                  <a:gd name="T40" fmla="*/ 218 w 352"/>
                  <a:gd name="T41" fmla="*/ 167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52" h="285">
                    <a:moveTo>
                      <a:pt x="343" y="134"/>
                    </a:moveTo>
                    <a:lnTo>
                      <a:pt x="351" y="125"/>
                    </a:lnTo>
                    <a:cubicBezTo>
                      <a:pt x="218" y="0"/>
                      <a:pt x="218" y="0"/>
                      <a:pt x="218" y="0"/>
                    </a:cubicBezTo>
                    <a:cubicBezTo>
                      <a:pt x="218" y="0"/>
                      <a:pt x="209" y="0"/>
                      <a:pt x="209" y="8"/>
                    </a:cubicBezTo>
                    <a:cubicBezTo>
                      <a:pt x="100" y="34"/>
                      <a:pt x="0" y="142"/>
                      <a:pt x="100" y="276"/>
                    </a:cubicBezTo>
                    <a:cubicBezTo>
                      <a:pt x="109" y="276"/>
                      <a:pt x="117" y="284"/>
                      <a:pt x="126" y="276"/>
                    </a:cubicBezTo>
                    <a:cubicBezTo>
                      <a:pt x="134" y="276"/>
                      <a:pt x="134" y="276"/>
                      <a:pt x="134" y="268"/>
                    </a:cubicBezTo>
                    <a:cubicBezTo>
                      <a:pt x="142" y="251"/>
                      <a:pt x="151" y="226"/>
                      <a:pt x="159" y="217"/>
                    </a:cubicBezTo>
                    <a:cubicBezTo>
                      <a:pt x="192" y="184"/>
                      <a:pt x="284" y="234"/>
                      <a:pt x="343" y="134"/>
                    </a:cubicBezTo>
                    <a:close/>
                    <a:moveTo>
                      <a:pt x="218" y="167"/>
                    </a:moveTo>
                    <a:cubicBezTo>
                      <a:pt x="184" y="167"/>
                      <a:pt x="159" y="167"/>
                      <a:pt x="142" y="192"/>
                    </a:cubicBezTo>
                    <a:cubicBezTo>
                      <a:pt x="134" y="192"/>
                      <a:pt x="134" y="201"/>
                      <a:pt x="126" y="201"/>
                    </a:cubicBezTo>
                    <a:cubicBezTo>
                      <a:pt x="126" y="209"/>
                      <a:pt x="117" y="209"/>
                      <a:pt x="109" y="209"/>
                    </a:cubicBezTo>
                    <a:lnTo>
                      <a:pt x="100" y="201"/>
                    </a:lnTo>
                    <a:cubicBezTo>
                      <a:pt x="92" y="176"/>
                      <a:pt x="92" y="159"/>
                      <a:pt x="100" y="142"/>
                    </a:cubicBezTo>
                    <a:cubicBezTo>
                      <a:pt x="100" y="125"/>
                      <a:pt x="109" y="117"/>
                      <a:pt x="109" y="109"/>
                    </a:cubicBezTo>
                    <a:cubicBezTo>
                      <a:pt x="142" y="134"/>
                      <a:pt x="167" y="150"/>
                      <a:pt x="209" y="150"/>
                    </a:cubicBezTo>
                    <a:cubicBezTo>
                      <a:pt x="234" y="142"/>
                      <a:pt x="259" y="150"/>
                      <a:pt x="284" y="150"/>
                    </a:cubicBezTo>
                    <a:cubicBezTo>
                      <a:pt x="259" y="167"/>
                      <a:pt x="234" y="167"/>
                      <a:pt x="218" y="167"/>
                    </a:cubicBezTo>
                    <a:close/>
                    <a:moveTo>
                      <a:pt x="218" y="167"/>
                    </a:moveTo>
                    <a:lnTo>
                      <a:pt x="218" y="167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7" name="Freeform 290"/>
            <p:cNvSpPr>
              <a:spLocks noChangeArrowheads="1"/>
            </p:cNvSpPr>
            <p:nvPr/>
          </p:nvSpPr>
          <p:spPr bwMode="auto">
            <a:xfrm>
              <a:off x="7657737" y="6789547"/>
              <a:ext cx="1197282" cy="927342"/>
            </a:xfrm>
            <a:custGeom>
              <a:avLst/>
              <a:gdLst>
                <a:gd name="T0" fmla="*/ 995 w 996"/>
                <a:gd name="T1" fmla="*/ 409 h 770"/>
                <a:gd name="T2" fmla="*/ 836 w 996"/>
                <a:gd name="T3" fmla="*/ 409 h 770"/>
                <a:gd name="T4" fmla="*/ 543 w 996"/>
                <a:gd name="T5" fmla="*/ 192 h 770"/>
                <a:gd name="T6" fmla="*/ 384 w 996"/>
                <a:gd name="T7" fmla="*/ 275 h 770"/>
                <a:gd name="T8" fmla="*/ 360 w 996"/>
                <a:gd name="T9" fmla="*/ 158 h 770"/>
                <a:gd name="T10" fmla="*/ 702 w 996"/>
                <a:gd name="T11" fmla="*/ 33 h 770"/>
                <a:gd name="T12" fmla="*/ 836 w 996"/>
                <a:gd name="T13" fmla="*/ 133 h 770"/>
                <a:gd name="T14" fmla="*/ 334 w 996"/>
                <a:gd name="T15" fmla="*/ 626 h 770"/>
                <a:gd name="T16" fmla="*/ 276 w 996"/>
                <a:gd name="T17" fmla="*/ 551 h 770"/>
                <a:gd name="T18" fmla="*/ 209 w 996"/>
                <a:gd name="T19" fmla="*/ 484 h 770"/>
                <a:gd name="T20" fmla="*/ 109 w 996"/>
                <a:gd name="T21" fmla="*/ 434 h 770"/>
                <a:gd name="T22" fmla="*/ 159 w 996"/>
                <a:gd name="T23" fmla="*/ 535 h 770"/>
                <a:gd name="T24" fmla="*/ 226 w 996"/>
                <a:gd name="T25" fmla="*/ 602 h 770"/>
                <a:gd name="T26" fmla="*/ 293 w 996"/>
                <a:gd name="T27" fmla="*/ 668 h 770"/>
                <a:gd name="T28" fmla="*/ 393 w 996"/>
                <a:gd name="T29" fmla="*/ 727 h 770"/>
                <a:gd name="T30" fmla="*/ 334 w 996"/>
                <a:gd name="T31" fmla="*/ 626 h 770"/>
                <a:gd name="T32" fmla="*/ 594 w 996"/>
                <a:gd name="T33" fmla="*/ 267 h 770"/>
                <a:gd name="T34" fmla="*/ 443 w 996"/>
                <a:gd name="T35" fmla="*/ 301 h 770"/>
                <a:gd name="T36" fmla="*/ 284 w 996"/>
                <a:gd name="T37" fmla="*/ 217 h 770"/>
                <a:gd name="T38" fmla="*/ 460 w 996"/>
                <a:gd name="T39" fmla="*/ 50 h 770"/>
                <a:gd name="T40" fmla="*/ 184 w 996"/>
                <a:gd name="T41" fmla="*/ 100 h 770"/>
                <a:gd name="T42" fmla="*/ 0 w 996"/>
                <a:gd name="T43" fmla="*/ 66 h 770"/>
                <a:gd name="T44" fmla="*/ 50 w 996"/>
                <a:gd name="T45" fmla="*/ 443 h 770"/>
                <a:gd name="T46" fmla="*/ 234 w 996"/>
                <a:gd name="T47" fmla="*/ 392 h 770"/>
                <a:gd name="T48" fmla="*/ 293 w 996"/>
                <a:gd name="T49" fmla="*/ 468 h 770"/>
                <a:gd name="T50" fmla="*/ 360 w 996"/>
                <a:gd name="T51" fmla="*/ 535 h 770"/>
                <a:gd name="T52" fmla="*/ 426 w 996"/>
                <a:gd name="T53" fmla="*/ 610 h 770"/>
                <a:gd name="T54" fmla="*/ 477 w 996"/>
                <a:gd name="T55" fmla="*/ 727 h 770"/>
                <a:gd name="T56" fmla="*/ 543 w 996"/>
                <a:gd name="T57" fmla="*/ 660 h 770"/>
                <a:gd name="T58" fmla="*/ 485 w 996"/>
                <a:gd name="T59" fmla="*/ 585 h 770"/>
                <a:gd name="T60" fmla="*/ 569 w 996"/>
                <a:gd name="T61" fmla="*/ 668 h 770"/>
                <a:gd name="T62" fmla="*/ 627 w 996"/>
                <a:gd name="T63" fmla="*/ 602 h 770"/>
                <a:gd name="T64" fmla="*/ 652 w 996"/>
                <a:gd name="T65" fmla="*/ 610 h 770"/>
                <a:gd name="T66" fmla="*/ 719 w 996"/>
                <a:gd name="T67" fmla="*/ 543 h 770"/>
                <a:gd name="T68" fmla="*/ 727 w 996"/>
                <a:gd name="T69" fmla="*/ 526 h 770"/>
                <a:gd name="T70" fmla="*/ 786 w 996"/>
                <a:gd name="T71" fmla="*/ 535 h 770"/>
                <a:gd name="T72" fmla="*/ 786 w 996"/>
                <a:gd name="T73" fmla="*/ 468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770">
                  <a:moveTo>
                    <a:pt x="995" y="100"/>
                  </a:moveTo>
                  <a:cubicBezTo>
                    <a:pt x="995" y="409"/>
                    <a:pt x="995" y="409"/>
                    <a:pt x="995" y="409"/>
                  </a:cubicBezTo>
                  <a:cubicBezTo>
                    <a:pt x="995" y="409"/>
                    <a:pt x="928" y="426"/>
                    <a:pt x="920" y="426"/>
                  </a:cubicBezTo>
                  <a:cubicBezTo>
                    <a:pt x="903" y="426"/>
                    <a:pt x="861" y="443"/>
                    <a:pt x="836" y="409"/>
                  </a:cubicBezTo>
                  <a:cubicBezTo>
                    <a:pt x="786" y="367"/>
                    <a:pt x="619" y="192"/>
                    <a:pt x="619" y="192"/>
                  </a:cubicBezTo>
                  <a:cubicBezTo>
                    <a:pt x="619" y="192"/>
                    <a:pt x="594" y="167"/>
                    <a:pt x="543" y="192"/>
                  </a:cubicBezTo>
                  <a:cubicBezTo>
                    <a:pt x="502" y="217"/>
                    <a:pt x="443" y="250"/>
                    <a:pt x="418" y="259"/>
                  </a:cubicBezTo>
                  <a:cubicBezTo>
                    <a:pt x="410" y="267"/>
                    <a:pt x="393" y="275"/>
                    <a:pt x="384" y="275"/>
                  </a:cubicBezTo>
                  <a:cubicBezTo>
                    <a:pt x="351" y="275"/>
                    <a:pt x="326" y="242"/>
                    <a:pt x="326" y="209"/>
                  </a:cubicBezTo>
                  <a:cubicBezTo>
                    <a:pt x="326" y="183"/>
                    <a:pt x="343" y="167"/>
                    <a:pt x="360" y="158"/>
                  </a:cubicBezTo>
                  <a:cubicBezTo>
                    <a:pt x="426" y="116"/>
                    <a:pt x="552" y="50"/>
                    <a:pt x="602" y="16"/>
                  </a:cubicBezTo>
                  <a:cubicBezTo>
                    <a:pt x="635" y="0"/>
                    <a:pt x="652" y="0"/>
                    <a:pt x="702" y="33"/>
                  </a:cubicBezTo>
                  <a:cubicBezTo>
                    <a:pt x="752" y="83"/>
                    <a:pt x="803" y="125"/>
                    <a:pt x="803" y="125"/>
                  </a:cubicBezTo>
                  <a:cubicBezTo>
                    <a:pt x="803" y="125"/>
                    <a:pt x="819" y="133"/>
                    <a:pt x="836" y="133"/>
                  </a:cubicBezTo>
                  <a:cubicBezTo>
                    <a:pt x="878" y="125"/>
                    <a:pt x="995" y="100"/>
                    <a:pt x="995" y="100"/>
                  </a:cubicBezTo>
                  <a:close/>
                  <a:moveTo>
                    <a:pt x="334" y="626"/>
                  </a:moveTo>
                  <a:cubicBezTo>
                    <a:pt x="343" y="610"/>
                    <a:pt x="343" y="585"/>
                    <a:pt x="326" y="568"/>
                  </a:cubicBezTo>
                  <a:cubicBezTo>
                    <a:pt x="309" y="551"/>
                    <a:pt x="293" y="551"/>
                    <a:pt x="276" y="551"/>
                  </a:cubicBezTo>
                  <a:cubicBezTo>
                    <a:pt x="276" y="535"/>
                    <a:pt x="276" y="510"/>
                    <a:pt x="259" y="501"/>
                  </a:cubicBezTo>
                  <a:cubicBezTo>
                    <a:pt x="251" y="484"/>
                    <a:pt x="226" y="476"/>
                    <a:pt x="209" y="484"/>
                  </a:cubicBezTo>
                  <a:cubicBezTo>
                    <a:pt x="217" y="468"/>
                    <a:pt x="209" y="443"/>
                    <a:pt x="201" y="426"/>
                  </a:cubicBezTo>
                  <a:cubicBezTo>
                    <a:pt x="176" y="401"/>
                    <a:pt x="134" y="409"/>
                    <a:pt x="109" y="434"/>
                  </a:cubicBezTo>
                  <a:cubicBezTo>
                    <a:pt x="92" y="451"/>
                    <a:pt x="75" y="501"/>
                    <a:pt x="92" y="526"/>
                  </a:cubicBezTo>
                  <a:cubicBezTo>
                    <a:pt x="117" y="551"/>
                    <a:pt x="142" y="535"/>
                    <a:pt x="159" y="535"/>
                  </a:cubicBezTo>
                  <a:cubicBezTo>
                    <a:pt x="159" y="551"/>
                    <a:pt x="142" y="568"/>
                    <a:pt x="159" y="593"/>
                  </a:cubicBezTo>
                  <a:cubicBezTo>
                    <a:pt x="176" y="618"/>
                    <a:pt x="209" y="602"/>
                    <a:pt x="226" y="602"/>
                  </a:cubicBezTo>
                  <a:cubicBezTo>
                    <a:pt x="217" y="618"/>
                    <a:pt x="201" y="643"/>
                    <a:pt x="226" y="668"/>
                  </a:cubicBezTo>
                  <a:cubicBezTo>
                    <a:pt x="242" y="685"/>
                    <a:pt x="276" y="677"/>
                    <a:pt x="293" y="668"/>
                  </a:cubicBezTo>
                  <a:cubicBezTo>
                    <a:pt x="284" y="693"/>
                    <a:pt x="268" y="710"/>
                    <a:pt x="293" y="744"/>
                  </a:cubicBezTo>
                  <a:cubicBezTo>
                    <a:pt x="318" y="769"/>
                    <a:pt x="368" y="752"/>
                    <a:pt x="393" y="727"/>
                  </a:cubicBezTo>
                  <a:cubicBezTo>
                    <a:pt x="418" y="702"/>
                    <a:pt x="418" y="668"/>
                    <a:pt x="393" y="643"/>
                  </a:cubicBezTo>
                  <a:cubicBezTo>
                    <a:pt x="376" y="626"/>
                    <a:pt x="360" y="626"/>
                    <a:pt x="334" y="626"/>
                  </a:cubicBezTo>
                  <a:close/>
                  <a:moveTo>
                    <a:pt x="786" y="468"/>
                  </a:moveTo>
                  <a:cubicBezTo>
                    <a:pt x="610" y="284"/>
                    <a:pt x="694" y="367"/>
                    <a:pt x="594" y="267"/>
                  </a:cubicBezTo>
                  <a:cubicBezTo>
                    <a:pt x="594" y="267"/>
                    <a:pt x="569" y="234"/>
                    <a:pt x="527" y="259"/>
                  </a:cubicBezTo>
                  <a:cubicBezTo>
                    <a:pt x="502" y="267"/>
                    <a:pt x="468" y="284"/>
                    <a:pt x="443" y="301"/>
                  </a:cubicBezTo>
                  <a:cubicBezTo>
                    <a:pt x="418" y="309"/>
                    <a:pt x="393" y="317"/>
                    <a:pt x="384" y="317"/>
                  </a:cubicBezTo>
                  <a:cubicBezTo>
                    <a:pt x="326" y="317"/>
                    <a:pt x="284" y="267"/>
                    <a:pt x="284" y="217"/>
                  </a:cubicBezTo>
                  <a:cubicBezTo>
                    <a:pt x="284" y="175"/>
                    <a:pt x="301" y="142"/>
                    <a:pt x="334" y="125"/>
                  </a:cubicBezTo>
                  <a:cubicBezTo>
                    <a:pt x="368" y="100"/>
                    <a:pt x="460" y="50"/>
                    <a:pt x="460" y="50"/>
                  </a:cubicBezTo>
                  <a:cubicBezTo>
                    <a:pt x="460" y="50"/>
                    <a:pt x="435" y="8"/>
                    <a:pt x="376" y="8"/>
                  </a:cubicBezTo>
                  <a:cubicBezTo>
                    <a:pt x="309" y="8"/>
                    <a:pt x="184" y="100"/>
                    <a:pt x="184" y="100"/>
                  </a:cubicBezTo>
                  <a:cubicBezTo>
                    <a:pt x="184" y="100"/>
                    <a:pt x="150" y="116"/>
                    <a:pt x="100" y="10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26"/>
                    <a:pt x="25" y="434"/>
                    <a:pt x="50" y="443"/>
                  </a:cubicBezTo>
                  <a:cubicBezTo>
                    <a:pt x="59" y="426"/>
                    <a:pt x="67" y="409"/>
                    <a:pt x="83" y="392"/>
                  </a:cubicBezTo>
                  <a:cubicBezTo>
                    <a:pt x="125" y="351"/>
                    <a:pt x="192" y="351"/>
                    <a:pt x="234" y="392"/>
                  </a:cubicBezTo>
                  <a:cubicBezTo>
                    <a:pt x="242" y="409"/>
                    <a:pt x="251" y="417"/>
                    <a:pt x="251" y="434"/>
                  </a:cubicBezTo>
                  <a:cubicBezTo>
                    <a:pt x="268" y="443"/>
                    <a:pt x="284" y="451"/>
                    <a:pt x="293" y="468"/>
                  </a:cubicBezTo>
                  <a:cubicBezTo>
                    <a:pt x="309" y="476"/>
                    <a:pt x="318" y="493"/>
                    <a:pt x="318" y="510"/>
                  </a:cubicBezTo>
                  <a:cubicBezTo>
                    <a:pt x="334" y="510"/>
                    <a:pt x="351" y="518"/>
                    <a:pt x="360" y="535"/>
                  </a:cubicBezTo>
                  <a:cubicBezTo>
                    <a:pt x="376" y="551"/>
                    <a:pt x="384" y="568"/>
                    <a:pt x="384" y="585"/>
                  </a:cubicBezTo>
                  <a:cubicBezTo>
                    <a:pt x="401" y="585"/>
                    <a:pt x="418" y="593"/>
                    <a:pt x="426" y="610"/>
                  </a:cubicBezTo>
                  <a:cubicBezTo>
                    <a:pt x="451" y="635"/>
                    <a:pt x="460" y="668"/>
                    <a:pt x="451" y="702"/>
                  </a:cubicBezTo>
                  <a:cubicBezTo>
                    <a:pt x="460" y="702"/>
                    <a:pt x="468" y="718"/>
                    <a:pt x="477" y="727"/>
                  </a:cubicBezTo>
                  <a:cubicBezTo>
                    <a:pt x="493" y="744"/>
                    <a:pt x="527" y="744"/>
                    <a:pt x="543" y="727"/>
                  </a:cubicBezTo>
                  <a:cubicBezTo>
                    <a:pt x="560" y="710"/>
                    <a:pt x="560" y="677"/>
                    <a:pt x="543" y="660"/>
                  </a:cubicBezTo>
                  <a:lnTo>
                    <a:pt x="535" y="660"/>
                  </a:lnTo>
                  <a:cubicBezTo>
                    <a:pt x="485" y="602"/>
                    <a:pt x="477" y="593"/>
                    <a:pt x="485" y="585"/>
                  </a:cubicBezTo>
                  <a:cubicBezTo>
                    <a:pt x="493" y="585"/>
                    <a:pt x="502" y="593"/>
                    <a:pt x="560" y="660"/>
                  </a:cubicBezTo>
                  <a:cubicBezTo>
                    <a:pt x="569" y="668"/>
                    <a:pt x="569" y="668"/>
                    <a:pt x="569" y="668"/>
                  </a:cubicBezTo>
                  <a:cubicBezTo>
                    <a:pt x="585" y="685"/>
                    <a:pt x="610" y="685"/>
                    <a:pt x="627" y="668"/>
                  </a:cubicBezTo>
                  <a:cubicBezTo>
                    <a:pt x="644" y="652"/>
                    <a:pt x="644" y="618"/>
                    <a:pt x="627" y="602"/>
                  </a:cubicBezTo>
                  <a:cubicBezTo>
                    <a:pt x="569" y="535"/>
                    <a:pt x="560" y="526"/>
                    <a:pt x="560" y="518"/>
                  </a:cubicBezTo>
                  <a:cubicBezTo>
                    <a:pt x="569" y="518"/>
                    <a:pt x="594" y="551"/>
                    <a:pt x="652" y="610"/>
                  </a:cubicBezTo>
                  <a:cubicBezTo>
                    <a:pt x="669" y="626"/>
                    <a:pt x="702" y="626"/>
                    <a:pt x="719" y="610"/>
                  </a:cubicBezTo>
                  <a:cubicBezTo>
                    <a:pt x="727" y="593"/>
                    <a:pt x="736" y="568"/>
                    <a:pt x="719" y="543"/>
                  </a:cubicBezTo>
                  <a:cubicBezTo>
                    <a:pt x="644" y="468"/>
                    <a:pt x="644" y="468"/>
                    <a:pt x="652" y="459"/>
                  </a:cubicBezTo>
                  <a:lnTo>
                    <a:pt x="727" y="526"/>
                  </a:lnTo>
                  <a:cubicBezTo>
                    <a:pt x="727" y="535"/>
                    <a:pt x="727" y="535"/>
                    <a:pt x="727" y="535"/>
                  </a:cubicBezTo>
                  <a:cubicBezTo>
                    <a:pt x="744" y="551"/>
                    <a:pt x="769" y="551"/>
                    <a:pt x="786" y="535"/>
                  </a:cubicBezTo>
                  <a:cubicBezTo>
                    <a:pt x="803" y="510"/>
                    <a:pt x="803" y="484"/>
                    <a:pt x="786" y="468"/>
                  </a:cubicBezTo>
                  <a:close/>
                  <a:moveTo>
                    <a:pt x="786" y="468"/>
                  </a:moveTo>
                  <a:lnTo>
                    <a:pt x="786" y="46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dirty="0">
                <a:ea typeface="宋体" panose="02010600030101010101" pitchFamily="2" charset="-122"/>
              </a:endParaRPr>
            </a:p>
          </p:txBody>
        </p:sp>
        <p:sp>
          <p:nvSpPr>
            <p:cNvPr id="28" name="Freeform 417"/>
            <p:cNvSpPr>
              <a:spLocks noChangeArrowheads="1"/>
            </p:cNvSpPr>
            <p:nvPr/>
          </p:nvSpPr>
          <p:spPr bwMode="auto">
            <a:xfrm>
              <a:off x="16178191" y="3084203"/>
              <a:ext cx="1086031" cy="1086314"/>
            </a:xfrm>
            <a:custGeom>
              <a:avLst/>
              <a:gdLst>
                <a:gd name="T0" fmla="*/ 0 w 904"/>
                <a:gd name="T1" fmla="*/ 686 h 904"/>
                <a:gd name="T2" fmla="*/ 218 w 904"/>
                <a:gd name="T3" fmla="*/ 903 h 904"/>
                <a:gd name="T4" fmla="*/ 0 w 904"/>
                <a:gd name="T5" fmla="*/ 903 h 904"/>
                <a:gd name="T6" fmla="*/ 0 w 904"/>
                <a:gd name="T7" fmla="*/ 686 h 904"/>
                <a:gd name="T8" fmla="*/ 552 w 904"/>
                <a:gd name="T9" fmla="*/ 42 h 904"/>
                <a:gd name="T10" fmla="*/ 627 w 904"/>
                <a:gd name="T11" fmla="*/ 276 h 904"/>
                <a:gd name="T12" fmla="*/ 861 w 904"/>
                <a:gd name="T13" fmla="*/ 351 h 904"/>
                <a:gd name="T14" fmla="*/ 786 w 904"/>
                <a:gd name="T15" fmla="*/ 117 h 904"/>
                <a:gd name="T16" fmla="*/ 552 w 904"/>
                <a:gd name="T17" fmla="*/ 42 h 904"/>
                <a:gd name="T18" fmla="*/ 677 w 904"/>
                <a:gd name="T19" fmla="*/ 385 h 904"/>
                <a:gd name="T20" fmla="*/ 276 w 904"/>
                <a:gd name="T21" fmla="*/ 778 h 904"/>
                <a:gd name="T22" fmla="*/ 360 w 904"/>
                <a:gd name="T23" fmla="*/ 862 h 904"/>
                <a:gd name="T24" fmla="*/ 795 w 904"/>
                <a:gd name="T25" fmla="*/ 427 h 904"/>
                <a:gd name="T26" fmla="*/ 677 w 904"/>
                <a:gd name="T27" fmla="*/ 385 h 904"/>
                <a:gd name="T28" fmla="*/ 594 w 904"/>
                <a:gd name="T29" fmla="*/ 318 h 904"/>
                <a:gd name="T30" fmla="*/ 552 w 904"/>
                <a:gd name="T31" fmla="*/ 276 h 904"/>
                <a:gd name="T32" fmla="*/ 159 w 904"/>
                <a:gd name="T33" fmla="*/ 661 h 904"/>
                <a:gd name="T34" fmla="*/ 243 w 904"/>
                <a:gd name="T35" fmla="*/ 744 h 904"/>
                <a:gd name="T36" fmla="*/ 636 w 904"/>
                <a:gd name="T37" fmla="*/ 351 h 904"/>
                <a:gd name="T38" fmla="*/ 594 w 904"/>
                <a:gd name="T39" fmla="*/ 318 h 904"/>
                <a:gd name="T40" fmla="*/ 477 w 904"/>
                <a:gd name="T41" fmla="*/ 109 h 904"/>
                <a:gd name="T42" fmla="*/ 50 w 904"/>
                <a:gd name="T43" fmla="*/ 544 h 904"/>
                <a:gd name="T44" fmla="*/ 126 w 904"/>
                <a:gd name="T45" fmla="*/ 628 h 904"/>
                <a:gd name="T46" fmla="*/ 519 w 904"/>
                <a:gd name="T47" fmla="*/ 226 h 904"/>
                <a:gd name="T48" fmla="*/ 477 w 904"/>
                <a:gd name="T49" fmla="*/ 109 h 904"/>
                <a:gd name="T50" fmla="*/ 477 w 904"/>
                <a:gd name="T51" fmla="*/ 109 h 904"/>
                <a:gd name="T52" fmla="*/ 477 w 904"/>
                <a:gd name="T53" fmla="*/ 109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4" h="904">
                  <a:moveTo>
                    <a:pt x="0" y="686"/>
                  </a:moveTo>
                  <a:cubicBezTo>
                    <a:pt x="218" y="903"/>
                    <a:pt x="218" y="903"/>
                    <a:pt x="218" y="903"/>
                  </a:cubicBezTo>
                  <a:cubicBezTo>
                    <a:pt x="0" y="903"/>
                    <a:pt x="0" y="903"/>
                    <a:pt x="0" y="903"/>
                  </a:cubicBezTo>
                  <a:lnTo>
                    <a:pt x="0" y="686"/>
                  </a:lnTo>
                  <a:close/>
                  <a:moveTo>
                    <a:pt x="552" y="42"/>
                  </a:moveTo>
                  <a:cubicBezTo>
                    <a:pt x="510" y="84"/>
                    <a:pt x="544" y="193"/>
                    <a:pt x="627" y="276"/>
                  </a:cubicBezTo>
                  <a:cubicBezTo>
                    <a:pt x="719" y="360"/>
                    <a:pt x="820" y="393"/>
                    <a:pt x="861" y="351"/>
                  </a:cubicBezTo>
                  <a:cubicBezTo>
                    <a:pt x="903" y="310"/>
                    <a:pt x="870" y="209"/>
                    <a:pt x="786" y="117"/>
                  </a:cubicBezTo>
                  <a:cubicBezTo>
                    <a:pt x="703" y="34"/>
                    <a:pt x="594" y="0"/>
                    <a:pt x="552" y="42"/>
                  </a:cubicBezTo>
                  <a:close/>
                  <a:moveTo>
                    <a:pt x="677" y="385"/>
                  </a:moveTo>
                  <a:cubicBezTo>
                    <a:pt x="276" y="778"/>
                    <a:pt x="276" y="778"/>
                    <a:pt x="276" y="778"/>
                  </a:cubicBezTo>
                  <a:cubicBezTo>
                    <a:pt x="360" y="862"/>
                    <a:pt x="360" y="862"/>
                    <a:pt x="360" y="862"/>
                  </a:cubicBezTo>
                  <a:cubicBezTo>
                    <a:pt x="795" y="427"/>
                    <a:pt x="795" y="427"/>
                    <a:pt x="795" y="427"/>
                  </a:cubicBezTo>
                  <a:cubicBezTo>
                    <a:pt x="753" y="418"/>
                    <a:pt x="719" y="410"/>
                    <a:pt x="677" y="385"/>
                  </a:cubicBezTo>
                  <a:close/>
                  <a:moveTo>
                    <a:pt x="594" y="318"/>
                  </a:moveTo>
                  <a:cubicBezTo>
                    <a:pt x="577" y="301"/>
                    <a:pt x="569" y="285"/>
                    <a:pt x="552" y="276"/>
                  </a:cubicBezTo>
                  <a:cubicBezTo>
                    <a:pt x="159" y="661"/>
                    <a:pt x="159" y="661"/>
                    <a:pt x="159" y="661"/>
                  </a:cubicBezTo>
                  <a:cubicBezTo>
                    <a:pt x="243" y="744"/>
                    <a:pt x="243" y="744"/>
                    <a:pt x="243" y="744"/>
                  </a:cubicBezTo>
                  <a:cubicBezTo>
                    <a:pt x="636" y="351"/>
                    <a:pt x="636" y="351"/>
                    <a:pt x="636" y="351"/>
                  </a:cubicBezTo>
                  <a:cubicBezTo>
                    <a:pt x="619" y="343"/>
                    <a:pt x="602" y="327"/>
                    <a:pt x="594" y="318"/>
                  </a:cubicBezTo>
                  <a:close/>
                  <a:moveTo>
                    <a:pt x="477" y="109"/>
                  </a:moveTo>
                  <a:cubicBezTo>
                    <a:pt x="50" y="544"/>
                    <a:pt x="50" y="544"/>
                    <a:pt x="50" y="544"/>
                  </a:cubicBezTo>
                  <a:cubicBezTo>
                    <a:pt x="126" y="628"/>
                    <a:pt x="126" y="628"/>
                    <a:pt x="126" y="628"/>
                  </a:cubicBezTo>
                  <a:cubicBezTo>
                    <a:pt x="519" y="226"/>
                    <a:pt x="519" y="226"/>
                    <a:pt x="519" y="226"/>
                  </a:cubicBezTo>
                  <a:cubicBezTo>
                    <a:pt x="502" y="184"/>
                    <a:pt x="485" y="151"/>
                    <a:pt x="477" y="109"/>
                  </a:cubicBezTo>
                  <a:close/>
                  <a:moveTo>
                    <a:pt x="477" y="109"/>
                  </a:moveTo>
                  <a:lnTo>
                    <a:pt x="477" y="1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dirty="0">
                <a:ea typeface="宋体" panose="02010600030101010101" pitchFamily="2" charset="-122"/>
              </a:endParaRPr>
            </a:p>
          </p:txBody>
        </p:sp>
      </p:grpSp>
      <p:pic>
        <p:nvPicPr>
          <p:cNvPr id="36" name="图片 35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个人简介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9" name="直接连接符 38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组合 39"/>
          <p:cNvGrpSpPr/>
          <p:nvPr/>
        </p:nvGrpSpPr>
        <p:grpSpPr>
          <a:xfrm>
            <a:off x="8886285" y="3370053"/>
            <a:ext cx="1954583" cy="699556"/>
            <a:chOff x="1809751" y="2572670"/>
            <a:chExt cx="1954583" cy="699556"/>
          </a:xfrm>
        </p:grpSpPr>
        <p:sp>
          <p:nvSpPr>
            <p:cNvPr id="41" name="文本框 40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所获荣誉</a:t>
              </a:r>
              <a:endParaRPr lang="en-US" altLang="zh-CN" b="1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129043" y="5184974"/>
            <a:ext cx="1954583" cy="699556"/>
            <a:chOff x="1809751" y="2572670"/>
            <a:chExt cx="1954583" cy="699556"/>
          </a:xfrm>
        </p:grpSpPr>
        <p:sp>
          <p:nvSpPr>
            <p:cNvPr id="44" name="文本框 43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所获荣誉</a:t>
              </a:r>
              <a:endParaRPr lang="en-US" altLang="zh-CN" b="1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4941374" y="2491512"/>
            <a:ext cx="1954583" cy="699556"/>
            <a:chOff x="1809751" y="2572670"/>
            <a:chExt cx="1954583" cy="699556"/>
          </a:xfrm>
        </p:grpSpPr>
        <p:sp>
          <p:nvSpPr>
            <p:cNvPr id="48" name="文本框 47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所获荣誉</a:t>
              </a:r>
              <a:endParaRPr lang="en-US" altLang="zh-CN" b="1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060307" y="5106018"/>
            <a:ext cx="1954583" cy="699556"/>
            <a:chOff x="1809751" y="2572670"/>
            <a:chExt cx="1954583" cy="699556"/>
          </a:xfrm>
        </p:grpSpPr>
        <p:sp>
          <p:nvSpPr>
            <p:cNvPr id="51" name="文本框 50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所获荣誉</a:t>
              </a:r>
              <a:endParaRPr lang="en-US" altLang="zh-CN" b="1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544411" y="4134547"/>
            <a:ext cx="1954583" cy="699556"/>
            <a:chOff x="1809751" y="2572670"/>
            <a:chExt cx="1954583" cy="699556"/>
          </a:xfrm>
        </p:grpSpPr>
        <p:sp>
          <p:nvSpPr>
            <p:cNvPr id="54" name="文本框 53"/>
            <p:cNvSpPr txBox="1"/>
            <p:nvPr/>
          </p:nvSpPr>
          <p:spPr>
            <a:xfrm>
              <a:off x="1809752" y="2934313"/>
              <a:ext cx="1954582" cy="33791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7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print the presentation and make it into a film to be used in a wider field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809751" y="2572670"/>
              <a:ext cx="1514484" cy="4081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lnSpc>
                  <a:spcPct val="114000"/>
                </a:lnSpc>
                <a:buFont typeface="Wingdings" panose="05000000000000000000" pitchFamily="2" charset="2"/>
                <a:buChar char="ü"/>
              </a:pPr>
              <a:r>
                <a:rPr lang="zh-CN" altLang="en-US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所获荣誉</a:t>
              </a:r>
              <a:endParaRPr lang="en-US" altLang="zh-CN" b="1" dirty="0">
                <a:solidFill>
                  <a:schemeClr val="accent1"/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图片 35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43237" y="485539"/>
            <a:ext cx="983681" cy="1181336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1797618" y="701439"/>
            <a:ext cx="415108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</a:rPr>
              <a:t>个人简介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155555" y="896117"/>
            <a:ext cx="301186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dirty="0">
                <a:solidFill>
                  <a:schemeClr val="accent1"/>
                </a:solidFill>
                <a:latin typeface="Century Gothic" panose="020B0502020202020204" pitchFamily="34" charset="0"/>
              </a:rPr>
              <a:t>GANG WEI JING PIN</a:t>
            </a:r>
            <a:endParaRPr lang="zh-CN" alt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9" name="直接连接符 38"/>
          <p:cNvCxnSpPr/>
          <p:nvPr/>
        </p:nvCxnSpPr>
        <p:spPr>
          <a:xfrm flipH="1">
            <a:off x="4004347" y="789373"/>
            <a:ext cx="265473" cy="376364"/>
          </a:xfrm>
          <a:prstGeom prst="line">
            <a:avLst/>
          </a:prstGeom>
          <a:ln>
            <a:gradFill>
              <a:gsLst>
                <a:gs pos="0">
                  <a:schemeClr val="accent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1846020" y="2336800"/>
            <a:ext cx="2187960" cy="3434258"/>
            <a:chOff x="9754974" y="3973363"/>
            <a:chExt cx="4893101" cy="7680294"/>
          </a:xfrm>
        </p:grpSpPr>
        <p:grpSp>
          <p:nvGrpSpPr>
            <p:cNvPr id="46" name="Group 27"/>
            <p:cNvGrpSpPr/>
            <p:nvPr/>
          </p:nvGrpSpPr>
          <p:grpSpPr>
            <a:xfrm>
              <a:off x="9754974" y="3973363"/>
              <a:ext cx="4893101" cy="7680294"/>
              <a:chOff x="4934796" y="1751013"/>
              <a:chExt cx="2935287" cy="4606075"/>
            </a:xfrm>
            <a:solidFill>
              <a:schemeClr val="bg1">
                <a:lumMod val="50000"/>
              </a:schemeClr>
            </a:solidFill>
          </p:grpSpPr>
          <p:sp>
            <p:nvSpPr>
              <p:cNvPr id="56" name="Freeform 13"/>
              <p:cNvSpPr>
                <a:spLocks noEditPoints="1"/>
              </p:cNvSpPr>
              <p:nvPr/>
            </p:nvSpPr>
            <p:spPr bwMode="auto">
              <a:xfrm>
                <a:off x="4934796" y="1751013"/>
                <a:ext cx="2935287" cy="3470275"/>
              </a:xfrm>
              <a:custGeom>
                <a:avLst/>
                <a:gdLst>
                  <a:gd name="T0" fmla="*/ 774 w 1058"/>
                  <a:gd name="T1" fmla="*/ 1252 h 1252"/>
                  <a:gd name="T2" fmla="*/ 283 w 1058"/>
                  <a:gd name="T3" fmla="*/ 1252 h 1252"/>
                  <a:gd name="T4" fmla="*/ 248 w 1058"/>
                  <a:gd name="T5" fmla="*/ 1218 h 1252"/>
                  <a:gd name="T6" fmla="*/ 142 w 1058"/>
                  <a:gd name="T7" fmla="*/ 887 h 1252"/>
                  <a:gd name="T8" fmla="*/ 110 w 1058"/>
                  <a:gd name="T9" fmla="*/ 831 h 1252"/>
                  <a:gd name="T10" fmla="*/ 0 w 1058"/>
                  <a:gd name="T11" fmla="*/ 529 h 1252"/>
                  <a:gd name="T12" fmla="*/ 529 w 1058"/>
                  <a:gd name="T13" fmla="*/ 0 h 1252"/>
                  <a:gd name="T14" fmla="*/ 1058 w 1058"/>
                  <a:gd name="T15" fmla="*/ 529 h 1252"/>
                  <a:gd name="T16" fmla="*/ 947 w 1058"/>
                  <a:gd name="T17" fmla="*/ 831 h 1252"/>
                  <a:gd name="T18" fmla="*/ 916 w 1058"/>
                  <a:gd name="T19" fmla="*/ 887 h 1252"/>
                  <a:gd name="T20" fmla="*/ 810 w 1058"/>
                  <a:gd name="T21" fmla="*/ 1218 h 1252"/>
                  <a:gd name="T22" fmla="*/ 774 w 1058"/>
                  <a:gd name="T23" fmla="*/ 1252 h 1252"/>
                  <a:gd name="T24" fmla="*/ 315 w 1058"/>
                  <a:gd name="T25" fmla="*/ 1180 h 1252"/>
                  <a:gd name="T26" fmla="*/ 742 w 1058"/>
                  <a:gd name="T27" fmla="*/ 1180 h 1252"/>
                  <a:gd name="T28" fmla="*/ 851 w 1058"/>
                  <a:gd name="T29" fmla="*/ 857 h 1252"/>
                  <a:gd name="T30" fmla="*/ 885 w 1058"/>
                  <a:gd name="T31" fmla="*/ 794 h 1252"/>
                  <a:gd name="T32" fmla="*/ 986 w 1058"/>
                  <a:gd name="T33" fmla="*/ 529 h 1252"/>
                  <a:gd name="T34" fmla="*/ 529 w 1058"/>
                  <a:gd name="T35" fmla="*/ 72 h 1252"/>
                  <a:gd name="T36" fmla="*/ 72 w 1058"/>
                  <a:gd name="T37" fmla="*/ 529 h 1252"/>
                  <a:gd name="T38" fmla="*/ 172 w 1058"/>
                  <a:gd name="T39" fmla="*/ 794 h 1252"/>
                  <a:gd name="T40" fmla="*/ 207 w 1058"/>
                  <a:gd name="T41" fmla="*/ 857 h 1252"/>
                  <a:gd name="T42" fmla="*/ 315 w 1058"/>
                  <a:gd name="T43" fmla="*/ 1180 h 1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58" h="1252">
                    <a:moveTo>
                      <a:pt x="774" y="1252"/>
                    </a:moveTo>
                    <a:cubicBezTo>
                      <a:pt x="283" y="1252"/>
                      <a:pt x="283" y="1252"/>
                      <a:pt x="283" y="1252"/>
                    </a:cubicBezTo>
                    <a:cubicBezTo>
                      <a:pt x="264" y="1252"/>
                      <a:pt x="249" y="1237"/>
                      <a:pt x="248" y="1218"/>
                    </a:cubicBezTo>
                    <a:cubicBezTo>
                      <a:pt x="247" y="1217"/>
                      <a:pt x="239" y="1097"/>
                      <a:pt x="142" y="887"/>
                    </a:cubicBezTo>
                    <a:cubicBezTo>
                      <a:pt x="135" y="873"/>
                      <a:pt x="123" y="853"/>
                      <a:pt x="110" y="831"/>
                    </a:cubicBezTo>
                    <a:cubicBezTo>
                      <a:pt x="66" y="755"/>
                      <a:pt x="0" y="640"/>
                      <a:pt x="0" y="529"/>
                    </a:cubicBezTo>
                    <a:cubicBezTo>
                      <a:pt x="0" y="238"/>
                      <a:pt x="237" y="0"/>
                      <a:pt x="529" y="0"/>
                    </a:cubicBezTo>
                    <a:cubicBezTo>
                      <a:pt x="820" y="0"/>
                      <a:pt x="1058" y="238"/>
                      <a:pt x="1058" y="529"/>
                    </a:cubicBezTo>
                    <a:cubicBezTo>
                      <a:pt x="1058" y="640"/>
                      <a:pt x="991" y="755"/>
                      <a:pt x="947" y="831"/>
                    </a:cubicBezTo>
                    <a:cubicBezTo>
                      <a:pt x="934" y="853"/>
                      <a:pt x="923" y="873"/>
                      <a:pt x="916" y="887"/>
                    </a:cubicBezTo>
                    <a:cubicBezTo>
                      <a:pt x="818" y="1097"/>
                      <a:pt x="810" y="1217"/>
                      <a:pt x="810" y="1218"/>
                    </a:cubicBezTo>
                    <a:cubicBezTo>
                      <a:pt x="809" y="1237"/>
                      <a:pt x="793" y="1252"/>
                      <a:pt x="774" y="1252"/>
                    </a:cubicBezTo>
                    <a:close/>
                    <a:moveTo>
                      <a:pt x="315" y="1180"/>
                    </a:moveTo>
                    <a:cubicBezTo>
                      <a:pt x="742" y="1180"/>
                      <a:pt x="742" y="1180"/>
                      <a:pt x="742" y="1180"/>
                    </a:cubicBezTo>
                    <a:cubicBezTo>
                      <a:pt x="751" y="1127"/>
                      <a:pt x="776" y="1017"/>
                      <a:pt x="851" y="857"/>
                    </a:cubicBezTo>
                    <a:cubicBezTo>
                      <a:pt x="859" y="840"/>
                      <a:pt x="871" y="819"/>
                      <a:pt x="885" y="794"/>
                    </a:cubicBezTo>
                    <a:cubicBezTo>
                      <a:pt x="928" y="721"/>
                      <a:pt x="986" y="621"/>
                      <a:pt x="986" y="529"/>
                    </a:cubicBezTo>
                    <a:cubicBezTo>
                      <a:pt x="986" y="277"/>
                      <a:pt x="781" y="72"/>
                      <a:pt x="529" y="72"/>
                    </a:cubicBezTo>
                    <a:cubicBezTo>
                      <a:pt x="277" y="72"/>
                      <a:pt x="72" y="277"/>
                      <a:pt x="72" y="529"/>
                    </a:cubicBezTo>
                    <a:cubicBezTo>
                      <a:pt x="72" y="621"/>
                      <a:pt x="130" y="721"/>
                      <a:pt x="172" y="794"/>
                    </a:cubicBezTo>
                    <a:cubicBezTo>
                      <a:pt x="187" y="819"/>
                      <a:pt x="199" y="840"/>
                      <a:pt x="207" y="857"/>
                    </a:cubicBezTo>
                    <a:cubicBezTo>
                      <a:pt x="281" y="1017"/>
                      <a:pt x="307" y="1127"/>
                      <a:pt x="315" y="118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" name="Freeform 16"/>
              <p:cNvSpPr>
                <a:spLocks noEditPoints="1"/>
              </p:cNvSpPr>
              <p:nvPr/>
            </p:nvSpPr>
            <p:spPr bwMode="auto">
              <a:xfrm>
                <a:off x="5672983" y="5153763"/>
                <a:ext cx="1500187" cy="1203325"/>
              </a:xfrm>
              <a:custGeom>
                <a:avLst/>
                <a:gdLst>
                  <a:gd name="T0" fmla="*/ 495 w 541"/>
                  <a:gd name="T1" fmla="*/ 223 h 434"/>
                  <a:gd name="T2" fmla="*/ 540 w 541"/>
                  <a:gd name="T3" fmla="*/ 168 h 434"/>
                  <a:gd name="T4" fmla="*/ 494 w 541"/>
                  <a:gd name="T5" fmla="*/ 112 h 434"/>
                  <a:gd name="T6" fmla="*/ 540 w 541"/>
                  <a:gd name="T7" fmla="*/ 57 h 434"/>
                  <a:gd name="T8" fmla="*/ 483 w 541"/>
                  <a:gd name="T9" fmla="*/ 0 h 434"/>
                  <a:gd name="T10" fmla="*/ 56 w 541"/>
                  <a:gd name="T11" fmla="*/ 0 h 434"/>
                  <a:gd name="T12" fmla="*/ 0 w 541"/>
                  <a:gd name="T13" fmla="*/ 56 h 434"/>
                  <a:gd name="T14" fmla="*/ 46 w 541"/>
                  <a:gd name="T15" fmla="*/ 112 h 434"/>
                  <a:gd name="T16" fmla="*/ 0 w 541"/>
                  <a:gd name="T17" fmla="*/ 167 h 434"/>
                  <a:gd name="T18" fmla="*/ 46 w 541"/>
                  <a:gd name="T19" fmla="*/ 223 h 434"/>
                  <a:gd name="T20" fmla="*/ 1 w 541"/>
                  <a:gd name="T21" fmla="*/ 278 h 434"/>
                  <a:gd name="T22" fmla="*/ 57 w 541"/>
                  <a:gd name="T23" fmla="*/ 334 h 434"/>
                  <a:gd name="T24" fmla="*/ 157 w 541"/>
                  <a:gd name="T25" fmla="*/ 334 h 434"/>
                  <a:gd name="T26" fmla="*/ 161 w 541"/>
                  <a:gd name="T27" fmla="*/ 351 h 434"/>
                  <a:gd name="T28" fmla="*/ 272 w 541"/>
                  <a:gd name="T29" fmla="*/ 433 h 434"/>
                  <a:gd name="T30" fmla="*/ 383 w 541"/>
                  <a:gd name="T31" fmla="*/ 335 h 434"/>
                  <a:gd name="T32" fmla="*/ 484 w 541"/>
                  <a:gd name="T33" fmla="*/ 335 h 434"/>
                  <a:gd name="T34" fmla="*/ 541 w 541"/>
                  <a:gd name="T35" fmla="*/ 278 h 434"/>
                  <a:gd name="T36" fmla="*/ 495 w 541"/>
                  <a:gd name="T37" fmla="*/ 223 h 434"/>
                  <a:gd name="T38" fmla="*/ 423 w 541"/>
                  <a:gd name="T39" fmla="*/ 241 h 434"/>
                  <a:gd name="T40" fmla="*/ 118 w 541"/>
                  <a:gd name="T41" fmla="*/ 241 h 434"/>
                  <a:gd name="T42" fmla="*/ 104 w 541"/>
                  <a:gd name="T43" fmla="*/ 227 h 434"/>
                  <a:gd name="T44" fmla="*/ 118 w 541"/>
                  <a:gd name="T45" fmla="*/ 213 h 434"/>
                  <a:gd name="T46" fmla="*/ 423 w 541"/>
                  <a:gd name="T47" fmla="*/ 213 h 434"/>
                  <a:gd name="T48" fmla="*/ 437 w 541"/>
                  <a:gd name="T49" fmla="*/ 227 h 434"/>
                  <a:gd name="T50" fmla="*/ 423 w 541"/>
                  <a:gd name="T51" fmla="*/ 241 h 434"/>
                  <a:gd name="T52" fmla="*/ 423 w 541"/>
                  <a:gd name="T53" fmla="*/ 116 h 434"/>
                  <a:gd name="T54" fmla="*/ 118 w 541"/>
                  <a:gd name="T55" fmla="*/ 116 h 434"/>
                  <a:gd name="T56" fmla="*/ 104 w 541"/>
                  <a:gd name="T57" fmla="*/ 102 h 434"/>
                  <a:gd name="T58" fmla="*/ 118 w 541"/>
                  <a:gd name="T59" fmla="*/ 88 h 434"/>
                  <a:gd name="T60" fmla="*/ 423 w 541"/>
                  <a:gd name="T61" fmla="*/ 88 h 434"/>
                  <a:gd name="T62" fmla="*/ 437 w 541"/>
                  <a:gd name="T63" fmla="*/ 102 h 434"/>
                  <a:gd name="T64" fmla="*/ 423 w 541"/>
                  <a:gd name="T65" fmla="*/ 116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1" h="434">
                    <a:moveTo>
                      <a:pt x="495" y="223"/>
                    </a:moveTo>
                    <a:cubicBezTo>
                      <a:pt x="521" y="218"/>
                      <a:pt x="540" y="195"/>
                      <a:pt x="540" y="168"/>
                    </a:cubicBezTo>
                    <a:cubicBezTo>
                      <a:pt x="540" y="140"/>
                      <a:pt x="520" y="117"/>
                      <a:pt x="494" y="112"/>
                    </a:cubicBezTo>
                    <a:cubicBezTo>
                      <a:pt x="520" y="107"/>
                      <a:pt x="540" y="84"/>
                      <a:pt x="540" y="57"/>
                    </a:cubicBezTo>
                    <a:cubicBezTo>
                      <a:pt x="540" y="26"/>
                      <a:pt x="514" y="0"/>
                      <a:pt x="483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25" y="0"/>
                      <a:pt x="0" y="25"/>
                      <a:pt x="0" y="56"/>
                    </a:cubicBezTo>
                    <a:cubicBezTo>
                      <a:pt x="0" y="84"/>
                      <a:pt x="20" y="107"/>
                      <a:pt x="46" y="112"/>
                    </a:cubicBezTo>
                    <a:cubicBezTo>
                      <a:pt x="20" y="117"/>
                      <a:pt x="0" y="140"/>
                      <a:pt x="0" y="167"/>
                    </a:cubicBezTo>
                    <a:cubicBezTo>
                      <a:pt x="0" y="195"/>
                      <a:pt x="20" y="218"/>
                      <a:pt x="46" y="223"/>
                    </a:cubicBezTo>
                    <a:cubicBezTo>
                      <a:pt x="20" y="228"/>
                      <a:pt x="1" y="250"/>
                      <a:pt x="1" y="278"/>
                    </a:cubicBezTo>
                    <a:cubicBezTo>
                      <a:pt x="1" y="309"/>
                      <a:pt x="26" y="334"/>
                      <a:pt x="57" y="334"/>
                    </a:cubicBezTo>
                    <a:cubicBezTo>
                      <a:pt x="157" y="334"/>
                      <a:pt x="157" y="334"/>
                      <a:pt x="157" y="334"/>
                    </a:cubicBezTo>
                    <a:cubicBezTo>
                      <a:pt x="158" y="340"/>
                      <a:pt x="159" y="345"/>
                      <a:pt x="161" y="351"/>
                    </a:cubicBezTo>
                    <a:cubicBezTo>
                      <a:pt x="175" y="399"/>
                      <a:pt x="219" y="434"/>
                      <a:pt x="272" y="433"/>
                    </a:cubicBezTo>
                    <a:cubicBezTo>
                      <a:pt x="331" y="433"/>
                      <a:pt x="380" y="392"/>
                      <a:pt x="383" y="335"/>
                    </a:cubicBezTo>
                    <a:cubicBezTo>
                      <a:pt x="484" y="335"/>
                      <a:pt x="484" y="335"/>
                      <a:pt x="484" y="335"/>
                    </a:cubicBezTo>
                    <a:cubicBezTo>
                      <a:pt x="515" y="335"/>
                      <a:pt x="541" y="309"/>
                      <a:pt x="541" y="278"/>
                    </a:cubicBezTo>
                    <a:cubicBezTo>
                      <a:pt x="541" y="251"/>
                      <a:pt x="521" y="228"/>
                      <a:pt x="495" y="223"/>
                    </a:cubicBezTo>
                    <a:close/>
                    <a:moveTo>
                      <a:pt x="423" y="241"/>
                    </a:moveTo>
                    <a:cubicBezTo>
                      <a:pt x="118" y="241"/>
                      <a:pt x="118" y="241"/>
                      <a:pt x="118" y="241"/>
                    </a:cubicBezTo>
                    <a:cubicBezTo>
                      <a:pt x="110" y="241"/>
                      <a:pt x="104" y="234"/>
                      <a:pt x="104" y="227"/>
                    </a:cubicBezTo>
                    <a:cubicBezTo>
                      <a:pt x="104" y="219"/>
                      <a:pt x="110" y="213"/>
                      <a:pt x="118" y="213"/>
                    </a:cubicBezTo>
                    <a:cubicBezTo>
                      <a:pt x="423" y="213"/>
                      <a:pt x="423" y="213"/>
                      <a:pt x="423" y="213"/>
                    </a:cubicBezTo>
                    <a:cubicBezTo>
                      <a:pt x="431" y="213"/>
                      <a:pt x="437" y="219"/>
                      <a:pt x="437" y="227"/>
                    </a:cubicBezTo>
                    <a:cubicBezTo>
                      <a:pt x="437" y="234"/>
                      <a:pt x="431" y="241"/>
                      <a:pt x="423" y="241"/>
                    </a:cubicBezTo>
                    <a:close/>
                    <a:moveTo>
                      <a:pt x="423" y="116"/>
                    </a:moveTo>
                    <a:cubicBezTo>
                      <a:pt x="118" y="116"/>
                      <a:pt x="118" y="116"/>
                      <a:pt x="118" y="116"/>
                    </a:cubicBezTo>
                    <a:cubicBezTo>
                      <a:pt x="110" y="116"/>
                      <a:pt x="104" y="110"/>
                      <a:pt x="104" y="102"/>
                    </a:cubicBezTo>
                    <a:cubicBezTo>
                      <a:pt x="104" y="95"/>
                      <a:pt x="110" y="88"/>
                      <a:pt x="118" y="88"/>
                    </a:cubicBezTo>
                    <a:cubicBezTo>
                      <a:pt x="423" y="88"/>
                      <a:pt x="423" y="88"/>
                      <a:pt x="423" y="88"/>
                    </a:cubicBezTo>
                    <a:cubicBezTo>
                      <a:pt x="431" y="88"/>
                      <a:pt x="437" y="95"/>
                      <a:pt x="437" y="102"/>
                    </a:cubicBezTo>
                    <a:cubicBezTo>
                      <a:pt x="437" y="110"/>
                      <a:pt x="431" y="116"/>
                      <a:pt x="423" y="11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8" name="Group 31"/>
            <p:cNvGrpSpPr/>
            <p:nvPr/>
          </p:nvGrpSpPr>
          <p:grpSpPr>
            <a:xfrm>
              <a:off x="10152890" y="4479947"/>
              <a:ext cx="4045298" cy="3621674"/>
              <a:chOff x="8169276" y="952501"/>
              <a:chExt cx="3781424" cy="3384550"/>
            </a:xfrm>
            <a:solidFill>
              <a:schemeClr val="accent1"/>
            </a:solidFill>
          </p:grpSpPr>
          <p:sp>
            <p:nvSpPr>
              <p:cNvPr id="59" name="Freeform 10"/>
              <p:cNvSpPr/>
              <p:nvPr/>
            </p:nvSpPr>
            <p:spPr bwMode="auto">
              <a:xfrm>
                <a:off x="9297988" y="1533526"/>
                <a:ext cx="1392237" cy="1004888"/>
              </a:xfrm>
              <a:custGeom>
                <a:avLst/>
                <a:gdLst>
                  <a:gd name="T0" fmla="*/ 142 w 370"/>
                  <a:gd name="T1" fmla="*/ 228 h 267"/>
                  <a:gd name="T2" fmla="*/ 241 w 370"/>
                  <a:gd name="T3" fmla="*/ 248 h 267"/>
                  <a:gd name="T4" fmla="*/ 303 w 370"/>
                  <a:gd name="T5" fmla="*/ 226 h 267"/>
                  <a:gd name="T6" fmla="*/ 368 w 370"/>
                  <a:gd name="T7" fmla="*/ 107 h 267"/>
                  <a:gd name="T8" fmla="*/ 278 w 370"/>
                  <a:gd name="T9" fmla="*/ 11 h 267"/>
                  <a:gd name="T10" fmla="*/ 179 w 370"/>
                  <a:gd name="T11" fmla="*/ 58 h 267"/>
                  <a:gd name="T12" fmla="*/ 168 w 370"/>
                  <a:gd name="T13" fmla="*/ 65 h 267"/>
                  <a:gd name="T14" fmla="*/ 155 w 370"/>
                  <a:gd name="T15" fmla="*/ 60 h 267"/>
                  <a:gd name="T16" fmla="*/ 67 w 370"/>
                  <a:gd name="T17" fmla="*/ 47 h 267"/>
                  <a:gd name="T18" fmla="*/ 0 w 370"/>
                  <a:gd name="T19" fmla="*/ 116 h 267"/>
                  <a:gd name="T20" fmla="*/ 9 w 370"/>
                  <a:gd name="T21" fmla="*/ 121 h 267"/>
                  <a:gd name="T22" fmla="*/ 84 w 370"/>
                  <a:gd name="T23" fmla="*/ 267 h 267"/>
                  <a:gd name="T24" fmla="*/ 142 w 370"/>
                  <a:gd name="T25" fmla="*/ 228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0" h="267">
                    <a:moveTo>
                      <a:pt x="142" y="228"/>
                    </a:moveTo>
                    <a:cubicBezTo>
                      <a:pt x="189" y="219"/>
                      <a:pt x="225" y="237"/>
                      <a:pt x="241" y="248"/>
                    </a:cubicBezTo>
                    <a:cubicBezTo>
                      <a:pt x="253" y="241"/>
                      <a:pt x="275" y="230"/>
                      <a:pt x="303" y="226"/>
                    </a:cubicBezTo>
                    <a:cubicBezTo>
                      <a:pt x="304" y="191"/>
                      <a:pt x="319" y="134"/>
                      <a:pt x="368" y="107"/>
                    </a:cubicBezTo>
                    <a:cubicBezTo>
                      <a:pt x="370" y="82"/>
                      <a:pt x="350" y="22"/>
                      <a:pt x="278" y="11"/>
                    </a:cubicBezTo>
                    <a:cubicBezTo>
                      <a:pt x="211" y="0"/>
                      <a:pt x="181" y="56"/>
                      <a:pt x="179" y="58"/>
                    </a:cubicBezTo>
                    <a:cubicBezTo>
                      <a:pt x="177" y="62"/>
                      <a:pt x="173" y="65"/>
                      <a:pt x="168" y="65"/>
                    </a:cubicBezTo>
                    <a:cubicBezTo>
                      <a:pt x="163" y="66"/>
                      <a:pt x="158" y="64"/>
                      <a:pt x="155" y="60"/>
                    </a:cubicBezTo>
                    <a:cubicBezTo>
                      <a:pt x="155" y="59"/>
                      <a:pt x="133" y="32"/>
                      <a:pt x="67" y="47"/>
                    </a:cubicBezTo>
                    <a:cubicBezTo>
                      <a:pt x="14" y="60"/>
                      <a:pt x="2" y="101"/>
                      <a:pt x="0" y="116"/>
                    </a:cubicBezTo>
                    <a:cubicBezTo>
                      <a:pt x="3" y="117"/>
                      <a:pt x="6" y="119"/>
                      <a:pt x="9" y="121"/>
                    </a:cubicBezTo>
                    <a:cubicBezTo>
                      <a:pt x="63" y="161"/>
                      <a:pt x="80" y="224"/>
                      <a:pt x="84" y="267"/>
                    </a:cubicBezTo>
                    <a:cubicBezTo>
                      <a:pt x="96" y="250"/>
                      <a:pt x="114" y="234"/>
                      <a:pt x="142" y="2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  <p:sp>
            <p:nvSpPr>
              <p:cNvPr id="60" name="Freeform 11"/>
              <p:cNvSpPr/>
              <p:nvPr/>
            </p:nvSpPr>
            <p:spPr bwMode="auto">
              <a:xfrm>
                <a:off x="8169276" y="952501"/>
                <a:ext cx="3781424" cy="3384550"/>
              </a:xfrm>
              <a:custGeom>
                <a:avLst/>
                <a:gdLst>
                  <a:gd name="T0" fmla="*/ 932 w 1005"/>
                  <a:gd name="T1" fmla="*/ 313 h 899"/>
                  <a:gd name="T2" fmla="*/ 693 w 1005"/>
                  <a:gd name="T3" fmla="*/ 126 h 899"/>
                  <a:gd name="T4" fmla="*/ 192 w 1005"/>
                  <a:gd name="T5" fmla="*/ 181 h 899"/>
                  <a:gd name="T6" fmla="*/ 261 w 1005"/>
                  <a:gd name="T7" fmla="*/ 549 h 899"/>
                  <a:gd name="T8" fmla="*/ 292 w 1005"/>
                  <a:gd name="T9" fmla="*/ 298 h 899"/>
                  <a:gd name="T10" fmla="*/ 155 w 1005"/>
                  <a:gd name="T11" fmla="*/ 377 h 899"/>
                  <a:gd name="T12" fmla="*/ 244 w 1005"/>
                  <a:gd name="T13" fmla="*/ 409 h 899"/>
                  <a:gd name="T14" fmla="*/ 255 w 1005"/>
                  <a:gd name="T15" fmla="*/ 435 h 899"/>
                  <a:gd name="T16" fmla="*/ 128 w 1005"/>
                  <a:gd name="T17" fmla="*/ 388 h 899"/>
                  <a:gd name="T18" fmla="*/ 274 w 1005"/>
                  <a:gd name="T19" fmla="*/ 257 h 899"/>
                  <a:gd name="T20" fmla="*/ 464 w 1005"/>
                  <a:gd name="T21" fmla="*/ 184 h 899"/>
                  <a:gd name="T22" fmla="*/ 673 w 1005"/>
                  <a:gd name="T23" fmla="*/ 190 h 899"/>
                  <a:gd name="T24" fmla="*/ 851 w 1005"/>
                  <a:gd name="T25" fmla="*/ 291 h 899"/>
                  <a:gd name="T26" fmla="*/ 914 w 1005"/>
                  <a:gd name="T27" fmla="*/ 518 h 899"/>
                  <a:gd name="T28" fmla="*/ 747 w 1005"/>
                  <a:gd name="T29" fmla="*/ 572 h 899"/>
                  <a:gd name="T30" fmla="*/ 474 w 1005"/>
                  <a:gd name="T31" fmla="*/ 615 h 899"/>
                  <a:gd name="T32" fmla="*/ 421 w 1005"/>
                  <a:gd name="T33" fmla="*/ 572 h 899"/>
                  <a:gd name="T34" fmla="*/ 446 w 1005"/>
                  <a:gd name="T35" fmla="*/ 560 h 899"/>
                  <a:gd name="T36" fmla="*/ 553 w 1005"/>
                  <a:gd name="T37" fmla="*/ 547 h 899"/>
                  <a:gd name="T38" fmla="*/ 854 w 1005"/>
                  <a:gd name="T39" fmla="*/ 560 h 899"/>
                  <a:gd name="T40" fmla="*/ 857 w 1005"/>
                  <a:gd name="T41" fmla="*/ 427 h 899"/>
                  <a:gd name="T42" fmla="*/ 831 w 1005"/>
                  <a:gd name="T43" fmla="*/ 311 h 899"/>
                  <a:gd name="T44" fmla="*/ 632 w 1005"/>
                  <a:gd name="T45" fmla="*/ 378 h 899"/>
                  <a:gd name="T46" fmla="*/ 742 w 1005"/>
                  <a:gd name="T47" fmla="*/ 461 h 899"/>
                  <a:gd name="T48" fmla="*/ 549 w 1005"/>
                  <a:gd name="T49" fmla="*/ 430 h 899"/>
                  <a:gd name="T50" fmla="*/ 447 w 1005"/>
                  <a:gd name="T51" fmla="*/ 410 h 899"/>
                  <a:gd name="T52" fmla="*/ 381 w 1005"/>
                  <a:gd name="T53" fmla="*/ 488 h 899"/>
                  <a:gd name="T54" fmla="*/ 300 w 1005"/>
                  <a:gd name="T55" fmla="*/ 535 h 899"/>
                  <a:gd name="T56" fmla="*/ 298 w 1005"/>
                  <a:gd name="T57" fmla="*/ 538 h 899"/>
                  <a:gd name="T58" fmla="*/ 274 w 1005"/>
                  <a:gd name="T59" fmla="*/ 618 h 899"/>
                  <a:gd name="T60" fmla="*/ 288 w 1005"/>
                  <a:gd name="T61" fmla="*/ 665 h 899"/>
                  <a:gd name="T62" fmla="*/ 352 w 1005"/>
                  <a:gd name="T63" fmla="*/ 724 h 899"/>
                  <a:gd name="T64" fmla="*/ 571 w 1005"/>
                  <a:gd name="T65" fmla="*/ 769 h 899"/>
                  <a:gd name="T66" fmla="*/ 570 w 1005"/>
                  <a:gd name="T67" fmla="*/ 769 h 899"/>
                  <a:gd name="T68" fmla="*/ 681 w 1005"/>
                  <a:gd name="T69" fmla="*/ 675 h 899"/>
                  <a:gd name="T70" fmla="*/ 650 w 1005"/>
                  <a:gd name="T71" fmla="*/ 634 h 899"/>
                  <a:gd name="T72" fmla="*/ 708 w 1005"/>
                  <a:gd name="T73" fmla="*/ 665 h 899"/>
                  <a:gd name="T74" fmla="*/ 691 w 1005"/>
                  <a:gd name="T75" fmla="*/ 750 h 899"/>
                  <a:gd name="T76" fmla="*/ 491 w 1005"/>
                  <a:gd name="T77" fmla="*/ 785 h 899"/>
                  <a:gd name="T78" fmla="*/ 787 w 1005"/>
                  <a:gd name="T79" fmla="*/ 830 h 899"/>
                  <a:gd name="T80" fmla="*/ 1001 w 1005"/>
                  <a:gd name="T81" fmla="*/ 474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05" h="899">
                    <a:moveTo>
                      <a:pt x="1001" y="474"/>
                    </a:moveTo>
                    <a:cubicBezTo>
                      <a:pt x="997" y="357"/>
                      <a:pt x="932" y="313"/>
                      <a:pt x="932" y="313"/>
                    </a:cubicBezTo>
                    <a:cubicBezTo>
                      <a:pt x="932" y="313"/>
                      <a:pt x="924" y="257"/>
                      <a:pt x="873" y="197"/>
                    </a:cubicBezTo>
                    <a:cubicBezTo>
                      <a:pt x="794" y="111"/>
                      <a:pt x="693" y="126"/>
                      <a:pt x="693" y="126"/>
                    </a:cubicBezTo>
                    <a:cubicBezTo>
                      <a:pt x="563" y="0"/>
                      <a:pt x="430" y="97"/>
                      <a:pt x="430" y="97"/>
                    </a:cubicBezTo>
                    <a:cubicBezTo>
                      <a:pt x="245" y="36"/>
                      <a:pt x="192" y="181"/>
                      <a:pt x="192" y="181"/>
                    </a:cubicBezTo>
                    <a:cubicBezTo>
                      <a:pt x="86" y="193"/>
                      <a:pt x="0" y="317"/>
                      <a:pt x="77" y="450"/>
                    </a:cubicBezTo>
                    <a:cubicBezTo>
                      <a:pt x="136" y="552"/>
                      <a:pt x="224" y="554"/>
                      <a:pt x="261" y="549"/>
                    </a:cubicBezTo>
                    <a:cubicBezTo>
                      <a:pt x="274" y="517"/>
                      <a:pt x="300" y="481"/>
                      <a:pt x="357" y="465"/>
                    </a:cubicBezTo>
                    <a:cubicBezTo>
                      <a:pt x="358" y="459"/>
                      <a:pt x="365" y="350"/>
                      <a:pt x="292" y="298"/>
                    </a:cubicBezTo>
                    <a:cubicBezTo>
                      <a:pt x="249" y="267"/>
                      <a:pt x="201" y="275"/>
                      <a:pt x="174" y="295"/>
                    </a:cubicBezTo>
                    <a:cubicBezTo>
                      <a:pt x="149" y="315"/>
                      <a:pt x="142" y="345"/>
                      <a:pt x="155" y="377"/>
                    </a:cubicBezTo>
                    <a:cubicBezTo>
                      <a:pt x="161" y="394"/>
                      <a:pt x="171" y="405"/>
                      <a:pt x="185" y="411"/>
                    </a:cubicBezTo>
                    <a:cubicBezTo>
                      <a:pt x="212" y="422"/>
                      <a:pt x="243" y="409"/>
                      <a:pt x="244" y="409"/>
                    </a:cubicBezTo>
                    <a:cubicBezTo>
                      <a:pt x="251" y="406"/>
                      <a:pt x="259" y="410"/>
                      <a:pt x="262" y="417"/>
                    </a:cubicBezTo>
                    <a:cubicBezTo>
                      <a:pt x="265" y="424"/>
                      <a:pt x="262" y="432"/>
                      <a:pt x="255" y="435"/>
                    </a:cubicBezTo>
                    <a:cubicBezTo>
                      <a:pt x="253" y="436"/>
                      <a:pt x="212" y="453"/>
                      <a:pt x="174" y="437"/>
                    </a:cubicBezTo>
                    <a:cubicBezTo>
                      <a:pt x="154" y="429"/>
                      <a:pt x="138" y="412"/>
                      <a:pt x="128" y="388"/>
                    </a:cubicBezTo>
                    <a:cubicBezTo>
                      <a:pt x="111" y="343"/>
                      <a:pt x="122" y="300"/>
                      <a:pt x="157" y="273"/>
                    </a:cubicBezTo>
                    <a:cubicBezTo>
                      <a:pt x="189" y="248"/>
                      <a:pt x="234" y="243"/>
                      <a:pt x="274" y="257"/>
                    </a:cubicBezTo>
                    <a:cubicBezTo>
                      <a:pt x="281" y="227"/>
                      <a:pt x="304" y="187"/>
                      <a:pt x="361" y="174"/>
                    </a:cubicBezTo>
                    <a:cubicBezTo>
                      <a:pt x="415" y="161"/>
                      <a:pt x="447" y="173"/>
                      <a:pt x="464" y="184"/>
                    </a:cubicBezTo>
                    <a:cubicBezTo>
                      <a:pt x="484" y="158"/>
                      <a:pt x="524" y="127"/>
                      <a:pt x="582" y="137"/>
                    </a:cubicBezTo>
                    <a:cubicBezTo>
                      <a:pt x="631" y="145"/>
                      <a:pt x="658" y="170"/>
                      <a:pt x="673" y="190"/>
                    </a:cubicBezTo>
                    <a:cubicBezTo>
                      <a:pt x="686" y="208"/>
                      <a:pt x="694" y="230"/>
                      <a:pt x="696" y="250"/>
                    </a:cubicBezTo>
                    <a:cubicBezTo>
                      <a:pt x="751" y="237"/>
                      <a:pt x="814" y="253"/>
                      <a:pt x="851" y="291"/>
                    </a:cubicBezTo>
                    <a:cubicBezTo>
                      <a:pt x="881" y="322"/>
                      <a:pt x="892" y="365"/>
                      <a:pt x="881" y="411"/>
                    </a:cubicBezTo>
                    <a:cubicBezTo>
                      <a:pt x="895" y="424"/>
                      <a:pt x="922" y="459"/>
                      <a:pt x="914" y="518"/>
                    </a:cubicBezTo>
                    <a:cubicBezTo>
                      <a:pt x="910" y="549"/>
                      <a:pt x="893" y="573"/>
                      <a:pt x="866" y="586"/>
                    </a:cubicBezTo>
                    <a:cubicBezTo>
                      <a:pt x="831" y="602"/>
                      <a:pt x="785" y="596"/>
                      <a:pt x="747" y="572"/>
                    </a:cubicBezTo>
                    <a:cubicBezTo>
                      <a:pt x="693" y="538"/>
                      <a:pt x="609" y="536"/>
                      <a:pt x="571" y="568"/>
                    </a:cubicBezTo>
                    <a:cubicBezTo>
                      <a:pt x="541" y="593"/>
                      <a:pt x="507" y="618"/>
                      <a:pt x="474" y="615"/>
                    </a:cubicBezTo>
                    <a:cubicBezTo>
                      <a:pt x="472" y="615"/>
                      <a:pt x="469" y="615"/>
                      <a:pt x="466" y="614"/>
                    </a:cubicBezTo>
                    <a:cubicBezTo>
                      <a:pt x="447" y="610"/>
                      <a:pt x="432" y="596"/>
                      <a:pt x="421" y="572"/>
                    </a:cubicBezTo>
                    <a:cubicBezTo>
                      <a:pt x="417" y="565"/>
                      <a:pt x="420" y="557"/>
                      <a:pt x="427" y="554"/>
                    </a:cubicBezTo>
                    <a:cubicBezTo>
                      <a:pt x="434" y="550"/>
                      <a:pt x="443" y="553"/>
                      <a:pt x="446" y="560"/>
                    </a:cubicBezTo>
                    <a:cubicBezTo>
                      <a:pt x="453" y="576"/>
                      <a:pt x="462" y="584"/>
                      <a:pt x="473" y="586"/>
                    </a:cubicBezTo>
                    <a:cubicBezTo>
                      <a:pt x="496" y="592"/>
                      <a:pt x="530" y="566"/>
                      <a:pt x="553" y="547"/>
                    </a:cubicBezTo>
                    <a:cubicBezTo>
                      <a:pt x="601" y="506"/>
                      <a:pt x="697" y="507"/>
                      <a:pt x="762" y="548"/>
                    </a:cubicBezTo>
                    <a:cubicBezTo>
                      <a:pt x="792" y="567"/>
                      <a:pt x="828" y="572"/>
                      <a:pt x="854" y="560"/>
                    </a:cubicBezTo>
                    <a:cubicBezTo>
                      <a:pt x="872" y="552"/>
                      <a:pt x="883" y="536"/>
                      <a:pt x="886" y="514"/>
                    </a:cubicBezTo>
                    <a:cubicBezTo>
                      <a:pt x="895" y="455"/>
                      <a:pt x="858" y="427"/>
                      <a:pt x="857" y="427"/>
                    </a:cubicBezTo>
                    <a:cubicBezTo>
                      <a:pt x="852" y="424"/>
                      <a:pt x="850" y="418"/>
                      <a:pt x="852" y="412"/>
                    </a:cubicBezTo>
                    <a:cubicBezTo>
                      <a:pt x="863" y="372"/>
                      <a:pt x="856" y="337"/>
                      <a:pt x="831" y="311"/>
                    </a:cubicBezTo>
                    <a:cubicBezTo>
                      <a:pt x="800" y="280"/>
                      <a:pt x="747" y="266"/>
                      <a:pt x="702" y="278"/>
                    </a:cubicBezTo>
                    <a:cubicBezTo>
                      <a:pt x="642" y="293"/>
                      <a:pt x="633" y="357"/>
                      <a:pt x="632" y="378"/>
                    </a:cubicBezTo>
                    <a:cubicBezTo>
                      <a:pt x="667" y="380"/>
                      <a:pt x="707" y="396"/>
                      <a:pt x="744" y="441"/>
                    </a:cubicBezTo>
                    <a:cubicBezTo>
                      <a:pt x="749" y="447"/>
                      <a:pt x="748" y="456"/>
                      <a:pt x="742" y="461"/>
                    </a:cubicBezTo>
                    <a:cubicBezTo>
                      <a:pt x="736" y="466"/>
                      <a:pt x="727" y="465"/>
                      <a:pt x="722" y="459"/>
                    </a:cubicBezTo>
                    <a:cubicBezTo>
                      <a:pt x="643" y="362"/>
                      <a:pt x="552" y="428"/>
                      <a:pt x="549" y="430"/>
                    </a:cubicBezTo>
                    <a:cubicBezTo>
                      <a:pt x="543" y="434"/>
                      <a:pt x="536" y="434"/>
                      <a:pt x="531" y="430"/>
                    </a:cubicBezTo>
                    <a:cubicBezTo>
                      <a:pt x="529" y="429"/>
                      <a:pt x="496" y="400"/>
                      <a:pt x="447" y="410"/>
                    </a:cubicBezTo>
                    <a:cubicBezTo>
                      <a:pt x="401" y="419"/>
                      <a:pt x="393" y="476"/>
                      <a:pt x="393" y="476"/>
                    </a:cubicBezTo>
                    <a:cubicBezTo>
                      <a:pt x="392" y="482"/>
                      <a:pt x="387" y="487"/>
                      <a:pt x="381" y="488"/>
                    </a:cubicBezTo>
                    <a:cubicBezTo>
                      <a:pt x="339" y="496"/>
                      <a:pt x="315" y="514"/>
                      <a:pt x="300" y="535"/>
                    </a:cubicBezTo>
                    <a:cubicBezTo>
                      <a:pt x="300" y="535"/>
                      <a:pt x="300" y="535"/>
                      <a:pt x="300" y="535"/>
                    </a:cubicBezTo>
                    <a:cubicBezTo>
                      <a:pt x="300" y="535"/>
                      <a:pt x="300" y="535"/>
                      <a:pt x="300" y="535"/>
                    </a:cubicBezTo>
                    <a:cubicBezTo>
                      <a:pt x="299" y="536"/>
                      <a:pt x="299" y="537"/>
                      <a:pt x="298" y="538"/>
                    </a:cubicBezTo>
                    <a:cubicBezTo>
                      <a:pt x="278" y="568"/>
                      <a:pt x="273" y="596"/>
                      <a:pt x="275" y="618"/>
                    </a:cubicBezTo>
                    <a:cubicBezTo>
                      <a:pt x="275" y="618"/>
                      <a:pt x="274" y="618"/>
                      <a:pt x="274" y="618"/>
                    </a:cubicBezTo>
                    <a:cubicBezTo>
                      <a:pt x="275" y="625"/>
                      <a:pt x="276" y="631"/>
                      <a:pt x="278" y="637"/>
                    </a:cubicBezTo>
                    <a:cubicBezTo>
                      <a:pt x="281" y="654"/>
                      <a:pt x="288" y="664"/>
                      <a:pt x="288" y="665"/>
                    </a:cubicBezTo>
                    <a:cubicBezTo>
                      <a:pt x="302" y="693"/>
                      <a:pt x="326" y="711"/>
                      <a:pt x="352" y="724"/>
                    </a:cubicBezTo>
                    <a:cubicBezTo>
                      <a:pt x="352" y="724"/>
                      <a:pt x="352" y="724"/>
                      <a:pt x="352" y="724"/>
                    </a:cubicBezTo>
                    <a:cubicBezTo>
                      <a:pt x="352" y="724"/>
                      <a:pt x="418" y="758"/>
                      <a:pt x="552" y="768"/>
                    </a:cubicBezTo>
                    <a:cubicBezTo>
                      <a:pt x="558" y="768"/>
                      <a:pt x="565" y="769"/>
                      <a:pt x="571" y="769"/>
                    </a:cubicBezTo>
                    <a:cubicBezTo>
                      <a:pt x="571" y="769"/>
                      <a:pt x="570" y="769"/>
                      <a:pt x="570" y="769"/>
                    </a:cubicBezTo>
                    <a:cubicBezTo>
                      <a:pt x="570" y="769"/>
                      <a:pt x="570" y="769"/>
                      <a:pt x="570" y="769"/>
                    </a:cubicBezTo>
                    <a:cubicBezTo>
                      <a:pt x="606" y="770"/>
                      <a:pt x="643" y="762"/>
                      <a:pt x="668" y="733"/>
                    </a:cubicBezTo>
                    <a:cubicBezTo>
                      <a:pt x="682" y="710"/>
                      <a:pt x="687" y="689"/>
                      <a:pt x="681" y="675"/>
                    </a:cubicBezTo>
                    <a:cubicBezTo>
                      <a:pt x="675" y="658"/>
                      <a:pt x="659" y="652"/>
                      <a:pt x="659" y="652"/>
                    </a:cubicBezTo>
                    <a:cubicBezTo>
                      <a:pt x="651" y="649"/>
                      <a:pt x="648" y="641"/>
                      <a:pt x="650" y="634"/>
                    </a:cubicBezTo>
                    <a:cubicBezTo>
                      <a:pt x="653" y="627"/>
                      <a:pt x="661" y="623"/>
                      <a:pt x="668" y="625"/>
                    </a:cubicBezTo>
                    <a:cubicBezTo>
                      <a:pt x="669" y="626"/>
                      <a:pt x="698" y="636"/>
                      <a:pt x="708" y="665"/>
                    </a:cubicBezTo>
                    <a:cubicBezTo>
                      <a:pt x="717" y="689"/>
                      <a:pt x="711" y="717"/>
                      <a:pt x="692" y="749"/>
                    </a:cubicBezTo>
                    <a:cubicBezTo>
                      <a:pt x="691" y="749"/>
                      <a:pt x="691" y="750"/>
                      <a:pt x="691" y="750"/>
                    </a:cubicBezTo>
                    <a:cubicBezTo>
                      <a:pt x="655" y="793"/>
                      <a:pt x="601" y="800"/>
                      <a:pt x="556" y="797"/>
                    </a:cubicBezTo>
                    <a:cubicBezTo>
                      <a:pt x="530" y="795"/>
                      <a:pt x="507" y="789"/>
                      <a:pt x="491" y="785"/>
                    </a:cubicBezTo>
                    <a:cubicBezTo>
                      <a:pt x="524" y="857"/>
                      <a:pt x="598" y="891"/>
                      <a:pt x="677" y="895"/>
                    </a:cubicBezTo>
                    <a:cubicBezTo>
                      <a:pt x="769" y="899"/>
                      <a:pt x="787" y="830"/>
                      <a:pt x="787" y="830"/>
                    </a:cubicBezTo>
                    <a:cubicBezTo>
                      <a:pt x="911" y="781"/>
                      <a:pt x="884" y="656"/>
                      <a:pt x="884" y="656"/>
                    </a:cubicBezTo>
                    <a:cubicBezTo>
                      <a:pt x="936" y="648"/>
                      <a:pt x="1005" y="590"/>
                      <a:pt x="1001" y="4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/>
              </a:p>
            </p:txBody>
          </p:sp>
        </p:grpSp>
        <p:grpSp>
          <p:nvGrpSpPr>
            <p:cNvPr id="61" name="Group 32"/>
            <p:cNvGrpSpPr/>
            <p:nvPr/>
          </p:nvGrpSpPr>
          <p:grpSpPr>
            <a:xfrm>
              <a:off x="10462761" y="6176965"/>
              <a:ext cx="2635058" cy="3129730"/>
              <a:chOff x="7826363" y="2844010"/>
              <a:chExt cx="1580725" cy="1876982"/>
            </a:xfrm>
            <a:solidFill>
              <a:schemeClr val="accent1"/>
            </a:solidFill>
          </p:grpSpPr>
          <p:sp>
            <p:nvSpPr>
              <p:cNvPr id="62" name="Rounded Rectangle 33"/>
              <p:cNvSpPr/>
              <p:nvPr/>
            </p:nvSpPr>
            <p:spPr>
              <a:xfrm>
                <a:off x="8110354" y="2984172"/>
                <a:ext cx="101591" cy="79045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63" name="Rounded Rectangle 34"/>
              <p:cNvSpPr/>
              <p:nvPr/>
            </p:nvSpPr>
            <p:spPr>
              <a:xfrm>
                <a:off x="8375528" y="3216877"/>
                <a:ext cx="101591" cy="150411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64" name="Rounded Rectangle 35"/>
              <p:cNvSpPr/>
              <p:nvPr/>
            </p:nvSpPr>
            <p:spPr>
              <a:xfrm>
                <a:off x="8672942" y="3502859"/>
                <a:ext cx="101591" cy="121813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65" name="Rounded Rectangle 39"/>
              <p:cNvSpPr/>
              <p:nvPr/>
            </p:nvSpPr>
            <p:spPr>
              <a:xfrm>
                <a:off x="9007728" y="3844758"/>
                <a:ext cx="101591" cy="8762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66" name="Rounded Rectangle 40"/>
              <p:cNvSpPr/>
              <p:nvPr/>
            </p:nvSpPr>
            <p:spPr>
              <a:xfrm>
                <a:off x="9305497" y="3844758"/>
                <a:ext cx="101591" cy="87623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67" name="Rounded Rectangle 41"/>
              <p:cNvSpPr/>
              <p:nvPr/>
            </p:nvSpPr>
            <p:spPr>
              <a:xfrm>
                <a:off x="7826363" y="2844010"/>
                <a:ext cx="101591" cy="65885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4604405" y="2454900"/>
            <a:ext cx="5437787" cy="934803"/>
            <a:chOff x="4591705" y="2552445"/>
            <a:chExt cx="5437787" cy="934803"/>
          </a:xfrm>
        </p:grpSpPr>
        <p:sp>
          <p:nvSpPr>
            <p:cNvPr id="68" name="平行四边形 67"/>
            <p:cNvSpPr/>
            <p:nvPr/>
          </p:nvSpPr>
          <p:spPr>
            <a:xfrm>
              <a:off x="4591705" y="2563320"/>
              <a:ext cx="1815121" cy="458387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4759815" y="2552445"/>
              <a:ext cx="5269677" cy="934803"/>
              <a:chOff x="1809751" y="2496470"/>
              <a:chExt cx="5269677" cy="934803"/>
            </a:xfrm>
          </p:grpSpPr>
          <p:sp>
            <p:nvSpPr>
              <p:cNvPr id="70" name="文本框 69"/>
              <p:cNvSpPr txBox="1"/>
              <p:nvPr/>
            </p:nvSpPr>
            <p:spPr>
              <a:xfrm>
                <a:off x="1809751" y="3023213"/>
                <a:ext cx="5269677" cy="408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71" name="文本框 70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b="1" dirty="0">
                    <a:solidFill>
                      <a:schemeClr val="tx2">
                        <a:lumMod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岗位经历</a:t>
                </a:r>
                <a:endParaRPr lang="en-US" altLang="zh-CN" sz="2400" b="1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4604405" y="3592008"/>
            <a:ext cx="5437787" cy="934803"/>
            <a:chOff x="4591705" y="2552445"/>
            <a:chExt cx="5437787" cy="934803"/>
          </a:xfrm>
        </p:grpSpPr>
        <p:sp>
          <p:nvSpPr>
            <p:cNvPr id="73" name="平行四边形 72"/>
            <p:cNvSpPr/>
            <p:nvPr/>
          </p:nvSpPr>
          <p:spPr>
            <a:xfrm>
              <a:off x="4591705" y="2563320"/>
              <a:ext cx="1815121" cy="458387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4759815" y="2552445"/>
              <a:ext cx="5269677" cy="934803"/>
              <a:chOff x="1809751" y="2496470"/>
              <a:chExt cx="5269677" cy="934803"/>
            </a:xfrm>
          </p:grpSpPr>
          <p:sp>
            <p:nvSpPr>
              <p:cNvPr id="75" name="文本框 74"/>
              <p:cNvSpPr txBox="1"/>
              <p:nvPr/>
            </p:nvSpPr>
            <p:spPr>
              <a:xfrm>
                <a:off x="1809751" y="3023213"/>
                <a:ext cx="5269677" cy="408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b="1" dirty="0">
                    <a:solidFill>
                      <a:schemeClr val="tx2">
                        <a:lumMod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岗位经历</a:t>
                </a:r>
                <a:endParaRPr lang="en-US" altLang="zh-CN" sz="2400" b="1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</p:grpSp>
      <p:grpSp>
        <p:nvGrpSpPr>
          <p:cNvPr id="77" name="组合 76"/>
          <p:cNvGrpSpPr/>
          <p:nvPr/>
        </p:nvGrpSpPr>
        <p:grpSpPr>
          <a:xfrm>
            <a:off x="4604405" y="4729116"/>
            <a:ext cx="5437787" cy="934803"/>
            <a:chOff x="4591705" y="2552445"/>
            <a:chExt cx="5437787" cy="934803"/>
          </a:xfrm>
        </p:grpSpPr>
        <p:sp>
          <p:nvSpPr>
            <p:cNvPr id="78" name="平行四边形 77"/>
            <p:cNvSpPr/>
            <p:nvPr/>
          </p:nvSpPr>
          <p:spPr>
            <a:xfrm>
              <a:off x="4591705" y="2563320"/>
              <a:ext cx="1815121" cy="458387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9" name="组合 78"/>
            <p:cNvGrpSpPr/>
            <p:nvPr/>
          </p:nvGrpSpPr>
          <p:grpSpPr>
            <a:xfrm>
              <a:off x="4759815" y="2552445"/>
              <a:ext cx="5269677" cy="934803"/>
              <a:chOff x="1809751" y="2496470"/>
              <a:chExt cx="5269677" cy="934803"/>
            </a:xfrm>
          </p:grpSpPr>
          <p:sp>
            <p:nvSpPr>
              <p:cNvPr id="80" name="文本框 79"/>
              <p:cNvSpPr txBox="1"/>
              <p:nvPr/>
            </p:nvSpPr>
            <p:spPr>
              <a:xfrm>
                <a:off x="1809751" y="3023213"/>
                <a:ext cx="5269677" cy="408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900" dirty="0">
                    <a:solidFill>
                      <a:schemeClr val="accent1"/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print the presentation and make it into a film to be used in a wider field</a:t>
                </a:r>
              </a:p>
            </p:txBody>
          </p:sp>
          <p:sp>
            <p:nvSpPr>
              <p:cNvPr id="81" name="文本框 80"/>
              <p:cNvSpPr txBox="1"/>
              <p:nvPr/>
            </p:nvSpPr>
            <p:spPr>
              <a:xfrm>
                <a:off x="1809751" y="2496470"/>
                <a:ext cx="151448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zh-CN" altLang="en-US" sz="2400" b="1" dirty="0">
                    <a:solidFill>
                      <a:schemeClr val="tx2">
                        <a:lumMod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岗位经历</a:t>
                </a:r>
                <a:endParaRPr lang="en-US" altLang="zh-CN" sz="2400" b="1" dirty="0">
                  <a:solidFill>
                    <a:schemeClr val="tx2">
                      <a:lumMod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">
  <a:themeElements>
    <a:clrScheme name="自定义 410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FF5E1"/>
      </a:accent1>
      <a:accent2>
        <a:srgbClr val="C1B59A"/>
      </a:accent2>
      <a:accent3>
        <a:srgbClr val="252833"/>
      </a:accent3>
      <a:accent4>
        <a:srgbClr val="FFF5E1"/>
      </a:accent4>
      <a:accent5>
        <a:srgbClr val="C1B59A"/>
      </a:accent5>
      <a:accent6>
        <a:srgbClr val="252833"/>
      </a:accent6>
      <a:hlink>
        <a:srgbClr val="FFF5E1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1652</Words>
  <Application>Microsoft Office PowerPoint</Application>
  <PresentationFormat>宽屏</PresentationFormat>
  <Paragraphs>265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0" baseType="lpstr">
      <vt:lpstr>BebasNeueBold</vt:lpstr>
      <vt:lpstr>Lato</vt:lpstr>
      <vt:lpstr>Lato Light</vt:lpstr>
      <vt:lpstr>Open Sans</vt:lpstr>
      <vt:lpstr>等线</vt:lpstr>
      <vt:lpstr>宋体</vt:lpstr>
      <vt:lpstr>微软雅黑</vt:lpstr>
      <vt:lpstr>Arial</vt:lpstr>
      <vt:lpstr>Calibri</vt:lpstr>
      <vt:lpstr>Calibri Light</vt:lpstr>
      <vt:lpstr>Century Gothic</vt:lpstr>
      <vt:lpstr>Roboto Bold</vt:lpstr>
      <vt:lpstr>Roboto Light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2017-08-18T03:02:00Z</dcterms:created>
  <dcterms:modified xsi:type="dcterms:W3CDTF">2023-01-10T10:22:52Z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ABCBFE8D758D469183B9916700F98475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