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6" r:id="rId2"/>
    <p:sldId id="267" r:id="rId3"/>
    <p:sldId id="278" r:id="rId4"/>
    <p:sldId id="280" r:id="rId5"/>
    <p:sldId id="274" r:id="rId6"/>
    <p:sldId id="281" r:id="rId7"/>
    <p:sldId id="282" r:id="rId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B6BBA"/>
    <a:srgbClr val="874322"/>
    <a:srgbClr val="004C78"/>
    <a:srgbClr val="00639F"/>
    <a:srgbClr val="F892BE"/>
    <a:srgbClr val="026EA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074" y="-3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160D4A-FB71-4898-BCF6-D9EB744605C2}" type="doc">
      <dgm:prSet loTypeId="urn:microsoft.com/office/officeart/2005/8/layout/hList6" loCatId="list" qsTypeId="urn:microsoft.com/office/officeart/2005/8/quickstyle/3d1#1" qsCatId="3D" csTypeId="urn:microsoft.com/office/officeart/2005/8/colors/colorful1#4" csCatId="colorful" phldr="1"/>
      <dgm:spPr/>
      <dgm:t>
        <a:bodyPr/>
        <a:lstStyle/>
        <a:p>
          <a:endParaRPr lang="zh-CN" altLang="en-US"/>
        </a:p>
      </dgm:t>
    </dgm:pt>
    <dgm:pt modelId="{C261CD00-B032-444A-93A0-AA0E349C72ED}">
      <dgm:prSet phldrT="[文本]" custT="1"/>
      <dgm:spPr/>
      <dgm:t>
        <a:bodyPr/>
        <a:lstStyle/>
        <a:p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短语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BD47908-5993-4CF0-A801-FA5B7564E3B8}" type="parTrans" cxnId="{D35453B5-9F00-44BD-9252-E887DFB52D24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7DC0C541-BB78-422E-BCDB-A40A688DADE6}" type="sibTrans" cxnId="{D35453B5-9F00-44BD-9252-E887DFB52D24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F7CDBE41-37D5-4027-83D8-1FEBFF29E9F9}">
      <dgm:prSet phldrT="[文本]" custT="1"/>
      <dgm:spPr/>
      <dgm:t>
        <a:bodyPr/>
        <a:lstStyle/>
        <a:p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learn about</a:t>
          </a:r>
        </a:p>
        <a:p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be interested in</a:t>
          </a:r>
        </a:p>
        <a:p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take photos</a:t>
          </a:r>
        </a:p>
        <a:p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teach sb. to do </a:t>
          </a:r>
          <a:r>
            <a:rPr lang="en-US" altLang="zh-CN" sz="1800" dirty="0" err="1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sth</a:t>
          </a:r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.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716F532F-9E77-4A06-8170-18B4A0A4FF1F}" type="parTrans" cxnId="{21FAE96C-BC22-4082-AB72-A416D341A6F5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FC63228E-EEC4-4D31-A022-F5DC0FE07B3E}" type="sibTrans" cxnId="{21FAE96C-BC22-4082-AB72-A416D341A6F5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3B24C153-E786-4834-ABD6-61250C0CBBCA}">
      <dgm:prSet phldrT="[文本]" custT="1"/>
      <dgm:spPr/>
      <dgm:t>
        <a:bodyPr/>
        <a:lstStyle/>
        <a:p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句型和语法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2537733D-3453-4C72-9C67-955C3D97B81D}" type="parTrans" cxnId="{92777867-74D0-483B-B53B-D383A1822B4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40363E30-EE5F-4E55-8329-71F9D1AA30EA}" type="sibTrans" cxnId="{92777867-74D0-483B-B53B-D383A1822B4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066A6D0A-92F2-4F29-92D0-41E3CBBE6A88}">
      <dgm:prSet phldrT="[文本]" custT="1"/>
      <dgm:spPr/>
      <dgm:t>
        <a:bodyPr/>
        <a:lstStyle/>
        <a:p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It is + adj. (for sb.) to do </a:t>
          </a:r>
          <a:r>
            <a:rPr lang="en-US" altLang="zh-CN" sz="1800" dirty="0" err="1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sth</a:t>
          </a:r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.  </a:t>
          </a:r>
        </a:p>
        <a:p>
          <a:r>
            <a:rPr lang="zh-CN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疑问词</a:t>
          </a:r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+</a:t>
          </a:r>
          <a:r>
            <a:rPr lang="zh-CN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不定式动词” 结构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FA0DAA9A-3F5F-4FA0-83E9-32496647A721}" type="parTrans" cxnId="{4B27F3C3-9DD3-4B81-B025-DCA9937CBDBB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77C1A7E9-B125-4A73-9375-AA8F84012795}" type="sibTrans" cxnId="{4B27F3C3-9DD3-4B81-B025-DCA9937CBDBB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A8C6F983-9CFA-43E1-B85E-0A9B909A119D}" type="pres">
      <dgm:prSet presAssocID="{86160D4A-FB71-4898-BCF6-D9EB744605C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1204CC7-CEF5-4612-87E5-3953E51C7A65}" type="pres">
      <dgm:prSet presAssocID="{C261CD00-B032-444A-93A0-AA0E349C72E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F283BFF-EAD6-47E2-A2B8-A2B2FA0118E6}" type="pres">
      <dgm:prSet presAssocID="{7DC0C541-BB78-422E-BCDB-A40A688DADE6}" presName="sibTrans" presStyleCnt="0"/>
      <dgm:spPr/>
      <dgm:t>
        <a:bodyPr/>
        <a:lstStyle/>
        <a:p>
          <a:endParaRPr lang="zh-CN" altLang="en-US"/>
        </a:p>
      </dgm:t>
    </dgm:pt>
    <dgm:pt modelId="{EE036170-04F9-4CED-8BD5-11A97D8DD309}" type="pres">
      <dgm:prSet presAssocID="{3B24C153-E786-4834-ABD6-61250C0CBBC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92777867-74D0-483B-B53B-D383A1822B4E}" srcId="{86160D4A-FB71-4898-BCF6-D9EB744605C2}" destId="{3B24C153-E786-4834-ABD6-61250C0CBBCA}" srcOrd="1" destOrd="0" parTransId="{2537733D-3453-4C72-9C67-955C3D97B81D}" sibTransId="{40363E30-EE5F-4E55-8329-71F9D1AA30EA}"/>
    <dgm:cxn modelId="{4B27F3C3-9DD3-4B81-B025-DCA9937CBDBB}" srcId="{3B24C153-E786-4834-ABD6-61250C0CBBCA}" destId="{066A6D0A-92F2-4F29-92D0-41E3CBBE6A88}" srcOrd="0" destOrd="0" parTransId="{FA0DAA9A-3F5F-4FA0-83E9-32496647A721}" sibTransId="{77C1A7E9-B125-4A73-9375-AA8F84012795}"/>
    <dgm:cxn modelId="{2E0DF21E-4B16-4547-89DA-8AA1E11B3291}" type="presOf" srcId="{C261CD00-B032-444A-93A0-AA0E349C72ED}" destId="{71204CC7-CEF5-4612-87E5-3953E51C7A65}" srcOrd="0" destOrd="0" presId="urn:microsoft.com/office/officeart/2005/8/layout/hList6"/>
    <dgm:cxn modelId="{DF281DCB-8F40-4E24-A264-34DF22302EA9}" type="presOf" srcId="{3B24C153-E786-4834-ABD6-61250C0CBBCA}" destId="{EE036170-04F9-4CED-8BD5-11A97D8DD309}" srcOrd="0" destOrd="0" presId="urn:microsoft.com/office/officeart/2005/8/layout/hList6"/>
    <dgm:cxn modelId="{D26AF517-52BE-46E2-8DBF-88B985EFF136}" type="presOf" srcId="{066A6D0A-92F2-4F29-92D0-41E3CBBE6A88}" destId="{EE036170-04F9-4CED-8BD5-11A97D8DD309}" srcOrd="0" destOrd="1" presId="urn:microsoft.com/office/officeart/2005/8/layout/hList6"/>
    <dgm:cxn modelId="{21FAE96C-BC22-4082-AB72-A416D341A6F5}" srcId="{C261CD00-B032-444A-93A0-AA0E349C72ED}" destId="{F7CDBE41-37D5-4027-83D8-1FEBFF29E9F9}" srcOrd="0" destOrd="0" parTransId="{716F532F-9E77-4A06-8170-18B4A0A4FF1F}" sibTransId="{FC63228E-EEC4-4D31-A022-F5DC0FE07B3E}"/>
    <dgm:cxn modelId="{D35453B5-9F00-44BD-9252-E887DFB52D24}" srcId="{86160D4A-FB71-4898-BCF6-D9EB744605C2}" destId="{C261CD00-B032-444A-93A0-AA0E349C72ED}" srcOrd="0" destOrd="0" parTransId="{1BD47908-5993-4CF0-A801-FA5B7564E3B8}" sibTransId="{7DC0C541-BB78-422E-BCDB-A40A688DADE6}"/>
    <dgm:cxn modelId="{E6D55D4D-50C1-42BE-A71C-E9DBF22FB973}" type="presOf" srcId="{86160D4A-FB71-4898-BCF6-D9EB744605C2}" destId="{A8C6F983-9CFA-43E1-B85E-0A9B909A119D}" srcOrd="0" destOrd="0" presId="urn:microsoft.com/office/officeart/2005/8/layout/hList6"/>
    <dgm:cxn modelId="{C8ECD167-8EEB-4E76-ACF0-9F6F4FCE3FB1}" type="presOf" srcId="{F7CDBE41-37D5-4027-83D8-1FEBFF29E9F9}" destId="{71204CC7-CEF5-4612-87E5-3953E51C7A65}" srcOrd="0" destOrd="1" presId="urn:microsoft.com/office/officeart/2005/8/layout/hList6"/>
    <dgm:cxn modelId="{85BD8B8D-3600-42DB-976B-56A6902CF477}" type="presParOf" srcId="{A8C6F983-9CFA-43E1-B85E-0A9B909A119D}" destId="{71204CC7-CEF5-4612-87E5-3953E51C7A65}" srcOrd="0" destOrd="0" presId="urn:microsoft.com/office/officeart/2005/8/layout/hList6"/>
    <dgm:cxn modelId="{D6CE9AB9-01E8-45B8-A503-7B090307BFE5}" type="presParOf" srcId="{A8C6F983-9CFA-43E1-B85E-0A9B909A119D}" destId="{BF283BFF-EAD6-47E2-A2B8-A2B2FA0118E6}" srcOrd="1" destOrd="0" presId="urn:microsoft.com/office/officeart/2005/8/layout/hList6"/>
    <dgm:cxn modelId="{D8E0D103-CEA4-4983-A6CC-6C7E64FA5368}" type="presParOf" srcId="{A8C6F983-9CFA-43E1-B85E-0A9B909A119D}" destId="{EE036170-04F9-4CED-8BD5-11A97D8DD309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204CC7-CEF5-4612-87E5-3953E51C7A65}">
      <dsp:nvSpPr>
        <dsp:cNvPr id="0" name=""/>
        <dsp:cNvSpPr/>
      </dsp:nvSpPr>
      <dsp:spPr>
        <a:xfrm rot="16200000">
          <a:off x="-233108" y="236135"/>
          <a:ext cx="3384376" cy="2912104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短语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learn about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be interested in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take photos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teach sb. to do </a:t>
          </a:r>
          <a:r>
            <a:rPr lang="en-US" altLang="zh-CN" sz="1800" kern="1200" dirty="0" err="1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sth</a:t>
          </a: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.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 rot="5400000">
        <a:off x="3028" y="676874"/>
        <a:ext cx="2912104" cy="2030626"/>
      </dsp:txXfrm>
    </dsp:sp>
    <dsp:sp modelId="{EE036170-04F9-4CED-8BD5-11A97D8DD309}">
      <dsp:nvSpPr>
        <dsp:cNvPr id="0" name=""/>
        <dsp:cNvSpPr/>
      </dsp:nvSpPr>
      <dsp:spPr>
        <a:xfrm rot="16200000">
          <a:off x="2897404" y="236135"/>
          <a:ext cx="3384376" cy="2912104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句型和语法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It is + adj. (for sb.) to do </a:t>
          </a:r>
          <a:r>
            <a:rPr lang="en-US" altLang="zh-CN" sz="1800" kern="1200" dirty="0" err="1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sth</a:t>
          </a: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. 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疑问词</a:t>
          </a: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+</a:t>
          </a:r>
          <a:r>
            <a:rPr lang="zh-CN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不定式动词” 结构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 rot="5400000">
        <a:off x="3133540" y="676874"/>
        <a:ext cx="2912104" cy="2030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#1">
  <dgm:title val=""/>
  <dgm:desc val=""/>
  <dgm:catLst>
    <dgm:cat type="3D" pri="11100"/>
  </dgm:catLst>
  <dgm:scene3d>
    <a:camera prst="orthographicFront"/>
    <a:lightRig rig="threePt" dir="t"/>
  </dgm:scene3d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0" y="987576"/>
            <a:ext cx="9144000" cy="16619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How was your school trip? </a:t>
            </a:r>
            <a:endParaRPr lang="en-US" altLang="zh-CN" sz="4400" b="1" dirty="0" smtClean="0">
              <a:solidFill>
                <a:srgbClr val="2B6BB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Section B   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3" name="矩形 2"/>
          <p:cNvSpPr/>
          <p:nvPr/>
        </p:nvSpPr>
        <p:spPr>
          <a:xfrm>
            <a:off x="-6413" y="3723880"/>
            <a:ext cx="9150413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3282" y="627536"/>
            <a:ext cx="3024336" cy="3919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056" y="627536"/>
            <a:ext cx="2736304" cy="3705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0" y="-2"/>
            <a:ext cx="2123728" cy="230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 7"/>
          <p:cNvSpPr/>
          <p:nvPr/>
        </p:nvSpPr>
        <p:spPr>
          <a:xfrm>
            <a:off x="5652120" y="686705"/>
            <a:ext cx="3024336" cy="3672000"/>
          </a:xfrm>
          <a:prstGeom prst="roundRect">
            <a:avLst/>
          </a:prstGeom>
          <a:solidFill>
            <a:srgbClr val="FFFFFF"/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683568" y="461338"/>
            <a:ext cx="4824536" cy="4081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                             June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15th 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Today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went on a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school trip. We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visited the science museum and it was really interesting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got there so fast by train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We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saw some 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farms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and villages along the way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At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museum, I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learned a lot about robots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I didn’t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know they could play chess with us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It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was so cool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! Then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guide taught us how to make a model robot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I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took a lot of great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photos, too. After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that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I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went to the gift shop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bought some lovely gifts for my parents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They weren’t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expensive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All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 all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it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was an exciting day.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899592" y="2175708"/>
            <a:ext cx="1728192" cy="36004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1331640" y="2801832"/>
            <a:ext cx="3456384" cy="36004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724128" y="760512"/>
            <a:ext cx="302219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learn about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：“了解，知道，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获悉”，指学习关于某一方面的知识。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teach sb. </a:t>
            </a:r>
            <a:r>
              <a:rPr lang="en-US" altLang="zh-CN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sth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教某人某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事</a:t>
            </a:r>
            <a:endParaRPr lang="en-US" altLang="zh-CN" sz="16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teach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sb. to do </a:t>
            </a:r>
            <a:r>
              <a:rPr lang="en-US" altLang="zh-CN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sth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教某人做某事  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/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Our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English teacher teaches us to learn English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sz="16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疑问词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不定式动词” 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结构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做宾语成分。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don’t know what to do next.</a:t>
            </a:r>
            <a:endParaRPr lang="en-US" altLang="zh-CN" sz="16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2195736" y="2801833"/>
            <a:ext cx="1296144" cy="330487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5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0" y="-2"/>
            <a:ext cx="2123728" cy="230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683568" y="627536"/>
            <a:ext cx="4392488" cy="374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                         June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15th 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think today’s school trip was terrible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We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took the train to the museum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It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was so hot on the slow train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The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museum was big and boring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Everything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was about robots and I’m not interested in that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The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rooms were really dark and it was difficult to take photos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so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 didn’t take any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There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were also too many people and I couldn’t really see or hear the guide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The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things in the gift shop were so expensive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I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didn’t like the trip at all.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773832" y="2357878"/>
            <a:ext cx="1493912" cy="28803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4499992" y="2005010"/>
            <a:ext cx="432048" cy="326187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148064" y="771551"/>
            <a:ext cx="3456384" cy="2086725"/>
          </a:xfrm>
          <a:prstGeom prst="rect">
            <a:avLst/>
          </a:prstGeom>
          <a:ln w="28575">
            <a:solidFill>
              <a:srgbClr val="7030A0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endParaRPr lang="en-US" altLang="zh-CN" dirty="0" smtClean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dirty="0" smtClean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dirty="0" smtClean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zh-CN" altLang="en-US" dirty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148064" y="791117"/>
            <a:ext cx="3600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4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be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interested in ( doing ) </a:t>
            </a:r>
            <a:r>
              <a:rPr lang="en-US" altLang="zh-CN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sth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 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40000"/>
              </a:lnSpc>
            </a:pP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（做）某事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感兴趣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40000"/>
              </a:lnSpc>
            </a:pP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He is interested in playing football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40000"/>
              </a:lnSpc>
            </a:pP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It is + adj. (for sb.) to do </a:t>
            </a:r>
            <a:r>
              <a:rPr lang="en-US" altLang="zh-CN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sth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 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4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对某人来说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做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 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怎么样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40000"/>
              </a:lnSpc>
            </a:pP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It is easy for me to go to school by bike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4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3.take photos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拍摄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摄影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40000"/>
              </a:lnSpc>
            </a:pP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表示拍摄某人或物时，要在短语后面接介词“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of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“引入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所拍摄的对象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40000"/>
              </a:lnSpc>
            </a:pP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Let me take a picture of that house. </a:t>
            </a:r>
            <a:endParaRPr lang="zh-CN" altLang="en-US" sz="16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1615346" y="2671176"/>
            <a:ext cx="2740630" cy="36004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3203848" y="2665026"/>
            <a:ext cx="1152128" cy="36004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16658" y="1275608"/>
            <a:ext cx="704377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根据汉语提示补全句子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We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saw some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farms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and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villages______ ____ _____ .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（沿着路）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I didn’t know they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 _____ _____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with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us. 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（会下棋）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I went to the gift shop and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 ____ _____ _____ ___my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parents. 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（给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买一些可爱的礼物）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I think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_____was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terrible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（今天的 学校郊游）</a:t>
            </a:r>
            <a:endParaRPr lang="en-US" altLang="zh-CN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269377" y="2634466"/>
            <a:ext cx="303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bought some lovely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gifts   for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563892" y="2198934"/>
            <a:ext cx="1941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could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play   chess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335934" y="3435846"/>
            <a:ext cx="1948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today’s school trip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35211" y="1779662"/>
            <a:ext cx="1653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along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the   way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2822" y="2925471"/>
            <a:ext cx="1539192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1560" y="795067"/>
            <a:ext cx="72008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单项选择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_____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museum, I learned a lot _________ robots.  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A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At, for 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B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At, about  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C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On, for 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D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On, about 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My father ___________ English last year.  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A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teaches us   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B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teaches our  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C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taught us   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D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taught our 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Last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year, he didn’t know how ___________ a model robot.  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A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made   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B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make    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 makes  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D.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to make 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133280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67744" y="212489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3968" y="2916978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D:\小学英语\kejian\101\新\图\60b692b1d9f71a274d7c1692f9cb1691_318768-13062115250045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60960" y="2309556"/>
            <a:ext cx="17028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示 2"/>
          <p:cNvGraphicFramePr/>
          <p:nvPr/>
        </p:nvGraphicFramePr>
        <p:xfrm>
          <a:off x="1547664" y="627534"/>
          <a:ext cx="6048672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204CC7-CEF5-4612-87E5-3953E51C7A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71204CC7-CEF5-4612-87E5-3953E51C7A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E036170-04F9-4CED-8BD5-11A97D8DD3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EE036170-04F9-4CED-8BD5-11A97D8DD3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625</Words>
  <Application>Microsoft Office PowerPoint</Application>
  <PresentationFormat>全屏显示(16:9)</PresentationFormat>
  <Paragraphs>58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2018-02-06T02:27:00Z</dcterms:created>
  <dcterms:modified xsi:type="dcterms:W3CDTF">2023-01-16T15:55:12Z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F60442F77F764BDA9521145F968F1EF6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