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89" r:id="rId5"/>
    <p:sldId id="301" r:id="rId6"/>
    <p:sldId id="275" r:id="rId7"/>
    <p:sldId id="302" r:id="rId8"/>
    <p:sldId id="268" r:id="rId9"/>
    <p:sldId id="282" r:id="rId10"/>
    <p:sldId id="264" r:id="rId11"/>
    <p:sldId id="284" r:id="rId12"/>
    <p:sldId id="287" r:id="rId13"/>
    <p:sldId id="285" r:id="rId14"/>
    <p:sldId id="288" r:id="rId15"/>
    <p:sldId id="290" r:id="rId16"/>
    <p:sldId id="303" r:id="rId17"/>
    <p:sldId id="293" r:id="rId18"/>
    <p:sldId id="304" r:id="rId19"/>
    <p:sldId id="271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DFD0D-66BF-470D-B1B8-2CA607CDB1E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319D-4E07-42F6-BCB5-43AE16F67C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7350" y="325540"/>
            <a:ext cx="10515600" cy="565900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6F879A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bg>
      <p:bgPr>
        <a:blipFill dpi="0"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8.xml"/><Relationship Id="rId5" Type="http://schemas.openxmlformats.org/officeDocument/2006/relationships/slide" Target="slide16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png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_文本框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36757" y="2594581"/>
            <a:ext cx="7455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方正静蕾简体" panose="02000000000000000000" pitchFamily="65" charset="-122"/>
              </a:rPr>
              <a:t>同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方正静蕾简体" panose="02000000000000000000" pitchFamily="65" charset="-122"/>
              </a:rPr>
              <a:t>底数幂的除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方正静蕾简体" panose="02000000000000000000" pitchFamily="65" charset="-122"/>
              </a:rPr>
              <a:t>法</a:t>
            </a:r>
            <a:endParaRPr lang="zh-CN" altLang="en-US" sz="5400" b="1" dirty="0">
              <a:latin typeface="微软雅黑" panose="020B0503020204020204" pitchFamily="34" charset="-122"/>
              <a:ea typeface="微软雅黑" panose="020B0503020204020204" pitchFamily="34" charset="-122"/>
              <a:cs typeface="方正静蕾简体" panose="02000000000000000000" pitchFamily="65" charset="-122"/>
            </a:endParaRPr>
          </a:p>
        </p:txBody>
      </p:sp>
      <p:sp>
        <p:nvSpPr>
          <p:cNvPr id="9" name="PA_文本框 2"/>
          <p:cNvSpPr txBox="1"/>
          <p:nvPr>
            <p:custDataLst>
              <p:tags r:id="rId2"/>
            </p:custDataLst>
          </p:nvPr>
        </p:nvSpPr>
        <p:spPr>
          <a:xfrm>
            <a:off x="6533015" y="1043646"/>
            <a:ext cx="3687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方正静蕾简体" panose="02000000000000000000" pitchFamily="65" charset="-122"/>
              </a:rPr>
              <a:t>第八章 整式的乘法</a:t>
            </a:r>
          </a:p>
        </p:txBody>
      </p:sp>
      <p:sp>
        <p:nvSpPr>
          <p:cNvPr id="4" name="矩形 3"/>
          <p:cNvSpPr/>
          <p:nvPr/>
        </p:nvSpPr>
        <p:spPr>
          <a:xfrm>
            <a:off x="4506084" y="533074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讲授新课</a:t>
            </a:r>
            <a:endParaRPr lang="zh-CN" altLang="en-US">
              <a:ea typeface="+mn-ea"/>
              <a:cs typeface="+mn-ea"/>
            </a:endParaRPr>
          </a:p>
        </p:txBody>
      </p:sp>
      <p:sp>
        <p:nvSpPr>
          <p:cNvPr id="22" name="Text Box 12"/>
          <p:cNvSpPr>
            <a:spLocks noChangeArrowheads="1"/>
          </p:cNvSpPr>
          <p:nvPr/>
        </p:nvSpPr>
        <p:spPr bwMode="auto">
          <a:xfrm>
            <a:off x="1603762" y="2139370"/>
            <a:ext cx="8513762" cy="1339850"/>
          </a:xfrm>
          <a:prstGeom prst="rect">
            <a:avLst/>
          </a:prstGeom>
          <a:noFill/>
          <a:ln w="28575" algn="ctr">
            <a:solidFill>
              <a:srgbClr val="808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同底数幂相除，底数不变，指数相减。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b="1" dirty="0">
                <a:solidFill>
                  <a:srgbClr val="0303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即</a:t>
            </a:r>
            <a:endParaRPr lang="zh-CN" altLang="en-US" b="1" dirty="0">
              <a:solidFill>
                <a:srgbClr val="FF9933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3" name="Text Box 13"/>
          <p:cNvSpPr>
            <a:spLocks noChangeArrowheads="1"/>
          </p:cNvSpPr>
          <p:nvPr/>
        </p:nvSpPr>
        <p:spPr bwMode="auto">
          <a:xfrm>
            <a:off x="1603762" y="1462262"/>
            <a:ext cx="4099199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b="1" dirty="0">
                <a:solidFill>
                  <a:srgbClr val="030305"/>
                </a:solidFill>
                <a:latin typeface="宋体" panose="02010600030101010101" pitchFamily="2" charset="-122"/>
              </a:rPr>
              <a:t>同底数幂的除法法则</a:t>
            </a:r>
            <a:r>
              <a:rPr lang="en-US" altLang="zh-CN" b="1" dirty="0">
                <a:solidFill>
                  <a:srgbClr val="030305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3043624" y="3665455"/>
            <a:ext cx="6553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条件：①除法     ②同底数幂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结果：①底数不变 ②指数相减</a:t>
            </a:r>
          </a:p>
        </p:txBody>
      </p:sp>
      <p:graphicFrame>
        <p:nvGraphicFramePr>
          <p:cNvPr id="25" name="Object 20"/>
          <p:cNvGraphicFramePr>
            <a:graphicFrameLocks noChangeAspect="1"/>
          </p:cNvGraphicFramePr>
          <p:nvPr/>
        </p:nvGraphicFramePr>
        <p:xfrm>
          <a:off x="2108587" y="2787070"/>
          <a:ext cx="3530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727075" imgH="353060" progId="Equation.DSMT4">
                  <p:embed/>
                </p:oleObj>
              </mc:Choice>
              <mc:Fallback>
                <p:oleObj r:id="rId3" imgW="727075" imgH="35306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108587" y="2787070"/>
                        <a:ext cx="3530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964124" y="3579233"/>
            <a:ext cx="1141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3000" b="1">
                <a:solidFill>
                  <a:srgbClr val="FF3300"/>
                </a:solidFill>
                <a:latin typeface="宋体" panose="02010600030101010101" pitchFamily="2" charset="-122"/>
              </a:rPr>
              <a:t>注意</a:t>
            </a:r>
            <a:r>
              <a:rPr lang="en-US" altLang="zh-CN" sz="3000" b="1">
                <a:solidFill>
                  <a:srgbClr val="FF3300"/>
                </a:solidFill>
                <a:latin typeface="宋体" panose="02010600030101010101" pitchFamily="2" charset="-122"/>
              </a:rPr>
              <a:t>:</a:t>
            </a:r>
          </a:p>
        </p:txBody>
      </p:sp>
      <p:graphicFrame>
        <p:nvGraphicFramePr>
          <p:cNvPr id="27" name="Object 23"/>
          <p:cNvGraphicFramePr>
            <a:graphicFrameLocks noChangeAspect="1"/>
          </p:cNvGraphicFramePr>
          <p:nvPr/>
        </p:nvGraphicFramePr>
        <p:xfrm>
          <a:off x="5564574" y="2931533"/>
          <a:ext cx="43926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5" imgW="1693545" imgH="743585" progId="Equation.DSMT4">
                  <p:embed/>
                </p:oleObj>
              </mc:Choice>
              <mc:Fallback>
                <p:oleObj r:id="rId5" imgW="1693545" imgH="74358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564574" y="2931533"/>
                        <a:ext cx="439261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25"/>
          <p:cNvSpPr>
            <a:spLocks noChangeArrowheads="1"/>
          </p:cNvSpPr>
          <p:nvPr/>
        </p:nvSpPr>
        <p:spPr bwMode="auto">
          <a:xfrm>
            <a:off x="1603762" y="4906744"/>
            <a:ext cx="85645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）讨论为什么</a:t>
            </a: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a≠0</a:t>
            </a:r>
            <a:r>
              <a: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base">
                                        <p:cTn id="7" dur="8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base">
                                        <p:cTn id="8" dur="8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base">
                                        <p:cTn id="9" dur="8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讲授新课</a:t>
            </a:r>
          </a:p>
        </p:txBody>
      </p:sp>
      <p:sp>
        <p:nvSpPr>
          <p:cNvPr id="22" name="标题 1"/>
          <p:cNvSpPr txBox="1"/>
          <p:nvPr/>
        </p:nvSpPr>
        <p:spPr bwMode="auto">
          <a:xfrm>
            <a:off x="2051844" y="1040296"/>
            <a:ext cx="3744912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buSzTx/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j-cs"/>
              </a:rPr>
              <a:t>补充说明：</a:t>
            </a:r>
          </a:p>
        </p:txBody>
      </p:sp>
      <p:sp>
        <p:nvSpPr>
          <p:cNvPr id="23" name="副标题 2"/>
          <p:cNvSpPr txBox="1"/>
          <p:nvPr/>
        </p:nvSpPr>
        <p:spPr bwMode="auto">
          <a:xfrm>
            <a:off x="2667794" y="2094508"/>
            <a:ext cx="67691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）底数</a:t>
            </a:r>
            <a:r>
              <a:rPr kumimoji="0" lang="en-US" altLang="zh-CN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a</a:t>
            </a: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可以是单项式、多项式</a:t>
            </a:r>
            <a:r>
              <a:rPr kumimoji="0" lang="en-US" altLang="zh-CN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也可以是分式。</a:t>
            </a:r>
            <a:r>
              <a:rPr kumimoji="0" lang="en-US" altLang="zh-CN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但是</a:t>
            </a:r>
            <a:r>
              <a:rPr kumimoji="0" lang="en-US" altLang="zh-CN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a≠0</a:t>
            </a: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。</a:t>
            </a:r>
          </a:p>
        </p:txBody>
      </p:sp>
      <p:sp>
        <p:nvSpPr>
          <p:cNvPr id="24" name="副标题 2"/>
          <p:cNvSpPr txBox="1"/>
          <p:nvPr/>
        </p:nvSpPr>
        <p:spPr bwMode="auto">
          <a:xfrm>
            <a:off x="2667794" y="3420674"/>
            <a:ext cx="6400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Tx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CN" altLang="en-US" kern="0">
                <a:solidFill>
                  <a:srgbClr val="00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kern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kern="0">
                <a:solidFill>
                  <a:srgbClr val="000000"/>
                </a:solidFill>
                <a:ea typeface="宋体" panose="02010600030101010101" pitchFamily="2" charset="-122"/>
              </a:rPr>
              <a:t>）同底数幂除法法则的逆用。</a:t>
            </a: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3059906" y="4398081"/>
            <a:ext cx="5616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kumimoji="0" lang="en-US" altLang="zh-CN" sz="3600" b="1" i="0" u="none" strike="noStrike" kern="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m-n</a:t>
            </a:r>
            <a:r>
              <a:rPr kumimoji="0" lang="en-US" altLang="zh-CN" sz="3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=a</a:t>
            </a:r>
            <a:r>
              <a:rPr kumimoji="0" lang="en-US" altLang="zh-CN" sz="3600" b="1" i="0" u="none" strike="noStrike" kern="0" cap="none" spc="0" normalizeH="0" baseline="3000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m</a:t>
            </a:r>
            <a:r>
              <a:rPr kumimoji="0" lang="en-US" altLang="zh-CN" sz="3600" b="1" i="0" u="none" strike="noStrike" kern="0" cap="none" spc="0" normalizeH="0" baseline="0" noProof="0" err="1">
                <a:ln>
                  <a:noFill/>
                </a:ln>
                <a:solidFill>
                  <a:srgbClr val="0B1E49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÷a</a:t>
            </a:r>
            <a:r>
              <a:rPr kumimoji="0" lang="en-US" altLang="zh-CN" sz="3600" b="1" i="0" u="none" strike="noStrike" kern="0" cap="none" spc="0" normalizeH="0" baseline="30000" noProof="0" err="1">
                <a:ln>
                  <a:noFill/>
                </a:ln>
                <a:solidFill>
                  <a:srgbClr val="0B1E49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endParaRPr kumimoji="0" lang="zh-CN" altLang="en-US" sz="3600" b="1" i="0" u="none" strike="noStrike" kern="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6" name="对象 25"/>
          <p:cNvGraphicFramePr>
            <a:graphicFrameLocks noChangeAspect="1"/>
          </p:cNvGraphicFramePr>
          <p:nvPr/>
        </p:nvGraphicFramePr>
        <p:xfrm>
          <a:off x="6052344" y="4509751"/>
          <a:ext cx="439261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1693545" imgH="743585" progId="Equation.DSMT4">
                  <p:embed/>
                </p:oleObj>
              </mc:Choice>
              <mc:Fallback>
                <p:oleObj r:id="rId3" imgW="1693545" imgH="74358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052344" y="4509751"/>
                        <a:ext cx="4392612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6616343" y="1103950"/>
            <a:ext cx="5456992" cy="4537746"/>
            <a:chOff x="5810228" y="1289058"/>
            <a:chExt cx="5457702" cy="4537746"/>
          </a:xfrm>
          <a:solidFill>
            <a:schemeClr val="accent1"/>
          </a:solidFill>
        </p:grpSpPr>
        <p:sp>
          <p:nvSpPr>
            <p:cNvPr id="43" name="Freeform 182"/>
            <p:cNvSpPr/>
            <p:nvPr/>
          </p:nvSpPr>
          <p:spPr bwMode="auto">
            <a:xfrm>
              <a:off x="7458338" y="1703048"/>
              <a:ext cx="184974" cy="149742"/>
            </a:xfrm>
            <a:custGeom>
              <a:avLst/>
              <a:gdLst>
                <a:gd name="T0" fmla="*/ 77 w 77"/>
                <a:gd name="T1" fmla="*/ 7 h 62"/>
                <a:gd name="T2" fmla="*/ 68 w 77"/>
                <a:gd name="T3" fmla="*/ 10 h 62"/>
                <a:gd name="T4" fmla="*/ 75 w 77"/>
                <a:gd name="T5" fmla="*/ 1 h 62"/>
                <a:gd name="T6" fmla="*/ 65 w 77"/>
                <a:gd name="T7" fmla="*/ 5 h 62"/>
                <a:gd name="T8" fmla="*/ 53 w 77"/>
                <a:gd name="T9" fmla="*/ 0 h 62"/>
                <a:gd name="T10" fmla="*/ 38 w 77"/>
                <a:gd name="T11" fmla="*/ 15 h 62"/>
                <a:gd name="T12" fmla="*/ 38 w 77"/>
                <a:gd name="T13" fmla="*/ 19 h 62"/>
                <a:gd name="T14" fmla="*/ 6 w 77"/>
                <a:gd name="T15" fmla="*/ 3 h 62"/>
                <a:gd name="T16" fmla="*/ 3 w 77"/>
                <a:gd name="T17" fmla="*/ 10 h 62"/>
                <a:gd name="T18" fmla="*/ 10 w 77"/>
                <a:gd name="T19" fmla="*/ 24 h 62"/>
                <a:gd name="T20" fmla="*/ 3 w 77"/>
                <a:gd name="T21" fmla="*/ 22 h 62"/>
                <a:gd name="T22" fmla="*/ 3 w 77"/>
                <a:gd name="T23" fmla="*/ 22 h 62"/>
                <a:gd name="T24" fmla="*/ 16 w 77"/>
                <a:gd name="T25" fmla="*/ 37 h 62"/>
                <a:gd name="T26" fmla="*/ 12 w 77"/>
                <a:gd name="T27" fmla="*/ 38 h 62"/>
                <a:gd name="T28" fmla="*/ 9 w 77"/>
                <a:gd name="T29" fmla="*/ 38 h 62"/>
                <a:gd name="T30" fmla="*/ 24 w 77"/>
                <a:gd name="T31" fmla="*/ 48 h 62"/>
                <a:gd name="T32" fmla="*/ 4 w 77"/>
                <a:gd name="T33" fmla="*/ 55 h 62"/>
                <a:gd name="T34" fmla="*/ 0 w 77"/>
                <a:gd name="T35" fmla="*/ 55 h 62"/>
                <a:gd name="T36" fmla="*/ 24 w 77"/>
                <a:gd name="T37" fmla="*/ 62 h 62"/>
                <a:gd name="T38" fmla="*/ 69 w 77"/>
                <a:gd name="T39" fmla="*/ 17 h 62"/>
                <a:gd name="T40" fmla="*/ 69 w 77"/>
                <a:gd name="T41" fmla="*/ 15 h 62"/>
                <a:gd name="T42" fmla="*/ 77 w 77"/>
                <a:gd name="T43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7" h="62">
                  <a:moveTo>
                    <a:pt x="77" y="7"/>
                  </a:moveTo>
                  <a:cubicBezTo>
                    <a:pt x="74" y="8"/>
                    <a:pt x="71" y="9"/>
                    <a:pt x="68" y="10"/>
                  </a:cubicBezTo>
                  <a:cubicBezTo>
                    <a:pt x="71" y="8"/>
                    <a:pt x="74" y="4"/>
                    <a:pt x="75" y="1"/>
                  </a:cubicBezTo>
                  <a:cubicBezTo>
                    <a:pt x="72" y="3"/>
                    <a:pt x="68" y="4"/>
                    <a:pt x="65" y="5"/>
                  </a:cubicBezTo>
                  <a:cubicBezTo>
                    <a:pt x="62" y="2"/>
                    <a:pt x="58" y="0"/>
                    <a:pt x="53" y="0"/>
                  </a:cubicBezTo>
                  <a:cubicBezTo>
                    <a:pt x="45" y="0"/>
                    <a:pt x="38" y="7"/>
                    <a:pt x="38" y="15"/>
                  </a:cubicBezTo>
                  <a:cubicBezTo>
                    <a:pt x="38" y="17"/>
                    <a:pt x="38" y="18"/>
                    <a:pt x="38" y="19"/>
                  </a:cubicBezTo>
                  <a:cubicBezTo>
                    <a:pt x="25" y="18"/>
                    <a:pt x="13" y="12"/>
                    <a:pt x="6" y="3"/>
                  </a:cubicBezTo>
                  <a:cubicBezTo>
                    <a:pt x="4" y="5"/>
                    <a:pt x="3" y="8"/>
                    <a:pt x="3" y="10"/>
                  </a:cubicBezTo>
                  <a:cubicBezTo>
                    <a:pt x="3" y="16"/>
                    <a:pt x="6" y="21"/>
                    <a:pt x="10" y="24"/>
                  </a:cubicBezTo>
                  <a:cubicBezTo>
                    <a:pt x="8" y="24"/>
                    <a:pt x="5" y="23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9"/>
                    <a:pt x="9" y="36"/>
                    <a:pt x="16" y="37"/>
                  </a:cubicBezTo>
                  <a:cubicBezTo>
                    <a:pt x="15" y="38"/>
                    <a:pt x="13" y="38"/>
                    <a:pt x="12" y="38"/>
                  </a:cubicBezTo>
                  <a:cubicBezTo>
                    <a:pt x="11" y="38"/>
                    <a:pt x="10" y="38"/>
                    <a:pt x="9" y="38"/>
                  </a:cubicBezTo>
                  <a:cubicBezTo>
                    <a:pt x="11" y="44"/>
                    <a:pt x="17" y="48"/>
                    <a:pt x="24" y="48"/>
                  </a:cubicBezTo>
                  <a:cubicBezTo>
                    <a:pt x="18" y="53"/>
                    <a:pt x="11" y="55"/>
                    <a:pt x="4" y="55"/>
                  </a:cubicBezTo>
                  <a:cubicBezTo>
                    <a:pt x="3" y="55"/>
                    <a:pt x="1" y="55"/>
                    <a:pt x="0" y="55"/>
                  </a:cubicBezTo>
                  <a:cubicBezTo>
                    <a:pt x="7" y="59"/>
                    <a:pt x="15" y="62"/>
                    <a:pt x="24" y="62"/>
                  </a:cubicBezTo>
                  <a:cubicBezTo>
                    <a:pt x="53" y="62"/>
                    <a:pt x="69" y="38"/>
                    <a:pt x="69" y="17"/>
                  </a:cubicBezTo>
                  <a:cubicBezTo>
                    <a:pt x="69" y="17"/>
                    <a:pt x="69" y="16"/>
                    <a:pt x="69" y="15"/>
                  </a:cubicBezTo>
                  <a:cubicBezTo>
                    <a:pt x="72" y="13"/>
                    <a:pt x="75" y="10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84"/>
            <p:cNvSpPr>
              <a:spLocks noEditPoints="1"/>
            </p:cNvSpPr>
            <p:nvPr/>
          </p:nvSpPr>
          <p:spPr bwMode="auto">
            <a:xfrm>
              <a:off x="7634504" y="2277055"/>
              <a:ext cx="184974" cy="184974"/>
            </a:xfrm>
            <a:custGeom>
              <a:avLst/>
              <a:gdLst>
                <a:gd name="T0" fmla="*/ 38 w 77"/>
                <a:gd name="T1" fmla="*/ 0 h 77"/>
                <a:gd name="T2" fmla="*/ 0 w 77"/>
                <a:gd name="T3" fmla="*/ 39 h 77"/>
                <a:gd name="T4" fmla="*/ 38 w 77"/>
                <a:gd name="T5" fmla="*/ 77 h 77"/>
                <a:gd name="T6" fmla="*/ 77 w 77"/>
                <a:gd name="T7" fmla="*/ 39 h 77"/>
                <a:gd name="T8" fmla="*/ 38 w 77"/>
                <a:gd name="T9" fmla="*/ 0 h 77"/>
                <a:gd name="T10" fmla="*/ 24 w 77"/>
                <a:gd name="T11" fmla="*/ 39 h 77"/>
                <a:gd name="T12" fmla="*/ 38 w 77"/>
                <a:gd name="T13" fmla="*/ 24 h 77"/>
                <a:gd name="T14" fmla="*/ 53 w 77"/>
                <a:gd name="T15" fmla="*/ 39 h 77"/>
                <a:gd name="T16" fmla="*/ 38 w 77"/>
                <a:gd name="T17" fmla="*/ 53 h 77"/>
                <a:gd name="T18" fmla="*/ 24 w 77"/>
                <a:gd name="T19" fmla="*/ 39 h 77"/>
                <a:gd name="T20" fmla="*/ 70 w 77"/>
                <a:gd name="T21" fmla="*/ 52 h 77"/>
                <a:gd name="T22" fmla="*/ 70 w 77"/>
                <a:gd name="T23" fmla="*/ 52 h 77"/>
                <a:gd name="T24" fmla="*/ 56 w 77"/>
                <a:gd name="T25" fmla="*/ 46 h 77"/>
                <a:gd name="T26" fmla="*/ 58 w 77"/>
                <a:gd name="T27" fmla="*/ 39 h 77"/>
                <a:gd name="T28" fmla="*/ 56 w 77"/>
                <a:gd name="T29" fmla="*/ 31 h 77"/>
                <a:gd name="T30" fmla="*/ 66 w 77"/>
                <a:gd name="T31" fmla="*/ 27 h 77"/>
                <a:gd name="T32" fmla="*/ 70 w 77"/>
                <a:gd name="T33" fmla="*/ 26 h 77"/>
                <a:gd name="T34" fmla="*/ 72 w 77"/>
                <a:gd name="T35" fmla="*/ 39 h 77"/>
                <a:gd name="T36" fmla="*/ 70 w 77"/>
                <a:gd name="T37" fmla="*/ 52 h 77"/>
                <a:gd name="T38" fmla="*/ 51 w 77"/>
                <a:gd name="T39" fmla="*/ 7 h 77"/>
                <a:gd name="T40" fmla="*/ 51 w 77"/>
                <a:gd name="T41" fmla="*/ 7 h 77"/>
                <a:gd name="T42" fmla="*/ 51 w 77"/>
                <a:gd name="T43" fmla="*/ 7 h 77"/>
                <a:gd name="T44" fmla="*/ 46 w 77"/>
                <a:gd name="T45" fmla="*/ 21 h 77"/>
                <a:gd name="T46" fmla="*/ 38 w 77"/>
                <a:gd name="T47" fmla="*/ 19 h 77"/>
                <a:gd name="T48" fmla="*/ 31 w 77"/>
                <a:gd name="T49" fmla="*/ 21 h 77"/>
                <a:gd name="T50" fmla="*/ 28 w 77"/>
                <a:gd name="T51" fmla="*/ 14 h 77"/>
                <a:gd name="T52" fmla="*/ 25 w 77"/>
                <a:gd name="T53" fmla="*/ 7 h 77"/>
                <a:gd name="T54" fmla="*/ 38 w 77"/>
                <a:gd name="T55" fmla="*/ 5 h 77"/>
                <a:gd name="T56" fmla="*/ 51 w 77"/>
                <a:gd name="T57" fmla="*/ 7 h 77"/>
                <a:gd name="T58" fmla="*/ 7 w 77"/>
                <a:gd name="T59" fmla="*/ 26 h 77"/>
                <a:gd name="T60" fmla="*/ 14 w 77"/>
                <a:gd name="T61" fmla="*/ 29 h 77"/>
                <a:gd name="T62" fmla="*/ 20 w 77"/>
                <a:gd name="T63" fmla="*/ 31 h 77"/>
                <a:gd name="T64" fmla="*/ 19 w 77"/>
                <a:gd name="T65" fmla="*/ 39 h 77"/>
                <a:gd name="T66" fmla="*/ 20 w 77"/>
                <a:gd name="T67" fmla="*/ 46 h 77"/>
                <a:gd name="T68" fmla="*/ 7 w 77"/>
                <a:gd name="T69" fmla="*/ 52 h 77"/>
                <a:gd name="T70" fmla="*/ 4 w 77"/>
                <a:gd name="T71" fmla="*/ 39 h 77"/>
                <a:gd name="T72" fmla="*/ 7 w 77"/>
                <a:gd name="T73" fmla="*/ 26 h 77"/>
                <a:gd name="T74" fmla="*/ 25 w 77"/>
                <a:gd name="T75" fmla="*/ 70 h 77"/>
                <a:gd name="T76" fmla="*/ 27 w 77"/>
                <a:gd name="T77" fmla="*/ 66 h 77"/>
                <a:gd name="T78" fmla="*/ 31 w 77"/>
                <a:gd name="T79" fmla="*/ 57 h 77"/>
                <a:gd name="T80" fmla="*/ 38 w 77"/>
                <a:gd name="T81" fmla="*/ 58 h 77"/>
                <a:gd name="T82" fmla="*/ 46 w 77"/>
                <a:gd name="T83" fmla="*/ 57 h 77"/>
                <a:gd name="T84" fmla="*/ 51 w 77"/>
                <a:gd name="T85" fmla="*/ 70 h 77"/>
                <a:gd name="T86" fmla="*/ 51 w 77"/>
                <a:gd name="T87" fmla="*/ 70 h 77"/>
                <a:gd name="T88" fmla="*/ 51 w 77"/>
                <a:gd name="T89" fmla="*/ 70 h 77"/>
                <a:gd name="T90" fmla="*/ 38 w 77"/>
                <a:gd name="T91" fmla="*/ 73 h 77"/>
                <a:gd name="T92" fmla="*/ 25 w 77"/>
                <a:gd name="T93" fmla="*/ 7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" h="77">
                  <a:moveTo>
                    <a:pt x="38" y="0"/>
                  </a:moveTo>
                  <a:cubicBezTo>
                    <a:pt x="17" y="0"/>
                    <a:pt x="0" y="17"/>
                    <a:pt x="0" y="39"/>
                  </a:cubicBezTo>
                  <a:cubicBezTo>
                    <a:pt x="0" y="60"/>
                    <a:pt x="17" y="77"/>
                    <a:pt x="38" y="77"/>
                  </a:cubicBezTo>
                  <a:cubicBezTo>
                    <a:pt x="60" y="77"/>
                    <a:pt x="77" y="60"/>
                    <a:pt x="77" y="39"/>
                  </a:cubicBezTo>
                  <a:cubicBezTo>
                    <a:pt x="77" y="17"/>
                    <a:pt x="60" y="0"/>
                    <a:pt x="38" y="0"/>
                  </a:cubicBezTo>
                  <a:close/>
                  <a:moveTo>
                    <a:pt x="24" y="39"/>
                  </a:moveTo>
                  <a:cubicBezTo>
                    <a:pt x="24" y="31"/>
                    <a:pt x="30" y="24"/>
                    <a:pt x="38" y="24"/>
                  </a:cubicBezTo>
                  <a:cubicBezTo>
                    <a:pt x="46" y="24"/>
                    <a:pt x="53" y="31"/>
                    <a:pt x="53" y="39"/>
                  </a:cubicBezTo>
                  <a:cubicBezTo>
                    <a:pt x="53" y="47"/>
                    <a:pt x="46" y="53"/>
                    <a:pt x="38" y="53"/>
                  </a:cubicBezTo>
                  <a:cubicBezTo>
                    <a:pt x="30" y="53"/>
                    <a:pt x="24" y="47"/>
                    <a:pt x="24" y="39"/>
                  </a:cubicBezTo>
                  <a:close/>
                  <a:moveTo>
                    <a:pt x="70" y="52"/>
                  </a:moveTo>
                  <a:cubicBezTo>
                    <a:pt x="70" y="52"/>
                    <a:pt x="70" y="52"/>
                    <a:pt x="70" y="52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7" y="44"/>
                    <a:pt x="58" y="41"/>
                    <a:pt x="58" y="39"/>
                  </a:cubicBezTo>
                  <a:cubicBezTo>
                    <a:pt x="58" y="36"/>
                    <a:pt x="57" y="34"/>
                    <a:pt x="56" y="31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1" y="30"/>
                    <a:pt x="72" y="34"/>
                    <a:pt x="72" y="39"/>
                  </a:cubicBezTo>
                  <a:cubicBezTo>
                    <a:pt x="72" y="43"/>
                    <a:pt x="71" y="48"/>
                    <a:pt x="70" y="52"/>
                  </a:cubicBezTo>
                  <a:close/>
                  <a:moveTo>
                    <a:pt x="51" y="7"/>
                  </a:move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3" y="20"/>
                    <a:pt x="41" y="19"/>
                    <a:pt x="38" y="19"/>
                  </a:cubicBezTo>
                  <a:cubicBezTo>
                    <a:pt x="36" y="19"/>
                    <a:pt x="33" y="20"/>
                    <a:pt x="31" y="21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9" y="6"/>
                    <a:pt x="34" y="5"/>
                    <a:pt x="38" y="5"/>
                  </a:cubicBezTo>
                  <a:cubicBezTo>
                    <a:pt x="43" y="5"/>
                    <a:pt x="47" y="6"/>
                    <a:pt x="51" y="7"/>
                  </a:cubicBezTo>
                  <a:close/>
                  <a:moveTo>
                    <a:pt x="7" y="26"/>
                  </a:moveTo>
                  <a:cubicBezTo>
                    <a:pt x="14" y="29"/>
                    <a:pt x="14" y="29"/>
                    <a:pt x="14" y="29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4"/>
                    <a:pt x="19" y="36"/>
                    <a:pt x="19" y="39"/>
                  </a:cubicBezTo>
                  <a:cubicBezTo>
                    <a:pt x="19" y="41"/>
                    <a:pt x="19" y="44"/>
                    <a:pt x="20" y="46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5" y="48"/>
                    <a:pt x="4" y="43"/>
                    <a:pt x="4" y="39"/>
                  </a:cubicBezTo>
                  <a:cubicBezTo>
                    <a:pt x="4" y="34"/>
                    <a:pt x="5" y="30"/>
                    <a:pt x="7" y="26"/>
                  </a:cubicBezTo>
                  <a:close/>
                  <a:moveTo>
                    <a:pt x="25" y="70"/>
                  </a:moveTo>
                  <a:cubicBezTo>
                    <a:pt x="27" y="66"/>
                    <a:pt x="27" y="66"/>
                    <a:pt x="27" y="66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3" y="58"/>
                    <a:pt x="36" y="58"/>
                    <a:pt x="38" y="58"/>
                  </a:cubicBezTo>
                  <a:cubicBezTo>
                    <a:pt x="41" y="58"/>
                    <a:pt x="43" y="58"/>
                    <a:pt x="46" y="57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47" y="72"/>
                    <a:pt x="43" y="73"/>
                    <a:pt x="38" y="73"/>
                  </a:cubicBezTo>
                  <a:cubicBezTo>
                    <a:pt x="34" y="73"/>
                    <a:pt x="29" y="72"/>
                    <a:pt x="25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187"/>
            <p:cNvSpPr>
              <a:spLocks noEditPoints="1"/>
            </p:cNvSpPr>
            <p:nvPr/>
          </p:nvSpPr>
          <p:spPr bwMode="auto">
            <a:xfrm>
              <a:off x="7161792" y="2428265"/>
              <a:ext cx="158549" cy="129189"/>
            </a:xfrm>
            <a:custGeom>
              <a:avLst/>
              <a:gdLst>
                <a:gd name="T0" fmla="*/ 66 w 66"/>
                <a:gd name="T1" fmla="*/ 29 h 54"/>
                <a:gd name="T2" fmla="*/ 58 w 66"/>
                <a:gd name="T3" fmla="*/ 13 h 54"/>
                <a:gd name="T4" fmla="*/ 46 w 66"/>
                <a:gd name="T5" fmla="*/ 13 h 54"/>
                <a:gd name="T6" fmla="*/ 46 w 66"/>
                <a:gd name="T7" fmla="*/ 4 h 54"/>
                <a:gd name="T8" fmla="*/ 42 w 66"/>
                <a:gd name="T9" fmla="*/ 0 h 54"/>
                <a:gd name="T10" fmla="*/ 4 w 66"/>
                <a:gd name="T11" fmla="*/ 0 h 54"/>
                <a:gd name="T12" fmla="*/ 0 w 66"/>
                <a:gd name="T13" fmla="*/ 4 h 54"/>
                <a:gd name="T14" fmla="*/ 0 w 66"/>
                <a:gd name="T15" fmla="*/ 37 h 54"/>
                <a:gd name="T16" fmla="*/ 4 w 66"/>
                <a:gd name="T17" fmla="*/ 41 h 54"/>
                <a:gd name="T18" fmla="*/ 10 w 66"/>
                <a:gd name="T19" fmla="*/ 41 h 54"/>
                <a:gd name="T20" fmla="*/ 9 w 66"/>
                <a:gd name="T21" fmla="*/ 46 h 54"/>
                <a:gd name="T22" fmla="*/ 17 w 66"/>
                <a:gd name="T23" fmla="*/ 54 h 54"/>
                <a:gd name="T24" fmla="*/ 25 w 66"/>
                <a:gd name="T25" fmla="*/ 46 h 54"/>
                <a:gd name="T26" fmla="*/ 24 w 66"/>
                <a:gd name="T27" fmla="*/ 41 h 54"/>
                <a:gd name="T28" fmla="*/ 47 w 66"/>
                <a:gd name="T29" fmla="*/ 41 h 54"/>
                <a:gd name="T30" fmla="*/ 46 w 66"/>
                <a:gd name="T31" fmla="*/ 46 h 54"/>
                <a:gd name="T32" fmla="*/ 54 w 66"/>
                <a:gd name="T33" fmla="*/ 54 h 54"/>
                <a:gd name="T34" fmla="*/ 62 w 66"/>
                <a:gd name="T35" fmla="*/ 46 h 54"/>
                <a:gd name="T36" fmla="*/ 61 w 66"/>
                <a:gd name="T37" fmla="*/ 41 h 54"/>
                <a:gd name="T38" fmla="*/ 66 w 66"/>
                <a:gd name="T39" fmla="*/ 41 h 54"/>
                <a:gd name="T40" fmla="*/ 66 w 66"/>
                <a:gd name="T41" fmla="*/ 29 h 54"/>
                <a:gd name="T42" fmla="*/ 46 w 66"/>
                <a:gd name="T43" fmla="*/ 29 h 54"/>
                <a:gd name="T44" fmla="*/ 46 w 66"/>
                <a:gd name="T45" fmla="*/ 19 h 54"/>
                <a:gd name="T46" fmla="*/ 54 w 66"/>
                <a:gd name="T47" fmla="*/ 19 h 54"/>
                <a:gd name="T48" fmla="*/ 59 w 66"/>
                <a:gd name="T49" fmla="*/ 29 h 54"/>
                <a:gd name="T50" fmla="*/ 46 w 66"/>
                <a:gd name="T5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54">
                  <a:moveTo>
                    <a:pt x="66" y="29"/>
                  </a:moveTo>
                  <a:cubicBezTo>
                    <a:pt x="58" y="13"/>
                    <a:pt x="58" y="13"/>
                    <a:pt x="5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2"/>
                    <a:pt x="44" y="0"/>
                    <a:pt x="4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9" y="43"/>
                    <a:pt x="9" y="44"/>
                    <a:pt x="9" y="46"/>
                  </a:cubicBezTo>
                  <a:cubicBezTo>
                    <a:pt x="9" y="50"/>
                    <a:pt x="12" y="54"/>
                    <a:pt x="17" y="54"/>
                  </a:cubicBezTo>
                  <a:cubicBezTo>
                    <a:pt x="21" y="54"/>
                    <a:pt x="25" y="50"/>
                    <a:pt x="25" y="46"/>
                  </a:cubicBezTo>
                  <a:cubicBezTo>
                    <a:pt x="25" y="44"/>
                    <a:pt x="25" y="43"/>
                    <a:pt x="24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3"/>
                    <a:pt x="46" y="44"/>
                    <a:pt x="46" y="46"/>
                  </a:cubicBezTo>
                  <a:cubicBezTo>
                    <a:pt x="46" y="50"/>
                    <a:pt x="49" y="54"/>
                    <a:pt x="54" y="54"/>
                  </a:cubicBezTo>
                  <a:cubicBezTo>
                    <a:pt x="59" y="54"/>
                    <a:pt x="62" y="50"/>
                    <a:pt x="62" y="46"/>
                  </a:cubicBezTo>
                  <a:cubicBezTo>
                    <a:pt x="62" y="44"/>
                    <a:pt x="62" y="43"/>
                    <a:pt x="61" y="41"/>
                  </a:cubicBezTo>
                  <a:cubicBezTo>
                    <a:pt x="66" y="41"/>
                    <a:pt x="66" y="41"/>
                    <a:pt x="66" y="41"/>
                  </a:cubicBezTo>
                  <a:lnTo>
                    <a:pt x="66" y="29"/>
                  </a:lnTo>
                  <a:close/>
                  <a:moveTo>
                    <a:pt x="46" y="2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9" y="29"/>
                    <a:pt x="59" y="29"/>
                    <a:pt x="59" y="29"/>
                  </a:cubicBezTo>
                  <a:lnTo>
                    <a:pt x="46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197"/>
            <p:cNvSpPr>
              <a:spLocks noEditPoints="1"/>
            </p:cNvSpPr>
            <p:nvPr/>
          </p:nvSpPr>
          <p:spPr bwMode="auto">
            <a:xfrm>
              <a:off x="6881394" y="1939404"/>
              <a:ext cx="158549" cy="137997"/>
            </a:xfrm>
            <a:custGeom>
              <a:avLst/>
              <a:gdLst>
                <a:gd name="T0" fmla="*/ 66 w 66"/>
                <a:gd name="T1" fmla="*/ 19 h 58"/>
                <a:gd name="T2" fmla="*/ 47 w 66"/>
                <a:gd name="T3" fmla="*/ 0 h 58"/>
                <a:gd name="T4" fmla="*/ 33 w 66"/>
                <a:gd name="T5" fmla="*/ 6 h 58"/>
                <a:gd name="T6" fmla="*/ 19 w 66"/>
                <a:gd name="T7" fmla="*/ 0 h 58"/>
                <a:gd name="T8" fmla="*/ 0 w 66"/>
                <a:gd name="T9" fmla="*/ 19 h 58"/>
                <a:gd name="T10" fmla="*/ 6 w 66"/>
                <a:gd name="T11" fmla="*/ 33 h 58"/>
                <a:gd name="T12" fmla="*/ 6 w 66"/>
                <a:gd name="T13" fmla="*/ 33 h 58"/>
                <a:gd name="T14" fmla="*/ 26 w 66"/>
                <a:gd name="T15" fmla="*/ 54 h 58"/>
                <a:gd name="T16" fmla="*/ 33 w 66"/>
                <a:gd name="T17" fmla="*/ 58 h 58"/>
                <a:gd name="T18" fmla="*/ 39 w 66"/>
                <a:gd name="T19" fmla="*/ 54 h 58"/>
                <a:gd name="T20" fmla="*/ 59 w 66"/>
                <a:gd name="T21" fmla="*/ 33 h 58"/>
                <a:gd name="T22" fmla="*/ 59 w 66"/>
                <a:gd name="T23" fmla="*/ 33 h 58"/>
                <a:gd name="T24" fmla="*/ 66 w 66"/>
                <a:gd name="T25" fmla="*/ 19 h 58"/>
                <a:gd name="T26" fmla="*/ 54 w 66"/>
                <a:gd name="T27" fmla="*/ 27 h 58"/>
                <a:gd name="T28" fmla="*/ 33 w 66"/>
                <a:gd name="T29" fmla="*/ 48 h 58"/>
                <a:gd name="T30" fmla="*/ 33 w 66"/>
                <a:gd name="T31" fmla="*/ 48 h 58"/>
                <a:gd name="T32" fmla="*/ 32 w 66"/>
                <a:gd name="T33" fmla="*/ 48 h 58"/>
                <a:gd name="T34" fmla="*/ 11 w 66"/>
                <a:gd name="T35" fmla="*/ 27 h 58"/>
                <a:gd name="T36" fmla="*/ 8 w 66"/>
                <a:gd name="T37" fmla="*/ 19 h 58"/>
                <a:gd name="T38" fmla="*/ 19 w 66"/>
                <a:gd name="T39" fmla="*/ 8 h 58"/>
                <a:gd name="T40" fmla="*/ 27 w 66"/>
                <a:gd name="T41" fmla="*/ 12 h 58"/>
                <a:gd name="T42" fmla="*/ 33 w 66"/>
                <a:gd name="T43" fmla="*/ 19 h 58"/>
                <a:gd name="T44" fmla="*/ 39 w 66"/>
                <a:gd name="T45" fmla="*/ 12 h 58"/>
                <a:gd name="T46" fmla="*/ 47 w 66"/>
                <a:gd name="T47" fmla="*/ 8 h 58"/>
                <a:gd name="T48" fmla="*/ 57 w 66"/>
                <a:gd name="T49" fmla="*/ 19 h 58"/>
                <a:gd name="T50" fmla="*/ 54 w 66"/>
                <a:gd name="T5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57">
                  <a:moveTo>
                    <a:pt x="66" y="19"/>
                  </a:moveTo>
                  <a:cubicBezTo>
                    <a:pt x="66" y="9"/>
                    <a:pt x="57" y="0"/>
                    <a:pt x="47" y="0"/>
                  </a:cubicBezTo>
                  <a:cubicBezTo>
                    <a:pt x="41" y="0"/>
                    <a:pt x="36" y="3"/>
                    <a:pt x="33" y="6"/>
                  </a:cubicBezTo>
                  <a:cubicBezTo>
                    <a:pt x="29" y="3"/>
                    <a:pt x="24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25"/>
                    <a:pt x="2" y="30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8" y="56"/>
                    <a:pt x="31" y="58"/>
                    <a:pt x="33" y="58"/>
                  </a:cubicBezTo>
                  <a:cubicBezTo>
                    <a:pt x="35" y="58"/>
                    <a:pt x="37" y="56"/>
                    <a:pt x="39" y="54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63" y="30"/>
                    <a:pt x="66" y="25"/>
                    <a:pt x="66" y="19"/>
                  </a:cubicBezTo>
                  <a:close/>
                  <a:moveTo>
                    <a:pt x="54" y="27"/>
                  </a:move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9" y="25"/>
                    <a:pt x="8" y="22"/>
                    <a:pt x="8" y="19"/>
                  </a:cubicBezTo>
                  <a:cubicBezTo>
                    <a:pt x="8" y="13"/>
                    <a:pt x="13" y="8"/>
                    <a:pt x="19" y="8"/>
                  </a:cubicBezTo>
                  <a:cubicBezTo>
                    <a:pt x="22" y="8"/>
                    <a:pt x="24" y="10"/>
                    <a:pt x="27" y="12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41" y="10"/>
                    <a:pt x="44" y="8"/>
                    <a:pt x="47" y="8"/>
                  </a:cubicBezTo>
                  <a:cubicBezTo>
                    <a:pt x="53" y="8"/>
                    <a:pt x="57" y="13"/>
                    <a:pt x="57" y="19"/>
                  </a:cubicBezTo>
                  <a:cubicBezTo>
                    <a:pt x="57" y="22"/>
                    <a:pt x="56" y="25"/>
                    <a:pt x="54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201"/>
            <p:cNvSpPr/>
            <p:nvPr/>
          </p:nvSpPr>
          <p:spPr bwMode="auto">
            <a:xfrm>
              <a:off x="6554245" y="1853510"/>
              <a:ext cx="148274" cy="143869"/>
            </a:xfrm>
            <a:custGeom>
              <a:avLst/>
              <a:gdLst>
                <a:gd name="T0" fmla="*/ 39 w 62"/>
                <a:gd name="T1" fmla="*/ 42 h 60"/>
                <a:gd name="T2" fmla="*/ 37 w 62"/>
                <a:gd name="T3" fmla="*/ 38 h 60"/>
                <a:gd name="T4" fmla="*/ 43 w 62"/>
                <a:gd name="T5" fmla="*/ 27 h 60"/>
                <a:gd name="T6" fmla="*/ 44 w 62"/>
                <a:gd name="T7" fmla="*/ 19 h 60"/>
                <a:gd name="T8" fmla="*/ 31 w 62"/>
                <a:gd name="T9" fmla="*/ 0 h 60"/>
                <a:gd name="T10" fmla="*/ 18 w 62"/>
                <a:gd name="T11" fmla="*/ 19 h 60"/>
                <a:gd name="T12" fmla="*/ 20 w 62"/>
                <a:gd name="T13" fmla="*/ 27 h 60"/>
                <a:gd name="T14" fmla="*/ 25 w 62"/>
                <a:gd name="T15" fmla="*/ 38 h 60"/>
                <a:gd name="T16" fmla="*/ 23 w 62"/>
                <a:gd name="T17" fmla="*/ 42 h 60"/>
                <a:gd name="T18" fmla="*/ 0 w 62"/>
                <a:gd name="T19" fmla="*/ 60 h 60"/>
                <a:gd name="T20" fmla="*/ 31 w 62"/>
                <a:gd name="T21" fmla="*/ 60 h 60"/>
                <a:gd name="T22" fmla="*/ 62 w 62"/>
                <a:gd name="T23" fmla="*/ 60 h 60"/>
                <a:gd name="T24" fmla="*/ 39 w 62"/>
                <a:gd name="T25" fmla="*/ 4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60">
                  <a:moveTo>
                    <a:pt x="39" y="42"/>
                  </a:moveTo>
                  <a:cubicBezTo>
                    <a:pt x="37" y="42"/>
                    <a:pt x="37" y="38"/>
                    <a:pt x="37" y="38"/>
                  </a:cubicBezTo>
                  <a:cubicBezTo>
                    <a:pt x="37" y="38"/>
                    <a:pt x="42" y="33"/>
                    <a:pt x="43" y="27"/>
                  </a:cubicBezTo>
                  <a:cubicBezTo>
                    <a:pt x="45" y="27"/>
                    <a:pt x="47" y="21"/>
                    <a:pt x="44" y="19"/>
                  </a:cubicBezTo>
                  <a:cubicBezTo>
                    <a:pt x="44" y="16"/>
                    <a:pt x="48" y="0"/>
                    <a:pt x="31" y="0"/>
                  </a:cubicBezTo>
                  <a:cubicBezTo>
                    <a:pt x="15" y="0"/>
                    <a:pt x="18" y="16"/>
                    <a:pt x="18" y="19"/>
                  </a:cubicBezTo>
                  <a:cubicBezTo>
                    <a:pt x="15" y="21"/>
                    <a:pt x="17" y="27"/>
                    <a:pt x="20" y="27"/>
                  </a:cubicBezTo>
                  <a:cubicBezTo>
                    <a:pt x="21" y="33"/>
                    <a:pt x="25" y="38"/>
                    <a:pt x="25" y="38"/>
                  </a:cubicBezTo>
                  <a:cubicBezTo>
                    <a:pt x="25" y="38"/>
                    <a:pt x="25" y="42"/>
                    <a:pt x="23" y="42"/>
                  </a:cubicBezTo>
                  <a:cubicBezTo>
                    <a:pt x="19" y="43"/>
                    <a:pt x="0" y="51"/>
                    <a:pt x="0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62" y="51"/>
                    <a:pt x="44" y="43"/>
                    <a:pt x="39" y="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224"/>
            <p:cNvSpPr>
              <a:spLocks noEditPoints="1"/>
            </p:cNvSpPr>
            <p:nvPr/>
          </p:nvSpPr>
          <p:spPr bwMode="auto">
            <a:xfrm>
              <a:off x="7278022" y="2026019"/>
              <a:ext cx="113040" cy="113040"/>
            </a:xfrm>
            <a:custGeom>
              <a:avLst/>
              <a:gdLst>
                <a:gd name="T0" fmla="*/ 3 w 47"/>
                <a:gd name="T1" fmla="*/ 0 h 47"/>
                <a:gd name="T2" fmla="*/ 21 w 47"/>
                <a:gd name="T3" fmla="*/ 0 h 47"/>
                <a:gd name="T4" fmla="*/ 21 w 47"/>
                <a:gd name="T5" fmla="*/ 3 h 47"/>
                <a:gd name="T6" fmla="*/ 3 w 47"/>
                <a:gd name="T7" fmla="*/ 3 h 47"/>
                <a:gd name="T8" fmla="*/ 3 w 47"/>
                <a:gd name="T9" fmla="*/ 0 h 47"/>
                <a:gd name="T10" fmla="*/ 26 w 47"/>
                <a:gd name="T11" fmla="*/ 0 h 47"/>
                <a:gd name="T12" fmla="*/ 44 w 47"/>
                <a:gd name="T13" fmla="*/ 0 h 47"/>
                <a:gd name="T14" fmla="*/ 44 w 47"/>
                <a:gd name="T15" fmla="*/ 3 h 47"/>
                <a:gd name="T16" fmla="*/ 26 w 47"/>
                <a:gd name="T17" fmla="*/ 3 h 47"/>
                <a:gd name="T18" fmla="*/ 26 w 47"/>
                <a:gd name="T19" fmla="*/ 0 h 47"/>
                <a:gd name="T20" fmla="*/ 43 w 47"/>
                <a:gd name="T21" fmla="*/ 15 h 47"/>
                <a:gd name="T22" fmla="*/ 41 w 47"/>
                <a:gd name="T23" fmla="*/ 15 h 47"/>
                <a:gd name="T24" fmla="*/ 41 w 47"/>
                <a:gd name="T25" fmla="*/ 3 h 47"/>
                <a:gd name="T26" fmla="*/ 29 w 47"/>
                <a:gd name="T27" fmla="*/ 3 h 47"/>
                <a:gd name="T28" fmla="*/ 29 w 47"/>
                <a:gd name="T29" fmla="*/ 15 h 47"/>
                <a:gd name="T30" fmla="*/ 18 w 47"/>
                <a:gd name="T31" fmla="*/ 15 h 47"/>
                <a:gd name="T32" fmla="*/ 18 w 47"/>
                <a:gd name="T33" fmla="*/ 3 h 47"/>
                <a:gd name="T34" fmla="*/ 6 w 47"/>
                <a:gd name="T35" fmla="*/ 3 h 47"/>
                <a:gd name="T36" fmla="*/ 6 w 47"/>
                <a:gd name="T37" fmla="*/ 15 h 47"/>
                <a:gd name="T38" fmla="*/ 4 w 47"/>
                <a:gd name="T39" fmla="*/ 15 h 47"/>
                <a:gd name="T40" fmla="*/ 0 w 47"/>
                <a:gd name="T41" fmla="*/ 18 h 47"/>
                <a:gd name="T42" fmla="*/ 0 w 47"/>
                <a:gd name="T43" fmla="*/ 44 h 47"/>
                <a:gd name="T44" fmla="*/ 4 w 47"/>
                <a:gd name="T45" fmla="*/ 47 h 47"/>
                <a:gd name="T46" fmla="*/ 17 w 47"/>
                <a:gd name="T47" fmla="*/ 47 h 47"/>
                <a:gd name="T48" fmla="*/ 21 w 47"/>
                <a:gd name="T49" fmla="*/ 44 h 47"/>
                <a:gd name="T50" fmla="*/ 21 w 47"/>
                <a:gd name="T51" fmla="*/ 27 h 47"/>
                <a:gd name="T52" fmla="*/ 26 w 47"/>
                <a:gd name="T53" fmla="*/ 27 h 47"/>
                <a:gd name="T54" fmla="*/ 26 w 47"/>
                <a:gd name="T55" fmla="*/ 44 h 47"/>
                <a:gd name="T56" fmla="*/ 30 w 47"/>
                <a:gd name="T57" fmla="*/ 47 h 47"/>
                <a:gd name="T58" fmla="*/ 43 w 47"/>
                <a:gd name="T59" fmla="*/ 47 h 47"/>
                <a:gd name="T60" fmla="*/ 47 w 47"/>
                <a:gd name="T61" fmla="*/ 44 h 47"/>
                <a:gd name="T62" fmla="*/ 47 w 47"/>
                <a:gd name="T63" fmla="*/ 18 h 47"/>
                <a:gd name="T64" fmla="*/ 43 w 47"/>
                <a:gd name="T65" fmla="*/ 15 h 47"/>
                <a:gd name="T66" fmla="*/ 16 w 47"/>
                <a:gd name="T67" fmla="*/ 44 h 47"/>
                <a:gd name="T68" fmla="*/ 5 w 47"/>
                <a:gd name="T69" fmla="*/ 44 h 47"/>
                <a:gd name="T70" fmla="*/ 3 w 47"/>
                <a:gd name="T71" fmla="*/ 42 h 47"/>
                <a:gd name="T72" fmla="*/ 5 w 47"/>
                <a:gd name="T73" fmla="*/ 41 h 47"/>
                <a:gd name="T74" fmla="*/ 16 w 47"/>
                <a:gd name="T75" fmla="*/ 41 h 47"/>
                <a:gd name="T76" fmla="*/ 18 w 47"/>
                <a:gd name="T77" fmla="*/ 42 h 47"/>
                <a:gd name="T78" fmla="*/ 16 w 47"/>
                <a:gd name="T79" fmla="*/ 44 h 47"/>
                <a:gd name="T80" fmla="*/ 25 w 47"/>
                <a:gd name="T81" fmla="*/ 24 h 47"/>
                <a:gd name="T82" fmla="*/ 22 w 47"/>
                <a:gd name="T83" fmla="*/ 24 h 47"/>
                <a:gd name="T84" fmla="*/ 21 w 47"/>
                <a:gd name="T85" fmla="*/ 22 h 47"/>
                <a:gd name="T86" fmla="*/ 22 w 47"/>
                <a:gd name="T87" fmla="*/ 21 h 47"/>
                <a:gd name="T88" fmla="*/ 25 w 47"/>
                <a:gd name="T89" fmla="*/ 21 h 47"/>
                <a:gd name="T90" fmla="*/ 26 w 47"/>
                <a:gd name="T91" fmla="*/ 22 h 47"/>
                <a:gd name="T92" fmla="*/ 25 w 47"/>
                <a:gd name="T93" fmla="*/ 24 h 47"/>
                <a:gd name="T94" fmla="*/ 42 w 47"/>
                <a:gd name="T95" fmla="*/ 44 h 47"/>
                <a:gd name="T96" fmla="*/ 31 w 47"/>
                <a:gd name="T97" fmla="*/ 44 h 47"/>
                <a:gd name="T98" fmla="*/ 29 w 47"/>
                <a:gd name="T99" fmla="*/ 42 h 47"/>
                <a:gd name="T100" fmla="*/ 31 w 47"/>
                <a:gd name="T101" fmla="*/ 41 h 47"/>
                <a:gd name="T102" fmla="*/ 42 w 47"/>
                <a:gd name="T103" fmla="*/ 41 h 47"/>
                <a:gd name="T104" fmla="*/ 44 w 47"/>
                <a:gd name="T105" fmla="*/ 42 h 47"/>
                <a:gd name="T106" fmla="*/ 42 w 47"/>
                <a:gd name="T107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" h="47">
                  <a:moveTo>
                    <a:pt x="3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3" y="3"/>
                    <a:pt x="3" y="3"/>
                    <a:pt x="3" y="3"/>
                  </a:cubicBezTo>
                  <a:lnTo>
                    <a:pt x="3" y="0"/>
                  </a:lnTo>
                  <a:close/>
                  <a:moveTo>
                    <a:pt x="26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26" y="3"/>
                    <a:pt x="26" y="3"/>
                    <a:pt x="26" y="3"/>
                  </a:cubicBezTo>
                  <a:lnTo>
                    <a:pt x="26" y="0"/>
                  </a:lnTo>
                  <a:close/>
                  <a:moveTo>
                    <a:pt x="43" y="15"/>
                  </a:moveTo>
                  <a:cubicBezTo>
                    <a:pt x="41" y="15"/>
                    <a:pt x="41" y="15"/>
                    <a:pt x="41" y="15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0" y="16"/>
                    <a:pt x="0" y="1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5"/>
                    <a:pt x="2" y="47"/>
                    <a:pt x="4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9" y="47"/>
                    <a:pt x="21" y="45"/>
                    <a:pt x="21" y="44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5"/>
                    <a:pt x="28" y="47"/>
                    <a:pt x="30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5" y="47"/>
                    <a:pt x="47" y="45"/>
                    <a:pt x="47" y="44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6"/>
                    <a:pt x="45" y="15"/>
                    <a:pt x="43" y="15"/>
                  </a:cubicBezTo>
                  <a:close/>
                  <a:moveTo>
                    <a:pt x="16" y="44"/>
                  </a:moveTo>
                  <a:cubicBezTo>
                    <a:pt x="5" y="44"/>
                    <a:pt x="5" y="44"/>
                    <a:pt x="5" y="44"/>
                  </a:cubicBezTo>
                  <a:cubicBezTo>
                    <a:pt x="4" y="44"/>
                    <a:pt x="3" y="43"/>
                    <a:pt x="3" y="42"/>
                  </a:cubicBezTo>
                  <a:cubicBezTo>
                    <a:pt x="3" y="42"/>
                    <a:pt x="4" y="41"/>
                    <a:pt x="5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8" y="42"/>
                    <a:pt x="18" y="42"/>
                  </a:cubicBezTo>
                  <a:cubicBezTo>
                    <a:pt x="18" y="43"/>
                    <a:pt x="17" y="44"/>
                    <a:pt x="16" y="44"/>
                  </a:cubicBezTo>
                  <a:close/>
                  <a:moveTo>
                    <a:pt x="25" y="24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1" y="24"/>
                    <a:pt x="21" y="23"/>
                    <a:pt x="21" y="22"/>
                  </a:cubicBezTo>
                  <a:cubicBezTo>
                    <a:pt x="21" y="21"/>
                    <a:pt x="21" y="21"/>
                    <a:pt x="22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6" y="21"/>
                    <a:pt x="26" y="21"/>
                    <a:pt x="26" y="22"/>
                  </a:cubicBezTo>
                  <a:cubicBezTo>
                    <a:pt x="26" y="23"/>
                    <a:pt x="26" y="24"/>
                    <a:pt x="25" y="24"/>
                  </a:cubicBezTo>
                  <a:close/>
                  <a:moveTo>
                    <a:pt x="42" y="44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29" y="43"/>
                    <a:pt x="29" y="42"/>
                  </a:cubicBezTo>
                  <a:cubicBezTo>
                    <a:pt x="29" y="42"/>
                    <a:pt x="30" y="41"/>
                    <a:pt x="31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3" y="41"/>
                    <a:pt x="44" y="42"/>
                    <a:pt x="44" y="42"/>
                  </a:cubicBezTo>
                  <a:cubicBezTo>
                    <a:pt x="44" y="43"/>
                    <a:pt x="43" y="44"/>
                    <a:pt x="42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165"/>
            <p:cNvSpPr>
              <a:spLocks noEditPoints="1"/>
            </p:cNvSpPr>
            <p:nvPr/>
          </p:nvSpPr>
          <p:spPr bwMode="auto">
            <a:xfrm>
              <a:off x="8343573" y="2682238"/>
              <a:ext cx="177634" cy="199655"/>
            </a:xfrm>
            <a:custGeom>
              <a:avLst/>
              <a:gdLst>
                <a:gd name="T0" fmla="*/ 58 w 74"/>
                <a:gd name="T1" fmla="*/ 25 h 83"/>
                <a:gd name="T2" fmla="*/ 62 w 74"/>
                <a:gd name="T3" fmla="*/ 22 h 83"/>
                <a:gd name="T4" fmla="*/ 68 w 74"/>
                <a:gd name="T5" fmla="*/ 12 h 83"/>
                <a:gd name="T6" fmla="*/ 65 w 74"/>
                <a:gd name="T7" fmla="*/ 3 h 83"/>
                <a:gd name="T8" fmla="*/ 58 w 74"/>
                <a:gd name="T9" fmla="*/ 0 h 83"/>
                <a:gd name="T10" fmla="*/ 46 w 74"/>
                <a:gd name="T11" fmla="*/ 5 h 83"/>
                <a:gd name="T12" fmla="*/ 36 w 74"/>
                <a:gd name="T13" fmla="*/ 24 h 83"/>
                <a:gd name="T14" fmla="*/ 27 w 74"/>
                <a:gd name="T15" fmla="*/ 6 h 83"/>
                <a:gd name="T16" fmla="*/ 18 w 74"/>
                <a:gd name="T17" fmla="*/ 2 h 83"/>
                <a:gd name="T18" fmla="*/ 11 w 74"/>
                <a:gd name="T19" fmla="*/ 5 h 83"/>
                <a:gd name="T20" fmla="*/ 12 w 74"/>
                <a:gd name="T21" fmla="*/ 21 h 83"/>
                <a:gd name="T22" fmla="*/ 18 w 74"/>
                <a:gd name="T23" fmla="*/ 25 h 83"/>
                <a:gd name="T24" fmla="*/ 0 w 74"/>
                <a:gd name="T25" fmla="*/ 25 h 83"/>
                <a:gd name="T26" fmla="*/ 0 w 74"/>
                <a:gd name="T27" fmla="*/ 46 h 83"/>
                <a:gd name="T28" fmla="*/ 5 w 74"/>
                <a:gd name="T29" fmla="*/ 46 h 83"/>
                <a:gd name="T30" fmla="*/ 5 w 74"/>
                <a:gd name="T31" fmla="*/ 83 h 83"/>
                <a:gd name="T32" fmla="*/ 68 w 74"/>
                <a:gd name="T33" fmla="*/ 83 h 83"/>
                <a:gd name="T34" fmla="*/ 68 w 74"/>
                <a:gd name="T35" fmla="*/ 46 h 83"/>
                <a:gd name="T36" fmla="*/ 74 w 74"/>
                <a:gd name="T37" fmla="*/ 46 h 83"/>
                <a:gd name="T38" fmla="*/ 74 w 74"/>
                <a:gd name="T39" fmla="*/ 25 h 83"/>
                <a:gd name="T40" fmla="*/ 58 w 74"/>
                <a:gd name="T41" fmla="*/ 25 h 83"/>
                <a:gd name="T42" fmla="*/ 50 w 74"/>
                <a:gd name="T43" fmla="*/ 9 h 83"/>
                <a:gd name="T44" fmla="*/ 58 w 74"/>
                <a:gd name="T45" fmla="*/ 6 h 83"/>
                <a:gd name="T46" fmla="*/ 61 w 74"/>
                <a:gd name="T47" fmla="*/ 7 h 83"/>
                <a:gd name="T48" fmla="*/ 58 w 74"/>
                <a:gd name="T49" fmla="*/ 17 h 83"/>
                <a:gd name="T50" fmla="*/ 46 w 74"/>
                <a:gd name="T51" fmla="*/ 25 h 83"/>
                <a:gd name="T52" fmla="*/ 41 w 74"/>
                <a:gd name="T53" fmla="*/ 25 h 83"/>
                <a:gd name="T54" fmla="*/ 50 w 74"/>
                <a:gd name="T55" fmla="*/ 9 h 83"/>
                <a:gd name="T56" fmla="*/ 14 w 74"/>
                <a:gd name="T57" fmla="*/ 12 h 83"/>
                <a:gd name="T58" fmla="*/ 15 w 74"/>
                <a:gd name="T59" fmla="*/ 9 h 83"/>
                <a:gd name="T60" fmla="*/ 18 w 74"/>
                <a:gd name="T61" fmla="*/ 8 h 83"/>
                <a:gd name="T62" fmla="*/ 18 w 74"/>
                <a:gd name="T63" fmla="*/ 8 h 83"/>
                <a:gd name="T64" fmla="*/ 23 w 74"/>
                <a:gd name="T65" fmla="*/ 10 h 83"/>
                <a:gd name="T66" fmla="*/ 29 w 74"/>
                <a:gd name="T67" fmla="*/ 23 h 83"/>
                <a:gd name="T68" fmla="*/ 29 w 74"/>
                <a:gd name="T69" fmla="*/ 23 h 83"/>
                <a:gd name="T70" fmla="*/ 29 w 74"/>
                <a:gd name="T71" fmla="*/ 23 h 83"/>
                <a:gd name="T72" fmla="*/ 16 w 74"/>
                <a:gd name="T73" fmla="*/ 17 h 83"/>
                <a:gd name="T74" fmla="*/ 14 w 74"/>
                <a:gd name="T75" fmla="*/ 12 h 83"/>
                <a:gd name="T76" fmla="*/ 32 w 74"/>
                <a:gd name="T77" fmla="*/ 78 h 83"/>
                <a:gd name="T78" fmla="*/ 11 w 74"/>
                <a:gd name="T79" fmla="*/ 78 h 83"/>
                <a:gd name="T80" fmla="*/ 11 w 74"/>
                <a:gd name="T81" fmla="*/ 44 h 83"/>
                <a:gd name="T82" fmla="*/ 32 w 74"/>
                <a:gd name="T83" fmla="*/ 44 h 83"/>
                <a:gd name="T84" fmla="*/ 32 w 74"/>
                <a:gd name="T85" fmla="*/ 78 h 83"/>
                <a:gd name="T86" fmla="*/ 32 w 74"/>
                <a:gd name="T87" fmla="*/ 41 h 83"/>
                <a:gd name="T88" fmla="*/ 5 w 74"/>
                <a:gd name="T89" fmla="*/ 41 h 83"/>
                <a:gd name="T90" fmla="*/ 5 w 74"/>
                <a:gd name="T91" fmla="*/ 30 h 83"/>
                <a:gd name="T92" fmla="*/ 32 w 74"/>
                <a:gd name="T93" fmla="*/ 30 h 83"/>
                <a:gd name="T94" fmla="*/ 32 w 74"/>
                <a:gd name="T95" fmla="*/ 41 h 83"/>
                <a:gd name="T96" fmla="*/ 63 w 74"/>
                <a:gd name="T97" fmla="*/ 78 h 83"/>
                <a:gd name="T98" fmla="*/ 42 w 74"/>
                <a:gd name="T99" fmla="*/ 78 h 83"/>
                <a:gd name="T100" fmla="*/ 42 w 74"/>
                <a:gd name="T101" fmla="*/ 44 h 83"/>
                <a:gd name="T102" fmla="*/ 63 w 74"/>
                <a:gd name="T103" fmla="*/ 44 h 83"/>
                <a:gd name="T104" fmla="*/ 63 w 74"/>
                <a:gd name="T105" fmla="*/ 78 h 83"/>
                <a:gd name="T106" fmla="*/ 68 w 74"/>
                <a:gd name="T107" fmla="*/ 41 h 83"/>
                <a:gd name="T108" fmla="*/ 42 w 74"/>
                <a:gd name="T109" fmla="*/ 41 h 83"/>
                <a:gd name="T110" fmla="*/ 42 w 74"/>
                <a:gd name="T111" fmla="*/ 30 h 83"/>
                <a:gd name="T112" fmla="*/ 68 w 74"/>
                <a:gd name="T113" fmla="*/ 30 h 83"/>
                <a:gd name="T114" fmla="*/ 68 w 74"/>
                <a:gd name="T115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4" h="83">
                  <a:moveTo>
                    <a:pt x="58" y="25"/>
                  </a:moveTo>
                  <a:cubicBezTo>
                    <a:pt x="60" y="24"/>
                    <a:pt x="61" y="23"/>
                    <a:pt x="62" y="22"/>
                  </a:cubicBezTo>
                  <a:cubicBezTo>
                    <a:pt x="65" y="19"/>
                    <a:pt x="67" y="15"/>
                    <a:pt x="68" y="12"/>
                  </a:cubicBezTo>
                  <a:cubicBezTo>
                    <a:pt x="68" y="8"/>
                    <a:pt x="67" y="5"/>
                    <a:pt x="65" y="3"/>
                  </a:cubicBezTo>
                  <a:cubicBezTo>
                    <a:pt x="63" y="1"/>
                    <a:pt x="61" y="0"/>
                    <a:pt x="58" y="0"/>
                  </a:cubicBezTo>
                  <a:cubicBezTo>
                    <a:pt x="54" y="0"/>
                    <a:pt x="49" y="2"/>
                    <a:pt x="46" y="5"/>
                  </a:cubicBezTo>
                  <a:cubicBezTo>
                    <a:pt x="41" y="11"/>
                    <a:pt x="37" y="18"/>
                    <a:pt x="36" y="24"/>
                  </a:cubicBezTo>
                  <a:cubicBezTo>
                    <a:pt x="34" y="18"/>
                    <a:pt x="32" y="11"/>
                    <a:pt x="27" y="6"/>
                  </a:cubicBezTo>
                  <a:cubicBezTo>
                    <a:pt x="24" y="3"/>
                    <a:pt x="21" y="2"/>
                    <a:pt x="18" y="2"/>
                  </a:cubicBezTo>
                  <a:cubicBezTo>
                    <a:pt x="15" y="2"/>
                    <a:pt x="13" y="3"/>
                    <a:pt x="11" y="5"/>
                  </a:cubicBezTo>
                  <a:cubicBezTo>
                    <a:pt x="7" y="9"/>
                    <a:pt x="7" y="16"/>
                    <a:pt x="12" y="21"/>
                  </a:cubicBezTo>
                  <a:cubicBezTo>
                    <a:pt x="14" y="22"/>
                    <a:pt x="16" y="24"/>
                    <a:pt x="1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68" y="83"/>
                    <a:pt x="68" y="83"/>
                    <a:pt x="68" y="83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25"/>
                    <a:pt x="74" y="25"/>
                    <a:pt x="74" y="25"/>
                  </a:cubicBezTo>
                  <a:lnTo>
                    <a:pt x="58" y="25"/>
                  </a:lnTo>
                  <a:close/>
                  <a:moveTo>
                    <a:pt x="50" y="9"/>
                  </a:moveTo>
                  <a:cubicBezTo>
                    <a:pt x="52" y="7"/>
                    <a:pt x="55" y="6"/>
                    <a:pt x="58" y="6"/>
                  </a:cubicBezTo>
                  <a:cubicBezTo>
                    <a:pt x="59" y="6"/>
                    <a:pt x="60" y="6"/>
                    <a:pt x="61" y="7"/>
                  </a:cubicBezTo>
                  <a:cubicBezTo>
                    <a:pt x="63" y="9"/>
                    <a:pt x="62" y="14"/>
                    <a:pt x="58" y="17"/>
                  </a:cubicBezTo>
                  <a:cubicBezTo>
                    <a:pt x="55" y="21"/>
                    <a:pt x="50" y="23"/>
                    <a:pt x="46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3" y="20"/>
                    <a:pt x="46" y="14"/>
                    <a:pt x="50" y="9"/>
                  </a:cubicBezTo>
                  <a:close/>
                  <a:moveTo>
                    <a:pt x="14" y="12"/>
                  </a:moveTo>
                  <a:cubicBezTo>
                    <a:pt x="14" y="11"/>
                    <a:pt x="14" y="10"/>
                    <a:pt x="15" y="9"/>
                  </a:cubicBezTo>
                  <a:cubicBezTo>
                    <a:pt x="16" y="8"/>
                    <a:pt x="17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9" y="8"/>
                    <a:pt x="21" y="9"/>
                    <a:pt x="23" y="10"/>
                  </a:cubicBezTo>
                  <a:cubicBezTo>
                    <a:pt x="25" y="13"/>
                    <a:pt x="28" y="17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3" y="22"/>
                    <a:pt x="19" y="19"/>
                    <a:pt x="16" y="17"/>
                  </a:cubicBezTo>
                  <a:cubicBezTo>
                    <a:pt x="15" y="15"/>
                    <a:pt x="14" y="14"/>
                    <a:pt x="14" y="12"/>
                  </a:cubicBezTo>
                  <a:close/>
                  <a:moveTo>
                    <a:pt x="32" y="78"/>
                  </a:moveTo>
                  <a:cubicBezTo>
                    <a:pt x="11" y="78"/>
                    <a:pt x="11" y="78"/>
                    <a:pt x="11" y="78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78"/>
                  </a:lnTo>
                  <a:close/>
                  <a:moveTo>
                    <a:pt x="32" y="41"/>
                  </a:moveTo>
                  <a:cubicBezTo>
                    <a:pt x="5" y="41"/>
                    <a:pt x="5" y="41"/>
                    <a:pt x="5" y="4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32" y="30"/>
                    <a:pt x="32" y="30"/>
                    <a:pt x="32" y="30"/>
                  </a:cubicBezTo>
                  <a:lnTo>
                    <a:pt x="32" y="41"/>
                  </a:lnTo>
                  <a:close/>
                  <a:moveTo>
                    <a:pt x="63" y="78"/>
                  </a:moveTo>
                  <a:cubicBezTo>
                    <a:pt x="42" y="78"/>
                    <a:pt x="42" y="78"/>
                    <a:pt x="42" y="78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63" y="44"/>
                    <a:pt x="63" y="44"/>
                    <a:pt x="63" y="44"/>
                  </a:cubicBezTo>
                  <a:lnTo>
                    <a:pt x="63" y="78"/>
                  </a:lnTo>
                  <a:close/>
                  <a:moveTo>
                    <a:pt x="68" y="41"/>
                  </a:moveTo>
                  <a:cubicBezTo>
                    <a:pt x="42" y="41"/>
                    <a:pt x="42" y="41"/>
                    <a:pt x="42" y="4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68" y="30"/>
                    <a:pt x="68" y="30"/>
                    <a:pt x="68" y="30"/>
                  </a:cubicBezTo>
                  <a:lnTo>
                    <a:pt x="68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170"/>
            <p:cNvSpPr>
              <a:spLocks noEditPoints="1"/>
            </p:cNvSpPr>
            <p:nvPr/>
          </p:nvSpPr>
          <p:spPr bwMode="auto">
            <a:xfrm>
              <a:off x="8262830" y="2246227"/>
              <a:ext cx="227549" cy="198187"/>
            </a:xfrm>
            <a:custGeom>
              <a:avLst/>
              <a:gdLst>
                <a:gd name="T0" fmla="*/ 95 w 95"/>
                <a:gd name="T1" fmla="*/ 34 h 83"/>
                <a:gd name="T2" fmla="*/ 83 w 95"/>
                <a:gd name="T3" fmla="*/ 0 h 83"/>
                <a:gd name="T4" fmla="*/ 83 w 95"/>
                <a:gd name="T5" fmla="*/ 0 h 83"/>
                <a:gd name="T6" fmla="*/ 75 w 95"/>
                <a:gd name="T7" fmla="*/ 0 h 83"/>
                <a:gd name="T8" fmla="*/ 31 w 95"/>
                <a:gd name="T9" fmla="*/ 19 h 83"/>
                <a:gd name="T10" fmla="*/ 30 w 95"/>
                <a:gd name="T11" fmla="*/ 34 h 83"/>
                <a:gd name="T12" fmla="*/ 31 w 95"/>
                <a:gd name="T13" fmla="*/ 49 h 83"/>
                <a:gd name="T14" fmla="*/ 75 w 95"/>
                <a:gd name="T15" fmla="*/ 68 h 83"/>
                <a:gd name="T16" fmla="*/ 83 w 95"/>
                <a:gd name="T17" fmla="*/ 68 h 83"/>
                <a:gd name="T18" fmla="*/ 83 w 95"/>
                <a:gd name="T19" fmla="*/ 68 h 83"/>
                <a:gd name="T20" fmla="*/ 95 w 95"/>
                <a:gd name="T21" fmla="*/ 34 h 83"/>
                <a:gd name="T22" fmla="*/ 80 w 95"/>
                <a:gd name="T23" fmla="*/ 63 h 83"/>
                <a:gd name="T24" fmla="*/ 78 w 95"/>
                <a:gd name="T25" fmla="*/ 61 h 83"/>
                <a:gd name="T26" fmla="*/ 75 w 95"/>
                <a:gd name="T27" fmla="*/ 55 h 83"/>
                <a:gd name="T28" fmla="*/ 71 w 95"/>
                <a:gd name="T29" fmla="*/ 34 h 83"/>
                <a:gd name="T30" fmla="*/ 75 w 95"/>
                <a:gd name="T31" fmla="*/ 13 h 83"/>
                <a:gd name="T32" fmla="*/ 78 w 95"/>
                <a:gd name="T33" fmla="*/ 7 h 83"/>
                <a:gd name="T34" fmla="*/ 80 w 95"/>
                <a:gd name="T35" fmla="*/ 5 h 83"/>
                <a:gd name="T36" fmla="*/ 83 w 95"/>
                <a:gd name="T37" fmla="*/ 7 h 83"/>
                <a:gd name="T38" fmla="*/ 86 w 95"/>
                <a:gd name="T39" fmla="*/ 13 h 83"/>
                <a:gd name="T40" fmla="*/ 89 w 95"/>
                <a:gd name="T41" fmla="*/ 34 h 83"/>
                <a:gd name="T42" fmla="*/ 86 w 95"/>
                <a:gd name="T43" fmla="*/ 55 h 83"/>
                <a:gd name="T44" fmla="*/ 83 w 95"/>
                <a:gd name="T45" fmla="*/ 61 h 83"/>
                <a:gd name="T46" fmla="*/ 80 w 95"/>
                <a:gd name="T47" fmla="*/ 63 h 83"/>
                <a:gd name="T48" fmla="*/ 24 w 95"/>
                <a:gd name="T49" fmla="*/ 34 h 83"/>
                <a:gd name="T50" fmla="*/ 25 w 95"/>
                <a:gd name="T51" fmla="*/ 20 h 83"/>
                <a:gd name="T52" fmla="*/ 12 w 95"/>
                <a:gd name="T53" fmla="*/ 21 h 83"/>
                <a:gd name="T54" fmla="*/ 5 w 95"/>
                <a:gd name="T55" fmla="*/ 21 h 83"/>
                <a:gd name="T56" fmla="*/ 0 w 95"/>
                <a:gd name="T57" fmla="*/ 30 h 83"/>
                <a:gd name="T58" fmla="*/ 0 w 95"/>
                <a:gd name="T59" fmla="*/ 38 h 83"/>
                <a:gd name="T60" fmla="*/ 5 w 95"/>
                <a:gd name="T61" fmla="*/ 47 h 83"/>
                <a:gd name="T62" fmla="*/ 12 w 95"/>
                <a:gd name="T63" fmla="*/ 47 h 83"/>
                <a:gd name="T64" fmla="*/ 25 w 95"/>
                <a:gd name="T65" fmla="*/ 48 h 83"/>
                <a:gd name="T66" fmla="*/ 24 w 95"/>
                <a:gd name="T67" fmla="*/ 34 h 83"/>
                <a:gd name="T68" fmla="*/ 34 w 95"/>
                <a:gd name="T69" fmla="*/ 54 h 83"/>
                <a:gd name="T70" fmla="*/ 23 w 95"/>
                <a:gd name="T71" fmla="*/ 51 h 83"/>
                <a:gd name="T72" fmla="*/ 30 w 95"/>
                <a:gd name="T73" fmla="*/ 81 h 83"/>
                <a:gd name="T74" fmla="*/ 34 w 95"/>
                <a:gd name="T75" fmla="*/ 83 h 83"/>
                <a:gd name="T76" fmla="*/ 44 w 95"/>
                <a:gd name="T77" fmla="*/ 78 h 83"/>
                <a:gd name="T78" fmla="*/ 46 w 95"/>
                <a:gd name="T79" fmla="*/ 75 h 83"/>
                <a:gd name="T80" fmla="*/ 34 w 95"/>
                <a:gd name="T81" fmla="*/ 54 h 83"/>
                <a:gd name="T82" fmla="*/ 80 w 95"/>
                <a:gd name="T83" fmla="*/ 45 h 83"/>
                <a:gd name="T84" fmla="*/ 79 w 95"/>
                <a:gd name="T85" fmla="*/ 45 h 83"/>
                <a:gd name="T86" fmla="*/ 78 w 95"/>
                <a:gd name="T87" fmla="*/ 42 h 83"/>
                <a:gd name="T88" fmla="*/ 77 w 95"/>
                <a:gd name="T89" fmla="*/ 34 h 83"/>
                <a:gd name="T90" fmla="*/ 78 w 95"/>
                <a:gd name="T91" fmla="*/ 26 h 83"/>
                <a:gd name="T92" fmla="*/ 79 w 95"/>
                <a:gd name="T93" fmla="*/ 24 h 83"/>
                <a:gd name="T94" fmla="*/ 80 w 95"/>
                <a:gd name="T95" fmla="*/ 23 h 83"/>
                <a:gd name="T96" fmla="*/ 81 w 95"/>
                <a:gd name="T97" fmla="*/ 24 h 83"/>
                <a:gd name="T98" fmla="*/ 82 w 95"/>
                <a:gd name="T99" fmla="*/ 26 h 83"/>
                <a:gd name="T100" fmla="*/ 84 w 95"/>
                <a:gd name="T101" fmla="*/ 34 h 83"/>
                <a:gd name="T102" fmla="*/ 82 w 95"/>
                <a:gd name="T103" fmla="*/ 42 h 83"/>
                <a:gd name="T104" fmla="*/ 81 w 95"/>
                <a:gd name="T105" fmla="*/ 45 h 83"/>
                <a:gd name="T106" fmla="*/ 80 w 95"/>
                <a:gd name="T107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" h="83">
                  <a:moveTo>
                    <a:pt x="95" y="34"/>
                  </a:moveTo>
                  <a:cubicBezTo>
                    <a:pt x="95" y="15"/>
                    <a:pt x="90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57" y="14"/>
                    <a:pt x="31" y="19"/>
                  </a:cubicBezTo>
                  <a:cubicBezTo>
                    <a:pt x="31" y="23"/>
                    <a:pt x="30" y="28"/>
                    <a:pt x="30" y="34"/>
                  </a:cubicBezTo>
                  <a:cubicBezTo>
                    <a:pt x="30" y="40"/>
                    <a:pt x="31" y="45"/>
                    <a:pt x="31" y="49"/>
                  </a:cubicBezTo>
                  <a:cubicBezTo>
                    <a:pt x="57" y="54"/>
                    <a:pt x="75" y="68"/>
                    <a:pt x="75" y="68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90" y="68"/>
                    <a:pt x="95" y="53"/>
                    <a:pt x="95" y="34"/>
                  </a:cubicBezTo>
                  <a:close/>
                  <a:moveTo>
                    <a:pt x="80" y="63"/>
                  </a:moveTo>
                  <a:cubicBezTo>
                    <a:pt x="79" y="63"/>
                    <a:pt x="78" y="62"/>
                    <a:pt x="78" y="61"/>
                  </a:cubicBezTo>
                  <a:cubicBezTo>
                    <a:pt x="77" y="60"/>
                    <a:pt x="76" y="58"/>
                    <a:pt x="75" y="55"/>
                  </a:cubicBezTo>
                  <a:cubicBezTo>
                    <a:pt x="73" y="50"/>
                    <a:pt x="71" y="42"/>
                    <a:pt x="71" y="34"/>
                  </a:cubicBezTo>
                  <a:cubicBezTo>
                    <a:pt x="71" y="26"/>
                    <a:pt x="73" y="18"/>
                    <a:pt x="75" y="13"/>
                  </a:cubicBezTo>
                  <a:cubicBezTo>
                    <a:pt x="76" y="10"/>
                    <a:pt x="77" y="8"/>
                    <a:pt x="78" y="7"/>
                  </a:cubicBezTo>
                  <a:cubicBezTo>
                    <a:pt x="78" y="6"/>
                    <a:pt x="79" y="5"/>
                    <a:pt x="80" y="5"/>
                  </a:cubicBezTo>
                  <a:cubicBezTo>
                    <a:pt x="81" y="5"/>
                    <a:pt x="82" y="6"/>
                    <a:pt x="83" y="7"/>
                  </a:cubicBezTo>
                  <a:cubicBezTo>
                    <a:pt x="84" y="8"/>
                    <a:pt x="85" y="10"/>
                    <a:pt x="86" y="13"/>
                  </a:cubicBezTo>
                  <a:cubicBezTo>
                    <a:pt x="88" y="18"/>
                    <a:pt x="89" y="26"/>
                    <a:pt x="89" y="34"/>
                  </a:cubicBezTo>
                  <a:cubicBezTo>
                    <a:pt x="89" y="42"/>
                    <a:pt x="88" y="50"/>
                    <a:pt x="86" y="55"/>
                  </a:cubicBezTo>
                  <a:cubicBezTo>
                    <a:pt x="85" y="58"/>
                    <a:pt x="84" y="60"/>
                    <a:pt x="83" y="61"/>
                  </a:cubicBezTo>
                  <a:cubicBezTo>
                    <a:pt x="82" y="62"/>
                    <a:pt x="81" y="63"/>
                    <a:pt x="80" y="63"/>
                  </a:cubicBezTo>
                  <a:close/>
                  <a:moveTo>
                    <a:pt x="24" y="34"/>
                  </a:moveTo>
                  <a:cubicBezTo>
                    <a:pt x="24" y="29"/>
                    <a:pt x="24" y="25"/>
                    <a:pt x="25" y="20"/>
                  </a:cubicBezTo>
                  <a:cubicBezTo>
                    <a:pt x="20" y="21"/>
                    <a:pt x="16" y="21"/>
                    <a:pt x="12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12" y="47"/>
                  </a:cubicBezTo>
                  <a:cubicBezTo>
                    <a:pt x="16" y="47"/>
                    <a:pt x="20" y="47"/>
                    <a:pt x="25" y="48"/>
                  </a:cubicBezTo>
                  <a:cubicBezTo>
                    <a:pt x="24" y="43"/>
                    <a:pt x="24" y="39"/>
                    <a:pt x="24" y="34"/>
                  </a:cubicBezTo>
                  <a:close/>
                  <a:moveTo>
                    <a:pt x="34" y="54"/>
                  </a:moveTo>
                  <a:cubicBezTo>
                    <a:pt x="23" y="51"/>
                    <a:pt x="23" y="51"/>
                    <a:pt x="23" y="5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1" y="83"/>
                    <a:pt x="32" y="83"/>
                    <a:pt x="34" y="83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6" y="78"/>
                    <a:pt x="47" y="76"/>
                    <a:pt x="46" y="75"/>
                  </a:cubicBezTo>
                  <a:lnTo>
                    <a:pt x="34" y="54"/>
                  </a:lnTo>
                  <a:close/>
                  <a:moveTo>
                    <a:pt x="80" y="45"/>
                  </a:moveTo>
                  <a:cubicBezTo>
                    <a:pt x="80" y="45"/>
                    <a:pt x="80" y="45"/>
                    <a:pt x="79" y="45"/>
                  </a:cubicBezTo>
                  <a:cubicBezTo>
                    <a:pt x="79" y="44"/>
                    <a:pt x="79" y="43"/>
                    <a:pt x="78" y="42"/>
                  </a:cubicBezTo>
                  <a:cubicBezTo>
                    <a:pt x="77" y="40"/>
                    <a:pt x="77" y="37"/>
                    <a:pt x="77" y="34"/>
                  </a:cubicBezTo>
                  <a:cubicBezTo>
                    <a:pt x="77" y="31"/>
                    <a:pt x="77" y="28"/>
                    <a:pt x="78" y="26"/>
                  </a:cubicBezTo>
                  <a:cubicBezTo>
                    <a:pt x="79" y="25"/>
                    <a:pt x="79" y="24"/>
                    <a:pt x="79" y="24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1" y="23"/>
                    <a:pt x="81" y="23"/>
                    <a:pt x="81" y="24"/>
                  </a:cubicBezTo>
                  <a:cubicBezTo>
                    <a:pt x="82" y="24"/>
                    <a:pt x="82" y="25"/>
                    <a:pt x="82" y="26"/>
                  </a:cubicBezTo>
                  <a:cubicBezTo>
                    <a:pt x="83" y="28"/>
                    <a:pt x="84" y="31"/>
                    <a:pt x="84" y="34"/>
                  </a:cubicBezTo>
                  <a:cubicBezTo>
                    <a:pt x="84" y="37"/>
                    <a:pt x="83" y="40"/>
                    <a:pt x="82" y="42"/>
                  </a:cubicBezTo>
                  <a:cubicBezTo>
                    <a:pt x="82" y="43"/>
                    <a:pt x="82" y="44"/>
                    <a:pt x="81" y="45"/>
                  </a:cubicBezTo>
                  <a:cubicBezTo>
                    <a:pt x="81" y="45"/>
                    <a:pt x="81" y="45"/>
                    <a:pt x="8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173"/>
            <p:cNvSpPr/>
            <p:nvPr/>
          </p:nvSpPr>
          <p:spPr bwMode="auto">
            <a:xfrm>
              <a:off x="8013261" y="2550113"/>
              <a:ext cx="177634" cy="177634"/>
            </a:xfrm>
            <a:custGeom>
              <a:avLst/>
              <a:gdLst>
                <a:gd name="T0" fmla="*/ 60 w 121"/>
                <a:gd name="T1" fmla="*/ 121 h 121"/>
                <a:gd name="T2" fmla="*/ 121 w 121"/>
                <a:gd name="T3" fmla="*/ 61 h 121"/>
                <a:gd name="T4" fmla="*/ 83 w 121"/>
                <a:gd name="T5" fmla="*/ 61 h 121"/>
                <a:gd name="T6" fmla="*/ 83 w 121"/>
                <a:gd name="T7" fmla="*/ 0 h 121"/>
                <a:gd name="T8" fmla="*/ 37 w 121"/>
                <a:gd name="T9" fmla="*/ 0 h 121"/>
                <a:gd name="T10" fmla="*/ 37 w 121"/>
                <a:gd name="T11" fmla="*/ 61 h 121"/>
                <a:gd name="T12" fmla="*/ 0 w 121"/>
                <a:gd name="T13" fmla="*/ 61 h 121"/>
                <a:gd name="T14" fmla="*/ 60 w 121"/>
                <a:gd name="T15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20">
                  <a:moveTo>
                    <a:pt x="60" y="121"/>
                  </a:moveTo>
                  <a:lnTo>
                    <a:pt x="121" y="61"/>
                  </a:lnTo>
                  <a:lnTo>
                    <a:pt x="83" y="61"/>
                  </a:lnTo>
                  <a:lnTo>
                    <a:pt x="83" y="0"/>
                  </a:lnTo>
                  <a:lnTo>
                    <a:pt x="37" y="0"/>
                  </a:lnTo>
                  <a:lnTo>
                    <a:pt x="37" y="61"/>
                  </a:lnTo>
                  <a:lnTo>
                    <a:pt x="0" y="61"/>
                  </a:lnTo>
                  <a:lnTo>
                    <a:pt x="60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176"/>
            <p:cNvSpPr>
              <a:spLocks noEditPoints="1"/>
            </p:cNvSpPr>
            <p:nvPr/>
          </p:nvSpPr>
          <p:spPr bwMode="auto">
            <a:xfrm>
              <a:off x="7616888" y="3699598"/>
              <a:ext cx="154146" cy="114508"/>
            </a:xfrm>
            <a:custGeom>
              <a:avLst/>
              <a:gdLst>
                <a:gd name="T0" fmla="*/ 56 w 64"/>
                <a:gd name="T1" fmla="*/ 8 h 48"/>
                <a:gd name="T2" fmla="*/ 56 w 64"/>
                <a:gd name="T3" fmla="*/ 0 h 48"/>
                <a:gd name="T4" fmla="*/ 0 w 64"/>
                <a:gd name="T5" fmla="*/ 0 h 48"/>
                <a:gd name="T6" fmla="*/ 0 w 64"/>
                <a:gd name="T7" fmla="*/ 44 h 48"/>
                <a:gd name="T8" fmla="*/ 4 w 64"/>
                <a:gd name="T9" fmla="*/ 48 h 48"/>
                <a:gd name="T10" fmla="*/ 58 w 64"/>
                <a:gd name="T11" fmla="*/ 48 h 48"/>
                <a:gd name="T12" fmla="*/ 64 w 64"/>
                <a:gd name="T13" fmla="*/ 42 h 48"/>
                <a:gd name="T14" fmla="*/ 64 w 64"/>
                <a:gd name="T15" fmla="*/ 8 h 48"/>
                <a:gd name="T16" fmla="*/ 56 w 64"/>
                <a:gd name="T17" fmla="*/ 8 h 48"/>
                <a:gd name="T18" fmla="*/ 52 w 64"/>
                <a:gd name="T19" fmla="*/ 44 h 48"/>
                <a:gd name="T20" fmla="*/ 4 w 64"/>
                <a:gd name="T21" fmla="*/ 44 h 48"/>
                <a:gd name="T22" fmla="*/ 4 w 64"/>
                <a:gd name="T23" fmla="*/ 4 h 48"/>
                <a:gd name="T24" fmla="*/ 52 w 64"/>
                <a:gd name="T25" fmla="*/ 4 h 48"/>
                <a:gd name="T26" fmla="*/ 52 w 64"/>
                <a:gd name="T27" fmla="*/ 44 h 48"/>
                <a:gd name="T28" fmla="*/ 8 w 64"/>
                <a:gd name="T29" fmla="*/ 12 h 48"/>
                <a:gd name="T30" fmla="*/ 48 w 64"/>
                <a:gd name="T31" fmla="*/ 12 h 48"/>
                <a:gd name="T32" fmla="*/ 48 w 64"/>
                <a:gd name="T33" fmla="*/ 16 h 48"/>
                <a:gd name="T34" fmla="*/ 8 w 64"/>
                <a:gd name="T35" fmla="*/ 16 h 48"/>
                <a:gd name="T36" fmla="*/ 8 w 64"/>
                <a:gd name="T37" fmla="*/ 12 h 48"/>
                <a:gd name="T38" fmla="*/ 32 w 64"/>
                <a:gd name="T39" fmla="*/ 20 h 48"/>
                <a:gd name="T40" fmla="*/ 48 w 64"/>
                <a:gd name="T41" fmla="*/ 20 h 48"/>
                <a:gd name="T42" fmla="*/ 48 w 64"/>
                <a:gd name="T43" fmla="*/ 24 h 48"/>
                <a:gd name="T44" fmla="*/ 32 w 64"/>
                <a:gd name="T45" fmla="*/ 24 h 48"/>
                <a:gd name="T46" fmla="*/ 32 w 64"/>
                <a:gd name="T47" fmla="*/ 20 h 48"/>
                <a:gd name="T48" fmla="*/ 32 w 64"/>
                <a:gd name="T49" fmla="*/ 28 h 48"/>
                <a:gd name="T50" fmla="*/ 48 w 64"/>
                <a:gd name="T51" fmla="*/ 28 h 48"/>
                <a:gd name="T52" fmla="*/ 48 w 64"/>
                <a:gd name="T53" fmla="*/ 32 h 48"/>
                <a:gd name="T54" fmla="*/ 32 w 64"/>
                <a:gd name="T55" fmla="*/ 32 h 48"/>
                <a:gd name="T56" fmla="*/ 32 w 64"/>
                <a:gd name="T57" fmla="*/ 28 h 48"/>
                <a:gd name="T58" fmla="*/ 32 w 64"/>
                <a:gd name="T59" fmla="*/ 36 h 48"/>
                <a:gd name="T60" fmla="*/ 44 w 64"/>
                <a:gd name="T61" fmla="*/ 36 h 48"/>
                <a:gd name="T62" fmla="*/ 44 w 64"/>
                <a:gd name="T63" fmla="*/ 40 h 48"/>
                <a:gd name="T64" fmla="*/ 32 w 64"/>
                <a:gd name="T65" fmla="*/ 40 h 48"/>
                <a:gd name="T66" fmla="*/ 32 w 64"/>
                <a:gd name="T67" fmla="*/ 36 h 48"/>
                <a:gd name="T68" fmla="*/ 8 w 64"/>
                <a:gd name="T69" fmla="*/ 20 h 48"/>
                <a:gd name="T70" fmla="*/ 28 w 64"/>
                <a:gd name="T71" fmla="*/ 20 h 48"/>
                <a:gd name="T72" fmla="*/ 28 w 64"/>
                <a:gd name="T73" fmla="*/ 40 h 48"/>
                <a:gd name="T74" fmla="*/ 8 w 64"/>
                <a:gd name="T75" fmla="*/ 40 h 48"/>
                <a:gd name="T76" fmla="*/ 8 w 64"/>
                <a:gd name="T77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" h="48">
                  <a:moveTo>
                    <a:pt x="56" y="8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2" y="48"/>
                    <a:pt x="4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61" y="48"/>
                    <a:pt x="64" y="45"/>
                    <a:pt x="64" y="42"/>
                  </a:cubicBezTo>
                  <a:cubicBezTo>
                    <a:pt x="64" y="8"/>
                    <a:pt x="64" y="8"/>
                    <a:pt x="64" y="8"/>
                  </a:cubicBezTo>
                  <a:lnTo>
                    <a:pt x="56" y="8"/>
                  </a:lnTo>
                  <a:close/>
                  <a:moveTo>
                    <a:pt x="52" y="44"/>
                  </a:moveTo>
                  <a:cubicBezTo>
                    <a:pt x="4" y="44"/>
                    <a:pt x="4" y="44"/>
                    <a:pt x="4" y="4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2" y="4"/>
                    <a:pt x="52" y="4"/>
                    <a:pt x="52" y="4"/>
                  </a:cubicBezTo>
                  <a:lnTo>
                    <a:pt x="52" y="44"/>
                  </a:lnTo>
                  <a:close/>
                  <a:moveTo>
                    <a:pt x="8" y="12"/>
                  </a:moveTo>
                  <a:cubicBezTo>
                    <a:pt x="48" y="12"/>
                    <a:pt x="48" y="12"/>
                    <a:pt x="48" y="12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8" y="16"/>
                    <a:pt x="8" y="16"/>
                    <a:pt x="8" y="16"/>
                  </a:cubicBezTo>
                  <a:lnTo>
                    <a:pt x="8" y="12"/>
                  </a:lnTo>
                  <a:close/>
                  <a:moveTo>
                    <a:pt x="32" y="20"/>
                  </a:moveTo>
                  <a:cubicBezTo>
                    <a:pt x="48" y="20"/>
                    <a:pt x="48" y="20"/>
                    <a:pt x="48" y="20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32" y="24"/>
                    <a:pt x="32" y="24"/>
                    <a:pt x="32" y="24"/>
                  </a:cubicBezTo>
                  <a:lnTo>
                    <a:pt x="32" y="20"/>
                  </a:lnTo>
                  <a:close/>
                  <a:moveTo>
                    <a:pt x="32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32" y="32"/>
                    <a:pt x="32" y="32"/>
                    <a:pt x="32" y="32"/>
                  </a:cubicBezTo>
                  <a:lnTo>
                    <a:pt x="32" y="28"/>
                  </a:lnTo>
                  <a:close/>
                  <a:moveTo>
                    <a:pt x="32" y="36"/>
                  </a:moveTo>
                  <a:cubicBezTo>
                    <a:pt x="44" y="36"/>
                    <a:pt x="44" y="36"/>
                    <a:pt x="44" y="36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32" y="40"/>
                    <a:pt x="32" y="40"/>
                    <a:pt x="32" y="40"/>
                  </a:cubicBezTo>
                  <a:lnTo>
                    <a:pt x="32" y="36"/>
                  </a:lnTo>
                  <a:close/>
                  <a:moveTo>
                    <a:pt x="8" y="20"/>
                  </a:moveTo>
                  <a:cubicBezTo>
                    <a:pt x="28" y="20"/>
                    <a:pt x="28" y="20"/>
                    <a:pt x="28" y="2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8" y="40"/>
                    <a:pt x="8" y="40"/>
                    <a:pt x="8" y="40"/>
                  </a:cubicBez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180"/>
            <p:cNvSpPr>
              <a:spLocks noEditPoints="1"/>
            </p:cNvSpPr>
            <p:nvPr/>
          </p:nvSpPr>
          <p:spPr bwMode="auto">
            <a:xfrm>
              <a:off x="8240809" y="1736813"/>
              <a:ext cx="184974" cy="184974"/>
            </a:xfrm>
            <a:custGeom>
              <a:avLst/>
              <a:gdLst>
                <a:gd name="T0" fmla="*/ 64 w 77"/>
                <a:gd name="T1" fmla="*/ 0 h 77"/>
                <a:gd name="T2" fmla="*/ 13 w 77"/>
                <a:gd name="T3" fmla="*/ 0 h 77"/>
                <a:gd name="T4" fmla="*/ 0 w 77"/>
                <a:gd name="T5" fmla="*/ 13 h 77"/>
                <a:gd name="T6" fmla="*/ 0 w 77"/>
                <a:gd name="T7" fmla="*/ 64 h 77"/>
                <a:gd name="T8" fmla="*/ 13 w 77"/>
                <a:gd name="T9" fmla="*/ 77 h 77"/>
                <a:gd name="T10" fmla="*/ 64 w 77"/>
                <a:gd name="T11" fmla="*/ 77 h 77"/>
                <a:gd name="T12" fmla="*/ 77 w 77"/>
                <a:gd name="T13" fmla="*/ 64 h 77"/>
                <a:gd name="T14" fmla="*/ 77 w 77"/>
                <a:gd name="T15" fmla="*/ 13 h 77"/>
                <a:gd name="T16" fmla="*/ 64 w 77"/>
                <a:gd name="T17" fmla="*/ 0 h 77"/>
                <a:gd name="T18" fmla="*/ 25 w 77"/>
                <a:gd name="T19" fmla="*/ 34 h 77"/>
                <a:gd name="T20" fmla="*/ 52 w 77"/>
                <a:gd name="T21" fmla="*/ 34 h 77"/>
                <a:gd name="T22" fmla="*/ 53 w 77"/>
                <a:gd name="T23" fmla="*/ 38 h 77"/>
                <a:gd name="T24" fmla="*/ 39 w 77"/>
                <a:gd name="T25" fmla="*/ 53 h 77"/>
                <a:gd name="T26" fmla="*/ 24 w 77"/>
                <a:gd name="T27" fmla="*/ 38 h 77"/>
                <a:gd name="T28" fmla="*/ 25 w 77"/>
                <a:gd name="T29" fmla="*/ 34 h 77"/>
                <a:gd name="T30" fmla="*/ 67 w 77"/>
                <a:gd name="T31" fmla="*/ 33 h 77"/>
                <a:gd name="T32" fmla="*/ 67 w 77"/>
                <a:gd name="T33" fmla="*/ 53 h 77"/>
                <a:gd name="T34" fmla="*/ 67 w 77"/>
                <a:gd name="T35" fmla="*/ 62 h 77"/>
                <a:gd name="T36" fmla="*/ 63 w 77"/>
                <a:gd name="T37" fmla="*/ 67 h 77"/>
                <a:gd name="T38" fmla="*/ 15 w 77"/>
                <a:gd name="T39" fmla="*/ 67 h 77"/>
                <a:gd name="T40" fmla="*/ 10 w 77"/>
                <a:gd name="T41" fmla="*/ 63 h 77"/>
                <a:gd name="T42" fmla="*/ 10 w 77"/>
                <a:gd name="T43" fmla="*/ 53 h 77"/>
                <a:gd name="T44" fmla="*/ 10 w 77"/>
                <a:gd name="T45" fmla="*/ 34 h 77"/>
                <a:gd name="T46" fmla="*/ 10 w 77"/>
                <a:gd name="T47" fmla="*/ 34 h 77"/>
                <a:gd name="T48" fmla="*/ 17 w 77"/>
                <a:gd name="T49" fmla="*/ 34 h 77"/>
                <a:gd name="T50" fmla="*/ 17 w 77"/>
                <a:gd name="T51" fmla="*/ 39 h 77"/>
                <a:gd name="T52" fmla="*/ 39 w 77"/>
                <a:gd name="T53" fmla="*/ 60 h 77"/>
                <a:gd name="T54" fmla="*/ 60 w 77"/>
                <a:gd name="T55" fmla="*/ 38 h 77"/>
                <a:gd name="T56" fmla="*/ 60 w 77"/>
                <a:gd name="T57" fmla="*/ 33 h 77"/>
                <a:gd name="T58" fmla="*/ 67 w 77"/>
                <a:gd name="T59" fmla="*/ 33 h 77"/>
                <a:gd name="T60" fmla="*/ 67 w 77"/>
                <a:gd name="T61" fmla="*/ 17 h 77"/>
                <a:gd name="T62" fmla="*/ 65 w 77"/>
                <a:gd name="T63" fmla="*/ 19 h 77"/>
                <a:gd name="T64" fmla="*/ 60 w 77"/>
                <a:gd name="T65" fmla="*/ 19 h 77"/>
                <a:gd name="T66" fmla="*/ 58 w 77"/>
                <a:gd name="T67" fmla="*/ 17 h 77"/>
                <a:gd name="T68" fmla="*/ 58 w 77"/>
                <a:gd name="T69" fmla="*/ 12 h 77"/>
                <a:gd name="T70" fmla="*/ 60 w 77"/>
                <a:gd name="T71" fmla="*/ 10 h 77"/>
                <a:gd name="T72" fmla="*/ 65 w 77"/>
                <a:gd name="T73" fmla="*/ 10 h 77"/>
                <a:gd name="T74" fmla="*/ 67 w 77"/>
                <a:gd name="T75" fmla="*/ 12 h 77"/>
                <a:gd name="T76" fmla="*/ 67 w 77"/>
                <a:gd name="T77" fmla="*/ 1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7" h="77">
                  <a:moveTo>
                    <a:pt x="6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71"/>
                    <a:pt x="6" y="77"/>
                    <a:pt x="13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71" y="76"/>
                    <a:pt x="77" y="71"/>
                    <a:pt x="77" y="6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7" y="6"/>
                    <a:pt x="71" y="0"/>
                    <a:pt x="64" y="0"/>
                  </a:cubicBezTo>
                  <a:close/>
                  <a:moveTo>
                    <a:pt x="25" y="34"/>
                  </a:moveTo>
                  <a:cubicBezTo>
                    <a:pt x="52" y="34"/>
                    <a:pt x="52" y="34"/>
                    <a:pt x="52" y="34"/>
                  </a:cubicBezTo>
                  <a:cubicBezTo>
                    <a:pt x="53" y="35"/>
                    <a:pt x="53" y="37"/>
                    <a:pt x="53" y="38"/>
                  </a:cubicBezTo>
                  <a:cubicBezTo>
                    <a:pt x="53" y="46"/>
                    <a:pt x="47" y="53"/>
                    <a:pt x="39" y="53"/>
                  </a:cubicBezTo>
                  <a:cubicBezTo>
                    <a:pt x="31" y="53"/>
                    <a:pt x="24" y="47"/>
                    <a:pt x="24" y="38"/>
                  </a:cubicBezTo>
                  <a:cubicBezTo>
                    <a:pt x="24" y="37"/>
                    <a:pt x="24" y="35"/>
                    <a:pt x="25" y="34"/>
                  </a:cubicBezTo>
                  <a:close/>
                  <a:moveTo>
                    <a:pt x="67" y="33"/>
                  </a:moveTo>
                  <a:cubicBezTo>
                    <a:pt x="67" y="53"/>
                    <a:pt x="67" y="53"/>
                    <a:pt x="67" y="53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5"/>
                    <a:pt x="65" y="67"/>
                    <a:pt x="63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5"/>
                    <a:pt x="10" y="6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7"/>
                    <a:pt x="17" y="39"/>
                  </a:cubicBezTo>
                  <a:cubicBezTo>
                    <a:pt x="17" y="51"/>
                    <a:pt x="27" y="60"/>
                    <a:pt x="39" y="60"/>
                  </a:cubicBezTo>
                  <a:cubicBezTo>
                    <a:pt x="51" y="60"/>
                    <a:pt x="60" y="50"/>
                    <a:pt x="60" y="38"/>
                  </a:cubicBezTo>
                  <a:cubicBezTo>
                    <a:pt x="60" y="37"/>
                    <a:pt x="60" y="35"/>
                    <a:pt x="60" y="33"/>
                  </a:cubicBezTo>
                  <a:cubicBezTo>
                    <a:pt x="67" y="33"/>
                    <a:pt x="67" y="33"/>
                    <a:pt x="67" y="33"/>
                  </a:cubicBezTo>
                  <a:close/>
                  <a:moveTo>
                    <a:pt x="67" y="17"/>
                  </a:moveTo>
                  <a:cubicBezTo>
                    <a:pt x="67" y="18"/>
                    <a:pt x="66" y="19"/>
                    <a:pt x="65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9" y="19"/>
                    <a:pt x="58" y="18"/>
                    <a:pt x="58" y="17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1"/>
                    <a:pt x="59" y="10"/>
                    <a:pt x="60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6" y="9"/>
                    <a:pt x="67" y="11"/>
                    <a:pt x="67" y="12"/>
                  </a:cubicBezTo>
                  <a:lnTo>
                    <a:pt x="6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181"/>
            <p:cNvSpPr>
              <a:spLocks noEditPoints="1"/>
            </p:cNvSpPr>
            <p:nvPr/>
          </p:nvSpPr>
          <p:spPr bwMode="auto">
            <a:xfrm>
              <a:off x="7892881" y="2011339"/>
              <a:ext cx="189379" cy="143869"/>
            </a:xfrm>
            <a:custGeom>
              <a:avLst/>
              <a:gdLst>
                <a:gd name="T0" fmla="*/ 76 w 79"/>
                <a:gd name="T1" fmla="*/ 3 h 60"/>
                <a:gd name="T2" fmla="*/ 40 w 79"/>
                <a:gd name="T3" fmla="*/ 0 h 60"/>
                <a:gd name="T4" fmla="*/ 4 w 79"/>
                <a:gd name="T5" fmla="*/ 3 h 60"/>
                <a:gd name="T6" fmla="*/ 0 w 79"/>
                <a:gd name="T7" fmla="*/ 30 h 60"/>
                <a:gd name="T8" fmla="*/ 4 w 79"/>
                <a:gd name="T9" fmla="*/ 57 h 60"/>
                <a:gd name="T10" fmla="*/ 40 w 79"/>
                <a:gd name="T11" fmla="*/ 60 h 60"/>
                <a:gd name="T12" fmla="*/ 76 w 79"/>
                <a:gd name="T13" fmla="*/ 57 h 60"/>
                <a:gd name="T14" fmla="*/ 79 w 79"/>
                <a:gd name="T15" fmla="*/ 30 h 60"/>
                <a:gd name="T16" fmla="*/ 76 w 79"/>
                <a:gd name="T17" fmla="*/ 3 h 60"/>
                <a:gd name="T18" fmla="*/ 30 w 79"/>
                <a:gd name="T19" fmla="*/ 45 h 60"/>
                <a:gd name="T20" fmla="*/ 30 w 79"/>
                <a:gd name="T21" fmla="*/ 15 h 60"/>
                <a:gd name="T22" fmla="*/ 55 w 79"/>
                <a:gd name="T23" fmla="*/ 30 h 60"/>
                <a:gd name="T24" fmla="*/ 30 w 79"/>
                <a:gd name="T25" fmla="*/ 4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60">
                  <a:moveTo>
                    <a:pt x="76" y="3"/>
                  </a:moveTo>
                  <a:cubicBezTo>
                    <a:pt x="65" y="1"/>
                    <a:pt x="53" y="0"/>
                    <a:pt x="40" y="0"/>
                  </a:cubicBezTo>
                  <a:cubicBezTo>
                    <a:pt x="27" y="0"/>
                    <a:pt x="15" y="1"/>
                    <a:pt x="4" y="3"/>
                  </a:cubicBezTo>
                  <a:cubicBezTo>
                    <a:pt x="2" y="11"/>
                    <a:pt x="0" y="20"/>
                    <a:pt x="0" y="30"/>
                  </a:cubicBezTo>
                  <a:cubicBezTo>
                    <a:pt x="0" y="40"/>
                    <a:pt x="2" y="49"/>
                    <a:pt x="4" y="57"/>
                  </a:cubicBezTo>
                  <a:cubicBezTo>
                    <a:pt x="15" y="59"/>
                    <a:pt x="27" y="60"/>
                    <a:pt x="40" y="60"/>
                  </a:cubicBezTo>
                  <a:cubicBezTo>
                    <a:pt x="53" y="60"/>
                    <a:pt x="65" y="59"/>
                    <a:pt x="76" y="57"/>
                  </a:cubicBezTo>
                  <a:cubicBezTo>
                    <a:pt x="78" y="49"/>
                    <a:pt x="79" y="40"/>
                    <a:pt x="79" y="30"/>
                  </a:cubicBezTo>
                  <a:cubicBezTo>
                    <a:pt x="79" y="20"/>
                    <a:pt x="78" y="11"/>
                    <a:pt x="76" y="3"/>
                  </a:cubicBezTo>
                  <a:close/>
                  <a:moveTo>
                    <a:pt x="30" y="45"/>
                  </a:moveTo>
                  <a:cubicBezTo>
                    <a:pt x="30" y="15"/>
                    <a:pt x="30" y="15"/>
                    <a:pt x="30" y="15"/>
                  </a:cubicBezTo>
                  <a:cubicBezTo>
                    <a:pt x="55" y="30"/>
                    <a:pt x="55" y="30"/>
                    <a:pt x="55" y="30"/>
                  </a:cubicBez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183"/>
            <p:cNvSpPr>
              <a:spLocks noEditPoints="1"/>
            </p:cNvSpPr>
            <p:nvPr/>
          </p:nvSpPr>
          <p:spPr bwMode="auto">
            <a:xfrm>
              <a:off x="7700566" y="2745365"/>
              <a:ext cx="164422" cy="162953"/>
            </a:xfrm>
            <a:custGeom>
              <a:avLst/>
              <a:gdLst>
                <a:gd name="T0" fmla="*/ 34 w 68"/>
                <a:gd name="T1" fmla="*/ 0 h 68"/>
                <a:gd name="T2" fmla="*/ 0 w 68"/>
                <a:gd name="T3" fmla="*/ 34 h 68"/>
                <a:gd name="T4" fmla="*/ 34 w 68"/>
                <a:gd name="T5" fmla="*/ 68 h 68"/>
                <a:gd name="T6" fmla="*/ 68 w 68"/>
                <a:gd name="T7" fmla="*/ 34 h 68"/>
                <a:gd name="T8" fmla="*/ 34 w 68"/>
                <a:gd name="T9" fmla="*/ 0 h 68"/>
                <a:gd name="T10" fmla="*/ 34 w 68"/>
                <a:gd name="T11" fmla="*/ 61 h 68"/>
                <a:gd name="T12" fmla="*/ 7 w 68"/>
                <a:gd name="T13" fmla="*/ 34 h 68"/>
                <a:gd name="T14" fmla="*/ 34 w 68"/>
                <a:gd name="T15" fmla="*/ 6 h 68"/>
                <a:gd name="T16" fmla="*/ 62 w 68"/>
                <a:gd name="T17" fmla="*/ 34 h 68"/>
                <a:gd name="T18" fmla="*/ 34 w 68"/>
                <a:gd name="T19" fmla="*/ 61 h 68"/>
                <a:gd name="T20" fmla="*/ 21 w 68"/>
                <a:gd name="T21" fmla="*/ 21 h 68"/>
                <a:gd name="T22" fmla="*/ 47 w 68"/>
                <a:gd name="T23" fmla="*/ 21 h 68"/>
                <a:gd name="T24" fmla="*/ 47 w 68"/>
                <a:gd name="T25" fmla="*/ 46 h 68"/>
                <a:gd name="T26" fmla="*/ 21 w 68"/>
                <a:gd name="T27" fmla="*/ 46 h 68"/>
                <a:gd name="T28" fmla="*/ 21 w 68"/>
                <a:gd name="T29" fmla="*/ 2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2"/>
                    <a:pt x="15" y="68"/>
                    <a:pt x="34" y="68"/>
                  </a:cubicBezTo>
                  <a:cubicBezTo>
                    <a:pt x="53" y="68"/>
                    <a:pt x="68" y="52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lose/>
                  <a:moveTo>
                    <a:pt x="34" y="61"/>
                  </a:moveTo>
                  <a:cubicBezTo>
                    <a:pt x="19" y="61"/>
                    <a:pt x="7" y="49"/>
                    <a:pt x="7" y="34"/>
                  </a:cubicBezTo>
                  <a:cubicBezTo>
                    <a:pt x="7" y="18"/>
                    <a:pt x="19" y="6"/>
                    <a:pt x="34" y="6"/>
                  </a:cubicBezTo>
                  <a:cubicBezTo>
                    <a:pt x="49" y="6"/>
                    <a:pt x="62" y="18"/>
                    <a:pt x="62" y="34"/>
                  </a:cubicBezTo>
                  <a:cubicBezTo>
                    <a:pt x="62" y="49"/>
                    <a:pt x="49" y="61"/>
                    <a:pt x="34" y="61"/>
                  </a:cubicBezTo>
                  <a:close/>
                  <a:moveTo>
                    <a:pt x="21" y="21"/>
                  </a:moveTo>
                  <a:cubicBezTo>
                    <a:pt x="47" y="21"/>
                    <a:pt x="47" y="21"/>
                    <a:pt x="47" y="21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21" y="46"/>
                    <a:pt x="21" y="46"/>
                    <a:pt x="21" y="46"/>
                  </a:cubicBezTo>
                  <a:lnTo>
                    <a:pt x="2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Freeform 188"/>
            <p:cNvSpPr>
              <a:spLocks noEditPoints="1"/>
            </p:cNvSpPr>
            <p:nvPr/>
          </p:nvSpPr>
          <p:spPr bwMode="auto">
            <a:xfrm>
              <a:off x="7130962" y="3413328"/>
              <a:ext cx="171762" cy="173230"/>
            </a:xfrm>
            <a:custGeom>
              <a:avLst/>
              <a:gdLst>
                <a:gd name="T0" fmla="*/ 36 w 72"/>
                <a:gd name="T1" fmla="*/ 0 h 72"/>
                <a:gd name="T2" fmla="*/ 0 w 72"/>
                <a:gd name="T3" fmla="*/ 36 h 72"/>
                <a:gd name="T4" fmla="*/ 36 w 72"/>
                <a:gd name="T5" fmla="*/ 72 h 72"/>
                <a:gd name="T6" fmla="*/ 72 w 72"/>
                <a:gd name="T7" fmla="*/ 36 h 72"/>
                <a:gd name="T8" fmla="*/ 36 w 72"/>
                <a:gd name="T9" fmla="*/ 0 h 72"/>
                <a:gd name="T10" fmla="*/ 57 w 72"/>
                <a:gd name="T11" fmla="*/ 31 h 72"/>
                <a:gd name="T12" fmla="*/ 38 w 72"/>
                <a:gd name="T13" fmla="*/ 59 h 72"/>
                <a:gd name="T14" fmla="*/ 29 w 72"/>
                <a:gd name="T15" fmla="*/ 55 h 72"/>
                <a:gd name="T16" fmla="*/ 21 w 72"/>
                <a:gd name="T17" fmla="*/ 33 h 72"/>
                <a:gd name="T18" fmla="*/ 16 w 72"/>
                <a:gd name="T19" fmla="*/ 35 h 72"/>
                <a:gd name="T20" fmla="*/ 15 w 72"/>
                <a:gd name="T21" fmla="*/ 32 h 72"/>
                <a:gd name="T22" fmla="*/ 28 w 72"/>
                <a:gd name="T23" fmla="*/ 23 h 72"/>
                <a:gd name="T24" fmla="*/ 35 w 72"/>
                <a:gd name="T25" fmla="*/ 37 h 72"/>
                <a:gd name="T26" fmla="*/ 38 w 72"/>
                <a:gd name="T27" fmla="*/ 46 h 72"/>
                <a:gd name="T28" fmla="*/ 44 w 72"/>
                <a:gd name="T29" fmla="*/ 38 h 72"/>
                <a:gd name="T30" fmla="*/ 39 w 72"/>
                <a:gd name="T31" fmla="*/ 32 h 72"/>
                <a:gd name="T32" fmla="*/ 57 w 72"/>
                <a:gd name="T33" fmla="*/ 3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cubicBezTo>
                    <a:pt x="16" y="0"/>
                    <a:pt x="0" y="17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56" y="72"/>
                    <a:pt x="72" y="56"/>
                    <a:pt x="72" y="36"/>
                  </a:cubicBezTo>
                  <a:cubicBezTo>
                    <a:pt x="72" y="17"/>
                    <a:pt x="56" y="0"/>
                    <a:pt x="36" y="0"/>
                  </a:cubicBezTo>
                  <a:close/>
                  <a:moveTo>
                    <a:pt x="57" y="31"/>
                  </a:moveTo>
                  <a:cubicBezTo>
                    <a:pt x="55" y="45"/>
                    <a:pt x="42" y="56"/>
                    <a:pt x="38" y="59"/>
                  </a:cubicBezTo>
                  <a:cubicBezTo>
                    <a:pt x="34" y="61"/>
                    <a:pt x="30" y="58"/>
                    <a:pt x="29" y="55"/>
                  </a:cubicBezTo>
                  <a:cubicBezTo>
                    <a:pt x="27" y="52"/>
                    <a:pt x="22" y="35"/>
                    <a:pt x="21" y="33"/>
                  </a:cubicBezTo>
                  <a:cubicBezTo>
                    <a:pt x="20" y="32"/>
                    <a:pt x="16" y="35"/>
                    <a:pt x="16" y="35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22" y="24"/>
                    <a:pt x="28" y="23"/>
                  </a:cubicBezTo>
                  <a:cubicBezTo>
                    <a:pt x="33" y="22"/>
                    <a:pt x="33" y="32"/>
                    <a:pt x="35" y="37"/>
                  </a:cubicBezTo>
                  <a:cubicBezTo>
                    <a:pt x="36" y="43"/>
                    <a:pt x="37" y="46"/>
                    <a:pt x="38" y="46"/>
                  </a:cubicBezTo>
                  <a:cubicBezTo>
                    <a:pt x="39" y="46"/>
                    <a:pt x="42" y="43"/>
                    <a:pt x="44" y="38"/>
                  </a:cubicBezTo>
                  <a:cubicBezTo>
                    <a:pt x="47" y="34"/>
                    <a:pt x="44" y="29"/>
                    <a:pt x="39" y="32"/>
                  </a:cubicBezTo>
                  <a:cubicBezTo>
                    <a:pt x="41" y="21"/>
                    <a:pt x="60" y="18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189"/>
            <p:cNvSpPr>
              <a:spLocks noEditPoints="1"/>
            </p:cNvSpPr>
            <p:nvPr/>
          </p:nvSpPr>
          <p:spPr bwMode="auto">
            <a:xfrm>
              <a:off x="6582423" y="2883055"/>
              <a:ext cx="113040" cy="113040"/>
            </a:xfrm>
            <a:custGeom>
              <a:avLst/>
              <a:gdLst>
                <a:gd name="T0" fmla="*/ 23 w 47"/>
                <a:gd name="T1" fmla="*/ 0 h 47"/>
                <a:gd name="T2" fmla="*/ 0 w 47"/>
                <a:gd name="T3" fmla="*/ 24 h 47"/>
                <a:gd name="T4" fmla="*/ 23 w 47"/>
                <a:gd name="T5" fmla="*/ 47 h 47"/>
                <a:gd name="T6" fmla="*/ 47 w 47"/>
                <a:gd name="T7" fmla="*/ 24 h 47"/>
                <a:gd name="T8" fmla="*/ 23 w 47"/>
                <a:gd name="T9" fmla="*/ 0 h 47"/>
                <a:gd name="T10" fmla="*/ 5 w 47"/>
                <a:gd name="T11" fmla="*/ 24 h 47"/>
                <a:gd name="T12" fmla="*/ 23 w 47"/>
                <a:gd name="T13" fmla="*/ 6 h 47"/>
                <a:gd name="T14" fmla="*/ 23 w 47"/>
                <a:gd name="T15" fmla="*/ 42 h 47"/>
                <a:gd name="T16" fmla="*/ 5 w 47"/>
                <a:gd name="T1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cubicBezTo>
                    <a:pt x="10" y="0"/>
                    <a:pt x="0" y="11"/>
                    <a:pt x="0" y="24"/>
                  </a:cubicBezTo>
                  <a:cubicBezTo>
                    <a:pt x="0" y="37"/>
                    <a:pt x="10" y="47"/>
                    <a:pt x="23" y="47"/>
                  </a:cubicBezTo>
                  <a:cubicBezTo>
                    <a:pt x="36" y="47"/>
                    <a:pt x="47" y="37"/>
                    <a:pt x="47" y="24"/>
                  </a:cubicBezTo>
                  <a:cubicBezTo>
                    <a:pt x="47" y="11"/>
                    <a:pt x="36" y="0"/>
                    <a:pt x="23" y="0"/>
                  </a:cubicBezTo>
                  <a:close/>
                  <a:moveTo>
                    <a:pt x="5" y="24"/>
                  </a:moveTo>
                  <a:cubicBezTo>
                    <a:pt x="5" y="14"/>
                    <a:pt x="13" y="6"/>
                    <a:pt x="23" y="6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13" y="42"/>
                    <a:pt x="5" y="34"/>
                    <a:pt x="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190"/>
            <p:cNvSpPr>
              <a:spLocks noEditPoints="1"/>
            </p:cNvSpPr>
            <p:nvPr/>
          </p:nvSpPr>
          <p:spPr bwMode="auto">
            <a:xfrm>
              <a:off x="6624997" y="2292898"/>
              <a:ext cx="161485" cy="149742"/>
            </a:xfrm>
            <a:custGeom>
              <a:avLst/>
              <a:gdLst>
                <a:gd name="T0" fmla="*/ 34 w 67"/>
                <a:gd name="T1" fmla="*/ 8 h 62"/>
                <a:gd name="T2" fmla="*/ 23 w 67"/>
                <a:gd name="T3" fmla="*/ 10 h 62"/>
                <a:gd name="T4" fmla="*/ 15 w 67"/>
                <a:gd name="T5" fmla="*/ 14 h 62"/>
                <a:gd name="T6" fmla="*/ 8 w 67"/>
                <a:gd name="T7" fmla="*/ 27 h 62"/>
                <a:gd name="T8" fmla="*/ 11 w 67"/>
                <a:gd name="T9" fmla="*/ 35 h 62"/>
                <a:gd name="T10" fmla="*/ 17 w 67"/>
                <a:gd name="T11" fmla="*/ 41 h 62"/>
                <a:gd name="T12" fmla="*/ 21 w 67"/>
                <a:gd name="T13" fmla="*/ 47 h 62"/>
                <a:gd name="T14" fmla="*/ 21 w 67"/>
                <a:gd name="T15" fmla="*/ 49 h 62"/>
                <a:gd name="T16" fmla="*/ 22 w 67"/>
                <a:gd name="T17" fmla="*/ 48 h 62"/>
                <a:gd name="T18" fmla="*/ 28 w 67"/>
                <a:gd name="T19" fmla="*/ 45 h 62"/>
                <a:gd name="T20" fmla="*/ 29 w 67"/>
                <a:gd name="T21" fmla="*/ 46 h 62"/>
                <a:gd name="T22" fmla="*/ 34 w 67"/>
                <a:gd name="T23" fmla="*/ 46 h 62"/>
                <a:gd name="T24" fmla="*/ 44 w 67"/>
                <a:gd name="T25" fmla="*/ 44 h 62"/>
                <a:gd name="T26" fmla="*/ 52 w 67"/>
                <a:gd name="T27" fmla="*/ 40 h 62"/>
                <a:gd name="T28" fmla="*/ 59 w 67"/>
                <a:gd name="T29" fmla="*/ 27 h 62"/>
                <a:gd name="T30" fmla="*/ 52 w 67"/>
                <a:gd name="T31" fmla="*/ 14 h 62"/>
                <a:gd name="T32" fmla="*/ 44 w 67"/>
                <a:gd name="T33" fmla="*/ 10 h 62"/>
                <a:gd name="T34" fmla="*/ 34 w 67"/>
                <a:gd name="T35" fmla="*/ 8 h 62"/>
                <a:gd name="T36" fmla="*/ 34 w 67"/>
                <a:gd name="T37" fmla="*/ 0 h 62"/>
                <a:gd name="T38" fmla="*/ 34 w 67"/>
                <a:gd name="T39" fmla="*/ 0 h 62"/>
                <a:gd name="T40" fmla="*/ 67 w 67"/>
                <a:gd name="T41" fmla="*/ 27 h 62"/>
                <a:gd name="T42" fmla="*/ 34 w 67"/>
                <a:gd name="T43" fmla="*/ 54 h 62"/>
                <a:gd name="T44" fmla="*/ 28 w 67"/>
                <a:gd name="T45" fmla="*/ 54 h 62"/>
                <a:gd name="T46" fmla="*/ 4 w 67"/>
                <a:gd name="T47" fmla="*/ 62 h 62"/>
                <a:gd name="T48" fmla="*/ 4 w 67"/>
                <a:gd name="T49" fmla="*/ 61 h 62"/>
                <a:gd name="T50" fmla="*/ 13 w 67"/>
                <a:gd name="T51" fmla="*/ 50 h 62"/>
                <a:gd name="T52" fmla="*/ 12 w 67"/>
                <a:gd name="T53" fmla="*/ 48 h 62"/>
                <a:gd name="T54" fmla="*/ 0 w 67"/>
                <a:gd name="T55" fmla="*/ 27 h 62"/>
                <a:gd name="T56" fmla="*/ 34 w 67"/>
                <a:gd name="T5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" h="62">
                  <a:moveTo>
                    <a:pt x="34" y="8"/>
                  </a:moveTo>
                  <a:cubicBezTo>
                    <a:pt x="30" y="8"/>
                    <a:pt x="26" y="9"/>
                    <a:pt x="23" y="10"/>
                  </a:cubicBezTo>
                  <a:cubicBezTo>
                    <a:pt x="20" y="11"/>
                    <a:pt x="17" y="12"/>
                    <a:pt x="15" y="14"/>
                  </a:cubicBezTo>
                  <a:cubicBezTo>
                    <a:pt x="11" y="18"/>
                    <a:pt x="8" y="22"/>
                    <a:pt x="8" y="27"/>
                  </a:cubicBezTo>
                  <a:cubicBezTo>
                    <a:pt x="8" y="30"/>
                    <a:pt x="9" y="32"/>
                    <a:pt x="11" y="35"/>
                  </a:cubicBezTo>
                  <a:cubicBezTo>
                    <a:pt x="12" y="37"/>
                    <a:pt x="14" y="39"/>
                    <a:pt x="17" y="41"/>
                  </a:cubicBezTo>
                  <a:cubicBezTo>
                    <a:pt x="19" y="42"/>
                    <a:pt x="20" y="45"/>
                    <a:pt x="21" y="47"/>
                  </a:cubicBezTo>
                  <a:cubicBezTo>
                    <a:pt x="21" y="48"/>
                    <a:pt x="21" y="48"/>
                    <a:pt x="21" y="49"/>
                  </a:cubicBezTo>
                  <a:cubicBezTo>
                    <a:pt x="21" y="49"/>
                    <a:pt x="22" y="48"/>
                    <a:pt x="22" y="48"/>
                  </a:cubicBezTo>
                  <a:cubicBezTo>
                    <a:pt x="24" y="46"/>
                    <a:pt x="26" y="45"/>
                    <a:pt x="28" y="45"/>
                  </a:cubicBezTo>
                  <a:cubicBezTo>
                    <a:pt x="29" y="45"/>
                    <a:pt x="29" y="45"/>
                    <a:pt x="29" y="46"/>
                  </a:cubicBezTo>
                  <a:cubicBezTo>
                    <a:pt x="31" y="46"/>
                    <a:pt x="32" y="46"/>
                    <a:pt x="34" y="46"/>
                  </a:cubicBezTo>
                  <a:cubicBezTo>
                    <a:pt x="37" y="46"/>
                    <a:pt x="41" y="45"/>
                    <a:pt x="44" y="44"/>
                  </a:cubicBezTo>
                  <a:cubicBezTo>
                    <a:pt x="47" y="43"/>
                    <a:pt x="50" y="42"/>
                    <a:pt x="52" y="40"/>
                  </a:cubicBezTo>
                  <a:cubicBezTo>
                    <a:pt x="56" y="36"/>
                    <a:pt x="59" y="32"/>
                    <a:pt x="59" y="27"/>
                  </a:cubicBezTo>
                  <a:cubicBezTo>
                    <a:pt x="59" y="22"/>
                    <a:pt x="56" y="18"/>
                    <a:pt x="52" y="14"/>
                  </a:cubicBezTo>
                  <a:cubicBezTo>
                    <a:pt x="50" y="12"/>
                    <a:pt x="47" y="11"/>
                    <a:pt x="44" y="10"/>
                  </a:cubicBezTo>
                  <a:cubicBezTo>
                    <a:pt x="41" y="9"/>
                    <a:pt x="37" y="8"/>
                    <a:pt x="34" y="8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52" y="0"/>
                    <a:pt x="67" y="12"/>
                    <a:pt x="67" y="27"/>
                  </a:cubicBezTo>
                  <a:cubicBezTo>
                    <a:pt x="67" y="42"/>
                    <a:pt x="52" y="54"/>
                    <a:pt x="34" y="54"/>
                  </a:cubicBezTo>
                  <a:cubicBezTo>
                    <a:pt x="32" y="54"/>
                    <a:pt x="30" y="54"/>
                    <a:pt x="28" y="54"/>
                  </a:cubicBezTo>
                  <a:cubicBezTo>
                    <a:pt x="21" y="61"/>
                    <a:pt x="13" y="62"/>
                    <a:pt x="4" y="62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9" y="59"/>
                    <a:pt x="13" y="55"/>
                    <a:pt x="13" y="50"/>
                  </a:cubicBezTo>
                  <a:cubicBezTo>
                    <a:pt x="13" y="49"/>
                    <a:pt x="13" y="49"/>
                    <a:pt x="12" y="48"/>
                  </a:cubicBezTo>
                  <a:cubicBezTo>
                    <a:pt x="5" y="43"/>
                    <a:pt x="0" y="36"/>
                    <a:pt x="0" y="27"/>
                  </a:cubicBezTo>
                  <a:cubicBezTo>
                    <a:pt x="0" y="12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191"/>
            <p:cNvSpPr>
              <a:spLocks noEditPoints="1"/>
            </p:cNvSpPr>
            <p:nvPr/>
          </p:nvSpPr>
          <p:spPr bwMode="auto">
            <a:xfrm>
              <a:off x="6934244" y="2881893"/>
              <a:ext cx="155614" cy="152677"/>
            </a:xfrm>
            <a:custGeom>
              <a:avLst/>
              <a:gdLst>
                <a:gd name="T0" fmla="*/ 62 w 65"/>
                <a:gd name="T1" fmla="*/ 36 h 64"/>
                <a:gd name="T2" fmla="*/ 62 w 65"/>
                <a:gd name="T3" fmla="*/ 32 h 64"/>
                <a:gd name="T4" fmla="*/ 33 w 65"/>
                <a:gd name="T5" fmla="*/ 3 h 64"/>
                <a:gd name="T6" fmla="*/ 28 w 65"/>
                <a:gd name="T7" fmla="*/ 3 h 64"/>
                <a:gd name="T8" fmla="*/ 18 w 65"/>
                <a:gd name="T9" fmla="*/ 0 h 64"/>
                <a:gd name="T10" fmla="*/ 0 w 65"/>
                <a:gd name="T11" fmla="*/ 18 h 64"/>
                <a:gd name="T12" fmla="*/ 3 w 65"/>
                <a:gd name="T13" fmla="*/ 28 h 64"/>
                <a:gd name="T14" fmla="*/ 3 w 65"/>
                <a:gd name="T15" fmla="*/ 32 h 64"/>
                <a:gd name="T16" fmla="*/ 33 w 65"/>
                <a:gd name="T17" fmla="*/ 62 h 64"/>
                <a:gd name="T18" fmla="*/ 38 w 65"/>
                <a:gd name="T19" fmla="*/ 62 h 64"/>
                <a:gd name="T20" fmla="*/ 47 w 65"/>
                <a:gd name="T21" fmla="*/ 64 h 64"/>
                <a:gd name="T22" fmla="*/ 65 w 65"/>
                <a:gd name="T23" fmla="*/ 46 h 64"/>
                <a:gd name="T24" fmla="*/ 62 w 65"/>
                <a:gd name="T25" fmla="*/ 36 h 64"/>
                <a:gd name="T26" fmla="*/ 35 w 65"/>
                <a:gd name="T27" fmla="*/ 54 h 64"/>
                <a:gd name="T28" fmla="*/ 17 w 65"/>
                <a:gd name="T29" fmla="*/ 49 h 64"/>
                <a:gd name="T30" fmla="*/ 18 w 65"/>
                <a:gd name="T31" fmla="*/ 39 h 64"/>
                <a:gd name="T32" fmla="*/ 26 w 65"/>
                <a:gd name="T33" fmla="*/ 45 h 64"/>
                <a:gd name="T34" fmla="*/ 40 w 65"/>
                <a:gd name="T35" fmla="*/ 44 h 64"/>
                <a:gd name="T36" fmla="*/ 32 w 65"/>
                <a:gd name="T37" fmla="*/ 36 h 64"/>
                <a:gd name="T38" fmla="*/ 15 w 65"/>
                <a:gd name="T39" fmla="*/ 23 h 64"/>
                <a:gd name="T40" fmla="*/ 28 w 65"/>
                <a:gd name="T41" fmla="*/ 10 h 64"/>
                <a:gd name="T42" fmla="*/ 46 w 65"/>
                <a:gd name="T43" fmla="*/ 15 h 64"/>
                <a:gd name="T44" fmla="*/ 45 w 65"/>
                <a:gd name="T45" fmla="*/ 24 h 64"/>
                <a:gd name="T46" fmla="*/ 32 w 65"/>
                <a:gd name="T47" fmla="*/ 17 h 64"/>
                <a:gd name="T48" fmla="*/ 29 w 65"/>
                <a:gd name="T49" fmla="*/ 27 h 64"/>
                <a:gd name="T50" fmla="*/ 50 w 65"/>
                <a:gd name="T51" fmla="*/ 37 h 64"/>
                <a:gd name="T52" fmla="*/ 35 w 65"/>
                <a:gd name="T53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" h="64">
                  <a:moveTo>
                    <a:pt x="62" y="36"/>
                  </a:moveTo>
                  <a:cubicBezTo>
                    <a:pt x="62" y="35"/>
                    <a:pt x="62" y="34"/>
                    <a:pt x="62" y="32"/>
                  </a:cubicBezTo>
                  <a:cubicBezTo>
                    <a:pt x="62" y="16"/>
                    <a:pt x="49" y="3"/>
                    <a:pt x="33" y="3"/>
                  </a:cubicBezTo>
                  <a:cubicBezTo>
                    <a:pt x="31" y="3"/>
                    <a:pt x="29" y="3"/>
                    <a:pt x="28" y="3"/>
                  </a:cubicBezTo>
                  <a:cubicBezTo>
                    <a:pt x="25" y="1"/>
                    <a:pt x="22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1"/>
                    <a:pt x="1" y="25"/>
                    <a:pt x="3" y="28"/>
                  </a:cubicBezTo>
                  <a:cubicBezTo>
                    <a:pt x="3" y="29"/>
                    <a:pt x="3" y="31"/>
                    <a:pt x="3" y="32"/>
                  </a:cubicBezTo>
                  <a:cubicBezTo>
                    <a:pt x="3" y="49"/>
                    <a:pt x="16" y="62"/>
                    <a:pt x="33" y="62"/>
                  </a:cubicBezTo>
                  <a:cubicBezTo>
                    <a:pt x="34" y="62"/>
                    <a:pt x="36" y="62"/>
                    <a:pt x="38" y="62"/>
                  </a:cubicBezTo>
                  <a:cubicBezTo>
                    <a:pt x="41" y="63"/>
                    <a:pt x="44" y="64"/>
                    <a:pt x="47" y="64"/>
                  </a:cubicBezTo>
                  <a:cubicBezTo>
                    <a:pt x="57" y="64"/>
                    <a:pt x="65" y="56"/>
                    <a:pt x="65" y="46"/>
                  </a:cubicBezTo>
                  <a:cubicBezTo>
                    <a:pt x="65" y="43"/>
                    <a:pt x="64" y="39"/>
                    <a:pt x="62" y="36"/>
                  </a:cubicBezTo>
                  <a:close/>
                  <a:moveTo>
                    <a:pt x="35" y="54"/>
                  </a:moveTo>
                  <a:cubicBezTo>
                    <a:pt x="26" y="55"/>
                    <a:pt x="21" y="53"/>
                    <a:pt x="17" y="49"/>
                  </a:cubicBezTo>
                  <a:cubicBezTo>
                    <a:pt x="13" y="45"/>
                    <a:pt x="15" y="40"/>
                    <a:pt x="18" y="39"/>
                  </a:cubicBezTo>
                  <a:cubicBezTo>
                    <a:pt x="22" y="39"/>
                    <a:pt x="24" y="44"/>
                    <a:pt x="26" y="45"/>
                  </a:cubicBezTo>
                  <a:cubicBezTo>
                    <a:pt x="28" y="46"/>
                    <a:pt x="36" y="49"/>
                    <a:pt x="40" y="44"/>
                  </a:cubicBezTo>
                  <a:cubicBezTo>
                    <a:pt x="44" y="39"/>
                    <a:pt x="37" y="37"/>
                    <a:pt x="32" y="36"/>
                  </a:cubicBezTo>
                  <a:cubicBezTo>
                    <a:pt x="24" y="35"/>
                    <a:pt x="14" y="31"/>
                    <a:pt x="15" y="23"/>
                  </a:cubicBezTo>
                  <a:cubicBezTo>
                    <a:pt x="16" y="15"/>
                    <a:pt x="22" y="11"/>
                    <a:pt x="28" y="10"/>
                  </a:cubicBezTo>
                  <a:cubicBezTo>
                    <a:pt x="37" y="9"/>
                    <a:pt x="42" y="11"/>
                    <a:pt x="46" y="15"/>
                  </a:cubicBezTo>
                  <a:cubicBezTo>
                    <a:pt x="51" y="19"/>
                    <a:pt x="48" y="24"/>
                    <a:pt x="45" y="24"/>
                  </a:cubicBezTo>
                  <a:cubicBezTo>
                    <a:pt x="42" y="24"/>
                    <a:pt x="39" y="17"/>
                    <a:pt x="32" y="17"/>
                  </a:cubicBezTo>
                  <a:cubicBezTo>
                    <a:pt x="25" y="17"/>
                    <a:pt x="20" y="24"/>
                    <a:pt x="29" y="27"/>
                  </a:cubicBezTo>
                  <a:cubicBezTo>
                    <a:pt x="37" y="29"/>
                    <a:pt x="47" y="30"/>
                    <a:pt x="50" y="37"/>
                  </a:cubicBezTo>
                  <a:cubicBezTo>
                    <a:pt x="53" y="45"/>
                    <a:pt x="45" y="54"/>
                    <a:pt x="35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195"/>
            <p:cNvSpPr>
              <a:spLocks noEditPoints="1"/>
            </p:cNvSpPr>
            <p:nvPr/>
          </p:nvSpPr>
          <p:spPr bwMode="auto">
            <a:xfrm>
              <a:off x="6067137" y="2322259"/>
              <a:ext cx="196719" cy="211399"/>
            </a:xfrm>
            <a:custGeom>
              <a:avLst/>
              <a:gdLst>
                <a:gd name="T0" fmla="*/ 78 w 82"/>
                <a:gd name="T1" fmla="*/ 22 h 88"/>
                <a:gd name="T2" fmla="*/ 50 w 82"/>
                <a:gd name="T3" fmla="*/ 2 h 88"/>
                <a:gd name="T4" fmla="*/ 40 w 82"/>
                <a:gd name="T5" fmla="*/ 4 h 88"/>
                <a:gd name="T6" fmla="*/ 3 w 82"/>
                <a:gd name="T7" fmla="*/ 55 h 88"/>
                <a:gd name="T8" fmla="*/ 4 w 82"/>
                <a:gd name="T9" fmla="*/ 65 h 88"/>
                <a:gd name="T10" fmla="*/ 32 w 82"/>
                <a:gd name="T11" fmla="*/ 85 h 88"/>
                <a:gd name="T12" fmla="*/ 42 w 82"/>
                <a:gd name="T13" fmla="*/ 84 h 88"/>
                <a:gd name="T14" fmla="*/ 80 w 82"/>
                <a:gd name="T15" fmla="*/ 33 h 88"/>
                <a:gd name="T16" fmla="*/ 78 w 82"/>
                <a:gd name="T17" fmla="*/ 22 h 88"/>
                <a:gd name="T18" fmla="*/ 54 w 82"/>
                <a:gd name="T19" fmla="*/ 9 h 88"/>
                <a:gd name="T20" fmla="*/ 70 w 82"/>
                <a:gd name="T21" fmla="*/ 21 h 88"/>
                <a:gd name="T22" fmla="*/ 68 w 82"/>
                <a:gd name="T23" fmla="*/ 23 h 88"/>
                <a:gd name="T24" fmla="*/ 53 w 82"/>
                <a:gd name="T25" fmla="*/ 11 h 88"/>
                <a:gd name="T26" fmla="*/ 54 w 82"/>
                <a:gd name="T27" fmla="*/ 9 h 88"/>
                <a:gd name="T28" fmla="*/ 21 w 82"/>
                <a:gd name="T29" fmla="*/ 71 h 88"/>
                <a:gd name="T30" fmla="*/ 20 w 82"/>
                <a:gd name="T31" fmla="*/ 64 h 88"/>
                <a:gd name="T32" fmla="*/ 27 w 82"/>
                <a:gd name="T33" fmla="*/ 63 h 88"/>
                <a:gd name="T34" fmla="*/ 28 w 82"/>
                <a:gd name="T35" fmla="*/ 70 h 88"/>
                <a:gd name="T36" fmla="*/ 21 w 82"/>
                <a:gd name="T37" fmla="*/ 71 h 88"/>
                <a:gd name="T38" fmla="*/ 45 w 82"/>
                <a:gd name="T39" fmla="*/ 71 h 88"/>
                <a:gd name="T40" fmla="*/ 14 w 82"/>
                <a:gd name="T41" fmla="*/ 48 h 88"/>
                <a:gd name="T42" fmla="*/ 43 w 82"/>
                <a:gd name="T43" fmla="*/ 9 h 88"/>
                <a:gd name="T44" fmla="*/ 74 w 82"/>
                <a:gd name="T45" fmla="*/ 32 h 88"/>
                <a:gd name="T46" fmla="*/ 45 w 82"/>
                <a:gd name="T47" fmla="*/ 7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" h="88">
                  <a:moveTo>
                    <a:pt x="78" y="22"/>
                  </a:moveTo>
                  <a:cubicBezTo>
                    <a:pt x="50" y="2"/>
                    <a:pt x="50" y="2"/>
                    <a:pt x="50" y="2"/>
                  </a:cubicBezTo>
                  <a:cubicBezTo>
                    <a:pt x="47" y="0"/>
                    <a:pt x="43" y="1"/>
                    <a:pt x="40" y="4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0" y="58"/>
                    <a:pt x="1" y="63"/>
                    <a:pt x="4" y="65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5" y="88"/>
                    <a:pt x="40" y="87"/>
                    <a:pt x="42" y="84"/>
                  </a:cubicBezTo>
                  <a:cubicBezTo>
                    <a:pt x="80" y="33"/>
                    <a:pt x="80" y="33"/>
                    <a:pt x="80" y="33"/>
                  </a:cubicBezTo>
                  <a:cubicBezTo>
                    <a:pt x="82" y="29"/>
                    <a:pt x="81" y="25"/>
                    <a:pt x="78" y="22"/>
                  </a:cubicBezTo>
                  <a:close/>
                  <a:moveTo>
                    <a:pt x="54" y="9"/>
                  </a:moveTo>
                  <a:cubicBezTo>
                    <a:pt x="70" y="21"/>
                    <a:pt x="70" y="21"/>
                    <a:pt x="70" y="21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53" y="11"/>
                    <a:pt x="53" y="11"/>
                    <a:pt x="53" y="11"/>
                  </a:cubicBezTo>
                  <a:lnTo>
                    <a:pt x="54" y="9"/>
                  </a:lnTo>
                  <a:close/>
                  <a:moveTo>
                    <a:pt x="21" y="71"/>
                  </a:moveTo>
                  <a:cubicBezTo>
                    <a:pt x="19" y="70"/>
                    <a:pt x="18" y="67"/>
                    <a:pt x="20" y="64"/>
                  </a:cubicBezTo>
                  <a:cubicBezTo>
                    <a:pt x="22" y="62"/>
                    <a:pt x="25" y="62"/>
                    <a:pt x="27" y="63"/>
                  </a:cubicBezTo>
                  <a:cubicBezTo>
                    <a:pt x="29" y="65"/>
                    <a:pt x="29" y="68"/>
                    <a:pt x="28" y="70"/>
                  </a:cubicBezTo>
                  <a:cubicBezTo>
                    <a:pt x="26" y="72"/>
                    <a:pt x="23" y="73"/>
                    <a:pt x="21" y="71"/>
                  </a:cubicBezTo>
                  <a:close/>
                  <a:moveTo>
                    <a:pt x="45" y="71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74" y="32"/>
                    <a:pt x="74" y="32"/>
                    <a:pt x="74" y="32"/>
                  </a:cubicBezTo>
                  <a:lnTo>
                    <a:pt x="45" y="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205"/>
            <p:cNvSpPr>
              <a:spLocks noEditPoints="1"/>
            </p:cNvSpPr>
            <p:nvPr/>
          </p:nvSpPr>
          <p:spPr bwMode="auto">
            <a:xfrm>
              <a:off x="5810228" y="2934436"/>
              <a:ext cx="102764" cy="114508"/>
            </a:xfrm>
            <a:custGeom>
              <a:avLst/>
              <a:gdLst>
                <a:gd name="T0" fmla="*/ 34 w 43"/>
                <a:gd name="T1" fmla="*/ 15 h 48"/>
                <a:gd name="T2" fmla="*/ 36 w 43"/>
                <a:gd name="T3" fmla="*/ 12 h 48"/>
                <a:gd name="T4" fmla="*/ 39 w 43"/>
                <a:gd name="T5" fmla="*/ 7 h 48"/>
                <a:gd name="T6" fmla="*/ 38 w 43"/>
                <a:gd name="T7" fmla="*/ 1 h 48"/>
                <a:gd name="T8" fmla="*/ 34 w 43"/>
                <a:gd name="T9" fmla="*/ 0 h 48"/>
                <a:gd name="T10" fmla="*/ 27 w 43"/>
                <a:gd name="T11" fmla="*/ 3 h 48"/>
                <a:gd name="T12" fmla="*/ 21 w 43"/>
                <a:gd name="T13" fmla="*/ 14 h 48"/>
                <a:gd name="T14" fmla="*/ 16 w 43"/>
                <a:gd name="T15" fmla="*/ 3 h 48"/>
                <a:gd name="T16" fmla="*/ 10 w 43"/>
                <a:gd name="T17" fmla="*/ 1 h 48"/>
                <a:gd name="T18" fmla="*/ 6 w 43"/>
                <a:gd name="T19" fmla="*/ 3 h 48"/>
                <a:gd name="T20" fmla="*/ 7 w 43"/>
                <a:gd name="T21" fmla="*/ 12 h 48"/>
                <a:gd name="T22" fmla="*/ 10 w 43"/>
                <a:gd name="T23" fmla="*/ 15 h 48"/>
                <a:gd name="T24" fmla="*/ 0 w 43"/>
                <a:gd name="T25" fmla="*/ 15 h 48"/>
                <a:gd name="T26" fmla="*/ 0 w 43"/>
                <a:gd name="T27" fmla="*/ 27 h 48"/>
                <a:gd name="T28" fmla="*/ 3 w 43"/>
                <a:gd name="T29" fmla="*/ 27 h 48"/>
                <a:gd name="T30" fmla="*/ 3 w 43"/>
                <a:gd name="T31" fmla="*/ 48 h 48"/>
                <a:gd name="T32" fmla="*/ 40 w 43"/>
                <a:gd name="T33" fmla="*/ 48 h 48"/>
                <a:gd name="T34" fmla="*/ 40 w 43"/>
                <a:gd name="T35" fmla="*/ 27 h 48"/>
                <a:gd name="T36" fmla="*/ 43 w 43"/>
                <a:gd name="T37" fmla="*/ 27 h 48"/>
                <a:gd name="T38" fmla="*/ 43 w 43"/>
                <a:gd name="T39" fmla="*/ 15 h 48"/>
                <a:gd name="T40" fmla="*/ 34 w 43"/>
                <a:gd name="T41" fmla="*/ 15 h 48"/>
                <a:gd name="T42" fmla="*/ 29 w 43"/>
                <a:gd name="T43" fmla="*/ 5 h 48"/>
                <a:gd name="T44" fmla="*/ 34 w 43"/>
                <a:gd name="T45" fmla="*/ 3 h 48"/>
                <a:gd name="T46" fmla="*/ 35 w 43"/>
                <a:gd name="T47" fmla="*/ 4 h 48"/>
                <a:gd name="T48" fmla="*/ 34 w 43"/>
                <a:gd name="T49" fmla="*/ 10 h 48"/>
                <a:gd name="T50" fmla="*/ 27 w 43"/>
                <a:gd name="T51" fmla="*/ 15 h 48"/>
                <a:gd name="T52" fmla="*/ 24 w 43"/>
                <a:gd name="T53" fmla="*/ 15 h 48"/>
                <a:gd name="T54" fmla="*/ 29 w 43"/>
                <a:gd name="T55" fmla="*/ 5 h 48"/>
                <a:gd name="T56" fmla="*/ 8 w 43"/>
                <a:gd name="T57" fmla="*/ 7 h 48"/>
                <a:gd name="T58" fmla="*/ 9 w 43"/>
                <a:gd name="T59" fmla="*/ 5 h 48"/>
                <a:gd name="T60" fmla="*/ 10 w 43"/>
                <a:gd name="T61" fmla="*/ 4 h 48"/>
                <a:gd name="T62" fmla="*/ 10 w 43"/>
                <a:gd name="T63" fmla="*/ 4 h 48"/>
                <a:gd name="T64" fmla="*/ 13 w 43"/>
                <a:gd name="T65" fmla="*/ 6 h 48"/>
                <a:gd name="T66" fmla="*/ 17 w 43"/>
                <a:gd name="T67" fmla="*/ 13 h 48"/>
                <a:gd name="T68" fmla="*/ 17 w 43"/>
                <a:gd name="T69" fmla="*/ 13 h 48"/>
                <a:gd name="T70" fmla="*/ 17 w 43"/>
                <a:gd name="T71" fmla="*/ 13 h 48"/>
                <a:gd name="T72" fmla="*/ 9 w 43"/>
                <a:gd name="T73" fmla="*/ 10 h 48"/>
                <a:gd name="T74" fmla="*/ 8 w 43"/>
                <a:gd name="T75" fmla="*/ 7 h 48"/>
                <a:gd name="T76" fmla="*/ 18 w 43"/>
                <a:gd name="T77" fmla="*/ 45 h 48"/>
                <a:gd name="T78" fmla="*/ 6 w 43"/>
                <a:gd name="T79" fmla="*/ 45 h 48"/>
                <a:gd name="T80" fmla="*/ 6 w 43"/>
                <a:gd name="T81" fmla="*/ 25 h 48"/>
                <a:gd name="T82" fmla="*/ 18 w 43"/>
                <a:gd name="T83" fmla="*/ 25 h 48"/>
                <a:gd name="T84" fmla="*/ 18 w 43"/>
                <a:gd name="T85" fmla="*/ 45 h 48"/>
                <a:gd name="T86" fmla="*/ 18 w 43"/>
                <a:gd name="T87" fmla="*/ 24 h 48"/>
                <a:gd name="T88" fmla="*/ 3 w 43"/>
                <a:gd name="T89" fmla="*/ 24 h 48"/>
                <a:gd name="T90" fmla="*/ 3 w 43"/>
                <a:gd name="T91" fmla="*/ 18 h 48"/>
                <a:gd name="T92" fmla="*/ 18 w 43"/>
                <a:gd name="T93" fmla="*/ 18 h 48"/>
                <a:gd name="T94" fmla="*/ 18 w 43"/>
                <a:gd name="T95" fmla="*/ 24 h 48"/>
                <a:gd name="T96" fmla="*/ 37 w 43"/>
                <a:gd name="T97" fmla="*/ 45 h 48"/>
                <a:gd name="T98" fmla="*/ 25 w 43"/>
                <a:gd name="T99" fmla="*/ 45 h 48"/>
                <a:gd name="T100" fmla="*/ 25 w 43"/>
                <a:gd name="T101" fmla="*/ 25 h 48"/>
                <a:gd name="T102" fmla="*/ 37 w 43"/>
                <a:gd name="T103" fmla="*/ 25 h 48"/>
                <a:gd name="T104" fmla="*/ 37 w 43"/>
                <a:gd name="T105" fmla="*/ 45 h 48"/>
                <a:gd name="T106" fmla="*/ 40 w 43"/>
                <a:gd name="T107" fmla="*/ 24 h 48"/>
                <a:gd name="T108" fmla="*/ 25 w 43"/>
                <a:gd name="T109" fmla="*/ 24 h 48"/>
                <a:gd name="T110" fmla="*/ 25 w 43"/>
                <a:gd name="T111" fmla="*/ 18 h 48"/>
                <a:gd name="T112" fmla="*/ 40 w 43"/>
                <a:gd name="T113" fmla="*/ 18 h 48"/>
                <a:gd name="T114" fmla="*/ 40 w 43"/>
                <a:gd name="T11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" h="48">
                  <a:moveTo>
                    <a:pt x="34" y="15"/>
                  </a:moveTo>
                  <a:cubicBezTo>
                    <a:pt x="35" y="14"/>
                    <a:pt x="36" y="13"/>
                    <a:pt x="36" y="12"/>
                  </a:cubicBezTo>
                  <a:cubicBezTo>
                    <a:pt x="38" y="11"/>
                    <a:pt x="39" y="9"/>
                    <a:pt x="39" y="7"/>
                  </a:cubicBezTo>
                  <a:cubicBezTo>
                    <a:pt x="40" y="5"/>
                    <a:pt x="39" y="3"/>
                    <a:pt x="38" y="1"/>
                  </a:cubicBezTo>
                  <a:cubicBezTo>
                    <a:pt x="37" y="0"/>
                    <a:pt x="35" y="0"/>
                    <a:pt x="34" y="0"/>
                  </a:cubicBezTo>
                  <a:cubicBezTo>
                    <a:pt x="31" y="0"/>
                    <a:pt x="29" y="1"/>
                    <a:pt x="27" y="3"/>
                  </a:cubicBezTo>
                  <a:cubicBezTo>
                    <a:pt x="24" y="6"/>
                    <a:pt x="22" y="10"/>
                    <a:pt x="21" y="14"/>
                  </a:cubicBezTo>
                  <a:cubicBezTo>
                    <a:pt x="20" y="10"/>
                    <a:pt x="19" y="6"/>
                    <a:pt x="16" y="3"/>
                  </a:cubicBezTo>
                  <a:cubicBezTo>
                    <a:pt x="14" y="2"/>
                    <a:pt x="12" y="1"/>
                    <a:pt x="10" y="1"/>
                  </a:cubicBezTo>
                  <a:cubicBezTo>
                    <a:pt x="9" y="1"/>
                    <a:pt x="7" y="1"/>
                    <a:pt x="6" y="3"/>
                  </a:cubicBezTo>
                  <a:cubicBezTo>
                    <a:pt x="4" y="5"/>
                    <a:pt x="4" y="9"/>
                    <a:pt x="7" y="12"/>
                  </a:cubicBezTo>
                  <a:cubicBezTo>
                    <a:pt x="8" y="13"/>
                    <a:pt x="9" y="14"/>
                    <a:pt x="1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15"/>
                    <a:pt x="43" y="15"/>
                    <a:pt x="43" y="15"/>
                  </a:cubicBezTo>
                  <a:lnTo>
                    <a:pt x="34" y="15"/>
                  </a:lnTo>
                  <a:close/>
                  <a:moveTo>
                    <a:pt x="29" y="5"/>
                  </a:moveTo>
                  <a:cubicBezTo>
                    <a:pt x="31" y="4"/>
                    <a:pt x="32" y="3"/>
                    <a:pt x="34" y="3"/>
                  </a:cubicBezTo>
                  <a:cubicBezTo>
                    <a:pt x="34" y="3"/>
                    <a:pt x="35" y="3"/>
                    <a:pt x="35" y="4"/>
                  </a:cubicBezTo>
                  <a:cubicBezTo>
                    <a:pt x="37" y="5"/>
                    <a:pt x="36" y="8"/>
                    <a:pt x="34" y="10"/>
                  </a:cubicBezTo>
                  <a:cubicBezTo>
                    <a:pt x="32" y="12"/>
                    <a:pt x="29" y="14"/>
                    <a:pt x="27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5" y="12"/>
                    <a:pt x="27" y="8"/>
                    <a:pt x="29" y="5"/>
                  </a:cubicBezTo>
                  <a:close/>
                  <a:moveTo>
                    <a:pt x="8" y="7"/>
                  </a:moveTo>
                  <a:cubicBezTo>
                    <a:pt x="8" y="6"/>
                    <a:pt x="8" y="6"/>
                    <a:pt x="9" y="5"/>
                  </a:cubicBezTo>
                  <a:cubicBezTo>
                    <a:pt x="9" y="5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5"/>
                    <a:pt x="13" y="6"/>
                  </a:cubicBezTo>
                  <a:cubicBezTo>
                    <a:pt x="15" y="7"/>
                    <a:pt x="16" y="10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3"/>
                    <a:pt x="11" y="11"/>
                    <a:pt x="9" y="10"/>
                  </a:cubicBezTo>
                  <a:cubicBezTo>
                    <a:pt x="9" y="9"/>
                    <a:pt x="8" y="8"/>
                    <a:pt x="8" y="7"/>
                  </a:cubicBezTo>
                  <a:close/>
                  <a:moveTo>
                    <a:pt x="18" y="45"/>
                  </a:moveTo>
                  <a:cubicBezTo>
                    <a:pt x="6" y="45"/>
                    <a:pt x="6" y="45"/>
                    <a:pt x="6" y="4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18" y="25"/>
                    <a:pt x="18" y="25"/>
                    <a:pt x="18" y="25"/>
                  </a:cubicBezTo>
                  <a:lnTo>
                    <a:pt x="18" y="45"/>
                  </a:lnTo>
                  <a:close/>
                  <a:moveTo>
                    <a:pt x="18" y="24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8" y="18"/>
                    <a:pt x="18" y="18"/>
                    <a:pt x="18" y="18"/>
                  </a:cubicBezTo>
                  <a:lnTo>
                    <a:pt x="18" y="24"/>
                  </a:lnTo>
                  <a:close/>
                  <a:moveTo>
                    <a:pt x="37" y="45"/>
                  </a:moveTo>
                  <a:cubicBezTo>
                    <a:pt x="25" y="45"/>
                    <a:pt x="25" y="45"/>
                    <a:pt x="25" y="4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37" y="25"/>
                    <a:pt x="37" y="25"/>
                    <a:pt x="37" y="25"/>
                  </a:cubicBezTo>
                  <a:lnTo>
                    <a:pt x="37" y="45"/>
                  </a:lnTo>
                  <a:close/>
                  <a:moveTo>
                    <a:pt x="40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40" y="18"/>
                    <a:pt x="40" y="18"/>
                    <a:pt x="40" y="18"/>
                  </a:cubicBez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223"/>
            <p:cNvSpPr>
              <a:spLocks noEditPoints="1"/>
            </p:cNvSpPr>
            <p:nvPr/>
          </p:nvSpPr>
          <p:spPr bwMode="auto">
            <a:xfrm>
              <a:off x="6434241" y="3197739"/>
              <a:ext cx="170294" cy="149742"/>
            </a:xfrm>
            <a:custGeom>
              <a:avLst/>
              <a:gdLst>
                <a:gd name="T0" fmla="*/ 76 w 116"/>
                <a:gd name="T1" fmla="*/ 15 h 102"/>
                <a:gd name="T2" fmla="*/ 40 w 116"/>
                <a:gd name="T3" fmla="*/ 0 h 102"/>
                <a:gd name="T4" fmla="*/ 0 w 116"/>
                <a:gd name="T5" fmla="*/ 15 h 102"/>
                <a:gd name="T6" fmla="*/ 0 w 116"/>
                <a:gd name="T7" fmla="*/ 102 h 102"/>
                <a:gd name="T8" fmla="*/ 40 w 116"/>
                <a:gd name="T9" fmla="*/ 87 h 102"/>
                <a:gd name="T10" fmla="*/ 76 w 116"/>
                <a:gd name="T11" fmla="*/ 102 h 102"/>
                <a:gd name="T12" fmla="*/ 116 w 116"/>
                <a:gd name="T13" fmla="*/ 87 h 102"/>
                <a:gd name="T14" fmla="*/ 116 w 116"/>
                <a:gd name="T15" fmla="*/ 0 h 102"/>
                <a:gd name="T16" fmla="*/ 76 w 116"/>
                <a:gd name="T17" fmla="*/ 15 h 102"/>
                <a:gd name="T18" fmla="*/ 44 w 116"/>
                <a:gd name="T19" fmla="*/ 9 h 102"/>
                <a:gd name="T20" fmla="*/ 73 w 116"/>
                <a:gd name="T21" fmla="*/ 22 h 102"/>
                <a:gd name="T22" fmla="*/ 73 w 116"/>
                <a:gd name="T23" fmla="*/ 92 h 102"/>
                <a:gd name="T24" fmla="*/ 44 w 116"/>
                <a:gd name="T25" fmla="*/ 80 h 102"/>
                <a:gd name="T26" fmla="*/ 44 w 116"/>
                <a:gd name="T27" fmla="*/ 9 h 102"/>
                <a:gd name="T28" fmla="*/ 8 w 116"/>
                <a:gd name="T29" fmla="*/ 20 h 102"/>
                <a:gd name="T30" fmla="*/ 37 w 116"/>
                <a:gd name="T31" fmla="*/ 9 h 102"/>
                <a:gd name="T32" fmla="*/ 37 w 116"/>
                <a:gd name="T33" fmla="*/ 80 h 102"/>
                <a:gd name="T34" fmla="*/ 8 w 116"/>
                <a:gd name="T35" fmla="*/ 92 h 102"/>
                <a:gd name="T36" fmla="*/ 8 w 116"/>
                <a:gd name="T37" fmla="*/ 20 h 102"/>
                <a:gd name="T38" fmla="*/ 109 w 116"/>
                <a:gd name="T39" fmla="*/ 82 h 102"/>
                <a:gd name="T40" fmla="*/ 80 w 116"/>
                <a:gd name="T41" fmla="*/ 92 h 102"/>
                <a:gd name="T42" fmla="*/ 80 w 116"/>
                <a:gd name="T43" fmla="*/ 22 h 102"/>
                <a:gd name="T44" fmla="*/ 109 w 116"/>
                <a:gd name="T45" fmla="*/ 10 h 102"/>
                <a:gd name="T46" fmla="*/ 109 w 116"/>
                <a:gd name="T47" fmla="*/ 8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5" h="102">
                  <a:moveTo>
                    <a:pt x="76" y="15"/>
                  </a:moveTo>
                  <a:lnTo>
                    <a:pt x="40" y="0"/>
                  </a:lnTo>
                  <a:lnTo>
                    <a:pt x="0" y="15"/>
                  </a:lnTo>
                  <a:lnTo>
                    <a:pt x="0" y="102"/>
                  </a:lnTo>
                  <a:lnTo>
                    <a:pt x="40" y="87"/>
                  </a:lnTo>
                  <a:lnTo>
                    <a:pt x="76" y="102"/>
                  </a:lnTo>
                  <a:lnTo>
                    <a:pt x="116" y="87"/>
                  </a:lnTo>
                  <a:lnTo>
                    <a:pt x="116" y="0"/>
                  </a:lnTo>
                  <a:lnTo>
                    <a:pt x="76" y="15"/>
                  </a:lnTo>
                  <a:close/>
                  <a:moveTo>
                    <a:pt x="44" y="9"/>
                  </a:moveTo>
                  <a:lnTo>
                    <a:pt x="73" y="22"/>
                  </a:lnTo>
                  <a:lnTo>
                    <a:pt x="73" y="92"/>
                  </a:lnTo>
                  <a:lnTo>
                    <a:pt x="44" y="80"/>
                  </a:lnTo>
                  <a:lnTo>
                    <a:pt x="44" y="9"/>
                  </a:lnTo>
                  <a:close/>
                  <a:moveTo>
                    <a:pt x="8" y="20"/>
                  </a:moveTo>
                  <a:lnTo>
                    <a:pt x="37" y="9"/>
                  </a:lnTo>
                  <a:lnTo>
                    <a:pt x="37" y="80"/>
                  </a:lnTo>
                  <a:lnTo>
                    <a:pt x="8" y="92"/>
                  </a:lnTo>
                  <a:lnTo>
                    <a:pt x="8" y="20"/>
                  </a:lnTo>
                  <a:close/>
                  <a:moveTo>
                    <a:pt x="109" y="82"/>
                  </a:moveTo>
                  <a:lnTo>
                    <a:pt x="80" y="92"/>
                  </a:lnTo>
                  <a:lnTo>
                    <a:pt x="80" y="22"/>
                  </a:lnTo>
                  <a:lnTo>
                    <a:pt x="109" y="10"/>
                  </a:lnTo>
                  <a:lnTo>
                    <a:pt x="109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55"/>
            <p:cNvSpPr>
              <a:spLocks noEditPoints="1"/>
            </p:cNvSpPr>
            <p:nvPr/>
          </p:nvSpPr>
          <p:spPr bwMode="auto">
            <a:xfrm>
              <a:off x="11003681" y="3774469"/>
              <a:ext cx="256909" cy="239292"/>
            </a:xfrm>
            <a:custGeom>
              <a:avLst/>
              <a:gdLst>
                <a:gd name="T0" fmla="*/ 53 w 107"/>
                <a:gd name="T1" fmla="*/ 13 h 100"/>
                <a:gd name="T2" fmla="*/ 37 w 107"/>
                <a:gd name="T3" fmla="*/ 16 h 100"/>
                <a:gd name="T4" fmla="*/ 24 w 107"/>
                <a:gd name="T5" fmla="*/ 23 h 100"/>
                <a:gd name="T6" fmla="*/ 13 w 107"/>
                <a:gd name="T7" fmla="*/ 43 h 100"/>
                <a:gd name="T8" fmla="*/ 17 w 107"/>
                <a:gd name="T9" fmla="*/ 55 h 100"/>
                <a:gd name="T10" fmla="*/ 27 w 107"/>
                <a:gd name="T11" fmla="*/ 66 h 100"/>
                <a:gd name="T12" fmla="*/ 33 w 107"/>
                <a:gd name="T13" fmla="*/ 75 h 100"/>
                <a:gd name="T14" fmla="*/ 33 w 107"/>
                <a:gd name="T15" fmla="*/ 79 h 100"/>
                <a:gd name="T16" fmla="*/ 36 w 107"/>
                <a:gd name="T17" fmla="*/ 77 h 100"/>
                <a:gd name="T18" fmla="*/ 45 w 107"/>
                <a:gd name="T19" fmla="*/ 73 h 100"/>
                <a:gd name="T20" fmla="*/ 47 w 107"/>
                <a:gd name="T21" fmla="*/ 73 h 100"/>
                <a:gd name="T22" fmla="*/ 53 w 107"/>
                <a:gd name="T23" fmla="*/ 73 h 100"/>
                <a:gd name="T24" fmla="*/ 70 w 107"/>
                <a:gd name="T25" fmla="*/ 71 h 100"/>
                <a:gd name="T26" fmla="*/ 83 w 107"/>
                <a:gd name="T27" fmla="*/ 64 h 100"/>
                <a:gd name="T28" fmla="*/ 93 w 107"/>
                <a:gd name="T29" fmla="*/ 43 h 100"/>
                <a:gd name="T30" fmla="*/ 83 w 107"/>
                <a:gd name="T31" fmla="*/ 23 h 100"/>
                <a:gd name="T32" fmla="*/ 70 w 107"/>
                <a:gd name="T33" fmla="*/ 16 h 100"/>
                <a:gd name="T34" fmla="*/ 53 w 107"/>
                <a:gd name="T35" fmla="*/ 13 h 100"/>
                <a:gd name="T36" fmla="*/ 53 w 107"/>
                <a:gd name="T37" fmla="*/ 0 h 100"/>
                <a:gd name="T38" fmla="*/ 53 w 107"/>
                <a:gd name="T39" fmla="*/ 0 h 100"/>
                <a:gd name="T40" fmla="*/ 107 w 107"/>
                <a:gd name="T41" fmla="*/ 43 h 100"/>
                <a:gd name="T42" fmla="*/ 53 w 107"/>
                <a:gd name="T43" fmla="*/ 87 h 100"/>
                <a:gd name="T44" fmla="*/ 45 w 107"/>
                <a:gd name="T45" fmla="*/ 86 h 100"/>
                <a:gd name="T46" fmla="*/ 7 w 107"/>
                <a:gd name="T47" fmla="*/ 100 h 100"/>
                <a:gd name="T48" fmla="*/ 7 w 107"/>
                <a:gd name="T49" fmla="*/ 97 h 100"/>
                <a:gd name="T50" fmla="*/ 20 w 107"/>
                <a:gd name="T51" fmla="*/ 80 h 100"/>
                <a:gd name="T52" fmla="*/ 20 w 107"/>
                <a:gd name="T53" fmla="*/ 77 h 100"/>
                <a:gd name="T54" fmla="*/ 0 w 107"/>
                <a:gd name="T55" fmla="*/ 43 h 100"/>
                <a:gd name="T56" fmla="*/ 53 w 107"/>
                <a:gd name="T5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" h="100">
                  <a:moveTo>
                    <a:pt x="53" y="13"/>
                  </a:moveTo>
                  <a:cubicBezTo>
                    <a:pt x="48" y="13"/>
                    <a:pt x="42" y="14"/>
                    <a:pt x="37" y="16"/>
                  </a:cubicBezTo>
                  <a:cubicBezTo>
                    <a:pt x="32" y="18"/>
                    <a:pt x="28" y="20"/>
                    <a:pt x="24" y="23"/>
                  </a:cubicBezTo>
                  <a:cubicBezTo>
                    <a:pt x="17" y="29"/>
                    <a:pt x="13" y="36"/>
                    <a:pt x="13" y="43"/>
                  </a:cubicBezTo>
                  <a:cubicBezTo>
                    <a:pt x="13" y="48"/>
                    <a:pt x="14" y="52"/>
                    <a:pt x="17" y="55"/>
                  </a:cubicBezTo>
                  <a:cubicBezTo>
                    <a:pt x="19" y="59"/>
                    <a:pt x="23" y="63"/>
                    <a:pt x="27" y="66"/>
                  </a:cubicBezTo>
                  <a:cubicBezTo>
                    <a:pt x="30" y="68"/>
                    <a:pt x="32" y="71"/>
                    <a:pt x="33" y="75"/>
                  </a:cubicBezTo>
                  <a:cubicBezTo>
                    <a:pt x="33" y="76"/>
                    <a:pt x="33" y="78"/>
                    <a:pt x="33" y="79"/>
                  </a:cubicBezTo>
                  <a:cubicBezTo>
                    <a:pt x="34" y="78"/>
                    <a:pt x="35" y="78"/>
                    <a:pt x="36" y="77"/>
                  </a:cubicBezTo>
                  <a:cubicBezTo>
                    <a:pt x="38" y="74"/>
                    <a:pt x="42" y="73"/>
                    <a:pt x="45" y="73"/>
                  </a:cubicBezTo>
                  <a:cubicBezTo>
                    <a:pt x="46" y="73"/>
                    <a:pt x="46" y="73"/>
                    <a:pt x="47" y="73"/>
                  </a:cubicBezTo>
                  <a:cubicBezTo>
                    <a:pt x="49" y="73"/>
                    <a:pt x="51" y="73"/>
                    <a:pt x="53" y="73"/>
                  </a:cubicBezTo>
                  <a:cubicBezTo>
                    <a:pt x="59" y="73"/>
                    <a:pt x="65" y="73"/>
                    <a:pt x="70" y="71"/>
                  </a:cubicBezTo>
                  <a:cubicBezTo>
                    <a:pt x="75" y="69"/>
                    <a:pt x="79" y="67"/>
                    <a:pt x="83" y="64"/>
                  </a:cubicBezTo>
                  <a:cubicBezTo>
                    <a:pt x="90" y="58"/>
                    <a:pt x="93" y="51"/>
                    <a:pt x="93" y="43"/>
                  </a:cubicBezTo>
                  <a:cubicBezTo>
                    <a:pt x="93" y="36"/>
                    <a:pt x="90" y="29"/>
                    <a:pt x="83" y="23"/>
                  </a:cubicBezTo>
                  <a:cubicBezTo>
                    <a:pt x="79" y="20"/>
                    <a:pt x="75" y="18"/>
                    <a:pt x="70" y="16"/>
                  </a:cubicBezTo>
                  <a:cubicBezTo>
                    <a:pt x="65" y="14"/>
                    <a:pt x="59" y="13"/>
                    <a:pt x="53" y="13"/>
                  </a:cubicBezTo>
                  <a:close/>
                  <a:moveTo>
                    <a:pt x="53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83" y="0"/>
                    <a:pt x="107" y="19"/>
                    <a:pt x="107" y="43"/>
                  </a:cubicBezTo>
                  <a:cubicBezTo>
                    <a:pt x="107" y="67"/>
                    <a:pt x="83" y="87"/>
                    <a:pt x="53" y="87"/>
                  </a:cubicBezTo>
                  <a:cubicBezTo>
                    <a:pt x="51" y="87"/>
                    <a:pt x="48" y="87"/>
                    <a:pt x="45" y="86"/>
                  </a:cubicBezTo>
                  <a:cubicBezTo>
                    <a:pt x="34" y="98"/>
                    <a:pt x="20" y="100"/>
                    <a:pt x="7" y="100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14" y="94"/>
                    <a:pt x="20" y="87"/>
                    <a:pt x="20" y="80"/>
                  </a:cubicBezTo>
                  <a:cubicBezTo>
                    <a:pt x="20" y="79"/>
                    <a:pt x="20" y="78"/>
                    <a:pt x="20" y="77"/>
                  </a:cubicBezTo>
                  <a:cubicBezTo>
                    <a:pt x="8" y="69"/>
                    <a:pt x="0" y="57"/>
                    <a:pt x="0" y="43"/>
                  </a:cubicBezTo>
                  <a:cubicBezTo>
                    <a:pt x="0" y="19"/>
                    <a:pt x="24" y="0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56"/>
            <p:cNvSpPr>
              <a:spLocks noEditPoints="1"/>
            </p:cNvSpPr>
            <p:nvPr/>
          </p:nvSpPr>
          <p:spPr bwMode="auto">
            <a:xfrm>
              <a:off x="10826047" y="3905125"/>
              <a:ext cx="161485" cy="161486"/>
            </a:xfrm>
            <a:custGeom>
              <a:avLst/>
              <a:gdLst>
                <a:gd name="T0" fmla="*/ 62 w 67"/>
                <a:gd name="T1" fmla="*/ 17 h 67"/>
                <a:gd name="T2" fmla="*/ 67 w 67"/>
                <a:gd name="T3" fmla="*/ 13 h 67"/>
                <a:gd name="T4" fmla="*/ 67 w 67"/>
                <a:gd name="T5" fmla="*/ 5 h 67"/>
                <a:gd name="T6" fmla="*/ 58 w 67"/>
                <a:gd name="T7" fmla="*/ 5 h 67"/>
                <a:gd name="T8" fmla="*/ 58 w 67"/>
                <a:gd name="T9" fmla="*/ 0 h 67"/>
                <a:gd name="T10" fmla="*/ 4 w 67"/>
                <a:gd name="T11" fmla="*/ 0 h 67"/>
                <a:gd name="T12" fmla="*/ 0 w 67"/>
                <a:gd name="T13" fmla="*/ 5 h 67"/>
                <a:gd name="T14" fmla="*/ 0 w 67"/>
                <a:gd name="T15" fmla="*/ 63 h 67"/>
                <a:gd name="T16" fmla="*/ 4 w 67"/>
                <a:gd name="T17" fmla="*/ 67 h 67"/>
                <a:gd name="T18" fmla="*/ 58 w 67"/>
                <a:gd name="T19" fmla="*/ 67 h 67"/>
                <a:gd name="T20" fmla="*/ 58 w 67"/>
                <a:gd name="T21" fmla="*/ 50 h 67"/>
                <a:gd name="T22" fmla="*/ 62 w 67"/>
                <a:gd name="T23" fmla="*/ 50 h 67"/>
                <a:gd name="T24" fmla="*/ 67 w 67"/>
                <a:gd name="T25" fmla="*/ 46 h 67"/>
                <a:gd name="T26" fmla="*/ 67 w 67"/>
                <a:gd name="T27" fmla="*/ 38 h 67"/>
                <a:gd name="T28" fmla="*/ 58 w 67"/>
                <a:gd name="T29" fmla="*/ 38 h 67"/>
                <a:gd name="T30" fmla="*/ 58 w 67"/>
                <a:gd name="T31" fmla="*/ 34 h 67"/>
                <a:gd name="T32" fmla="*/ 62 w 67"/>
                <a:gd name="T33" fmla="*/ 34 h 67"/>
                <a:gd name="T34" fmla="*/ 67 w 67"/>
                <a:gd name="T35" fmla="*/ 30 h 67"/>
                <a:gd name="T36" fmla="*/ 67 w 67"/>
                <a:gd name="T37" fmla="*/ 21 h 67"/>
                <a:gd name="T38" fmla="*/ 58 w 67"/>
                <a:gd name="T39" fmla="*/ 21 h 67"/>
                <a:gd name="T40" fmla="*/ 58 w 67"/>
                <a:gd name="T41" fmla="*/ 17 h 67"/>
                <a:gd name="T42" fmla="*/ 62 w 67"/>
                <a:gd name="T43" fmla="*/ 17 h 67"/>
                <a:gd name="T44" fmla="*/ 37 w 67"/>
                <a:gd name="T45" fmla="*/ 17 h 67"/>
                <a:gd name="T46" fmla="*/ 46 w 67"/>
                <a:gd name="T47" fmla="*/ 25 h 67"/>
                <a:gd name="T48" fmla="*/ 37 w 67"/>
                <a:gd name="T49" fmla="*/ 34 h 67"/>
                <a:gd name="T50" fmla="*/ 29 w 67"/>
                <a:gd name="T51" fmla="*/ 25 h 67"/>
                <a:gd name="T52" fmla="*/ 37 w 67"/>
                <a:gd name="T53" fmla="*/ 17 h 67"/>
                <a:gd name="T54" fmla="*/ 16 w 67"/>
                <a:gd name="T55" fmla="*/ 63 h 67"/>
                <a:gd name="T56" fmla="*/ 12 w 67"/>
                <a:gd name="T57" fmla="*/ 63 h 67"/>
                <a:gd name="T58" fmla="*/ 12 w 67"/>
                <a:gd name="T59" fmla="*/ 5 h 67"/>
                <a:gd name="T60" fmla="*/ 16 w 67"/>
                <a:gd name="T61" fmla="*/ 5 h 67"/>
                <a:gd name="T62" fmla="*/ 16 w 67"/>
                <a:gd name="T63" fmla="*/ 63 h 67"/>
                <a:gd name="T64" fmla="*/ 50 w 67"/>
                <a:gd name="T65" fmla="*/ 50 h 67"/>
                <a:gd name="T66" fmla="*/ 25 w 67"/>
                <a:gd name="T67" fmla="*/ 50 h 67"/>
                <a:gd name="T68" fmla="*/ 25 w 67"/>
                <a:gd name="T69" fmla="*/ 46 h 67"/>
                <a:gd name="T70" fmla="*/ 33 w 67"/>
                <a:gd name="T71" fmla="*/ 38 h 67"/>
                <a:gd name="T72" fmla="*/ 33 w 67"/>
                <a:gd name="T73" fmla="*/ 38 h 67"/>
                <a:gd name="T74" fmla="*/ 41 w 67"/>
                <a:gd name="T75" fmla="*/ 38 h 67"/>
                <a:gd name="T76" fmla="*/ 50 w 67"/>
                <a:gd name="T77" fmla="*/ 46 h 67"/>
                <a:gd name="T78" fmla="*/ 50 w 67"/>
                <a:gd name="T79" fmla="*/ 5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" h="67">
                  <a:moveTo>
                    <a:pt x="62" y="17"/>
                  </a:moveTo>
                  <a:cubicBezTo>
                    <a:pt x="65" y="17"/>
                    <a:pt x="67" y="15"/>
                    <a:pt x="67" y="13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5"/>
                    <a:pt x="2" y="67"/>
                    <a:pt x="4" y="67"/>
                  </a:cubicBezTo>
                  <a:cubicBezTo>
                    <a:pt x="58" y="67"/>
                    <a:pt x="58" y="67"/>
                    <a:pt x="58" y="67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5" y="50"/>
                    <a:pt x="67" y="49"/>
                    <a:pt x="67" y="46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5" y="34"/>
                    <a:pt x="67" y="32"/>
                    <a:pt x="67" y="30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17"/>
                    <a:pt x="58" y="17"/>
                    <a:pt x="58" y="17"/>
                  </a:cubicBezTo>
                  <a:lnTo>
                    <a:pt x="62" y="17"/>
                  </a:lnTo>
                  <a:close/>
                  <a:moveTo>
                    <a:pt x="37" y="17"/>
                  </a:moveTo>
                  <a:cubicBezTo>
                    <a:pt x="42" y="17"/>
                    <a:pt x="46" y="21"/>
                    <a:pt x="46" y="25"/>
                  </a:cubicBezTo>
                  <a:cubicBezTo>
                    <a:pt x="46" y="30"/>
                    <a:pt x="42" y="34"/>
                    <a:pt x="37" y="34"/>
                  </a:cubicBezTo>
                  <a:cubicBezTo>
                    <a:pt x="33" y="34"/>
                    <a:pt x="29" y="30"/>
                    <a:pt x="29" y="25"/>
                  </a:cubicBezTo>
                  <a:cubicBezTo>
                    <a:pt x="29" y="21"/>
                    <a:pt x="33" y="17"/>
                    <a:pt x="37" y="17"/>
                  </a:cubicBezTo>
                  <a:close/>
                  <a:moveTo>
                    <a:pt x="16" y="63"/>
                  </a:moveTo>
                  <a:cubicBezTo>
                    <a:pt x="12" y="63"/>
                    <a:pt x="12" y="63"/>
                    <a:pt x="12" y="63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6" y="5"/>
                    <a:pt x="16" y="5"/>
                    <a:pt x="16" y="5"/>
                  </a:cubicBezTo>
                  <a:lnTo>
                    <a:pt x="16" y="63"/>
                  </a:lnTo>
                  <a:close/>
                  <a:moveTo>
                    <a:pt x="50" y="50"/>
                  </a:moveTo>
                  <a:cubicBezTo>
                    <a:pt x="25" y="50"/>
                    <a:pt x="25" y="50"/>
                    <a:pt x="25" y="50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42"/>
                    <a:pt x="28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6" y="38"/>
                    <a:pt x="50" y="42"/>
                    <a:pt x="50" y="46"/>
                  </a:cubicBezTo>
                  <a:lnTo>
                    <a:pt x="5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57"/>
            <p:cNvSpPr>
              <a:spLocks noEditPoints="1"/>
            </p:cNvSpPr>
            <p:nvPr/>
          </p:nvSpPr>
          <p:spPr bwMode="auto">
            <a:xfrm>
              <a:off x="11102040" y="3464710"/>
              <a:ext cx="139465" cy="136528"/>
            </a:xfrm>
            <a:custGeom>
              <a:avLst/>
              <a:gdLst>
                <a:gd name="T0" fmla="*/ 58 w 58"/>
                <a:gd name="T1" fmla="*/ 29 h 57"/>
                <a:gd name="T2" fmla="*/ 29 w 58"/>
                <a:gd name="T3" fmla="*/ 57 h 57"/>
                <a:gd name="T4" fmla="*/ 0 w 58"/>
                <a:gd name="T5" fmla="*/ 29 h 57"/>
                <a:gd name="T6" fmla="*/ 29 w 58"/>
                <a:gd name="T7" fmla="*/ 0 h 57"/>
                <a:gd name="T8" fmla="*/ 58 w 58"/>
                <a:gd name="T9" fmla="*/ 29 h 57"/>
                <a:gd name="T10" fmla="*/ 6 w 58"/>
                <a:gd name="T11" fmla="*/ 29 h 57"/>
                <a:gd name="T12" fmla="*/ 29 w 58"/>
                <a:gd name="T13" fmla="*/ 52 h 57"/>
                <a:gd name="T14" fmla="*/ 52 w 58"/>
                <a:gd name="T15" fmla="*/ 29 h 57"/>
                <a:gd name="T16" fmla="*/ 29 w 58"/>
                <a:gd name="T17" fmla="*/ 6 h 57"/>
                <a:gd name="T18" fmla="*/ 6 w 58"/>
                <a:gd name="T19" fmla="*/ 29 h 57"/>
                <a:gd name="T20" fmla="*/ 32 w 58"/>
                <a:gd name="T21" fmla="*/ 12 h 57"/>
                <a:gd name="T22" fmla="*/ 46 w 58"/>
                <a:gd name="T23" fmla="*/ 26 h 57"/>
                <a:gd name="T24" fmla="*/ 46 w 58"/>
                <a:gd name="T25" fmla="*/ 31 h 57"/>
                <a:gd name="T26" fmla="*/ 41 w 58"/>
                <a:gd name="T27" fmla="*/ 31 h 57"/>
                <a:gd name="T28" fmla="*/ 33 w 58"/>
                <a:gd name="T29" fmla="*/ 23 h 57"/>
                <a:gd name="T30" fmla="*/ 33 w 58"/>
                <a:gd name="T31" fmla="*/ 43 h 57"/>
                <a:gd name="T32" fmla="*/ 29 w 58"/>
                <a:gd name="T33" fmla="*/ 47 h 57"/>
                <a:gd name="T34" fmla="*/ 25 w 58"/>
                <a:gd name="T35" fmla="*/ 43 h 57"/>
                <a:gd name="T36" fmla="*/ 25 w 58"/>
                <a:gd name="T37" fmla="*/ 23 h 57"/>
                <a:gd name="T38" fmla="*/ 17 w 58"/>
                <a:gd name="T39" fmla="*/ 31 h 57"/>
                <a:gd name="T40" fmla="*/ 12 w 58"/>
                <a:gd name="T41" fmla="*/ 31 h 57"/>
                <a:gd name="T42" fmla="*/ 11 w 58"/>
                <a:gd name="T43" fmla="*/ 29 h 57"/>
                <a:gd name="T44" fmla="*/ 12 w 58"/>
                <a:gd name="T45" fmla="*/ 26 h 57"/>
                <a:gd name="T46" fmla="*/ 27 w 58"/>
                <a:gd name="T47" fmla="*/ 12 h 57"/>
                <a:gd name="T48" fmla="*/ 32 w 58"/>
                <a:gd name="T4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" h="57">
                  <a:moveTo>
                    <a:pt x="58" y="29"/>
                  </a:moveTo>
                  <a:cubicBezTo>
                    <a:pt x="58" y="45"/>
                    <a:pt x="45" y="57"/>
                    <a:pt x="29" y="57"/>
                  </a:cubicBezTo>
                  <a:cubicBezTo>
                    <a:pt x="13" y="57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lose/>
                  <a:moveTo>
                    <a:pt x="6" y="29"/>
                  </a:moveTo>
                  <a:cubicBezTo>
                    <a:pt x="6" y="42"/>
                    <a:pt x="16" y="52"/>
                    <a:pt x="29" y="52"/>
                  </a:cubicBezTo>
                  <a:cubicBezTo>
                    <a:pt x="42" y="52"/>
                    <a:pt x="52" y="42"/>
                    <a:pt x="52" y="29"/>
                  </a:cubicBezTo>
                  <a:cubicBezTo>
                    <a:pt x="52" y="16"/>
                    <a:pt x="42" y="6"/>
                    <a:pt x="29" y="6"/>
                  </a:cubicBezTo>
                  <a:cubicBezTo>
                    <a:pt x="16" y="6"/>
                    <a:pt x="6" y="16"/>
                    <a:pt x="6" y="29"/>
                  </a:cubicBezTo>
                  <a:close/>
                  <a:moveTo>
                    <a:pt x="32" y="12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7" y="28"/>
                    <a:pt x="47" y="30"/>
                    <a:pt x="46" y="31"/>
                  </a:cubicBezTo>
                  <a:cubicBezTo>
                    <a:pt x="45" y="33"/>
                    <a:pt x="42" y="33"/>
                    <a:pt x="41" y="31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5"/>
                    <a:pt x="31" y="47"/>
                    <a:pt x="29" y="47"/>
                  </a:cubicBezTo>
                  <a:cubicBezTo>
                    <a:pt x="27" y="47"/>
                    <a:pt x="25" y="45"/>
                    <a:pt x="25" y="4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6" y="33"/>
                    <a:pt x="14" y="33"/>
                    <a:pt x="12" y="31"/>
                  </a:cubicBezTo>
                  <a:cubicBezTo>
                    <a:pt x="12" y="31"/>
                    <a:pt x="11" y="30"/>
                    <a:pt x="11" y="29"/>
                  </a:cubicBezTo>
                  <a:cubicBezTo>
                    <a:pt x="11" y="28"/>
                    <a:pt x="12" y="27"/>
                    <a:pt x="12" y="26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8" y="11"/>
                    <a:pt x="30" y="11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Freeform 58"/>
            <p:cNvSpPr>
              <a:spLocks noEditPoints="1"/>
            </p:cNvSpPr>
            <p:nvPr/>
          </p:nvSpPr>
          <p:spPr bwMode="auto">
            <a:xfrm>
              <a:off x="11078552" y="3635004"/>
              <a:ext cx="110104" cy="110103"/>
            </a:xfrm>
            <a:custGeom>
              <a:avLst/>
              <a:gdLst>
                <a:gd name="T0" fmla="*/ 3 w 46"/>
                <a:gd name="T1" fmla="*/ 0 h 46"/>
                <a:gd name="T2" fmla="*/ 20 w 46"/>
                <a:gd name="T3" fmla="*/ 0 h 46"/>
                <a:gd name="T4" fmla="*/ 20 w 46"/>
                <a:gd name="T5" fmla="*/ 3 h 46"/>
                <a:gd name="T6" fmla="*/ 3 w 46"/>
                <a:gd name="T7" fmla="*/ 3 h 46"/>
                <a:gd name="T8" fmla="*/ 3 w 46"/>
                <a:gd name="T9" fmla="*/ 0 h 46"/>
                <a:gd name="T10" fmla="*/ 26 w 46"/>
                <a:gd name="T11" fmla="*/ 0 h 46"/>
                <a:gd name="T12" fmla="*/ 43 w 46"/>
                <a:gd name="T13" fmla="*/ 0 h 46"/>
                <a:gd name="T14" fmla="*/ 43 w 46"/>
                <a:gd name="T15" fmla="*/ 3 h 46"/>
                <a:gd name="T16" fmla="*/ 26 w 46"/>
                <a:gd name="T17" fmla="*/ 3 h 46"/>
                <a:gd name="T18" fmla="*/ 26 w 46"/>
                <a:gd name="T19" fmla="*/ 0 h 46"/>
                <a:gd name="T20" fmla="*/ 43 w 46"/>
                <a:gd name="T21" fmla="*/ 14 h 46"/>
                <a:gd name="T22" fmla="*/ 41 w 46"/>
                <a:gd name="T23" fmla="*/ 14 h 46"/>
                <a:gd name="T24" fmla="*/ 41 w 46"/>
                <a:gd name="T25" fmla="*/ 3 h 46"/>
                <a:gd name="T26" fmla="*/ 29 w 46"/>
                <a:gd name="T27" fmla="*/ 3 h 46"/>
                <a:gd name="T28" fmla="*/ 29 w 46"/>
                <a:gd name="T29" fmla="*/ 14 h 46"/>
                <a:gd name="T30" fmla="*/ 17 w 46"/>
                <a:gd name="T31" fmla="*/ 14 h 46"/>
                <a:gd name="T32" fmla="*/ 17 w 46"/>
                <a:gd name="T33" fmla="*/ 3 h 46"/>
                <a:gd name="T34" fmla="*/ 6 w 46"/>
                <a:gd name="T35" fmla="*/ 3 h 46"/>
                <a:gd name="T36" fmla="*/ 6 w 46"/>
                <a:gd name="T37" fmla="*/ 14 h 46"/>
                <a:gd name="T38" fmla="*/ 3 w 46"/>
                <a:gd name="T39" fmla="*/ 14 h 46"/>
                <a:gd name="T40" fmla="*/ 0 w 46"/>
                <a:gd name="T41" fmla="*/ 18 h 46"/>
                <a:gd name="T42" fmla="*/ 0 w 46"/>
                <a:gd name="T43" fmla="*/ 43 h 46"/>
                <a:gd name="T44" fmla="*/ 3 w 46"/>
                <a:gd name="T45" fmla="*/ 46 h 46"/>
                <a:gd name="T46" fmla="*/ 17 w 46"/>
                <a:gd name="T47" fmla="*/ 46 h 46"/>
                <a:gd name="T48" fmla="*/ 20 w 46"/>
                <a:gd name="T49" fmla="*/ 43 h 46"/>
                <a:gd name="T50" fmla="*/ 20 w 46"/>
                <a:gd name="T51" fmla="*/ 26 h 46"/>
                <a:gd name="T52" fmla="*/ 26 w 46"/>
                <a:gd name="T53" fmla="*/ 26 h 46"/>
                <a:gd name="T54" fmla="*/ 26 w 46"/>
                <a:gd name="T55" fmla="*/ 43 h 46"/>
                <a:gd name="T56" fmla="*/ 29 w 46"/>
                <a:gd name="T57" fmla="*/ 46 h 46"/>
                <a:gd name="T58" fmla="*/ 43 w 46"/>
                <a:gd name="T59" fmla="*/ 46 h 46"/>
                <a:gd name="T60" fmla="*/ 46 w 46"/>
                <a:gd name="T61" fmla="*/ 43 h 46"/>
                <a:gd name="T62" fmla="*/ 46 w 46"/>
                <a:gd name="T63" fmla="*/ 18 h 46"/>
                <a:gd name="T64" fmla="*/ 43 w 46"/>
                <a:gd name="T65" fmla="*/ 14 h 46"/>
                <a:gd name="T66" fmla="*/ 16 w 46"/>
                <a:gd name="T67" fmla="*/ 43 h 46"/>
                <a:gd name="T68" fmla="*/ 5 w 46"/>
                <a:gd name="T69" fmla="*/ 43 h 46"/>
                <a:gd name="T70" fmla="*/ 3 w 46"/>
                <a:gd name="T71" fmla="*/ 42 h 46"/>
                <a:gd name="T72" fmla="*/ 5 w 46"/>
                <a:gd name="T73" fmla="*/ 40 h 46"/>
                <a:gd name="T74" fmla="*/ 16 w 46"/>
                <a:gd name="T75" fmla="*/ 40 h 46"/>
                <a:gd name="T76" fmla="*/ 17 w 46"/>
                <a:gd name="T77" fmla="*/ 42 h 46"/>
                <a:gd name="T78" fmla="*/ 16 w 46"/>
                <a:gd name="T79" fmla="*/ 43 h 46"/>
                <a:gd name="T80" fmla="*/ 25 w 46"/>
                <a:gd name="T81" fmla="*/ 23 h 46"/>
                <a:gd name="T82" fmla="*/ 22 w 46"/>
                <a:gd name="T83" fmla="*/ 23 h 46"/>
                <a:gd name="T84" fmla="*/ 20 w 46"/>
                <a:gd name="T85" fmla="*/ 22 h 46"/>
                <a:gd name="T86" fmla="*/ 22 w 46"/>
                <a:gd name="T87" fmla="*/ 20 h 46"/>
                <a:gd name="T88" fmla="*/ 25 w 46"/>
                <a:gd name="T89" fmla="*/ 20 h 46"/>
                <a:gd name="T90" fmla="*/ 26 w 46"/>
                <a:gd name="T91" fmla="*/ 22 h 46"/>
                <a:gd name="T92" fmla="*/ 25 w 46"/>
                <a:gd name="T93" fmla="*/ 23 h 46"/>
                <a:gd name="T94" fmla="*/ 42 w 46"/>
                <a:gd name="T95" fmla="*/ 43 h 46"/>
                <a:gd name="T96" fmla="*/ 31 w 46"/>
                <a:gd name="T97" fmla="*/ 43 h 46"/>
                <a:gd name="T98" fmla="*/ 29 w 46"/>
                <a:gd name="T99" fmla="*/ 42 h 46"/>
                <a:gd name="T100" fmla="*/ 31 w 46"/>
                <a:gd name="T101" fmla="*/ 40 h 46"/>
                <a:gd name="T102" fmla="*/ 42 w 46"/>
                <a:gd name="T103" fmla="*/ 40 h 46"/>
                <a:gd name="T104" fmla="*/ 43 w 46"/>
                <a:gd name="T105" fmla="*/ 42 h 46"/>
                <a:gd name="T106" fmla="*/ 42 w 46"/>
                <a:gd name="T107" fmla="*/ 4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" h="46">
                  <a:moveTo>
                    <a:pt x="3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3" y="3"/>
                    <a:pt x="3" y="3"/>
                    <a:pt x="3" y="3"/>
                  </a:cubicBezTo>
                  <a:lnTo>
                    <a:pt x="3" y="0"/>
                  </a:lnTo>
                  <a:close/>
                  <a:moveTo>
                    <a:pt x="26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26" y="3"/>
                    <a:pt x="26" y="3"/>
                    <a:pt x="26" y="3"/>
                  </a:cubicBezTo>
                  <a:lnTo>
                    <a:pt x="26" y="0"/>
                  </a:lnTo>
                  <a:close/>
                  <a:moveTo>
                    <a:pt x="43" y="14"/>
                  </a:moveTo>
                  <a:cubicBezTo>
                    <a:pt x="41" y="14"/>
                    <a:pt x="41" y="14"/>
                    <a:pt x="41" y="14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0" y="16"/>
                    <a:pt x="0" y="1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6"/>
                    <a:pt x="3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9" y="46"/>
                    <a:pt x="20" y="45"/>
                    <a:pt x="20" y="43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5"/>
                    <a:pt x="28" y="46"/>
                    <a:pt x="29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5" y="46"/>
                    <a:pt x="46" y="45"/>
                    <a:pt x="46" y="43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6"/>
                    <a:pt x="45" y="14"/>
                    <a:pt x="43" y="14"/>
                  </a:cubicBezTo>
                  <a:close/>
                  <a:moveTo>
                    <a:pt x="16" y="43"/>
                  </a:moveTo>
                  <a:cubicBezTo>
                    <a:pt x="5" y="43"/>
                    <a:pt x="5" y="43"/>
                    <a:pt x="5" y="43"/>
                  </a:cubicBezTo>
                  <a:cubicBezTo>
                    <a:pt x="4" y="43"/>
                    <a:pt x="3" y="43"/>
                    <a:pt x="3" y="42"/>
                  </a:cubicBezTo>
                  <a:cubicBezTo>
                    <a:pt x="3" y="41"/>
                    <a:pt x="4" y="40"/>
                    <a:pt x="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7" y="40"/>
                    <a:pt x="17" y="41"/>
                    <a:pt x="17" y="42"/>
                  </a:cubicBezTo>
                  <a:cubicBezTo>
                    <a:pt x="17" y="43"/>
                    <a:pt x="17" y="43"/>
                    <a:pt x="16" y="43"/>
                  </a:cubicBezTo>
                  <a:close/>
                  <a:moveTo>
                    <a:pt x="25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0" y="22"/>
                    <a:pt x="20" y="22"/>
                  </a:cubicBezTo>
                  <a:cubicBezTo>
                    <a:pt x="20" y="21"/>
                    <a:pt x="21" y="20"/>
                    <a:pt x="22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1"/>
                    <a:pt x="26" y="22"/>
                  </a:cubicBezTo>
                  <a:cubicBezTo>
                    <a:pt x="26" y="22"/>
                    <a:pt x="25" y="23"/>
                    <a:pt x="25" y="23"/>
                  </a:cubicBezTo>
                  <a:close/>
                  <a:moveTo>
                    <a:pt x="42" y="43"/>
                  </a:moveTo>
                  <a:cubicBezTo>
                    <a:pt x="31" y="43"/>
                    <a:pt x="31" y="43"/>
                    <a:pt x="31" y="43"/>
                  </a:cubicBezTo>
                  <a:cubicBezTo>
                    <a:pt x="30" y="43"/>
                    <a:pt x="29" y="43"/>
                    <a:pt x="29" y="42"/>
                  </a:cubicBezTo>
                  <a:cubicBezTo>
                    <a:pt x="29" y="41"/>
                    <a:pt x="30" y="40"/>
                    <a:pt x="31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3" y="40"/>
                    <a:pt x="43" y="41"/>
                    <a:pt x="43" y="42"/>
                  </a:cubicBezTo>
                  <a:cubicBezTo>
                    <a:pt x="43" y="43"/>
                    <a:pt x="43" y="43"/>
                    <a:pt x="42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Freeform 59"/>
            <p:cNvSpPr/>
            <p:nvPr/>
          </p:nvSpPr>
          <p:spPr bwMode="auto">
            <a:xfrm>
              <a:off x="10878897" y="3657024"/>
              <a:ext cx="177634" cy="179102"/>
            </a:xfrm>
            <a:custGeom>
              <a:avLst/>
              <a:gdLst>
                <a:gd name="T0" fmla="*/ 61 w 121"/>
                <a:gd name="T1" fmla="*/ 122 h 122"/>
                <a:gd name="T2" fmla="*/ 121 w 121"/>
                <a:gd name="T3" fmla="*/ 62 h 122"/>
                <a:gd name="T4" fmla="*/ 84 w 121"/>
                <a:gd name="T5" fmla="*/ 62 h 122"/>
                <a:gd name="T6" fmla="*/ 84 w 121"/>
                <a:gd name="T7" fmla="*/ 0 h 122"/>
                <a:gd name="T8" fmla="*/ 38 w 121"/>
                <a:gd name="T9" fmla="*/ 0 h 122"/>
                <a:gd name="T10" fmla="*/ 38 w 121"/>
                <a:gd name="T11" fmla="*/ 62 h 122"/>
                <a:gd name="T12" fmla="*/ 0 w 121"/>
                <a:gd name="T13" fmla="*/ 62 h 122"/>
                <a:gd name="T14" fmla="*/ 61 w 121"/>
                <a:gd name="T1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22">
                  <a:moveTo>
                    <a:pt x="61" y="122"/>
                  </a:moveTo>
                  <a:lnTo>
                    <a:pt x="121" y="62"/>
                  </a:lnTo>
                  <a:lnTo>
                    <a:pt x="84" y="62"/>
                  </a:lnTo>
                  <a:lnTo>
                    <a:pt x="84" y="0"/>
                  </a:lnTo>
                  <a:lnTo>
                    <a:pt x="38" y="0"/>
                  </a:lnTo>
                  <a:lnTo>
                    <a:pt x="38" y="62"/>
                  </a:lnTo>
                  <a:lnTo>
                    <a:pt x="0" y="62"/>
                  </a:lnTo>
                  <a:lnTo>
                    <a:pt x="61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Freeform 60"/>
            <p:cNvSpPr>
              <a:spLocks noEditPoints="1"/>
            </p:cNvSpPr>
            <p:nvPr/>
          </p:nvSpPr>
          <p:spPr bwMode="auto">
            <a:xfrm>
              <a:off x="11085891" y="3260651"/>
              <a:ext cx="148274" cy="148273"/>
            </a:xfrm>
            <a:custGeom>
              <a:avLst/>
              <a:gdLst>
                <a:gd name="T0" fmla="*/ 31 w 62"/>
                <a:gd name="T1" fmla="*/ 62 h 62"/>
                <a:gd name="T2" fmla="*/ 0 w 62"/>
                <a:gd name="T3" fmla="*/ 31 h 62"/>
                <a:gd name="T4" fmla="*/ 31 w 62"/>
                <a:gd name="T5" fmla="*/ 0 h 62"/>
                <a:gd name="T6" fmla="*/ 62 w 62"/>
                <a:gd name="T7" fmla="*/ 31 h 62"/>
                <a:gd name="T8" fmla="*/ 31 w 62"/>
                <a:gd name="T9" fmla="*/ 62 h 62"/>
                <a:gd name="T10" fmla="*/ 57 w 62"/>
                <a:gd name="T11" fmla="*/ 35 h 62"/>
                <a:gd name="T12" fmla="*/ 41 w 62"/>
                <a:gd name="T13" fmla="*/ 34 h 62"/>
                <a:gd name="T14" fmla="*/ 46 w 62"/>
                <a:gd name="T15" fmla="*/ 53 h 62"/>
                <a:gd name="T16" fmla="*/ 57 w 62"/>
                <a:gd name="T17" fmla="*/ 35 h 62"/>
                <a:gd name="T18" fmla="*/ 41 w 62"/>
                <a:gd name="T19" fmla="*/ 55 h 62"/>
                <a:gd name="T20" fmla="*/ 36 w 62"/>
                <a:gd name="T21" fmla="*/ 35 h 62"/>
                <a:gd name="T22" fmla="*/ 35 w 62"/>
                <a:gd name="T23" fmla="*/ 35 h 62"/>
                <a:gd name="T24" fmla="*/ 15 w 62"/>
                <a:gd name="T25" fmla="*/ 52 h 62"/>
                <a:gd name="T26" fmla="*/ 31 w 62"/>
                <a:gd name="T27" fmla="*/ 57 h 62"/>
                <a:gd name="T28" fmla="*/ 41 w 62"/>
                <a:gd name="T29" fmla="*/ 55 h 62"/>
                <a:gd name="T30" fmla="*/ 11 w 62"/>
                <a:gd name="T31" fmla="*/ 48 h 62"/>
                <a:gd name="T32" fmla="*/ 33 w 62"/>
                <a:gd name="T33" fmla="*/ 31 h 62"/>
                <a:gd name="T34" fmla="*/ 34 w 62"/>
                <a:gd name="T35" fmla="*/ 31 h 62"/>
                <a:gd name="T36" fmla="*/ 32 w 62"/>
                <a:gd name="T37" fmla="*/ 26 h 62"/>
                <a:gd name="T38" fmla="*/ 4 w 62"/>
                <a:gd name="T39" fmla="*/ 30 h 62"/>
                <a:gd name="T40" fmla="*/ 4 w 62"/>
                <a:gd name="T41" fmla="*/ 31 h 62"/>
                <a:gd name="T42" fmla="*/ 11 w 62"/>
                <a:gd name="T43" fmla="*/ 48 h 62"/>
                <a:gd name="T44" fmla="*/ 5 w 62"/>
                <a:gd name="T45" fmla="*/ 25 h 62"/>
                <a:gd name="T46" fmla="*/ 29 w 62"/>
                <a:gd name="T47" fmla="*/ 22 h 62"/>
                <a:gd name="T48" fmla="*/ 20 w 62"/>
                <a:gd name="T49" fmla="*/ 7 h 62"/>
                <a:gd name="T50" fmla="*/ 5 w 62"/>
                <a:gd name="T51" fmla="*/ 25 h 62"/>
                <a:gd name="T52" fmla="*/ 25 w 62"/>
                <a:gd name="T53" fmla="*/ 5 h 62"/>
                <a:gd name="T54" fmla="*/ 35 w 62"/>
                <a:gd name="T55" fmla="*/ 20 h 62"/>
                <a:gd name="T56" fmla="*/ 49 w 62"/>
                <a:gd name="T57" fmla="*/ 11 h 62"/>
                <a:gd name="T58" fmla="*/ 31 w 62"/>
                <a:gd name="T59" fmla="*/ 4 h 62"/>
                <a:gd name="T60" fmla="*/ 25 w 62"/>
                <a:gd name="T61" fmla="*/ 5 h 62"/>
                <a:gd name="T62" fmla="*/ 51 w 62"/>
                <a:gd name="T63" fmla="*/ 14 h 62"/>
                <a:gd name="T64" fmla="*/ 37 w 62"/>
                <a:gd name="T65" fmla="*/ 24 h 62"/>
                <a:gd name="T66" fmla="*/ 38 w 62"/>
                <a:gd name="T67" fmla="*/ 28 h 62"/>
                <a:gd name="T68" fmla="*/ 39 w 62"/>
                <a:gd name="T69" fmla="*/ 30 h 62"/>
                <a:gd name="T70" fmla="*/ 57 w 62"/>
                <a:gd name="T71" fmla="*/ 30 h 62"/>
                <a:gd name="T72" fmla="*/ 51 w 62"/>
                <a:gd name="T73" fmla="*/ 1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62">
                  <a:moveTo>
                    <a:pt x="31" y="62"/>
                  </a:move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ubicBezTo>
                    <a:pt x="62" y="48"/>
                    <a:pt x="48" y="62"/>
                    <a:pt x="31" y="62"/>
                  </a:cubicBezTo>
                  <a:close/>
                  <a:moveTo>
                    <a:pt x="57" y="35"/>
                  </a:moveTo>
                  <a:cubicBezTo>
                    <a:pt x="56" y="35"/>
                    <a:pt x="49" y="32"/>
                    <a:pt x="41" y="34"/>
                  </a:cubicBezTo>
                  <a:cubicBezTo>
                    <a:pt x="44" y="43"/>
                    <a:pt x="45" y="51"/>
                    <a:pt x="46" y="53"/>
                  </a:cubicBezTo>
                  <a:cubicBezTo>
                    <a:pt x="52" y="49"/>
                    <a:pt x="56" y="42"/>
                    <a:pt x="57" y="35"/>
                  </a:cubicBezTo>
                  <a:close/>
                  <a:moveTo>
                    <a:pt x="41" y="55"/>
                  </a:moveTo>
                  <a:cubicBezTo>
                    <a:pt x="41" y="53"/>
                    <a:pt x="39" y="45"/>
                    <a:pt x="36" y="35"/>
                  </a:cubicBezTo>
                  <a:cubicBezTo>
                    <a:pt x="36" y="35"/>
                    <a:pt x="36" y="35"/>
                    <a:pt x="35" y="35"/>
                  </a:cubicBezTo>
                  <a:cubicBezTo>
                    <a:pt x="20" y="40"/>
                    <a:pt x="15" y="51"/>
                    <a:pt x="15" y="52"/>
                  </a:cubicBezTo>
                  <a:cubicBezTo>
                    <a:pt x="19" y="55"/>
                    <a:pt x="25" y="57"/>
                    <a:pt x="31" y="57"/>
                  </a:cubicBezTo>
                  <a:cubicBezTo>
                    <a:pt x="35" y="57"/>
                    <a:pt x="38" y="57"/>
                    <a:pt x="41" y="55"/>
                  </a:cubicBezTo>
                  <a:close/>
                  <a:moveTo>
                    <a:pt x="11" y="48"/>
                  </a:moveTo>
                  <a:cubicBezTo>
                    <a:pt x="12" y="47"/>
                    <a:pt x="19" y="35"/>
                    <a:pt x="33" y="31"/>
                  </a:cubicBezTo>
                  <a:cubicBezTo>
                    <a:pt x="33" y="31"/>
                    <a:pt x="33" y="31"/>
                    <a:pt x="34" y="31"/>
                  </a:cubicBezTo>
                  <a:cubicBezTo>
                    <a:pt x="33" y="29"/>
                    <a:pt x="32" y="28"/>
                    <a:pt x="32" y="26"/>
                  </a:cubicBezTo>
                  <a:cubicBezTo>
                    <a:pt x="18" y="30"/>
                    <a:pt x="6" y="30"/>
                    <a:pt x="4" y="30"/>
                  </a:cubicBezTo>
                  <a:cubicBezTo>
                    <a:pt x="4" y="30"/>
                    <a:pt x="4" y="30"/>
                    <a:pt x="4" y="31"/>
                  </a:cubicBezTo>
                  <a:cubicBezTo>
                    <a:pt x="4" y="38"/>
                    <a:pt x="7" y="44"/>
                    <a:pt x="11" y="48"/>
                  </a:cubicBezTo>
                  <a:close/>
                  <a:moveTo>
                    <a:pt x="5" y="25"/>
                  </a:moveTo>
                  <a:cubicBezTo>
                    <a:pt x="6" y="25"/>
                    <a:pt x="17" y="25"/>
                    <a:pt x="29" y="22"/>
                  </a:cubicBezTo>
                  <a:cubicBezTo>
                    <a:pt x="25" y="14"/>
                    <a:pt x="20" y="8"/>
                    <a:pt x="20" y="7"/>
                  </a:cubicBezTo>
                  <a:cubicBezTo>
                    <a:pt x="12" y="10"/>
                    <a:pt x="7" y="17"/>
                    <a:pt x="5" y="25"/>
                  </a:cubicBezTo>
                  <a:close/>
                  <a:moveTo>
                    <a:pt x="25" y="5"/>
                  </a:moveTo>
                  <a:cubicBezTo>
                    <a:pt x="25" y="6"/>
                    <a:pt x="30" y="12"/>
                    <a:pt x="35" y="20"/>
                  </a:cubicBezTo>
                  <a:cubicBezTo>
                    <a:pt x="44" y="17"/>
                    <a:pt x="48" y="12"/>
                    <a:pt x="49" y="11"/>
                  </a:cubicBezTo>
                  <a:cubicBezTo>
                    <a:pt x="44" y="7"/>
                    <a:pt x="38" y="4"/>
                    <a:pt x="31" y="4"/>
                  </a:cubicBezTo>
                  <a:cubicBezTo>
                    <a:pt x="29" y="4"/>
                    <a:pt x="27" y="4"/>
                    <a:pt x="25" y="5"/>
                  </a:cubicBezTo>
                  <a:close/>
                  <a:moveTo>
                    <a:pt x="51" y="14"/>
                  </a:moveTo>
                  <a:cubicBezTo>
                    <a:pt x="51" y="15"/>
                    <a:pt x="46" y="20"/>
                    <a:pt x="37" y="24"/>
                  </a:cubicBezTo>
                  <a:cubicBezTo>
                    <a:pt x="37" y="26"/>
                    <a:pt x="38" y="27"/>
                    <a:pt x="38" y="28"/>
                  </a:cubicBezTo>
                  <a:cubicBezTo>
                    <a:pt x="39" y="29"/>
                    <a:pt x="39" y="29"/>
                    <a:pt x="39" y="30"/>
                  </a:cubicBezTo>
                  <a:cubicBezTo>
                    <a:pt x="48" y="29"/>
                    <a:pt x="57" y="30"/>
                    <a:pt x="57" y="30"/>
                  </a:cubicBezTo>
                  <a:cubicBezTo>
                    <a:pt x="57" y="24"/>
                    <a:pt x="55" y="18"/>
                    <a:pt x="5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9" name="Freeform 61"/>
            <p:cNvSpPr>
              <a:spLocks noEditPoints="1"/>
            </p:cNvSpPr>
            <p:nvPr/>
          </p:nvSpPr>
          <p:spPr bwMode="auto">
            <a:xfrm>
              <a:off x="10937619" y="3483794"/>
              <a:ext cx="140933" cy="124784"/>
            </a:xfrm>
            <a:custGeom>
              <a:avLst/>
              <a:gdLst>
                <a:gd name="T0" fmla="*/ 48 w 59"/>
                <a:gd name="T1" fmla="*/ 0 h 52"/>
                <a:gd name="T2" fmla="*/ 11 w 59"/>
                <a:gd name="T3" fmla="*/ 0 h 52"/>
                <a:gd name="T4" fmla="*/ 0 w 59"/>
                <a:gd name="T5" fmla="*/ 12 h 52"/>
                <a:gd name="T6" fmla="*/ 0 w 59"/>
                <a:gd name="T7" fmla="*/ 50 h 52"/>
                <a:gd name="T8" fmla="*/ 2 w 59"/>
                <a:gd name="T9" fmla="*/ 52 h 52"/>
                <a:gd name="T10" fmla="*/ 57 w 59"/>
                <a:gd name="T11" fmla="*/ 52 h 52"/>
                <a:gd name="T12" fmla="*/ 59 w 59"/>
                <a:gd name="T13" fmla="*/ 50 h 52"/>
                <a:gd name="T14" fmla="*/ 59 w 59"/>
                <a:gd name="T15" fmla="*/ 12 h 52"/>
                <a:gd name="T16" fmla="*/ 48 w 59"/>
                <a:gd name="T17" fmla="*/ 0 h 52"/>
                <a:gd name="T18" fmla="*/ 37 w 59"/>
                <a:gd name="T19" fmla="*/ 34 h 52"/>
                <a:gd name="T20" fmla="*/ 37 w 59"/>
                <a:gd name="T21" fmla="*/ 45 h 52"/>
                <a:gd name="T22" fmla="*/ 22 w 59"/>
                <a:gd name="T23" fmla="*/ 45 h 52"/>
                <a:gd name="T24" fmla="*/ 22 w 59"/>
                <a:gd name="T25" fmla="*/ 34 h 52"/>
                <a:gd name="T26" fmla="*/ 11 w 59"/>
                <a:gd name="T27" fmla="*/ 34 h 52"/>
                <a:gd name="T28" fmla="*/ 29 w 59"/>
                <a:gd name="T29" fmla="*/ 19 h 52"/>
                <a:gd name="T30" fmla="*/ 48 w 59"/>
                <a:gd name="T31" fmla="*/ 34 h 52"/>
                <a:gd name="T32" fmla="*/ 37 w 59"/>
                <a:gd name="T33" fmla="*/ 34 h 52"/>
                <a:gd name="T34" fmla="*/ 9 w 59"/>
                <a:gd name="T35" fmla="*/ 8 h 52"/>
                <a:gd name="T36" fmla="*/ 12 w 59"/>
                <a:gd name="T37" fmla="*/ 4 h 52"/>
                <a:gd name="T38" fmla="*/ 46 w 59"/>
                <a:gd name="T39" fmla="*/ 4 h 52"/>
                <a:gd name="T40" fmla="*/ 50 w 59"/>
                <a:gd name="T41" fmla="*/ 8 h 52"/>
                <a:gd name="T42" fmla="*/ 9 w 59"/>
                <a:gd name="T43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" h="52">
                  <a:moveTo>
                    <a:pt x="48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2"/>
                    <a:pt x="1" y="52"/>
                    <a:pt x="2" y="52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58" y="52"/>
                    <a:pt x="59" y="52"/>
                    <a:pt x="59" y="50"/>
                  </a:cubicBezTo>
                  <a:cubicBezTo>
                    <a:pt x="59" y="12"/>
                    <a:pt x="59" y="12"/>
                    <a:pt x="59" y="12"/>
                  </a:cubicBezTo>
                  <a:lnTo>
                    <a:pt x="48" y="0"/>
                  </a:lnTo>
                  <a:close/>
                  <a:moveTo>
                    <a:pt x="37" y="34"/>
                  </a:moveTo>
                  <a:cubicBezTo>
                    <a:pt x="37" y="45"/>
                    <a:pt x="37" y="45"/>
                    <a:pt x="37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48" y="34"/>
                    <a:pt x="48" y="34"/>
                    <a:pt x="48" y="34"/>
                  </a:cubicBezTo>
                  <a:lnTo>
                    <a:pt x="37" y="34"/>
                  </a:lnTo>
                  <a:close/>
                  <a:moveTo>
                    <a:pt x="9" y="8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50" y="8"/>
                    <a:pt x="50" y="8"/>
                    <a:pt x="50" y="8"/>
                  </a:cubicBezTo>
                  <a:lnTo>
                    <a:pt x="9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Freeform 62"/>
            <p:cNvSpPr>
              <a:spLocks noEditPoints="1"/>
            </p:cNvSpPr>
            <p:nvPr/>
          </p:nvSpPr>
          <p:spPr bwMode="auto">
            <a:xfrm>
              <a:off x="10632264" y="3726023"/>
              <a:ext cx="227549" cy="199655"/>
            </a:xfrm>
            <a:custGeom>
              <a:avLst/>
              <a:gdLst>
                <a:gd name="T0" fmla="*/ 95 w 95"/>
                <a:gd name="T1" fmla="*/ 34 h 83"/>
                <a:gd name="T2" fmla="*/ 83 w 95"/>
                <a:gd name="T3" fmla="*/ 0 h 83"/>
                <a:gd name="T4" fmla="*/ 83 w 95"/>
                <a:gd name="T5" fmla="*/ 0 h 83"/>
                <a:gd name="T6" fmla="*/ 75 w 95"/>
                <a:gd name="T7" fmla="*/ 0 h 83"/>
                <a:gd name="T8" fmla="*/ 31 w 95"/>
                <a:gd name="T9" fmla="*/ 19 h 83"/>
                <a:gd name="T10" fmla="*/ 30 w 95"/>
                <a:gd name="T11" fmla="*/ 34 h 83"/>
                <a:gd name="T12" fmla="*/ 31 w 95"/>
                <a:gd name="T13" fmla="*/ 49 h 83"/>
                <a:gd name="T14" fmla="*/ 75 w 95"/>
                <a:gd name="T15" fmla="*/ 67 h 83"/>
                <a:gd name="T16" fmla="*/ 83 w 95"/>
                <a:gd name="T17" fmla="*/ 67 h 83"/>
                <a:gd name="T18" fmla="*/ 83 w 95"/>
                <a:gd name="T19" fmla="*/ 67 h 83"/>
                <a:gd name="T20" fmla="*/ 95 w 95"/>
                <a:gd name="T21" fmla="*/ 34 h 83"/>
                <a:gd name="T22" fmla="*/ 80 w 95"/>
                <a:gd name="T23" fmla="*/ 62 h 83"/>
                <a:gd name="T24" fmla="*/ 78 w 95"/>
                <a:gd name="T25" fmla="*/ 61 h 83"/>
                <a:gd name="T26" fmla="*/ 75 w 95"/>
                <a:gd name="T27" fmla="*/ 55 h 83"/>
                <a:gd name="T28" fmla="*/ 71 w 95"/>
                <a:gd name="T29" fmla="*/ 34 h 83"/>
                <a:gd name="T30" fmla="*/ 75 w 95"/>
                <a:gd name="T31" fmla="*/ 12 h 83"/>
                <a:gd name="T32" fmla="*/ 78 w 95"/>
                <a:gd name="T33" fmla="*/ 7 h 83"/>
                <a:gd name="T34" fmla="*/ 80 w 95"/>
                <a:gd name="T35" fmla="*/ 5 h 83"/>
                <a:gd name="T36" fmla="*/ 82 w 95"/>
                <a:gd name="T37" fmla="*/ 7 h 83"/>
                <a:gd name="T38" fmla="*/ 86 w 95"/>
                <a:gd name="T39" fmla="*/ 12 h 83"/>
                <a:gd name="T40" fmla="*/ 89 w 95"/>
                <a:gd name="T41" fmla="*/ 34 h 83"/>
                <a:gd name="T42" fmla="*/ 86 w 95"/>
                <a:gd name="T43" fmla="*/ 55 h 83"/>
                <a:gd name="T44" fmla="*/ 82 w 95"/>
                <a:gd name="T45" fmla="*/ 61 h 83"/>
                <a:gd name="T46" fmla="*/ 80 w 95"/>
                <a:gd name="T47" fmla="*/ 62 h 83"/>
                <a:gd name="T48" fmla="*/ 23 w 95"/>
                <a:gd name="T49" fmla="*/ 34 h 83"/>
                <a:gd name="T50" fmla="*/ 24 w 95"/>
                <a:gd name="T51" fmla="*/ 20 h 83"/>
                <a:gd name="T52" fmla="*/ 12 w 95"/>
                <a:gd name="T53" fmla="*/ 21 h 83"/>
                <a:gd name="T54" fmla="*/ 5 w 95"/>
                <a:gd name="T55" fmla="*/ 21 h 83"/>
                <a:gd name="T56" fmla="*/ 0 w 95"/>
                <a:gd name="T57" fmla="*/ 30 h 83"/>
                <a:gd name="T58" fmla="*/ 0 w 95"/>
                <a:gd name="T59" fmla="*/ 38 h 83"/>
                <a:gd name="T60" fmla="*/ 5 w 95"/>
                <a:gd name="T61" fmla="*/ 47 h 83"/>
                <a:gd name="T62" fmla="*/ 12 w 95"/>
                <a:gd name="T63" fmla="*/ 47 h 83"/>
                <a:gd name="T64" fmla="*/ 24 w 95"/>
                <a:gd name="T65" fmla="*/ 47 h 83"/>
                <a:gd name="T66" fmla="*/ 23 w 95"/>
                <a:gd name="T67" fmla="*/ 34 h 83"/>
                <a:gd name="T68" fmla="*/ 34 w 95"/>
                <a:gd name="T69" fmla="*/ 53 h 83"/>
                <a:gd name="T70" fmla="*/ 22 w 95"/>
                <a:gd name="T71" fmla="*/ 51 h 83"/>
                <a:gd name="T72" fmla="*/ 30 w 95"/>
                <a:gd name="T73" fmla="*/ 81 h 83"/>
                <a:gd name="T74" fmla="*/ 33 w 95"/>
                <a:gd name="T75" fmla="*/ 83 h 83"/>
                <a:gd name="T76" fmla="*/ 44 w 95"/>
                <a:gd name="T77" fmla="*/ 78 h 83"/>
                <a:gd name="T78" fmla="*/ 46 w 95"/>
                <a:gd name="T79" fmla="*/ 75 h 83"/>
                <a:gd name="T80" fmla="*/ 34 w 95"/>
                <a:gd name="T81" fmla="*/ 53 h 83"/>
                <a:gd name="T82" fmla="*/ 80 w 95"/>
                <a:gd name="T83" fmla="*/ 45 h 83"/>
                <a:gd name="T84" fmla="*/ 79 w 95"/>
                <a:gd name="T85" fmla="*/ 44 h 83"/>
                <a:gd name="T86" fmla="*/ 78 w 95"/>
                <a:gd name="T87" fmla="*/ 42 h 83"/>
                <a:gd name="T88" fmla="*/ 77 w 95"/>
                <a:gd name="T89" fmla="*/ 34 h 83"/>
                <a:gd name="T90" fmla="*/ 78 w 95"/>
                <a:gd name="T91" fmla="*/ 25 h 83"/>
                <a:gd name="T92" fmla="*/ 79 w 95"/>
                <a:gd name="T93" fmla="*/ 23 h 83"/>
                <a:gd name="T94" fmla="*/ 80 w 95"/>
                <a:gd name="T95" fmla="*/ 23 h 83"/>
                <a:gd name="T96" fmla="*/ 81 w 95"/>
                <a:gd name="T97" fmla="*/ 23 h 83"/>
                <a:gd name="T98" fmla="*/ 82 w 95"/>
                <a:gd name="T99" fmla="*/ 25 h 83"/>
                <a:gd name="T100" fmla="*/ 84 w 95"/>
                <a:gd name="T101" fmla="*/ 34 h 83"/>
                <a:gd name="T102" fmla="*/ 82 w 95"/>
                <a:gd name="T103" fmla="*/ 42 h 83"/>
                <a:gd name="T104" fmla="*/ 81 w 95"/>
                <a:gd name="T105" fmla="*/ 44 h 83"/>
                <a:gd name="T106" fmla="*/ 80 w 95"/>
                <a:gd name="T107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" h="83">
                  <a:moveTo>
                    <a:pt x="95" y="34"/>
                  </a:moveTo>
                  <a:cubicBezTo>
                    <a:pt x="95" y="15"/>
                    <a:pt x="89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57" y="13"/>
                    <a:pt x="31" y="19"/>
                  </a:cubicBezTo>
                  <a:cubicBezTo>
                    <a:pt x="30" y="23"/>
                    <a:pt x="30" y="28"/>
                    <a:pt x="30" y="34"/>
                  </a:cubicBezTo>
                  <a:cubicBezTo>
                    <a:pt x="30" y="39"/>
                    <a:pt x="30" y="44"/>
                    <a:pt x="31" y="49"/>
                  </a:cubicBezTo>
                  <a:cubicBezTo>
                    <a:pt x="57" y="54"/>
                    <a:pt x="75" y="67"/>
                    <a:pt x="75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9" y="67"/>
                    <a:pt x="95" y="52"/>
                    <a:pt x="95" y="34"/>
                  </a:cubicBezTo>
                  <a:close/>
                  <a:moveTo>
                    <a:pt x="80" y="62"/>
                  </a:moveTo>
                  <a:cubicBezTo>
                    <a:pt x="79" y="62"/>
                    <a:pt x="78" y="61"/>
                    <a:pt x="78" y="61"/>
                  </a:cubicBezTo>
                  <a:cubicBezTo>
                    <a:pt x="77" y="60"/>
                    <a:pt x="76" y="58"/>
                    <a:pt x="75" y="55"/>
                  </a:cubicBezTo>
                  <a:cubicBezTo>
                    <a:pt x="72" y="49"/>
                    <a:pt x="71" y="42"/>
                    <a:pt x="71" y="34"/>
                  </a:cubicBezTo>
                  <a:cubicBezTo>
                    <a:pt x="71" y="26"/>
                    <a:pt x="72" y="18"/>
                    <a:pt x="75" y="12"/>
                  </a:cubicBezTo>
                  <a:cubicBezTo>
                    <a:pt x="76" y="10"/>
                    <a:pt x="77" y="8"/>
                    <a:pt x="78" y="7"/>
                  </a:cubicBezTo>
                  <a:cubicBezTo>
                    <a:pt x="78" y="6"/>
                    <a:pt x="79" y="5"/>
                    <a:pt x="80" y="5"/>
                  </a:cubicBezTo>
                  <a:cubicBezTo>
                    <a:pt x="81" y="5"/>
                    <a:pt x="82" y="6"/>
                    <a:pt x="82" y="7"/>
                  </a:cubicBezTo>
                  <a:cubicBezTo>
                    <a:pt x="84" y="8"/>
                    <a:pt x="85" y="10"/>
                    <a:pt x="86" y="12"/>
                  </a:cubicBezTo>
                  <a:cubicBezTo>
                    <a:pt x="88" y="18"/>
                    <a:pt x="89" y="26"/>
                    <a:pt x="89" y="34"/>
                  </a:cubicBezTo>
                  <a:cubicBezTo>
                    <a:pt x="89" y="42"/>
                    <a:pt x="88" y="49"/>
                    <a:pt x="86" y="55"/>
                  </a:cubicBezTo>
                  <a:cubicBezTo>
                    <a:pt x="85" y="58"/>
                    <a:pt x="84" y="60"/>
                    <a:pt x="82" y="61"/>
                  </a:cubicBezTo>
                  <a:cubicBezTo>
                    <a:pt x="82" y="61"/>
                    <a:pt x="81" y="62"/>
                    <a:pt x="80" y="62"/>
                  </a:cubicBezTo>
                  <a:close/>
                  <a:moveTo>
                    <a:pt x="23" y="34"/>
                  </a:moveTo>
                  <a:cubicBezTo>
                    <a:pt x="23" y="29"/>
                    <a:pt x="24" y="24"/>
                    <a:pt x="24" y="20"/>
                  </a:cubicBezTo>
                  <a:cubicBezTo>
                    <a:pt x="20" y="21"/>
                    <a:pt x="16" y="21"/>
                    <a:pt x="12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12" y="47"/>
                  </a:cubicBezTo>
                  <a:cubicBezTo>
                    <a:pt x="16" y="47"/>
                    <a:pt x="20" y="47"/>
                    <a:pt x="24" y="47"/>
                  </a:cubicBezTo>
                  <a:cubicBezTo>
                    <a:pt x="24" y="43"/>
                    <a:pt x="23" y="39"/>
                    <a:pt x="23" y="34"/>
                  </a:cubicBezTo>
                  <a:close/>
                  <a:moveTo>
                    <a:pt x="34" y="53"/>
                  </a:moveTo>
                  <a:cubicBezTo>
                    <a:pt x="22" y="51"/>
                    <a:pt x="22" y="51"/>
                    <a:pt x="22" y="5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82"/>
                    <a:pt x="32" y="83"/>
                    <a:pt x="33" y="83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6" y="78"/>
                    <a:pt x="46" y="76"/>
                    <a:pt x="46" y="75"/>
                  </a:cubicBezTo>
                  <a:lnTo>
                    <a:pt x="34" y="53"/>
                  </a:lnTo>
                  <a:close/>
                  <a:moveTo>
                    <a:pt x="80" y="45"/>
                  </a:moveTo>
                  <a:cubicBezTo>
                    <a:pt x="80" y="45"/>
                    <a:pt x="79" y="44"/>
                    <a:pt x="79" y="44"/>
                  </a:cubicBezTo>
                  <a:cubicBezTo>
                    <a:pt x="79" y="44"/>
                    <a:pt x="78" y="43"/>
                    <a:pt x="78" y="42"/>
                  </a:cubicBezTo>
                  <a:cubicBezTo>
                    <a:pt x="77" y="40"/>
                    <a:pt x="77" y="37"/>
                    <a:pt x="77" y="34"/>
                  </a:cubicBezTo>
                  <a:cubicBezTo>
                    <a:pt x="77" y="31"/>
                    <a:pt x="77" y="28"/>
                    <a:pt x="78" y="25"/>
                  </a:cubicBezTo>
                  <a:cubicBezTo>
                    <a:pt x="78" y="25"/>
                    <a:pt x="79" y="24"/>
                    <a:pt x="79" y="23"/>
                  </a:cubicBezTo>
                  <a:cubicBezTo>
                    <a:pt x="79" y="23"/>
                    <a:pt x="80" y="23"/>
                    <a:pt x="80" y="23"/>
                  </a:cubicBezTo>
                  <a:cubicBezTo>
                    <a:pt x="80" y="23"/>
                    <a:pt x="81" y="23"/>
                    <a:pt x="81" y="23"/>
                  </a:cubicBezTo>
                  <a:cubicBezTo>
                    <a:pt x="81" y="24"/>
                    <a:pt x="82" y="25"/>
                    <a:pt x="82" y="25"/>
                  </a:cubicBezTo>
                  <a:cubicBezTo>
                    <a:pt x="83" y="28"/>
                    <a:pt x="84" y="31"/>
                    <a:pt x="84" y="34"/>
                  </a:cubicBezTo>
                  <a:cubicBezTo>
                    <a:pt x="84" y="37"/>
                    <a:pt x="83" y="40"/>
                    <a:pt x="82" y="42"/>
                  </a:cubicBezTo>
                  <a:cubicBezTo>
                    <a:pt x="82" y="43"/>
                    <a:pt x="81" y="44"/>
                    <a:pt x="81" y="44"/>
                  </a:cubicBezTo>
                  <a:cubicBezTo>
                    <a:pt x="81" y="44"/>
                    <a:pt x="80" y="45"/>
                    <a:pt x="8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Freeform 18"/>
            <p:cNvSpPr>
              <a:spLocks noEditPoints="1"/>
            </p:cNvSpPr>
            <p:nvPr/>
          </p:nvSpPr>
          <p:spPr bwMode="auto">
            <a:xfrm>
              <a:off x="11025702" y="3416263"/>
              <a:ext cx="120380" cy="48445"/>
            </a:xfrm>
            <a:custGeom>
              <a:avLst/>
              <a:gdLst>
                <a:gd name="T0" fmla="*/ 50 w 50"/>
                <a:gd name="T1" fmla="*/ 10 h 20"/>
                <a:gd name="T2" fmla="*/ 50 w 50"/>
                <a:gd name="T3" fmla="*/ 10 h 20"/>
                <a:gd name="T4" fmla="*/ 40 w 50"/>
                <a:gd name="T5" fmla="*/ 0 h 20"/>
                <a:gd name="T6" fmla="*/ 28 w 50"/>
                <a:gd name="T7" fmla="*/ 0 h 20"/>
                <a:gd name="T8" fmla="*/ 18 w 50"/>
                <a:gd name="T9" fmla="*/ 10 h 20"/>
                <a:gd name="T10" fmla="*/ 18 w 50"/>
                <a:gd name="T11" fmla="*/ 10 h 20"/>
                <a:gd name="T12" fmla="*/ 18 w 50"/>
                <a:gd name="T13" fmla="*/ 11 h 20"/>
                <a:gd name="T14" fmla="*/ 23 w 50"/>
                <a:gd name="T15" fmla="*/ 11 h 20"/>
                <a:gd name="T16" fmla="*/ 23 w 50"/>
                <a:gd name="T17" fmla="*/ 10 h 20"/>
                <a:gd name="T18" fmla="*/ 23 w 50"/>
                <a:gd name="T19" fmla="*/ 10 h 20"/>
                <a:gd name="T20" fmla="*/ 28 w 50"/>
                <a:gd name="T21" fmla="*/ 5 h 20"/>
                <a:gd name="T22" fmla="*/ 40 w 50"/>
                <a:gd name="T23" fmla="*/ 5 h 20"/>
                <a:gd name="T24" fmla="*/ 45 w 50"/>
                <a:gd name="T25" fmla="*/ 10 h 20"/>
                <a:gd name="T26" fmla="*/ 45 w 50"/>
                <a:gd name="T27" fmla="*/ 10 h 20"/>
                <a:gd name="T28" fmla="*/ 40 w 50"/>
                <a:gd name="T29" fmla="*/ 15 h 20"/>
                <a:gd name="T30" fmla="*/ 35 w 50"/>
                <a:gd name="T31" fmla="*/ 15 h 20"/>
                <a:gd name="T32" fmla="*/ 32 w 50"/>
                <a:gd name="T33" fmla="*/ 20 h 20"/>
                <a:gd name="T34" fmla="*/ 40 w 50"/>
                <a:gd name="T35" fmla="*/ 20 h 20"/>
                <a:gd name="T36" fmla="*/ 50 w 50"/>
                <a:gd name="T37" fmla="*/ 10 h 20"/>
                <a:gd name="T38" fmla="*/ 32 w 50"/>
                <a:gd name="T39" fmla="*/ 10 h 20"/>
                <a:gd name="T40" fmla="*/ 32 w 50"/>
                <a:gd name="T41" fmla="*/ 9 h 20"/>
                <a:gd name="T42" fmla="*/ 27 w 50"/>
                <a:gd name="T43" fmla="*/ 9 h 20"/>
                <a:gd name="T44" fmla="*/ 28 w 50"/>
                <a:gd name="T45" fmla="*/ 10 h 20"/>
                <a:gd name="T46" fmla="*/ 28 w 50"/>
                <a:gd name="T47" fmla="*/ 10 h 20"/>
                <a:gd name="T48" fmla="*/ 22 w 50"/>
                <a:gd name="T49" fmla="*/ 15 h 20"/>
                <a:gd name="T50" fmla="*/ 10 w 50"/>
                <a:gd name="T51" fmla="*/ 15 h 20"/>
                <a:gd name="T52" fmla="*/ 5 w 50"/>
                <a:gd name="T53" fmla="*/ 10 h 20"/>
                <a:gd name="T54" fmla="*/ 5 w 50"/>
                <a:gd name="T55" fmla="*/ 10 h 20"/>
                <a:gd name="T56" fmla="*/ 10 w 50"/>
                <a:gd name="T57" fmla="*/ 5 h 20"/>
                <a:gd name="T58" fmla="*/ 16 w 50"/>
                <a:gd name="T59" fmla="*/ 5 h 20"/>
                <a:gd name="T60" fmla="*/ 19 w 50"/>
                <a:gd name="T61" fmla="*/ 0 h 20"/>
                <a:gd name="T62" fmla="*/ 10 w 50"/>
                <a:gd name="T63" fmla="*/ 0 h 20"/>
                <a:gd name="T64" fmla="*/ 0 w 50"/>
                <a:gd name="T65" fmla="*/ 10 h 20"/>
                <a:gd name="T66" fmla="*/ 0 w 50"/>
                <a:gd name="T67" fmla="*/ 10 h 20"/>
                <a:gd name="T68" fmla="*/ 10 w 50"/>
                <a:gd name="T69" fmla="*/ 20 h 20"/>
                <a:gd name="T70" fmla="*/ 22 w 50"/>
                <a:gd name="T71" fmla="*/ 20 h 20"/>
                <a:gd name="T72" fmla="*/ 32 w 50"/>
                <a:gd name="T7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" h="20">
                  <a:moveTo>
                    <a:pt x="50" y="10"/>
                  </a:moveTo>
                  <a:cubicBezTo>
                    <a:pt x="50" y="10"/>
                    <a:pt x="50" y="10"/>
                    <a:pt x="50" y="10"/>
                  </a:cubicBezTo>
                  <a:cubicBezTo>
                    <a:pt x="50" y="5"/>
                    <a:pt x="46" y="0"/>
                    <a:pt x="4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3" y="0"/>
                    <a:pt x="18" y="5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1"/>
                    <a:pt x="18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7"/>
                    <a:pt x="25" y="5"/>
                    <a:pt x="28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3" y="5"/>
                    <a:pt x="45" y="7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3"/>
                    <a:pt x="43" y="15"/>
                    <a:pt x="40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4" y="17"/>
                    <a:pt x="33" y="18"/>
                    <a:pt x="32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6" y="20"/>
                    <a:pt x="50" y="15"/>
                    <a:pt x="50" y="10"/>
                  </a:cubicBezTo>
                  <a:close/>
                  <a:moveTo>
                    <a:pt x="32" y="10"/>
                  </a:moveTo>
                  <a:cubicBezTo>
                    <a:pt x="32" y="9"/>
                    <a:pt x="32" y="9"/>
                    <a:pt x="32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8" y="9"/>
                    <a:pt x="28" y="9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3"/>
                    <a:pt x="25" y="15"/>
                    <a:pt x="22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7" y="15"/>
                    <a:pt x="5" y="13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7"/>
                    <a:pt x="7" y="5"/>
                    <a:pt x="1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3"/>
                    <a:pt x="17" y="1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5"/>
                    <a:pt x="5" y="20"/>
                    <a:pt x="10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8" y="20"/>
                    <a:pt x="32" y="15"/>
                    <a:pt x="3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Freeform 19"/>
            <p:cNvSpPr>
              <a:spLocks noEditPoints="1"/>
            </p:cNvSpPr>
            <p:nvPr/>
          </p:nvSpPr>
          <p:spPr bwMode="auto">
            <a:xfrm>
              <a:off x="11138741" y="2900978"/>
              <a:ext cx="129189" cy="126252"/>
            </a:xfrm>
            <a:custGeom>
              <a:avLst/>
              <a:gdLst>
                <a:gd name="T0" fmla="*/ 27 w 54"/>
                <a:gd name="T1" fmla="*/ 0 h 53"/>
                <a:gd name="T2" fmla="*/ 0 w 54"/>
                <a:gd name="T3" fmla="*/ 27 h 53"/>
                <a:gd name="T4" fmla="*/ 27 w 54"/>
                <a:gd name="T5" fmla="*/ 53 h 53"/>
                <a:gd name="T6" fmla="*/ 54 w 54"/>
                <a:gd name="T7" fmla="*/ 27 h 53"/>
                <a:gd name="T8" fmla="*/ 27 w 54"/>
                <a:gd name="T9" fmla="*/ 0 h 53"/>
                <a:gd name="T10" fmla="*/ 16 w 54"/>
                <a:gd name="T11" fmla="*/ 43 h 53"/>
                <a:gd name="T12" fmla="*/ 17 w 54"/>
                <a:gd name="T13" fmla="*/ 38 h 53"/>
                <a:gd name="T14" fmla="*/ 7 w 54"/>
                <a:gd name="T15" fmla="*/ 24 h 53"/>
                <a:gd name="T16" fmla="*/ 13 w 54"/>
                <a:gd name="T17" fmla="*/ 12 h 53"/>
                <a:gd name="T18" fmla="*/ 27 w 54"/>
                <a:gd name="T19" fmla="*/ 7 h 53"/>
                <a:gd name="T20" fmla="*/ 41 w 54"/>
                <a:gd name="T21" fmla="*/ 12 h 53"/>
                <a:gd name="T22" fmla="*/ 47 w 54"/>
                <a:gd name="T23" fmla="*/ 24 h 53"/>
                <a:gd name="T24" fmla="*/ 37 w 54"/>
                <a:gd name="T25" fmla="*/ 38 h 53"/>
                <a:gd name="T26" fmla="*/ 38 w 54"/>
                <a:gd name="T27" fmla="*/ 43 h 53"/>
                <a:gd name="T28" fmla="*/ 27 w 54"/>
                <a:gd name="T29" fmla="*/ 47 h 53"/>
                <a:gd name="T30" fmla="*/ 16 w 54"/>
                <a:gd name="T31" fmla="*/ 43 h 53"/>
                <a:gd name="T32" fmla="*/ 29 w 54"/>
                <a:gd name="T33" fmla="*/ 33 h 53"/>
                <a:gd name="T34" fmla="*/ 30 w 54"/>
                <a:gd name="T35" fmla="*/ 35 h 53"/>
                <a:gd name="T36" fmla="*/ 30 w 54"/>
                <a:gd name="T37" fmla="*/ 38 h 53"/>
                <a:gd name="T38" fmla="*/ 29 w 54"/>
                <a:gd name="T39" fmla="*/ 40 h 53"/>
                <a:gd name="T40" fmla="*/ 25 w 54"/>
                <a:gd name="T41" fmla="*/ 40 h 53"/>
                <a:gd name="T42" fmla="*/ 24 w 54"/>
                <a:gd name="T43" fmla="*/ 38 h 53"/>
                <a:gd name="T44" fmla="*/ 24 w 54"/>
                <a:gd name="T45" fmla="*/ 35 h 53"/>
                <a:gd name="T46" fmla="*/ 25 w 54"/>
                <a:gd name="T47" fmla="*/ 33 h 53"/>
                <a:gd name="T48" fmla="*/ 26 w 54"/>
                <a:gd name="T49" fmla="*/ 10 h 53"/>
                <a:gd name="T50" fmla="*/ 28 w 54"/>
                <a:gd name="T51" fmla="*/ 10 h 53"/>
                <a:gd name="T52" fmla="*/ 29 w 54"/>
                <a:gd name="T53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52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1"/>
                    <a:pt x="12" y="53"/>
                    <a:pt x="27" y="53"/>
                  </a:cubicBezTo>
                  <a:cubicBezTo>
                    <a:pt x="42" y="53"/>
                    <a:pt x="54" y="41"/>
                    <a:pt x="54" y="27"/>
                  </a:cubicBezTo>
                  <a:cubicBezTo>
                    <a:pt x="54" y="12"/>
                    <a:pt x="42" y="0"/>
                    <a:pt x="27" y="0"/>
                  </a:cubicBezTo>
                  <a:close/>
                  <a:moveTo>
                    <a:pt x="16" y="43"/>
                  </a:moveTo>
                  <a:cubicBezTo>
                    <a:pt x="17" y="42"/>
                    <a:pt x="17" y="40"/>
                    <a:pt x="17" y="38"/>
                  </a:cubicBezTo>
                  <a:cubicBezTo>
                    <a:pt x="17" y="32"/>
                    <a:pt x="13" y="26"/>
                    <a:pt x="7" y="24"/>
                  </a:cubicBezTo>
                  <a:cubicBezTo>
                    <a:pt x="8" y="20"/>
                    <a:pt x="10" y="16"/>
                    <a:pt x="13" y="12"/>
                  </a:cubicBezTo>
                  <a:cubicBezTo>
                    <a:pt x="17" y="9"/>
                    <a:pt x="22" y="7"/>
                    <a:pt x="27" y="7"/>
                  </a:cubicBezTo>
                  <a:cubicBezTo>
                    <a:pt x="32" y="7"/>
                    <a:pt x="37" y="9"/>
                    <a:pt x="41" y="12"/>
                  </a:cubicBezTo>
                  <a:cubicBezTo>
                    <a:pt x="44" y="16"/>
                    <a:pt x="46" y="20"/>
                    <a:pt x="47" y="24"/>
                  </a:cubicBezTo>
                  <a:cubicBezTo>
                    <a:pt x="41" y="26"/>
                    <a:pt x="37" y="32"/>
                    <a:pt x="37" y="38"/>
                  </a:cubicBezTo>
                  <a:cubicBezTo>
                    <a:pt x="37" y="40"/>
                    <a:pt x="37" y="42"/>
                    <a:pt x="38" y="43"/>
                  </a:cubicBezTo>
                  <a:cubicBezTo>
                    <a:pt x="35" y="45"/>
                    <a:pt x="31" y="47"/>
                    <a:pt x="27" y="47"/>
                  </a:cubicBezTo>
                  <a:cubicBezTo>
                    <a:pt x="23" y="47"/>
                    <a:pt x="19" y="45"/>
                    <a:pt x="16" y="43"/>
                  </a:cubicBezTo>
                  <a:close/>
                  <a:moveTo>
                    <a:pt x="29" y="33"/>
                  </a:moveTo>
                  <a:cubicBezTo>
                    <a:pt x="30" y="33"/>
                    <a:pt x="30" y="34"/>
                    <a:pt x="30" y="35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9"/>
                    <a:pt x="30" y="40"/>
                    <a:pt x="29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4" y="39"/>
                    <a:pt x="24" y="38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8" y="10"/>
                    <a:pt x="28" y="10"/>
                    <a:pt x="28" y="10"/>
                  </a:cubicBezTo>
                  <a:lnTo>
                    <a:pt x="29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Freeform 20"/>
            <p:cNvSpPr>
              <a:spLocks noEditPoints="1"/>
            </p:cNvSpPr>
            <p:nvPr/>
          </p:nvSpPr>
          <p:spPr bwMode="auto">
            <a:xfrm>
              <a:off x="11121125" y="3041911"/>
              <a:ext cx="113040" cy="91019"/>
            </a:xfrm>
            <a:custGeom>
              <a:avLst/>
              <a:gdLst>
                <a:gd name="T0" fmla="*/ 30 w 77"/>
                <a:gd name="T1" fmla="*/ 62 h 62"/>
                <a:gd name="T2" fmla="*/ 0 w 77"/>
                <a:gd name="T3" fmla="*/ 31 h 62"/>
                <a:gd name="T4" fmla="*/ 15 w 77"/>
                <a:gd name="T5" fmla="*/ 17 h 62"/>
                <a:gd name="T6" fmla="*/ 30 w 77"/>
                <a:gd name="T7" fmla="*/ 33 h 62"/>
                <a:gd name="T8" fmla="*/ 62 w 77"/>
                <a:gd name="T9" fmla="*/ 0 h 62"/>
                <a:gd name="T10" fmla="*/ 77 w 77"/>
                <a:gd name="T11" fmla="*/ 15 h 62"/>
                <a:gd name="T12" fmla="*/ 30 w 77"/>
                <a:gd name="T13" fmla="*/ 62 h 62"/>
                <a:gd name="T14" fmla="*/ 9 w 77"/>
                <a:gd name="T15" fmla="*/ 31 h 62"/>
                <a:gd name="T16" fmla="*/ 30 w 77"/>
                <a:gd name="T17" fmla="*/ 54 h 62"/>
                <a:gd name="T18" fmla="*/ 69 w 77"/>
                <a:gd name="T19" fmla="*/ 15 h 62"/>
                <a:gd name="T20" fmla="*/ 62 w 77"/>
                <a:gd name="T21" fmla="*/ 8 h 62"/>
                <a:gd name="T22" fmla="*/ 30 w 77"/>
                <a:gd name="T23" fmla="*/ 41 h 62"/>
                <a:gd name="T24" fmla="*/ 15 w 77"/>
                <a:gd name="T25" fmla="*/ 25 h 62"/>
                <a:gd name="T26" fmla="*/ 9 w 77"/>
                <a:gd name="T27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" h="62">
                  <a:moveTo>
                    <a:pt x="30" y="62"/>
                  </a:moveTo>
                  <a:lnTo>
                    <a:pt x="0" y="31"/>
                  </a:lnTo>
                  <a:lnTo>
                    <a:pt x="15" y="17"/>
                  </a:lnTo>
                  <a:lnTo>
                    <a:pt x="30" y="33"/>
                  </a:lnTo>
                  <a:lnTo>
                    <a:pt x="62" y="0"/>
                  </a:lnTo>
                  <a:lnTo>
                    <a:pt x="77" y="15"/>
                  </a:lnTo>
                  <a:lnTo>
                    <a:pt x="30" y="62"/>
                  </a:lnTo>
                  <a:close/>
                  <a:moveTo>
                    <a:pt x="9" y="31"/>
                  </a:moveTo>
                  <a:lnTo>
                    <a:pt x="30" y="54"/>
                  </a:lnTo>
                  <a:lnTo>
                    <a:pt x="69" y="15"/>
                  </a:lnTo>
                  <a:lnTo>
                    <a:pt x="62" y="8"/>
                  </a:lnTo>
                  <a:lnTo>
                    <a:pt x="30" y="41"/>
                  </a:lnTo>
                  <a:lnTo>
                    <a:pt x="15" y="25"/>
                  </a:lnTo>
                  <a:lnTo>
                    <a:pt x="9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Freeform 21"/>
            <p:cNvSpPr>
              <a:spLocks noEditPoints="1"/>
            </p:cNvSpPr>
            <p:nvPr/>
          </p:nvSpPr>
          <p:spPr bwMode="auto">
            <a:xfrm>
              <a:off x="10930278" y="3219545"/>
              <a:ext cx="133593" cy="177634"/>
            </a:xfrm>
            <a:custGeom>
              <a:avLst/>
              <a:gdLst>
                <a:gd name="T0" fmla="*/ 53 w 56"/>
                <a:gd name="T1" fmla="*/ 9 h 74"/>
                <a:gd name="T2" fmla="*/ 49 w 56"/>
                <a:gd name="T3" fmla="*/ 9 h 74"/>
                <a:gd name="T4" fmla="*/ 49 w 56"/>
                <a:gd name="T5" fmla="*/ 14 h 74"/>
                <a:gd name="T6" fmla="*/ 51 w 56"/>
                <a:gd name="T7" fmla="*/ 14 h 74"/>
                <a:gd name="T8" fmla="*/ 51 w 56"/>
                <a:gd name="T9" fmla="*/ 51 h 74"/>
                <a:gd name="T10" fmla="*/ 32 w 56"/>
                <a:gd name="T11" fmla="*/ 51 h 74"/>
                <a:gd name="T12" fmla="*/ 32 w 56"/>
                <a:gd name="T13" fmla="*/ 70 h 74"/>
                <a:gd name="T14" fmla="*/ 5 w 56"/>
                <a:gd name="T15" fmla="*/ 70 h 74"/>
                <a:gd name="T16" fmla="*/ 5 w 56"/>
                <a:gd name="T17" fmla="*/ 14 h 74"/>
                <a:gd name="T18" fmla="*/ 7 w 56"/>
                <a:gd name="T19" fmla="*/ 14 h 74"/>
                <a:gd name="T20" fmla="*/ 7 w 56"/>
                <a:gd name="T21" fmla="*/ 9 h 74"/>
                <a:gd name="T22" fmla="*/ 2 w 56"/>
                <a:gd name="T23" fmla="*/ 9 h 74"/>
                <a:gd name="T24" fmla="*/ 0 w 56"/>
                <a:gd name="T25" fmla="*/ 12 h 74"/>
                <a:gd name="T26" fmla="*/ 0 w 56"/>
                <a:gd name="T27" fmla="*/ 72 h 74"/>
                <a:gd name="T28" fmla="*/ 2 w 56"/>
                <a:gd name="T29" fmla="*/ 74 h 74"/>
                <a:gd name="T30" fmla="*/ 39 w 56"/>
                <a:gd name="T31" fmla="*/ 74 h 74"/>
                <a:gd name="T32" fmla="*/ 56 w 56"/>
                <a:gd name="T33" fmla="*/ 58 h 74"/>
                <a:gd name="T34" fmla="*/ 56 w 56"/>
                <a:gd name="T35" fmla="*/ 12 h 74"/>
                <a:gd name="T36" fmla="*/ 53 w 56"/>
                <a:gd name="T37" fmla="*/ 9 h 74"/>
                <a:gd name="T38" fmla="*/ 37 w 56"/>
                <a:gd name="T39" fmla="*/ 70 h 74"/>
                <a:gd name="T40" fmla="*/ 37 w 56"/>
                <a:gd name="T41" fmla="*/ 56 h 74"/>
                <a:gd name="T42" fmla="*/ 51 w 56"/>
                <a:gd name="T43" fmla="*/ 56 h 74"/>
                <a:gd name="T44" fmla="*/ 37 w 56"/>
                <a:gd name="T45" fmla="*/ 70 h 74"/>
                <a:gd name="T46" fmla="*/ 46 w 56"/>
                <a:gd name="T47" fmla="*/ 9 h 74"/>
                <a:gd name="T48" fmla="*/ 37 w 56"/>
                <a:gd name="T49" fmla="*/ 9 h 74"/>
                <a:gd name="T50" fmla="*/ 37 w 56"/>
                <a:gd name="T51" fmla="*/ 5 h 74"/>
                <a:gd name="T52" fmla="*/ 32 w 56"/>
                <a:gd name="T53" fmla="*/ 0 h 74"/>
                <a:gd name="T54" fmla="*/ 23 w 56"/>
                <a:gd name="T55" fmla="*/ 0 h 74"/>
                <a:gd name="T56" fmla="*/ 19 w 56"/>
                <a:gd name="T57" fmla="*/ 5 h 74"/>
                <a:gd name="T58" fmla="*/ 19 w 56"/>
                <a:gd name="T59" fmla="*/ 9 h 74"/>
                <a:gd name="T60" fmla="*/ 9 w 56"/>
                <a:gd name="T61" fmla="*/ 9 h 74"/>
                <a:gd name="T62" fmla="*/ 9 w 56"/>
                <a:gd name="T63" fmla="*/ 19 h 74"/>
                <a:gd name="T64" fmla="*/ 46 w 56"/>
                <a:gd name="T65" fmla="*/ 19 h 74"/>
                <a:gd name="T66" fmla="*/ 46 w 56"/>
                <a:gd name="T67" fmla="*/ 9 h 74"/>
                <a:gd name="T68" fmla="*/ 32 w 56"/>
                <a:gd name="T69" fmla="*/ 9 h 74"/>
                <a:gd name="T70" fmla="*/ 23 w 56"/>
                <a:gd name="T71" fmla="*/ 9 h 74"/>
                <a:gd name="T72" fmla="*/ 23 w 56"/>
                <a:gd name="T73" fmla="*/ 5 h 74"/>
                <a:gd name="T74" fmla="*/ 23 w 56"/>
                <a:gd name="T75" fmla="*/ 5 h 74"/>
                <a:gd name="T76" fmla="*/ 32 w 56"/>
                <a:gd name="T77" fmla="*/ 5 h 74"/>
                <a:gd name="T78" fmla="*/ 32 w 56"/>
                <a:gd name="T79" fmla="*/ 5 h 74"/>
                <a:gd name="T80" fmla="*/ 32 w 56"/>
                <a:gd name="T81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6" h="74">
                  <a:moveTo>
                    <a:pt x="53" y="9"/>
                  </a:moveTo>
                  <a:cubicBezTo>
                    <a:pt x="49" y="9"/>
                    <a:pt x="49" y="9"/>
                    <a:pt x="49" y="9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0" y="10"/>
                    <a:pt x="0" y="1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1" y="74"/>
                    <a:pt x="2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56" y="58"/>
                    <a:pt x="56" y="58"/>
                    <a:pt x="56" y="58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0"/>
                    <a:pt x="55" y="9"/>
                    <a:pt x="53" y="9"/>
                  </a:cubicBezTo>
                  <a:close/>
                  <a:moveTo>
                    <a:pt x="37" y="70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51" y="56"/>
                    <a:pt x="51" y="56"/>
                    <a:pt x="51" y="56"/>
                  </a:cubicBezTo>
                  <a:lnTo>
                    <a:pt x="37" y="70"/>
                  </a:lnTo>
                  <a:close/>
                  <a:moveTo>
                    <a:pt x="46" y="9"/>
                  </a:moveTo>
                  <a:cubicBezTo>
                    <a:pt x="37" y="9"/>
                    <a:pt x="37" y="9"/>
                    <a:pt x="37" y="9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2"/>
                    <a:pt x="35" y="0"/>
                    <a:pt x="3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0"/>
                    <a:pt x="19" y="2"/>
                    <a:pt x="19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46" y="19"/>
                    <a:pt x="46" y="19"/>
                    <a:pt x="46" y="19"/>
                  </a:cubicBezTo>
                  <a:lnTo>
                    <a:pt x="46" y="9"/>
                  </a:lnTo>
                  <a:close/>
                  <a:moveTo>
                    <a:pt x="32" y="9"/>
                  </a:moveTo>
                  <a:cubicBezTo>
                    <a:pt x="23" y="9"/>
                    <a:pt x="23" y="9"/>
                    <a:pt x="23" y="9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lnTo>
                    <a:pt x="32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22"/>
            <p:cNvSpPr/>
            <p:nvPr/>
          </p:nvSpPr>
          <p:spPr bwMode="auto">
            <a:xfrm>
              <a:off x="10439950" y="3430945"/>
              <a:ext cx="456564" cy="256909"/>
            </a:xfrm>
            <a:custGeom>
              <a:avLst/>
              <a:gdLst>
                <a:gd name="T0" fmla="*/ 190 w 190"/>
                <a:gd name="T1" fmla="*/ 74 h 107"/>
                <a:gd name="T2" fmla="*/ 166 w 190"/>
                <a:gd name="T3" fmla="*/ 43 h 107"/>
                <a:gd name="T4" fmla="*/ 122 w 190"/>
                <a:gd name="T5" fmla="*/ 0 h 107"/>
                <a:gd name="T6" fmla="*/ 87 w 190"/>
                <a:gd name="T7" fmla="*/ 17 h 107"/>
                <a:gd name="T8" fmla="*/ 67 w 190"/>
                <a:gd name="T9" fmla="*/ 7 h 107"/>
                <a:gd name="T10" fmla="*/ 42 w 190"/>
                <a:gd name="T11" fmla="*/ 32 h 107"/>
                <a:gd name="T12" fmla="*/ 43 w 190"/>
                <a:gd name="T13" fmla="*/ 35 h 107"/>
                <a:gd name="T14" fmla="*/ 36 w 190"/>
                <a:gd name="T15" fmla="*/ 35 h 107"/>
                <a:gd name="T16" fmla="*/ 0 w 190"/>
                <a:gd name="T17" fmla="*/ 71 h 107"/>
                <a:gd name="T18" fmla="*/ 36 w 190"/>
                <a:gd name="T19" fmla="*/ 107 h 107"/>
                <a:gd name="T20" fmla="*/ 158 w 190"/>
                <a:gd name="T21" fmla="*/ 107 h 107"/>
                <a:gd name="T22" fmla="*/ 158 w 190"/>
                <a:gd name="T23" fmla="*/ 107 h 107"/>
                <a:gd name="T24" fmla="*/ 190 w 190"/>
                <a:gd name="T25" fmla="*/ 7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107">
                  <a:moveTo>
                    <a:pt x="190" y="74"/>
                  </a:moveTo>
                  <a:cubicBezTo>
                    <a:pt x="190" y="59"/>
                    <a:pt x="180" y="46"/>
                    <a:pt x="166" y="43"/>
                  </a:cubicBezTo>
                  <a:cubicBezTo>
                    <a:pt x="165" y="19"/>
                    <a:pt x="146" y="0"/>
                    <a:pt x="122" y="0"/>
                  </a:cubicBezTo>
                  <a:cubicBezTo>
                    <a:pt x="107" y="0"/>
                    <a:pt x="95" y="6"/>
                    <a:pt x="87" y="17"/>
                  </a:cubicBezTo>
                  <a:cubicBezTo>
                    <a:pt x="82" y="11"/>
                    <a:pt x="75" y="7"/>
                    <a:pt x="67" y="7"/>
                  </a:cubicBezTo>
                  <a:cubicBezTo>
                    <a:pt x="54" y="7"/>
                    <a:pt x="42" y="18"/>
                    <a:pt x="42" y="32"/>
                  </a:cubicBezTo>
                  <a:cubicBezTo>
                    <a:pt x="42" y="33"/>
                    <a:pt x="43" y="34"/>
                    <a:pt x="43" y="35"/>
                  </a:cubicBezTo>
                  <a:cubicBezTo>
                    <a:pt x="41" y="35"/>
                    <a:pt x="38" y="35"/>
                    <a:pt x="36" y="35"/>
                  </a:cubicBezTo>
                  <a:cubicBezTo>
                    <a:pt x="16" y="35"/>
                    <a:pt x="0" y="51"/>
                    <a:pt x="0" y="71"/>
                  </a:cubicBezTo>
                  <a:cubicBezTo>
                    <a:pt x="0" y="91"/>
                    <a:pt x="16" y="107"/>
                    <a:pt x="36" y="107"/>
                  </a:cubicBezTo>
                  <a:cubicBezTo>
                    <a:pt x="158" y="107"/>
                    <a:pt x="158" y="107"/>
                    <a:pt x="158" y="107"/>
                  </a:cubicBezTo>
                  <a:cubicBezTo>
                    <a:pt x="158" y="107"/>
                    <a:pt x="158" y="107"/>
                    <a:pt x="158" y="107"/>
                  </a:cubicBezTo>
                  <a:cubicBezTo>
                    <a:pt x="176" y="107"/>
                    <a:pt x="190" y="92"/>
                    <a:pt x="1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Freeform 23"/>
            <p:cNvSpPr/>
            <p:nvPr/>
          </p:nvSpPr>
          <p:spPr bwMode="auto">
            <a:xfrm>
              <a:off x="10924406" y="2758577"/>
              <a:ext cx="218740" cy="237824"/>
            </a:xfrm>
            <a:custGeom>
              <a:avLst/>
              <a:gdLst>
                <a:gd name="T0" fmla="*/ 61 w 91"/>
                <a:gd name="T1" fmla="*/ 27 h 99"/>
                <a:gd name="T2" fmla="*/ 51 w 91"/>
                <a:gd name="T3" fmla="*/ 38 h 99"/>
                <a:gd name="T4" fmla="*/ 46 w 91"/>
                <a:gd name="T5" fmla="*/ 46 h 99"/>
                <a:gd name="T6" fmla="*/ 48 w 91"/>
                <a:gd name="T7" fmla="*/ 29 h 99"/>
                <a:gd name="T8" fmla="*/ 48 w 91"/>
                <a:gd name="T9" fmla="*/ 14 h 99"/>
                <a:gd name="T10" fmla="*/ 23 w 91"/>
                <a:gd name="T11" fmla="*/ 4 h 99"/>
                <a:gd name="T12" fmla="*/ 13 w 91"/>
                <a:gd name="T13" fmla="*/ 29 h 99"/>
                <a:gd name="T14" fmla="*/ 24 w 91"/>
                <a:gd name="T15" fmla="*/ 40 h 99"/>
                <a:gd name="T16" fmla="*/ 38 w 91"/>
                <a:gd name="T17" fmla="*/ 50 h 99"/>
                <a:gd name="T18" fmla="*/ 29 w 91"/>
                <a:gd name="T19" fmla="*/ 48 h 99"/>
                <a:gd name="T20" fmla="*/ 14 w 91"/>
                <a:gd name="T21" fmla="*/ 48 h 99"/>
                <a:gd name="T22" fmla="*/ 4 w 91"/>
                <a:gd name="T23" fmla="*/ 74 h 99"/>
                <a:gd name="T24" fmla="*/ 30 w 91"/>
                <a:gd name="T25" fmla="*/ 84 h 99"/>
                <a:gd name="T26" fmla="*/ 40 w 91"/>
                <a:gd name="T27" fmla="*/ 73 h 99"/>
                <a:gd name="T28" fmla="*/ 45 w 91"/>
                <a:gd name="T29" fmla="*/ 65 h 99"/>
                <a:gd name="T30" fmla="*/ 43 w 91"/>
                <a:gd name="T31" fmla="*/ 96 h 99"/>
                <a:gd name="T32" fmla="*/ 45 w 91"/>
                <a:gd name="T33" fmla="*/ 99 h 99"/>
                <a:gd name="T34" fmla="*/ 61 w 91"/>
                <a:gd name="T35" fmla="*/ 92 h 99"/>
                <a:gd name="T36" fmla="*/ 78 w 91"/>
                <a:gd name="T37" fmla="*/ 84 h 99"/>
                <a:gd name="T38" fmla="*/ 76 w 91"/>
                <a:gd name="T39" fmla="*/ 81 h 99"/>
                <a:gd name="T40" fmla="*/ 53 w 91"/>
                <a:gd name="T41" fmla="*/ 61 h 99"/>
                <a:gd name="T42" fmla="*/ 61 w 91"/>
                <a:gd name="T43" fmla="*/ 63 h 99"/>
                <a:gd name="T44" fmla="*/ 77 w 91"/>
                <a:gd name="T45" fmla="*/ 63 h 99"/>
                <a:gd name="T46" fmla="*/ 87 w 91"/>
                <a:gd name="T47" fmla="*/ 37 h 99"/>
                <a:gd name="T48" fmla="*/ 61 w 91"/>
                <a:gd name="T49" fmla="*/ 2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9">
                  <a:moveTo>
                    <a:pt x="61" y="27"/>
                  </a:moveTo>
                  <a:cubicBezTo>
                    <a:pt x="56" y="29"/>
                    <a:pt x="52" y="33"/>
                    <a:pt x="51" y="38"/>
                  </a:cubicBezTo>
                  <a:cubicBezTo>
                    <a:pt x="50" y="40"/>
                    <a:pt x="48" y="43"/>
                    <a:pt x="46" y="46"/>
                  </a:cubicBezTo>
                  <a:cubicBezTo>
                    <a:pt x="46" y="41"/>
                    <a:pt x="47" y="33"/>
                    <a:pt x="48" y="29"/>
                  </a:cubicBezTo>
                  <a:cubicBezTo>
                    <a:pt x="50" y="25"/>
                    <a:pt x="50" y="19"/>
                    <a:pt x="48" y="14"/>
                  </a:cubicBezTo>
                  <a:cubicBezTo>
                    <a:pt x="44" y="4"/>
                    <a:pt x="32" y="0"/>
                    <a:pt x="23" y="4"/>
                  </a:cubicBezTo>
                  <a:cubicBezTo>
                    <a:pt x="13" y="8"/>
                    <a:pt x="9" y="20"/>
                    <a:pt x="13" y="29"/>
                  </a:cubicBezTo>
                  <a:cubicBezTo>
                    <a:pt x="15" y="35"/>
                    <a:pt x="19" y="38"/>
                    <a:pt x="24" y="40"/>
                  </a:cubicBezTo>
                  <a:cubicBezTo>
                    <a:pt x="28" y="41"/>
                    <a:pt x="34" y="46"/>
                    <a:pt x="38" y="50"/>
                  </a:cubicBezTo>
                  <a:cubicBezTo>
                    <a:pt x="34" y="49"/>
                    <a:pt x="31" y="49"/>
                    <a:pt x="29" y="48"/>
                  </a:cubicBezTo>
                  <a:cubicBezTo>
                    <a:pt x="24" y="46"/>
                    <a:pt x="19" y="46"/>
                    <a:pt x="14" y="48"/>
                  </a:cubicBezTo>
                  <a:cubicBezTo>
                    <a:pt x="4" y="52"/>
                    <a:pt x="0" y="64"/>
                    <a:pt x="4" y="74"/>
                  </a:cubicBezTo>
                  <a:cubicBezTo>
                    <a:pt x="8" y="84"/>
                    <a:pt x="20" y="88"/>
                    <a:pt x="30" y="84"/>
                  </a:cubicBezTo>
                  <a:cubicBezTo>
                    <a:pt x="35" y="82"/>
                    <a:pt x="38" y="77"/>
                    <a:pt x="40" y="73"/>
                  </a:cubicBezTo>
                  <a:cubicBezTo>
                    <a:pt x="41" y="70"/>
                    <a:pt x="42" y="67"/>
                    <a:pt x="45" y="65"/>
                  </a:cubicBezTo>
                  <a:cubicBezTo>
                    <a:pt x="50" y="77"/>
                    <a:pt x="48" y="89"/>
                    <a:pt x="43" y="96"/>
                  </a:cubicBezTo>
                  <a:cubicBezTo>
                    <a:pt x="45" y="99"/>
                    <a:pt x="45" y="99"/>
                    <a:pt x="45" y="99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8" y="80"/>
                    <a:pt x="58" y="74"/>
                    <a:pt x="53" y="61"/>
                  </a:cubicBezTo>
                  <a:cubicBezTo>
                    <a:pt x="56" y="61"/>
                    <a:pt x="59" y="62"/>
                    <a:pt x="61" y="63"/>
                  </a:cubicBezTo>
                  <a:cubicBezTo>
                    <a:pt x="66" y="65"/>
                    <a:pt x="72" y="65"/>
                    <a:pt x="77" y="63"/>
                  </a:cubicBezTo>
                  <a:cubicBezTo>
                    <a:pt x="87" y="59"/>
                    <a:pt x="91" y="47"/>
                    <a:pt x="87" y="37"/>
                  </a:cubicBezTo>
                  <a:cubicBezTo>
                    <a:pt x="82" y="27"/>
                    <a:pt x="71" y="23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Freeform 24"/>
            <p:cNvSpPr>
              <a:spLocks noEditPoints="1"/>
            </p:cNvSpPr>
            <p:nvPr/>
          </p:nvSpPr>
          <p:spPr bwMode="auto">
            <a:xfrm>
              <a:off x="10795217" y="3329649"/>
              <a:ext cx="110104" cy="115975"/>
            </a:xfrm>
            <a:custGeom>
              <a:avLst/>
              <a:gdLst>
                <a:gd name="T0" fmla="*/ 43 w 46"/>
                <a:gd name="T1" fmla="*/ 29 h 48"/>
                <a:gd name="T2" fmla="*/ 46 w 46"/>
                <a:gd name="T3" fmla="*/ 16 h 48"/>
                <a:gd name="T4" fmla="*/ 41 w 46"/>
                <a:gd name="T5" fmla="*/ 8 h 48"/>
                <a:gd name="T6" fmla="*/ 37 w 46"/>
                <a:gd name="T7" fmla="*/ 9 h 48"/>
                <a:gd name="T8" fmla="*/ 28 w 46"/>
                <a:gd name="T9" fmla="*/ 0 h 48"/>
                <a:gd name="T10" fmla="*/ 18 w 46"/>
                <a:gd name="T11" fmla="*/ 0 h 48"/>
                <a:gd name="T12" fmla="*/ 17 w 46"/>
                <a:gd name="T13" fmla="*/ 4 h 48"/>
                <a:gd name="T14" fmla="*/ 4 w 46"/>
                <a:gd name="T15" fmla="*/ 8 h 48"/>
                <a:gd name="T16" fmla="*/ 0 w 46"/>
                <a:gd name="T17" fmla="*/ 16 h 48"/>
                <a:gd name="T18" fmla="*/ 3 w 46"/>
                <a:gd name="T19" fmla="*/ 19 h 48"/>
                <a:gd name="T20" fmla="*/ 0 w 46"/>
                <a:gd name="T21" fmla="*/ 32 h 48"/>
                <a:gd name="T22" fmla="*/ 4 w 46"/>
                <a:gd name="T23" fmla="*/ 40 h 48"/>
                <a:gd name="T24" fmla="*/ 9 w 46"/>
                <a:gd name="T25" fmla="*/ 39 h 48"/>
                <a:gd name="T26" fmla="*/ 18 w 46"/>
                <a:gd name="T27" fmla="*/ 48 h 48"/>
                <a:gd name="T28" fmla="*/ 28 w 46"/>
                <a:gd name="T29" fmla="*/ 48 h 48"/>
                <a:gd name="T30" fmla="*/ 29 w 46"/>
                <a:gd name="T31" fmla="*/ 44 h 48"/>
                <a:gd name="T32" fmla="*/ 41 w 46"/>
                <a:gd name="T33" fmla="*/ 40 h 48"/>
                <a:gd name="T34" fmla="*/ 46 w 46"/>
                <a:gd name="T35" fmla="*/ 32 h 48"/>
                <a:gd name="T36" fmla="*/ 43 w 46"/>
                <a:gd name="T37" fmla="*/ 29 h 48"/>
                <a:gd name="T38" fmla="*/ 23 w 46"/>
                <a:gd name="T39" fmla="*/ 34 h 48"/>
                <a:gd name="T40" fmla="*/ 13 w 46"/>
                <a:gd name="T41" fmla="*/ 24 h 48"/>
                <a:gd name="T42" fmla="*/ 23 w 46"/>
                <a:gd name="T43" fmla="*/ 14 h 48"/>
                <a:gd name="T44" fmla="*/ 33 w 46"/>
                <a:gd name="T45" fmla="*/ 24 h 48"/>
                <a:gd name="T46" fmla="*/ 23 w 46"/>
                <a:gd name="T4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" h="48">
                  <a:moveTo>
                    <a:pt x="43" y="29"/>
                  </a:moveTo>
                  <a:cubicBezTo>
                    <a:pt x="40" y="24"/>
                    <a:pt x="42" y="19"/>
                    <a:pt x="46" y="16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9"/>
                    <a:pt x="38" y="9"/>
                    <a:pt x="37" y="9"/>
                  </a:cubicBezTo>
                  <a:cubicBezTo>
                    <a:pt x="32" y="9"/>
                    <a:pt x="28" y="5"/>
                    <a:pt x="2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3"/>
                    <a:pt x="17" y="4"/>
                  </a:cubicBezTo>
                  <a:cubicBezTo>
                    <a:pt x="14" y="9"/>
                    <a:pt x="9" y="10"/>
                    <a:pt x="4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2" y="18"/>
                    <a:pt x="3" y="19"/>
                  </a:cubicBezTo>
                  <a:cubicBezTo>
                    <a:pt x="5" y="24"/>
                    <a:pt x="4" y="29"/>
                    <a:pt x="0" y="32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6" y="39"/>
                    <a:pt x="7" y="39"/>
                    <a:pt x="9" y="39"/>
                  </a:cubicBezTo>
                  <a:cubicBezTo>
                    <a:pt x="14" y="39"/>
                    <a:pt x="18" y="43"/>
                    <a:pt x="1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7"/>
                    <a:pt x="28" y="45"/>
                    <a:pt x="29" y="44"/>
                  </a:cubicBezTo>
                  <a:cubicBezTo>
                    <a:pt x="31" y="39"/>
                    <a:pt x="37" y="38"/>
                    <a:pt x="41" y="40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5" y="31"/>
                    <a:pt x="44" y="30"/>
                    <a:pt x="43" y="29"/>
                  </a:cubicBezTo>
                  <a:close/>
                  <a:moveTo>
                    <a:pt x="23" y="34"/>
                  </a:moveTo>
                  <a:cubicBezTo>
                    <a:pt x="17" y="34"/>
                    <a:pt x="13" y="29"/>
                    <a:pt x="13" y="24"/>
                  </a:cubicBezTo>
                  <a:cubicBezTo>
                    <a:pt x="13" y="19"/>
                    <a:pt x="17" y="14"/>
                    <a:pt x="23" y="14"/>
                  </a:cubicBezTo>
                  <a:cubicBezTo>
                    <a:pt x="28" y="14"/>
                    <a:pt x="33" y="19"/>
                    <a:pt x="33" y="24"/>
                  </a:cubicBezTo>
                  <a:cubicBezTo>
                    <a:pt x="33" y="29"/>
                    <a:pt x="28" y="34"/>
                    <a:pt x="23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Freeform 25"/>
            <p:cNvSpPr/>
            <p:nvPr/>
          </p:nvSpPr>
          <p:spPr bwMode="auto">
            <a:xfrm>
              <a:off x="10889173" y="3025762"/>
              <a:ext cx="167357" cy="170294"/>
            </a:xfrm>
            <a:custGeom>
              <a:avLst/>
              <a:gdLst>
                <a:gd name="T0" fmla="*/ 53 w 70"/>
                <a:gd name="T1" fmla="*/ 45 h 71"/>
                <a:gd name="T2" fmla="*/ 41 w 70"/>
                <a:gd name="T3" fmla="*/ 32 h 71"/>
                <a:gd name="T4" fmla="*/ 70 w 70"/>
                <a:gd name="T5" fmla="*/ 10 h 71"/>
                <a:gd name="T6" fmla="*/ 62 w 70"/>
                <a:gd name="T7" fmla="*/ 1 h 71"/>
                <a:gd name="T8" fmla="*/ 25 w 70"/>
                <a:gd name="T9" fmla="*/ 16 h 71"/>
                <a:gd name="T10" fmla="*/ 13 w 70"/>
                <a:gd name="T11" fmla="*/ 5 h 71"/>
                <a:gd name="T12" fmla="*/ 2 w 70"/>
                <a:gd name="T13" fmla="*/ 3 h 71"/>
                <a:gd name="T14" fmla="*/ 4 w 70"/>
                <a:gd name="T15" fmla="*/ 13 h 71"/>
                <a:gd name="T16" fmla="*/ 16 w 70"/>
                <a:gd name="T17" fmla="*/ 25 h 71"/>
                <a:gd name="T18" fmla="*/ 1 w 70"/>
                <a:gd name="T19" fmla="*/ 62 h 71"/>
                <a:gd name="T20" fmla="*/ 10 w 70"/>
                <a:gd name="T21" fmla="*/ 71 h 71"/>
                <a:gd name="T22" fmla="*/ 32 w 70"/>
                <a:gd name="T23" fmla="*/ 41 h 71"/>
                <a:gd name="T24" fmla="*/ 44 w 70"/>
                <a:gd name="T25" fmla="*/ 53 h 71"/>
                <a:gd name="T26" fmla="*/ 44 w 70"/>
                <a:gd name="T27" fmla="*/ 71 h 71"/>
                <a:gd name="T28" fmla="*/ 53 w 70"/>
                <a:gd name="T29" fmla="*/ 71 h 71"/>
                <a:gd name="T30" fmla="*/ 57 w 70"/>
                <a:gd name="T31" fmla="*/ 58 h 71"/>
                <a:gd name="T32" fmla="*/ 70 w 70"/>
                <a:gd name="T33" fmla="*/ 53 h 71"/>
                <a:gd name="T34" fmla="*/ 70 w 70"/>
                <a:gd name="T35" fmla="*/ 45 h 71"/>
                <a:gd name="T36" fmla="*/ 53 w 70"/>
                <a:gd name="T37" fmla="*/ 4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71">
                  <a:moveTo>
                    <a:pt x="53" y="45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1"/>
                    <a:pt x="5" y="0"/>
                    <a:pt x="2" y="3"/>
                  </a:cubicBezTo>
                  <a:cubicBezTo>
                    <a:pt x="0" y="5"/>
                    <a:pt x="1" y="10"/>
                    <a:pt x="4" y="13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" y="62"/>
                    <a:pt x="1" y="62"/>
                    <a:pt x="1" y="62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53" y="45"/>
                    <a:pt x="53" y="45"/>
                    <a:pt x="53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26"/>
            <p:cNvSpPr>
              <a:spLocks noEditPoints="1"/>
            </p:cNvSpPr>
            <p:nvPr/>
          </p:nvSpPr>
          <p:spPr bwMode="auto">
            <a:xfrm>
              <a:off x="11094700" y="3135866"/>
              <a:ext cx="58722" cy="107167"/>
            </a:xfrm>
            <a:custGeom>
              <a:avLst/>
              <a:gdLst>
                <a:gd name="T0" fmla="*/ 16 w 24"/>
                <a:gd name="T1" fmla="*/ 44 h 45"/>
                <a:gd name="T2" fmla="*/ 16 w 24"/>
                <a:gd name="T3" fmla="*/ 44 h 45"/>
                <a:gd name="T4" fmla="*/ 23 w 24"/>
                <a:gd name="T5" fmla="*/ 34 h 45"/>
                <a:gd name="T6" fmla="*/ 21 w 24"/>
                <a:gd name="T7" fmla="*/ 23 h 45"/>
                <a:gd name="T8" fmla="*/ 11 w 24"/>
                <a:gd name="T9" fmla="*/ 16 h 45"/>
                <a:gd name="T10" fmla="*/ 11 w 24"/>
                <a:gd name="T11" fmla="*/ 16 h 45"/>
                <a:gd name="T12" fmla="*/ 10 w 24"/>
                <a:gd name="T13" fmla="*/ 17 h 45"/>
                <a:gd name="T14" fmla="*/ 11 w 24"/>
                <a:gd name="T15" fmla="*/ 20 h 45"/>
                <a:gd name="T16" fmla="*/ 12 w 24"/>
                <a:gd name="T17" fmla="*/ 20 h 45"/>
                <a:gd name="T18" fmla="*/ 12 w 24"/>
                <a:gd name="T19" fmla="*/ 20 h 45"/>
                <a:gd name="T20" fmla="*/ 17 w 24"/>
                <a:gd name="T21" fmla="*/ 24 h 45"/>
                <a:gd name="T22" fmla="*/ 19 w 24"/>
                <a:gd name="T23" fmla="*/ 35 h 45"/>
                <a:gd name="T24" fmla="*/ 16 w 24"/>
                <a:gd name="T25" fmla="*/ 40 h 45"/>
                <a:gd name="T26" fmla="*/ 16 w 24"/>
                <a:gd name="T27" fmla="*/ 40 h 45"/>
                <a:gd name="T28" fmla="*/ 10 w 24"/>
                <a:gd name="T29" fmla="*/ 36 h 45"/>
                <a:gd name="T30" fmla="*/ 9 w 24"/>
                <a:gd name="T31" fmla="*/ 31 h 45"/>
                <a:gd name="T32" fmla="*/ 5 w 24"/>
                <a:gd name="T33" fmla="*/ 30 h 45"/>
                <a:gd name="T34" fmla="*/ 6 w 24"/>
                <a:gd name="T35" fmla="*/ 37 h 45"/>
                <a:gd name="T36" fmla="*/ 16 w 24"/>
                <a:gd name="T37" fmla="*/ 44 h 45"/>
                <a:gd name="T38" fmla="*/ 13 w 24"/>
                <a:gd name="T39" fmla="*/ 28 h 45"/>
                <a:gd name="T40" fmla="*/ 15 w 24"/>
                <a:gd name="T41" fmla="*/ 28 h 45"/>
                <a:gd name="T42" fmla="*/ 14 w 24"/>
                <a:gd name="T43" fmla="*/ 24 h 45"/>
                <a:gd name="T44" fmla="*/ 13 w 24"/>
                <a:gd name="T45" fmla="*/ 24 h 45"/>
                <a:gd name="T46" fmla="*/ 12 w 24"/>
                <a:gd name="T47" fmla="*/ 24 h 45"/>
                <a:gd name="T48" fmla="*/ 7 w 24"/>
                <a:gd name="T49" fmla="*/ 21 h 45"/>
                <a:gd name="T50" fmla="*/ 5 w 24"/>
                <a:gd name="T51" fmla="*/ 10 h 45"/>
                <a:gd name="T52" fmla="*/ 9 w 24"/>
                <a:gd name="T53" fmla="*/ 4 h 45"/>
                <a:gd name="T54" fmla="*/ 9 w 24"/>
                <a:gd name="T55" fmla="*/ 4 h 45"/>
                <a:gd name="T56" fmla="*/ 14 w 24"/>
                <a:gd name="T57" fmla="*/ 8 h 45"/>
                <a:gd name="T58" fmla="*/ 15 w 24"/>
                <a:gd name="T59" fmla="*/ 13 h 45"/>
                <a:gd name="T60" fmla="*/ 20 w 24"/>
                <a:gd name="T61" fmla="*/ 15 h 45"/>
                <a:gd name="T62" fmla="*/ 18 w 24"/>
                <a:gd name="T63" fmla="*/ 7 h 45"/>
                <a:gd name="T64" fmla="*/ 8 w 24"/>
                <a:gd name="T65" fmla="*/ 0 h 45"/>
                <a:gd name="T66" fmla="*/ 8 w 24"/>
                <a:gd name="T67" fmla="*/ 1 h 45"/>
                <a:gd name="T68" fmla="*/ 1 w 24"/>
                <a:gd name="T69" fmla="*/ 11 h 45"/>
                <a:gd name="T70" fmla="*/ 3 w 24"/>
                <a:gd name="T71" fmla="*/ 21 h 45"/>
                <a:gd name="T72" fmla="*/ 13 w 24"/>
                <a:gd name="T73" fmla="*/ 2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" h="45">
                  <a:moveTo>
                    <a:pt x="16" y="44"/>
                  </a:moveTo>
                  <a:cubicBezTo>
                    <a:pt x="16" y="44"/>
                    <a:pt x="16" y="44"/>
                    <a:pt x="16" y="44"/>
                  </a:cubicBezTo>
                  <a:cubicBezTo>
                    <a:pt x="21" y="43"/>
                    <a:pt x="24" y="38"/>
                    <a:pt x="23" y="3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18"/>
                    <a:pt x="16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0" y="16"/>
                    <a:pt x="10" y="17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4" y="20"/>
                    <a:pt x="17" y="21"/>
                    <a:pt x="17" y="2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7"/>
                    <a:pt x="18" y="39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3" y="41"/>
                    <a:pt x="11" y="39"/>
                    <a:pt x="10" y="36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8" y="31"/>
                    <a:pt x="6" y="30"/>
                    <a:pt x="5" y="30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7" y="42"/>
                    <a:pt x="12" y="45"/>
                    <a:pt x="16" y="44"/>
                  </a:cubicBezTo>
                  <a:close/>
                  <a:moveTo>
                    <a:pt x="13" y="28"/>
                  </a:moveTo>
                  <a:cubicBezTo>
                    <a:pt x="14" y="28"/>
                    <a:pt x="14" y="28"/>
                    <a:pt x="15" y="28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0" y="25"/>
                    <a:pt x="8" y="23"/>
                    <a:pt x="7" y="2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7"/>
                    <a:pt x="6" y="5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1" y="4"/>
                    <a:pt x="14" y="6"/>
                    <a:pt x="14" y="8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7" y="13"/>
                    <a:pt x="18" y="14"/>
                    <a:pt x="20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3"/>
                    <a:pt x="13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3" y="1"/>
                    <a:pt x="0" y="6"/>
                    <a:pt x="1" y="1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6"/>
                    <a:pt x="9" y="29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27"/>
            <p:cNvSpPr/>
            <p:nvPr/>
          </p:nvSpPr>
          <p:spPr bwMode="auto">
            <a:xfrm>
              <a:off x="10639604" y="3106506"/>
              <a:ext cx="220207" cy="221675"/>
            </a:xfrm>
            <a:custGeom>
              <a:avLst/>
              <a:gdLst>
                <a:gd name="T0" fmla="*/ 29 w 92"/>
                <a:gd name="T1" fmla="*/ 18 h 92"/>
                <a:gd name="T2" fmla="*/ 92 w 92"/>
                <a:gd name="T3" fmla="*/ 0 h 92"/>
                <a:gd name="T4" fmla="*/ 92 w 92"/>
                <a:gd name="T5" fmla="*/ 6 h 92"/>
                <a:gd name="T6" fmla="*/ 92 w 92"/>
                <a:gd name="T7" fmla="*/ 18 h 92"/>
                <a:gd name="T8" fmla="*/ 92 w 92"/>
                <a:gd name="T9" fmla="*/ 67 h 92"/>
                <a:gd name="T10" fmla="*/ 72 w 92"/>
                <a:gd name="T11" fmla="*/ 81 h 92"/>
                <a:gd name="T12" fmla="*/ 52 w 92"/>
                <a:gd name="T13" fmla="*/ 67 h 92"/>
                <a:gd name="T14" fmla="*/ 72 w 92"/>
                <a:gd name="T15" fmla="*/ 52 h 92"/>
                <a:gd name="T16" fmla="*/ 80 w 92"/>
                <a:gd name="T17" fmla="*/ 54 h 92"/>
                <a:gd name="T18" fmla="*/ 80 w 92"/>
                <a:gd name="T19" fmla="*/ 24 h 92"/>
                <a:gd name="T20" fmla="*/ 40 w 92"/>
                <a:gd name="T21" fmla="*/ 35 h 92"/>
                <a:gd name="T22" fmla="*/ 40 w 92"/>
                <a:gd name="T23" fmla="*/ 78 h 92"/>
                <a:gd name="T24" fmla="*/ 20 w 92"/>
                <a:gd name="T25" fmla="*/ 92 h 92"/>
                <a:gd name="T26" fmla="*/ 0 w 92"/>
                <a:gd name="T27" fmla="*/ 78 h 92"/>
                <a:gd name="T28" fmla="*/ 20 w 92"/>
                <a:gd name="T29" fmla="*/ 64 h 92"/>
                <a:gd name="T30" fmla="*/ 29 w 92"/>
                <a:gd name="T31" fmla="*/ 65 h 92"/>
                <a:gd name="T32" fmla="*/ 29 w 92"/>
                <a:gd name="T33" fmla="*/ 35 h 92"/>
                <a:gd name="T34" fmla="*/ 29 w 92"/>
                <a:gd name="T35" fmla="*/ 1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2" h="92">
                  <a:moveTo>
                    <a:pt x="29" y="18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2" y="67"/>
                    <a:pt x="92" y="67"/>
                    <a:pt x="92" y="67"/>
                  </a:cubicBezTo>
                  <a:cubicBezTo>
                    <a:pt x="92" y="74"/>
                    <a:pt x="83" y="81"/>
                    <a:pt x="72" y="81"/>
                  </a:cubicBezTo>
                  <a:cubicBezTo>
                    <a:pt x="61" y="81"/>
                    <a:pt x="52" y="74"/>
                    <a:pt x="52" y="67"/>
                  </a:cubicBezTo>
                  <a:cubicBezTo>
                    <a:pt x="52" y="59"/>
                    <a:pt x="61" y="52"/>
                    <a:pt x="72" y="52"/>
                  </a:cubicBezTo>
                  <a:cubicBezTo>
                    <a:pt x="75" y="52"/>
                    <a:pt x="78" y="53"/>
                    <a:pt x="80" y="5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86"/>
                    <a:pt x="31" y="92"/>
                    <a:pt x="20" y="92"/>
                  </a:cubicBezTo>
                  <a:cubicBezTo>
                    <a:pt x="9" y="92"/>
                    <a:pt x="0" y="86"/>
                    <a:pt x="0" y="78"/>
                  </a:cubicBezTo>
                  <a:cubicBezTo>
                    <a:pt x="0" y="70"/>
                    <a:pt x="9" y="64"/>
                    <a:pt x="20" y="64"/>
                  </a:cubicBezTo>
                  <a:cubicBezTo>
                    <a:pt x="23" y="64"/>
                    <a:pt x="26" y="64"/>
                    <a:pt x="29" y="65"/>
                  </a:cubicBezTo>
                  <a:cubicBezTo>
                    <a:pt x="29" y="35"/>
                    <a:pt x="29" y="35"/>
                    <a:pt x="29" y="35"/>
                  </a:cubicBezTo>
                  <a:lnTo>
                    <a:pt x="29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28"/>
            <p:cNvSpPr>
              <a:spLocks noEditPoints="1"/>
            </p:cNvSpPr>
            <p:nvPr/>
          </p:nvSpPr>
          <p:spPr bwMode="auto">
            <a:xfrm>
              <a:off x="10817239" y="2622048"/>
              <a:ext cx="155614" cy="218739"/>
            </a:xfrm>
            <a:custGeom>
              <a:avLst/>
              <a:gdLst>
                <a:gd name="T0" fmla="*/ 38 w 65"/>
                <a:gd name="T1" fmla="*/ 46 h 91"/>
                <a:gd name="T2" fmla="*/ 46 w 65"/>
                <a:gd name="T3" fmla="*/ 26 h 91"/>
                <a:gd name="T4" fmla="*/ 52 w 65"/>
                <a:gd name="T5" fmla="*/ 33 h 91"/>
                <a:gd name="T6" fmla="*/ 47 w 65"/>
                <a:gd name="T7" fmla="*/ 46 h 91"/>
                <a:gd name="T8" fmla="*/ 52 w 65"/>
                <a:gd name="T9" fmla="*/ 59 h 91"/>
                <a:gd name="T10" fmla="*/ 45 w 65"/>
                <a:gd name="T11" fmla="*/ 65 h 91"/>
                <a:gd name="T12" fmla="*/ 38 w 65"/>
                <a:gd name="T13" fmla="*/ 46 h 91"/>
                <a:gd name="T14" fmla="*/ 32 w 65"/>
                <a:gd name="T15" fmla="*/ 78 h 91"/>
                <a:gd name="T16" fmla="*/ 19 w 65"/>
                <a:gd name="T17" fmla="*/ 46 h 91"/>
                <a:gd name="T18" fmla="*/ 33 w 65"/>
                <a:gd name="T19" fmla="*/ 13 h 91"/>
                <a:gd name="T20" fmla="*/ 39 w 65"/>
                <a:gd name="T21" fmla="*/ 20 h 91"/>
                <a:gd name="T22" fmla="*/ 39 w 65"/>
                <a:gd name="T23" fmla="*/ 20 h 91"/>
                <a:gd name="T24" fmla="*/ 28 w 65"/>
                <a:gd name="T25" fmla="*/ 46 h 91"/>
                <a:gd name="T26" fmla="*/ 39 w 65"/>
                <a:gd name="T27" fmla="*/ 72 h 91"/>
                <a:gd name="T28" fmla="*/ 32 w 65"/>
                <a:gd name="T29" fmla="*/ 78 h 91"/>
                <a:gd name="T30" fmla="*/ 6 w 65"/>
                <a:gd name="T31" fmla="*/ 20 h 91"/>
                <a:gd name="T32" fmla="*/ 20 w 65"/>
                <a:gd name="T33" fmla="*/ 0 h 91"/>
                <a:gd name="T34" fmla="*/ 20 w 65"/>
                <a:gd name="T35" fmla="*/ 0 h 91"/>
                <a:gd name="T36" fmla="*/ 27 w 65"/>
                <a:gd name="T37" fmla="*/ 6 h 91"/>
                <a:gd name="T38" fmla="*/ 10 w 65"/>
                <a:gd name="T39" fmla="*/ 45 h 91"/>
                <a:gd name="T40" fmla="*/ 26 w 65"/>
                <a:gd name="T41" fmla="*/ 85 h 91"/>
                <a:gd name="T42" fmla="*/ 19 w 65"/>
                <a:gd name="T43" fmla="*/ 91 h 91"/>
                <a:gd name="T44" fmla="*/ 5 w 65"/>
                <a:gd name="T45" fmla="*/ 70 h 91"/>
                <a:gd name="T46" fmla="*/ 1 w 65"/>
                <a:gd name="T47" fmla="*/ 45 h 91"/>
                <a:gd name="T48" fmla="*/ 6 w 65"/>
                <a:gd name="T49" fmla="*/ 20 h 91"/>
                <a:gd name="T50" fmla="*/ 61 w 65"/>
                <a:gd name="T51" fmla="*/ 51 h 91"/>
                <a:gd name="T52" fmla="*/ 65 w 65"/>
                <a:gd name="T53" fmla="*/ 46 h 91"/>
                <a:gd name="T54" fmla="*/ 61 w 65"/>
                <a:gd name="T55" fmla="*/ 41 h 91"/>
                <a:gd name="T56" fmla="*/ 56 w 65"/>
                <a:gd name="T57" fmla="*/ 46 h 91"/>
                <a:gd name="T58" fmla="*/ 61 w 65"/>
                <a:gd name="T59" fmla="*/ 5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" h="91">
                  <a:moveTo>
                    <a:pt x="38" y="46"/>
                  </a:moveTo>
                  <a:cubicBezTo>
                    <a:pt x="38" y="38"/>
                    <a:pt x="41" y="31"/>
                    <a:pt x="46" y="26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49" y="36"/>
                    <a:pt x="47" y="41"/>
                    <a:pt x="47" y="46"/>
                  </a:cubicBezTo>
                  <a:cubicBezTo>
                    <a:pt x="47" y="51"/>
                    <a:pt x="49" y="56"/>
                    <a:pt x="52" y="59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0" y="60"/>
                    <a:pt x="37" y="53"/>
                    <a:pt x="38" y="46"/>
                  </a:cubicBezTo>
                  <a:close/>
                  <a:moveTo>
                    <a:pt x="32" y="78"/>
                  </a:moveTo>
                  <a:cubicBezTo>
                    <a:pt x="24" y="69"/>
                    <a:pt x="19" y="58"/>
                    <a:pt x="19" y="46"/>
                  </a:cubicBezTo>
                  <a:cubicBezTo>
                    <a:pt x="19" y="33"/>
                    <a:pt x="24" y="22"/>
                    <a:pt x="33" y="13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2" y="27"/>
                    <a:pt x="28" y="36"/>
                    <a:pt x="28" y="46"/>
                  </a:cubicBezTo>
                  <a:cubicBezTo>
                    <a:pt x="28" y="55"/>
                    <a:pt x="32" y="65"/>
                    <a:pt x="39" y="72"/>
                  </a:cubicBezTo>
                  <a:lnTo>
                    <a:pt x="32" y="78"/>
                  </a:lnTo>
                  <a:close/>
                  <a:moveTo>
                    <a:pt x="6" y="20"/>
                  </a:moveTo>
                  <a:cubicBezTo>
                    <a:pt x="9" y="13"/>
                    <a:pt x="14" y="6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16" y="17"/>
                    <a:pt x="10" y="31"/>
                    <a:pt x="10" y="45"/>
                  </a:cubicBezTo>
                  <a:cubicBezTo>
                    <a:pt x="10" y="60"/>
                    <a:pt x="15" y="74"/>
                    <a:pt x="26" y="85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13" y="85"/>
                    <a:pt x="9" y="78"/>
                    <a:pt x="5" y="70"/>
                  </a:cubicBezTo>
                  <a:cubicBezTo>
                    <a:pt x="2" y="62"/>
                    <a:pt x="0" y="54"/>
                    <a:pt x="1" y="45"/>
                  </a:cubicBezTo>
                  <a:cubicBezTo>
                    <a:pt x="1" y="37"/>
                    <a:pt x="3" y="28"/>
                    <a:pt x="6" y="20"/>
                  </a:cubicBezTo>
                  <a:close/>
                  <a:moveTo>
                    <a:pt x="61" y="51"/>
                  </a:moveTo>
                  <a:cubicBezTo>
                    <a:pt x="63" y="51"/>
                    <a:pt x="65" y="49"/>
                    <a:pt x="65" y="46"/>
                  </a:cubicBezTo>
                  <a:cubicBezTo>
                    <a:pt x="65" y="44"/>
                    <a:pt x="63" y="41"/>
                    <a:pt x="61" y="41"/>
                  </a:cubicBezTo>
                  <a:cubicBezTo>
                    <a:pt x="58" y="41"/>
                    <a:pt x="56" y="43"/>
                    <a:pt x="56" y="46"/>
                  </a:cubicBezTo>
                  <a:cubicBezTo>
                    <a:pt x="56" y="49"/>
                    <a:pt x="58" y="51"/>
                    <a:pt x="61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29"/>
            <p:cNvSpPr>
              <a:spLocks noEditPoints="1"/>
            </p:cNvSpPr>
            <p:nvPr/>
          </p:nvSpPr>
          <p:spPr bwMode="auto">
            <a:xfrm>
              <a:off x="10759984" y="2856937"/>
              <a:ext cx="151209" cy="151209"/>
            </a:xfrm>
            <a:custGeom>
              <a:avLst/>
              <a:gdLst>
                <a:gd name="T0" fmla="*/ 63 w 103"/>
                <a:gd name="T1" fmla="*/ 27 h 103"/>
                <a:gd name="T2" fmla="*/ 65 w 103"/>
                <a:gd name="T3" fmla="*/ 2 h 103"/>
                <a:gd name="T4" fmla="*/ 19 w 103"/>
                <a:gd name="T5" fmla="*/ 0 h 103"/>
                <a:gd name="T6" fmla="*/ 1 w 103"/>
                <a:gd name="T7" fmla="*/ 20 h 103"/>
                <a:gd name="T8" fmla="*/ 0 w 103"/>
                <a:gd name="T9" fmla="*/ 77 h 103"/>
                <a:gd name="T10" fmla="*/ 39 w 103"/>
                <a:gd name="T11" fmla="*/ 77 h 103"/>
                <a:gd name="T12" fmla="*/ 37 w 103"/>
                <a:gd name="T13" fmla="*/ 102 h 103"/>
                <a:gd name="T14" fmla="*/ 101 w 103"/>
                <a:gd name="T15" fmla="*/ 103 h 103"/>
                <a:gd name="T16" fmla="*/ 103 w 103"/>
                <a:gd name="T17" fmla="*/ 27 h 103"/>
                <a:gd name="T18" fmla="*/ 63 w 103"/>
                <a:gd name="T19" fmla="*/ 27 h 103"/>
                <a:gd name="T20" fmla="*/ 19 w 103"/>
                <a:gd name="T21" fmla="*/ 10 h 103"/>
                <a:gd name="T22" fmla="*/ 19 w 103"/>
                <a:gd name="T23" fmla="*/ 20 h 103"/>
                <a:gd name="T24" fmla="*/ 9 w 103"/>
                <a:gd name="T25" fmla="*/ 20 h 103"/>
                <a:gd name="T26" fmla="*/ 19 w 103"/>
                <a:gd name="T27" fmla="*/ 10 h 103"/>
                <a:gd name="T28" fmla="*/ 6 w 103"/>
                <a:gd name="T29" fmla="*/ 71 h 103"/>
                <a:gd name="T30" fmla="*/ 6 w 103"/>
                <a:gd name="T31" fmla="*/ 27 h 103"/>
                <a:gd name="T32" fmla="*/ 26 w 103"/>
                <a:gd name="T33" fmla="*/ 27 h 103"/>
                <a:gd name="T34" fmla="*/ 26 w 103"/>
                <a:gd name="T35" fmla="*/ 7 h 103"/>
                <a:gd name="T36" fmla="*/ 58 w 103"/>
                <a:gd name="T37" fmla="*/ 7 h 103"/>
                <a:gd name="T38" fmla="*/ 58 w 103"/>
                <a:gd name="T39" fmla="*/ 27 h 103"/>
                <a:gd name="T40" fmla="*/ 39 w 103"/>
                <a:gd name="T41" fmla="*/ 46 h 103"/>
                <a:gd name="T42" fmla="*/ 39 w 103"/>
                <a:gd name="T43" fmla="*/ 71 h 103"/>
                <a:gd name="T44" fmla="*/ 6 w 103"/>
                <a:gd name="T45" fmla="*/ 71 h 103"/>
                <a:gd name="T46" fmla="*/ 57 w 103"/>
                <a:gd name="T47" fmla="*/ 36 h 103"/>
                <a:gd name="T48" fmla="*/ 57 w 103"/>
                <a:gd name="T49" fmla="*/ 46 h 103"/>
                <a:gd name="T50" fmla="*/ 47 w 103"/>
                <a:gd name="T51" fmla="*/ 46 h 103"/>
                <a:gd name="T52" fmla="*/ 57 w 103"/>
                <a:gd name="T53" fmla="*/ 36 h 103"/>
                <a:gd name="T54" fmla="*/ 94 w 103"/>
                <a:gd name="T55" fmla="*/ 97 h 103"/>
                <a:gd name="T56" fmla="*/ 44 w 103"/>
                <a:gd name="T57" fmla="*/ 97 h 103"/>
                <a:gd name="T58" fmla="*/ 45 w 103"/>
                <a:gd name="T59" fmla="*/ 51 h 103"/>
                <a:gd name="T60" fmla="*/ 63 w 103"/>
                <a:gd name="T61" fmla="*/ 53 h 103"/>
                <a:gd name="T62" fmla="*/ 63 w 103"/>
                <a:gd name="T63" fmla="*/ 33 h 103"/>
                <a:gd name="T64" fmla="*/ 96 w 103"/>
                <a:gd name="T65" fmla="*/ 33 h 103"/>
                <a:gd name="T66" fmla="*/ 94 w 103"/>
                <a:gd name="T67" fmla="*/ 9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3" h="103">
                  <a:moveTo>
                    <a:pt x="63" y="27"/>
                  </a:moveTo>
                  <a:lnTo>
                    <a:pt x="65" y="2"/>
                  </a:lnTo>
                  <a:lnTo>
                    <a:pt x="19" y="0"/>
                  </a:lnTo>
                  <a:lnTo>
                    <a:pt x="1" y="20"/>
                  </a:lnTo>
                  <a:lnTo>
                    <a:pt x="0" y="77"/>
                  </a:lnTo>
                  <a:lnTo>
                    <a:pt x="39" y="77"/>
                  </a:lnTo>
                  <a:lnTo>
                    <a:pt x="37" y="102"/>
                  </a:lnTo>
                  <a:lnTo>
                    <a:pt x="101" y="103"/>
                  </a:lnTo>
                  <a:lnTo>
                    <a:pt x="103" y="27"/>
                  </a:lnTo>
                  <a:lnTo>
                    <a:pt x="63" y="27"/>
                  </a:lnTo>
                  <a:close/>
                  <a:moveTo>
                    <a:pt x="19" y="10"/>
                  </a:moveTo>
                  <a:lnTo>
                    <a:pt x="19" y="20"/>
                  </a:lnTo>
                  <a:lnTo>
                    <a:pt x="9" y="20"/>
                  </a:lnTo>
                  <a:lnTo>
                    <a:pt x="19" y="10"/>
                  </a:lnTo>
                  <a:close/>
                  <a:moveTo>
                    <a:pt x="6" y="71"/>
                  </a:moveTo>
                  <a:lnTo>
                    <a:pt x="6" y="27"/>
                  </a:lnTo>
                  <a:lnTo>
                    <a:pt x="26" y="27"/>
                  </a:lnTo>
                  <a:lnTo>
                    <a:pt x="26" y="7"/>
                  </a:lnTo>
                  <a:lnTo>
                    <a:pt x="58" y="7"/>
                  </a:lnTo>
                  <a:lnTo>
                    <a:pt x="58" y="27"/>
                  </a:lnTo>
                  <a:lnTo>
                    <a:pt x="39" y="46"/>
                  </a:lnTo>
                  <a:lnTo>
                    <a:pt x="39" y="71"/>
                  </a:lnTo>
                  <a:lnTo>
                    <a:pt x="6" y="71"/>
                  </a:lnTo>
                  <a:close/>
                  <a:moveTo>
                    <a:pt x="57" y="36"/>
                  </a:moveTo>
                  <a:lnTo>
                    <a:pt x="57" y="46"/>
                  </a:lnTo>
                  <a:lnTo>
                    <a:pt x="47" y="46"/>
                  </a:lnTo>
                  <a:lnTo>
                    <a:pt x="57" y="36"/>
                  </a:lnTo>
                  <a:close/>
                  <a:moveTo>
                    <a:pt x="94" y="97"/>
                  </a:moveTo>
                  <a:lnTo>
                    <a:pt x="44" y="97"/>
                  </a:lnTo>
                  <a:lnTo>
                    <a:pt x="45" y="51"/>
                  </a:lnTo>
                  <a:lnTo>
                    <a:pt x="63" y="53"/>
                  </a:lnTo>
                  <a:lnTo>
                    <a:pt x="63" y="33"/>
                  </a:lnTo>
                  <a:lnTo>
                    <a:pt x="96" y="33"/>
                  </a:lnTo>
                  <a:lnTo>
                    <a:pt x="94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30"/>
            <p:cNvSpPr>
              <a:spLocks noEditPoints="1"/>
            </p:cNvSpPr>
            <p:nvPr/>
          </p:nvSpPr>
          <p:spPr bwMode="auto">
            <a:xfrm>
              <a:off x="10564734" y="3941826"/>
              <a:ext cx="245165" cy="208464"/>
            </a:xfrm>
            <a:custGeom>
              <a:avLst/>
              <a:gdLst>
                <a:gd name="T0" fmla="*/ 76 w 102"/>
                <a:gd name="T1" fmla="*/ 1 h 87"/>
                <a:gd name="T2" fmla="*/ 7 w 102"/>
                <a:gd name="T3" fmla="*/ 22 h 87"/>
                <a:gd name="T4" fmla="*/ 1 w 102"/>
                <a:gd name="T5" fmla="*/ 32 h 87"/>
                <a:gd name="T6" fmla="*/ 15 w 102"/>
                <a:gd name="T7" fmla="*/ 80 h 87"/>
                <a:gd name="T8" fmla="*/ 26 w 102"/>
                <a:gd name="T9" fmla="*/ 86 h 87"/>
                <a:gd name="T10" fmla="*/ 95 w 102"/>
                <a:gd name="T11" fmla="*/ 65 h 87"/>
                <a:gd name="T12" fmla="*/ 101 w 102"/>
                <a:gd name="T13" fmla="*/ 55 h 87"/>
                <a:gd name="T14" fmla="*/ 87 w 102"/>
                <a:gd name="T15" fmla="*/ 7 h 87"/>
                <a:gd name="T16" fmla="*/ 76 w 102"/>
                <a:gd name="T17" fmla="*/ 1 h 87"/>
                <a:gd name="T18" fmla="*/ 8 w 102"/>
                <a:gd name="T19" fmla="*/ 27 h 87"/>
                <a:gd name="T20" fmla="*/ 78 w 102"/>
                <a:gd name="T21" fmla="*/ 7 h 87"/>
                <a:gd name="T22" fmla="*/ 81 w 102"/>
                <a:gd name="T23" fmla="*/ 8 h 87"/>
                <a:gd name="T24" fmla="*/ 84 w 102"/>
                <a:gd name="T25" fmla="*/ 17 h 87"/>
                <a:gd name="T26" fmla="*/ 9 w 102"/>
                <a:gd name="T27" fmla="*/ 38 h 87"/>
                <a:gd name="T28" fmla="*/ 7 w 102"/>
                <a:gd name="T29" fmla="*/ 30 h 87"/>
                <a:gd name="T30" fmla="*/ 8 w 102"/>
                <a:gd name="T31" fmla="*/ 27 h 87"/>
                <a:gd name="T32" fmla="*/ 94 w 102"/>
                <a:gd name="T33" fmla="*/ 60 h 87"/>
                <a:gd name="T34" fmla="*/ 24 w 102"/>
                <a:gd name="T35" fmla="*/ 80 h 87"/>
                <a:gd name="T36" fmla="*/ 21 w 102"/>
                <a:gd name="T37" fmla="*/ 78 h 87"/>
                <a:gd name="T38" fmla="*/ 14 w 102"/>
                <a:gd name="T39" fmla="*/ 54 h 87"/>
                <a:gd name="T40" fmla="*/ 88 w 102"/>
                <a:gd name="T41" fmla="*/ 33 h 87"/>
                <a:gd name="T42" fmla="*/ 95 w 102"/>
                <a:gd name="T43" fmla="*/ 57 h 87"/>
                <a:gd name="T44" fmla="*/ 94 w 102"/>
                <a:gd name="T45" fmla="*/ 60 h 87"/>
                <a:gd name="T46" fmla="*/ 22 w 102"/>
                <a:gd name="T47" fmla="*/ 64 h 87"/>
                <a:gd name="T48" fmla="*/ 27 w 102"/>
                <a:gd name="T49" fmla="*/ 62 h 87"/>
                <a:gd name="T50" fmla="*/ 31 w 102"/>
                <a:gd name="T51" fmla="*/ 73 h 87"/>
                <a:gd name="T52" fmla="*/ 25 w 102"/>
                <a:gd name="T53" fmla="*/ 74 h 87"/>
                <a:gd name="T54" fmla="*/ 22 w 102"/>
                <a:gd name="T55" fmla="*/ 64 h 87"/>
                <a:gd name="T56" fmla="*/ 33 w 102"/>
                <a:gd name="T57" fmla="*/ 60 h 87"/>
                <a:gd name="T58" fmla="*/ 38 w 102"/>
                <a:gd name="T59" fmla="*/ 59 h 87"/>
                <a:gd name="T60" fmla="*/ 41 w 102"/>
                <a:gd name="T61" fmla="*/ 70 h 87"/>
                <a:gd name="T62" fmla="*/ 36 w 102"/>
                <a:gd name="T63" fmla="*/ 71 h 87"/>
                <a:gd name="T64" fmla="*/ 33 w 102"/>
                <a:gd name="T65" fmla="*/ 60 h 87"/>
                <a:gd name="T66" fmla="*/ 43 w 102"/>
                <a:gd name="T67" fmla="*/ 57 h 87"/>
                <a:gd name="T68" fmla="*/ 49 w 102"/>
                <a:gd name="T69" fmla="*/ 56 h 87"/>
                <a:gd name="T70" fmla="*/ 52 w 102"/>
                <a:gd name="T71" fmla="*/ 66 h 87"/>
                <a:gd name="T72" fmla="*/ 47 w 102"/>
                <a:gd name="T73" fmla="*/ 68 h 87"/>
                <a:gd name="T74" fmla="*/ 43 w 102"/>
                <a:gd name="T75" fmla="*/ 5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2" h="87">
                  <a:moveTo>
                    <a:pt x="76" y="1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2" y="23"/>
                    <a:pt x="0" y="28"/>
                    <a:pt x="1" y="3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7" y="84"/>
                    <a:pt x="21" y="87"/>
                    <a:pt x="26" y="86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100" y="64"/>
                    <a:pt x="102" y="59"/>
                    <a:pt x="101" y="55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5" y="3"/>
                    <a:pt x="81" y="0"/>
                    <a:pt x="76" y="1"/>
                  </a:cubicBezTo>
                  <a:close/>
                  <a:moveTo>
                    <a:pt x="8" y="27"/>
                  </a:moveTo>
                  <a:cubicBezTo>
                    <a:pt x="78" y="7"/>
                    <a:pt x="78" y="7"/>
                    <a:pt x="78" y="7"/>
                  </a:cubicBezTo>
                  <a:cubicBezTo>
                    <a:pt x="79" y="6"/>
                    <a:pt x="81" y="7"/>
                    <a:pt x="81" y="8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6" y="29"/>
                    <a:pt x="7" y="27"/>
                    <a:pt x="8" y="27"/>
                  </a:cubicBezTo>
                  <a:close/>
                  <a:moveTo>
                    <a:pt x="94" y="6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23" y="81"/>
                    <a:pt x="21" y="80"/>
                    <a:pt x="21" y="78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88" y="33"/>
                    <a:pt x="88" y="33"/>
                    <a:pt x="88" y="33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6" y="58"/>
                    <a:pt x="95" y="60"/>
                    <a:pt x="94" y="60"/>
                  </a:cubicBezTo>
                  <a:close/>
                  <a:moveTo>
                    <a:pt x="22" y="64"/>
                  </a:moveTo>
                  <a:cubicBezTo>
                    <a:pt x="27" y="62"/>
                    <a:pt x="27" y="62"/>
                    <a:pt x="27" y="62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25" y="74"/>
                    <a:pt x="25" y="74"/>
                    <a:pt x="25" y="74"/>
                  </a:cubicBezTo>
                  <a:lnTo>
                    <a:pt x="22" y="64"/>
                  </a:lnTo>
                  <a:close/>
                  <a:moveTo>
                    <a:pt x="33" y="60"/>
                  </a:moveTo>
                  <a:cubicBezTo>
                    <a:pt x="38" y="59"/>
                    <a:pt x="38" y="59"/>
                    <a:pt x="38" y="59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36" y="71"/>
                    <a:pt x="36" y="71"/>
                    <a:pt x="36" y="71"/>
                  </a:cubicBezTo>
                  <a:lnTo>
                    <a:pt x="33" y="60"/>
                  </a:lnTo>
                  <a:close/>
                  <a:moveTo>
                    <a:pt x="43" y="57"/>
                  </a:moveTo>
                  <a:cubicBezTo>
                    <a:pt x="49" y="56"/>
                    <a:pt x="49" y="56"/>
                    <a:pt x="49" y="5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47" y="68"/>
                    <a:pt x="47" y="68"/>
                    <a:pt x="47" y="68"/>
                  </a:cubicBezTo>
                  <a:lnTo>
                    <a:pt x="43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31"/>
            <p:cNvSpPr/>
            <p:nvPr/>
          </p:nvSpPr>
          <p:spPr bwMode="auto">
            <a:xfrm>
              <a:off x="10655754" y="2423861"/>
              <a:ext cx="221676" cy="229016"/>
            </a:xfrm>
            <a:custGeom>
              <a:avLst/>
              <a:gdLst>
                <a:gd name="T0" fmla="*/ 65 w 92"/>
                <a:gd name="T1" fmla="*/ 96 h 96"/>
                <a:gd name="T2" fmla="*/ 36 w 92"/>
                <a:gd name="T3" fmla="*/ 49 h 96"/>
                <a:gd name="T4" fmla="*/ 36 w 92"/>
                <a:gd name="T5" fmla="*/ 72 h 96"/>
                <a:gd name="T6" fmla="*/ 0 w 92"/>
                <a:gd name="T7" fmla="*/ 36 h 96"/>
                <a:gd name="T8" fmla="*/ 36 w 92"/>
                <a:gd name="T9" fmla="*/ 0 h 96"/>
                <a:gd name="T10" fmla="*/ 36 w 92"/>
                <a:gd name="T11" fmla="*/ 24 h 96"/>
                <a:gd name="T12" fmla="*/ 65 w 92"/>
                <a:gd name="T1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96">
                  <a:moveTo>
                    <a:pt x="65" y="96"/>
                  </a:moveTo>
                  <a:cubicBezTo>
                    <a:pt x="76" y="77"/>
                    <a:pt x="78" y="48"/>
                    <a:pt x="36" y="49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86" y="22"/>
                    <a:pt x="92" y="68"/>
                    <a:pt x="65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Freeform 32"/>
            <p:cNvSpPr>
              <a:spLocks noEditPoints="1"/>
            </p:cNvSpPr>
            <p:nvPr/>
          </p:nvSpPr>
          <p:spPr bwMode="auto">
            <a:xfrm>
              <a:off x="10591159" y="2598560"/>
              <a:ext cx="206996" cy="146805"/>
            </a:xfrm>
            <a:custGeom>
              <a:avLst/>
              <a:gdLst>
                <a:gd name="T0" fmla="*/ 70 w 86"/>
                <a:gd name="T1" fmla="*/ 58 h 61"/>
                <a:gd name="T2" fmla="*/ 75 w 86"/>
                <a:gd name="T3" fmla="*/ 49 h 61"/>
                <a:gd name="T4" fmla="*/ 80 w 86"/>
                <a:gd name="T5" fmla="*/ 41 h 61"/>
                <a:gd name="T6" fmla="*/ 85 w 86"/>
                <a:gd name="T7" fmla="*/ 32 h 61"/>
                <a:gd name="T8" fmla="*/ 83 w 86"/>
                <a:gd name="T9" fmla="*/ 25 h 61"/>
                <a:gd name="T10" fmla="*/ 65 w 86"/>
                <a:gd name="T11" fmla="*/ 9 h 61"/>
                <a:gd name="T12" fmla="*/ 58 w 86"/>
                <a:gd name="T13" fmla="*/ 9 h 61"/>
                <a:gd name="T14" fmla="*/ 50 w 86"/>
                <a:gd name="T15" fmla="*/ 17 h 61"/>
                <a:gd name="T16" fmla="*/ 49 w 86"/>
                <a:gd name="T17" fmla="*/ 18 h 61"/>
                <a:gd name="T18" fmla="*/ 17 w 86"/>
                <a:gd name="T19" fmla="*/ 0 h 61"/>
                <a:gd name="T20" fmla="*/ 0 w 86"/>
                <a:gd name="T21" fmla="*/ 3 h 61"/>
                <a:gd name="T22" fmla="*/ 4 w 86"/>
                <a:gd name="T23" fmla="*/ 16 h 61"/>
                <a:gd name="T24" fmla="*/ 9 w 86"/>
                <a:gd name="T25" fmla="*/ 15 h 61"/>
                <a:gd name="T26" fmla="*/ 11 w 86"/>
                <a:gd name="T27" fmla="*/ 24 h 61"/>
                <a:gd name="T28" fmla="*/ 20 w 86"/>
                <a:gd name="T29" fmla="*/ 21 h 61"/>
                <a:gd name="T30" fmla="*/ 23 w 86"/>
                <a:gd name="T31" fmla="*/ 30 h 61"/>
                <a:gd name="T32" fmla="*/ 32 w 86"/>
                <a:gd name="T33" fmla="*/ 27 h 61"/>
                <a:gd name="T34" fmla="*/ 35 w 86"/>
                <a:gd name="T35" fmla="*/ 36 h 61"/>
                <a:gd name="T36" fmla="*/ 39 w 86"/>
                <a:gd name="T37" fmla="*/ 35 h 61"/>
                <a:gd name="T38" fmla="*/ 39 w 86"/>
                <a:gd name="T39" fmla="*/ 36 h 61"/>
                <a:gd name="T40" fmla="*/ 37 w 86"/>
                <a:gd name="T41" fmla="*/ 47 h 61"/>
                <a:gd name="T42" fmla="*/ 41 w 86"/>
                <a:gd name="T43" fmla="*/ 53 h 61"/>
                <a:gd name="T44" fmla="*/ 64 w 86"/>
                <a:gd name="T45" fmla="*/ 61 h 61"/>
                <a:gd name="T46" fmla="*/ 70 w 86"/>
                <a:gd name="T47" fmla="*/ 58 h 61"/>
                <a:gd name="T48" fmla="*/ 15 w 86"/>
                <a:gd name="T49" fmla="*/ 10 h 61"/>
                <a:gd name="T50" fmla="*/ 18 w 86"/>
                <a:gd name="T51" fmla="*/ 6 h 61"/>
                <a:gd name="T52" fmla="*/ 46 w 86"/>
                <a:gd name="T53" fmla="*/ 21 h 61"/>
                <a:gd name="T54" fmla="*/ 43 w 86"/>
                <a:gd name="T55" fmla="*/ 25 h 61"/>
                <a:gd name="T56" fmla="*/ 15 w 86"/>
                <a:gd name="T57" fmla="*/ 10 h 61"/>
                <a:gd name="T58" fmla="*/ 61 w 86"/>
                <a:gd name="T59" fmla="*/ 54 h 61"/>
                <a:gd name="T60" fmla="*/ 57 w 86"/>
                <a:gd name="T61" fmla="*/ 52 h 61"/>
                <a:gd name="T62" fmla="*/ 56 w 86"/>
                <a:gd name="T63" fmla="*/ 49 h 61"/>
                <a:gd name="T64" fmla="*/ 69 w 86"/>
                <a:gd name="T65" fmla="*/ 24 h 61"/>
                <a:gd name="T66" fmla="*/ 72 w 86"/>
                <a:gd name="T67" fmla="*/ 23 h 61"/>
                <a:gd name="T68" fmla="*/ 77 w 86"/>
                <a:gd name="T69" fmla="*/ 26 h 61"/>
                <a:gd name="T70" fmla="*/ 77 w 86"/>
                <a:gd name="T71" fmla="*/ 29 h 61"/>
                <a:gd name="T72" fmla="*/ 64 w 86"/>
                <a:gd name="T73" fmla="*/ 53 h 61"/>
                <a:gd name="T74" fmla="*/ 61 w 86"/>
                <a:gd name="T75" fmla="*/ 5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61">
                  <a:moveTo>
                    <a:pt x="70" y="58"/>
                  </a:moveTo>
                  <a:cubicBezTo>
                    <a:pt x="75" y="49"/>
                    <a:pt x="75" y="49"/>
                    <a:pt x="75" y="49"/>
                  </a:cubicBezTo>
                  <a:cubicBezTo>
                    <a:pt x="77" y="47"/>
                    <a:pt x="79" y="43"/>
                    <a:pt x="80" y="41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6" y="29"/>
                    <a:pt x="85" y="26"/>
                    <a:pt x="83" y="25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3" y="7"/>
                    <a:pt x="60" y="8"/>
                    <a:pt x="58" y="9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7"/>
                    <a:pt x="49" y="18"/>
                    <a:pt x="49" y="1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9" y="36"/>
                    <a:pt x="39" y="36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50"/>
                    <a:pt x="38" y="53"/>
                    <a:pt x="41" y="53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6" y="61"/>
                    <a:pt x="69" y="60"/>
                    <a:pt x="70" y="58"/>
                  </a:cubicBezTo>
                  <a:close/>
                  <a:moveTo>
                    <a:pt x="15" y="10"/>
                  </a:moveTo>
                  <a:cubicBezTo>
                    <a:pt x="18" y="6"/>
                    <a:pt x="18" y="6"/>
                    <a:pt x="18" y="6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3" y="25"/>
                    <a:pt x="43" y="25"/>
                    <a:pt x="43" y="25"/>
                  </a:cubicBezTo>
                  <a:lnTo>
                    <a:pt x="15" y="10"/>
                  </a:lnTo>
                  <a:close/>
                  <a:moveTo>
                    <a:pt x="61" y="54"/>
                  </a:moveTo>
                  <a:cubicBezTo>
                    <a:pt x="57" y="52"/>
                    <a:pt x="57" y="52"/>
                    <a:pt x="57" y="52"/>
                  </a:cubicBezTo>
                  <a:cubicBezTo>
                    <a:pt x="56" y="51"/>
                    <a:pt x="55" y="50"/>
                    <a:pt x="56" y="49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70" y="23"/>
                    <a:pt x="71" y="23"/>
                    <a:pt x="72" y="23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8" y="26"/>
                    <a:pt x="78" y="28"/>
                    <a:pt x="77" y="29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4" y="54"/>
                    <a:pt x="62" y="55"/>
                    <a:pt x="61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Freeform 33"/>
            <p:cNvSpPr>
              <a:spLocks noEditPoints="1"/>
            </p:cNvSpPr>
            <p:nvPr/>
          </p:nvSpPr>
          <p:spPr bwMode="auto">
            <a:xfrm>
              <a:off x="10447290" y="3814106"/>
              <a:ext cx="165890" cy="143869"/>
            </a:xfrm>
            <a:custGeom>
              <a:avLst/>
              <a:gdLst>
                <a:gd name="T0" fmla="*/ 56 w 69"/>
                <a:gd name="T1" fmla="*/ 0 h 60"/>
                <a:gd name="T2" fmla="*/ 13 w 69"/>
                <a:gd name="T3" fmla="*/ 0 h 60"/>
                <a:gd name="T4" fmla="*/ 0 w 69"/>
                <a:gd name="T5" fmla="*/ 13 h 60"/>
                <a:gd name="T6" fmla="*/ 0 w 69"/>
                <a:gd name="T7" fmla="*/ 58 h 60"/>
                <a:gd name="T8" fmla="*/ 2 w 69"/>
                <a:gd name="T9" fmla="*/ 60 h 60"/>
                <a:gd name="T10" fmla="*/ 66 w 69"/>
                <a:gd name="T11" fmla="*/ 60 h 60"/>
                <a:gd name="T12" fmla="*/ 69 w 69"/>
                <a:gd name="T13" fmla="*/ 58 h 60"/>
                <a:gd name="T14" fmla="*/ 69 w 69"/>
                <a:gd name="T15" fmla="*/ 13 h 60"/>
                <a:gd name="T16" fmla="*/ 56 w 69"/>
                <a:gd name="T17" fmla="*/ 0 h 60"/>
                <a:gd name="T18" fmla="*/ 34 w 69"/>
                <a:gd name="T19" fmla="*/ 51 h 60"/>
                <a:gd name="T20" fmla="*/ 13 w 69"/>
                <a:gd name="T21" fmla="*/ 34 h 60"/>
                <a:gd name="T22" fmla="*/ 26 w 69"/>
                <a:gd name="T23" fmla="*/ 34 h 60"/>
                <a:gd name="T24" fmla="*/ 26 w 69"/>
                <a:gd name="T25" fmla="*/ 21 h 60"/>
                <a:gd name="T26" fmla="*/ 43 w 69"/>
                <a:gd name="T27" fmla="*/ 21 h 60"/>
                <a:gd name="T28" fmla="*/ 43 w 69"/>
                <a:gd name="T29" fmla="*/ 34 h 60"/>
                <a:gd name="T30" fmla="*/ 56 w 69"/>
                <a:gd name="T31" fmla="*/ 34 h 60"/>
                <a:gd name="T32" fmla="*/ 34 w 69"/>
                <a:gd name="T33" fmla="*/ 51 h 60"/>
                <a:gd name="T34" fmla="*/ 10 w 69"/>
                <a:gd name="T35" fmla="*/ 9 h 60"/>
                <a:gd name="T36" fmla="*/ 15 w 69"/>
                <a:gd name="T37" fmla="*/ 4 h 60"/>
                <a:gd name="T38" fmla="*/ 54 w 69"/>
                <a:gd name="T39" fmla="*/ 4 h 60"/>
                <a:gd name="T40" fmla="*/ 58 w 69"/>
                <a:gd name="T41" fmla="*/ 9 h 60"/>
                <a:gd name="T42" fmla="*/ 10 w 69"/>
                <a:gd name="T43" fmla="*/ 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60">
                  <a:moveTo>
                    <a:pt x="56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1" y="60"/>
                    <a:pt x="2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8" y="60"/>
                    <a:pt x="69" y="59"/>
                    <a:pt x="69" y="58"/>
                  </a:cubicBezTo>
                  <a:cubicBezTo>
                    <a:pt x="69" y="13"/>
                    <a:pt x="69" y="13"/>
                    <a:pt x="69" y="13"/>
                  </a:cubicBezTo>
                  <a:lnTo>
                    <a:pt x="56" y="0"/>
                  </a:lnTo>
                  <a:close/>
                  <a:moveTo>
                    <a:pt x="34" y="51"/>
                  </a:moveTo>
                  <a:cubicBezTo>
                    <a:pt x="13" y="34"/>
                    <a:pt x="13" y="34"/>
                    <a:pt x="13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56" y="34"/>
                    <a:pt x="56" y="34"/>
                    <a:pt x="56" y="34"/>
                  </a:cubicBezTo>
                  <a:lnTo>
                    <a:pt x="34" y="51"/>
                  </a:lnTo>
                  <a:close/>
                  <a:moveTo>
                    <a:pt x="10" y="9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8" y="9"/>
                    <a:pt x="58" y="9"/>
                    <a:pt x="58" y="9"/>
                  </a:cubicBezTo>
                  <a:lnTo>
                    <a:pt x="1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7" name="Freeform 34"/>
            <p:cNvSpPr>
              <a:spLocks noEditPoints="1"/>
            </p:cNvSpPr>
            <p:nvPr/>
          </p:nvSpPr>
          <p:spPr bwMode="auto">
            <a:xfrm>
              <a:off x="10677774" y="2219802"/>
              <a:ext cx="136529" cy="186442"/>
            </a:xfrm>
            <a:custGeom>
              <a:avLst/>
              <a:gdLst>
                <a:gd name="T0" fmla="*/ 57 w 57"/>
                <a:gd name="T1" fmla="*/ 48 h 78"/>
                <a:gd name="T2" fmla="*/ 57 w 57"/>
                <a:gd name="T3" fmla="*/ 48 h 78"/>
                <a:gd name="T4" fmla="*/ 57 w 57"/>
                <a:gd name="T5" fmla="*/ 48 h 78"/>
                <a:gd name="T6" fmla="*/ 28 w 57"/>
                <a:gd name="T7" fmla="*/ 0 h 78"/>
                <a:gd name="T8" fmla="*/ 0 w 57"/>
                <a:gd name="T9" fmla="*/ 48 h 78"/>
                <a:gd name="T10" fmla="*/ 0 w 57"/>
                <a:gd name="T11" fmla="*/ 48 h 78"/>
                <a:gd name="T12" fmla="*/ 0 w 57"/>
                <a:gd name="T13" fmla="*/ 48 h 78"/>
                <a:gd name="T14" fmla="*/ 0 w 57"/>
                <a:gd name="T15" fmla="*/ 49 h 78"/>
                <a:gd name="T16" fmla="*/ 0 w 57"/>
                <a:gd name="T17" fmla="*/ 49 h 78"/>
                <a:gd name="T18" fmla="*/ 0 w 57"/>
                <a:gd name="T19" fmla="*/ 49 h 78"/>
                <a:gd name="T20" fmla="*/ 28 w 57"/>
                <a:gd name="T21" fmla="*/ 78 h 78"/>
                <a:gd name="T22" fmla="*/ 57 w 57"/>
                <a:gd name="T23" fmla="*/ 49 h 78"/>
                <a:gd name="T24" fmla="*/ 57 w 57"/>
                <a:gd name="T25" fmla="*/ 49 h 78"/>
                <a:gd name="T26" fmla="*/ 57 w 57"/>
                <a:gd name="T27" fmla="*/ 49 h 78"/>
                <a:gd name="T28" fmla="*/ 57 w 57"/>
                <a:gd name="T29" fmla="*/ 48 h 78"/>
                <a:gd name="T30" fmla="*/ 48 w 57"/>
                <a:gd name="T31" fmla="*/ 49 h 78"/>
                <a:gd name="T32" fmla="*/ 48 w 57"/>
                <a:gd name="T33" fmla="*/ 49 h 78"/>
                <a:gd name="T34" fmla="*/ 42 w 57"/>
                <a:gd name="T35" fmla="*/ 62 h 78"/>
                <a:gd name="T36" fmla="*/ 28 w 57"/>
                <a:gd name="T37" fmla="*/ 68 h 78"/>
                <a:gd name="T38" fmla="*/ 26 w 57"/>
                <a:gd name="T39" fmla="*/ 68 h 78"/>
                <a:gd name="T40" fmla="*/ 43 w 57"/>
                <a:gd name="T41" fmla="*/ 37 h 78"/>
                <a:gd name="T42" fmla="*/ 43 w 57"/>
                <a:gd name="T43" fmla="*/ 33 h 78"/>
                <a:gd name="T44" fmla="*/ 48 w 57"/>
                <a:gd name="T45" fmla="*/ 48 h 78"/>
                <a:gd name="T46" fmla="*/ 48 w 57"/>
                <a:gd name="T47" fmla="*/ 48 h 78"/>
                <a:gd name="T48" fmla="*/ 48 w 57"/>
                <a:gd name="T49" fmla="*/ 48 h 78"/>
                <a:gd name="T50" fmla="*/ 48 w 57"/>
                <a:gd name="T51" fmla="*/ 48 h 78"/>
                <a:gd name="T52" fmla="*/ 48 w 57"/>
                <a:gd name="T53" fmla="*/ 49 h 78"/>
                <a:gd name="T54" fmla="*/ 48 w 57"/>
                <a:gd name="T55" fmla="*/ 4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" h="78">
                  <a:moveTo>
                    <a:pt x="57" y="48"/>
                  </a:move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24"/>
                    <a:pt x="28" y="0"/>
                    <a:pt x="28" y="0"/>
                  </a:cubicBezTo>
                  <a:cubicBezTo>
                    <a:pt x="28" y="0"/>
                    <a:pt x="0" y="24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5"/>
                    <a:pt x="13" y="78"/>
                    <a:pt x="28" y="78"/>
                  </a:cubicBezTo>
                  <a:cubicBezTo>
                    <a:pt x="44" y="78"/>
                    <a:pt x="57" y="65"/>
                    <a:pt x="57" y="49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7" y="48"/>
                    <a:pt x="57" y="48"/>
                    <a:pt x="57" y="48"/>
                  </a:cubicBezTo>
                  <a:close/>
                  <a:moveTo>
                    <a:pt x="48" y="49"/>
                  </a:moveTo>
                  <a:cubicBezTo>
                    <a:pt x="48" y="49"/>
                    <a:pt x="48" y="49"/>
                    <a:pt x="48" y="49"/>
                  </a:cubicBezTo>
                  <a:cubicBezTo>
                    <a:pt x="48" y="54"/>
                    <a:pt x="46" y="59"/>
                    <a:pt x="42" y="62"/>
                  </a:cubicBezTo>
                  <a:cubicBezTo>
                    <a:pt x="38" y="66"/>
                    <a:pt x="34" y="68"/>
                    <a:pt x="28" y="68"/>
                  </a:cubicBezTo>
                  <a:cubicBezTo>
                    <a:pt x="28" y="68"/>
                    <a:pt x="27" y="68"/>
                    <a:pt x="26" y="68"/>
                  </a:cubicBezTo>
                  <a:cubicBezTo>
                    <a:pt x="36" y="61"/>
                    <a:pt x="43" y="50"/>
                    <a:pt x="43" y="37"/>
                  </a:cubicBezTo>
                  <a:cubicBezTo>
                    <a:pt x="43" y="35"/>
                    <a:pt x="43" y="34"/>
                    <a:pt x="43" y="33"/>
                  </a:cubicBezTo>
                  <a:cubicBezTo>
                    <a:pt x="46" y="38"/>
                    <a:pt x="48" y="43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8"/>
                    <a:pt x="48" y="48"/>
                    <a:pt x="48" y="49"/>
                  </a:cubicBezTo>
                  <a:cubicBezTo>
                    <a:pt x="48" y="49"/>
                    <a:pt x="48" y="49"/>
                    <a:pt x="48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Freeform 35"/>
            <p:cNvSpPr>
              <a:spLocks noEditPoints="1"/>
            </p:cNvSpPr>
            <p:nvPr/>
          </p:nvSpPr>
          <p:spPr bwMode="auto">
            <a:xfrm>
              <a:off x="10530968" y="2084742"/>
              <a:ext cx="214335" cy="204059"/>
            </a:xfrm>
            <a:custGeom>
              <a:avLst/>
              <a:gdLst>
                <a:gd name="T0" fmla="*/ 52 w 89"/>
                <a:gd name="T1" fmla="*/ 3 h 85"/>
                <a:gd name="T2" fmla="*/ 4 w 89"/>
                <a:gd name="T3" fmla="*/ 36 h 85"/>
                <a:gd name="T4" fmla="*/ 3 w 89"/>
                <a:gd name="T5" fmla="*/ 45 h 85"/>
                <a:gd name="T6" fmla="*/ 28 w 89"/>
                <a:gd name="T7" fmla="*/ 82 h 85"/>
                <a:gd name="T8" fmla="*/ 37 w 89"/>
                <a:gd name="T9" fmla="*/ 83 h 85"/>
                <a:gd name="T10" fmla="*/ 85 w 89"/>
                <a:gd name="T11" fmla="*/ 50 h 85"/>
                <a:gd name="T12" fmla="*/ 87 w 89"/>
                <a:gd name="T13" fmla="*/ 41 h 85"/>
                <a:gd name="T14" fmla="*/ 61 w 89"/>
                <a:gd name="T15" fmla="*/ 4 h 85"/>
                <a:gd name="T16" fmla="*/ 52 w 89"/>
                <a:gd name="T17" fmla="*/ 3 h 85"/>
                <a:gd name="T18" fmla="*/ 38 w 89"/>
                <a:gd name="T19" fmla="*/ 48 h 85"/>
                <a:gd name="T20" fmla="*/ 31 w 89"/>
                <a:gd name="T21" fmla="*/ 71 h 85"/>
                <a:gd name="T22" fmla="*/ 11 w 89"/>
                <a:gd name="T23" fmla="*/ 42 h 85"/>
                <a:gd name="T24" fmla="*/ 38 w 89"/>
                <a:gd name="T25" fmla="*/ 48 h 85"/>
                <a:gd name="T26" fmla="*/ 14 w 89"/>
                <a:gd name="T27" fmla="*/ 40 h 85"/>
                <a:gd name="T28" fmla="*/ 52 w 89"/>
                <a:gd name="T29" fmla="*/ 13 h 85"/>
                <a:gd name="T30" fmla="*/ 43 w 89"/>
                <a:gd name="T31" fmla="*/ 41 h 85"/>
                <a:gd name="T32" fmla="*/ 14 w 89"/>
                <a:gd name="T33" fmla="*/ 40 h 85"/>
                <a:gd name="T34" fmla="*/ 39 w 89"/>
                <a:gd name="T35" fmla="*/ 48 h 85"/>
                <a:gd name="T36" fmla="*/ 50 w 89"/>
                <a:gd name="T37" fmla="*/ 50 h 85"/>
                <a:gd name="T38" fmla="*/ 51 w 89"/>
                <a:gd name="T39" fmla="*/ 40 h 85"/>
                <a:gd name="T40" fmla="*/ 74 w 89"/>
                <a:gd name="T41" fmla="*/ 47 h 85"/>
                <a:gd name="T42" fmla="*/ 38 w 89"/>
                <a:gd name="T43" fmla="*/ 72 h 85"/>
                <a:gd name="T44" fmla="*/ 39 w 89"/>
                <a:gd name="T45" fmla="*/ 48 h 85"/>
                <a:gd name="T46" fmla="*/ 51 w 89"/>
                <a:gd name="T47" fmla="*/ 39 h 85"/>
                <a:gd name="T48" fmla="*/ 55 w 89"/>
                <a:gd name="T49" fmla="*/ 11 h 85"/>
                <a:gd name="T50" fmla="*/ 75 w 89"/>
                <a:gd name="T51" fmla="*/ 40 h 85"/>
                <a:gd name="T52" fmla="*/ 51 w 89"/>
                <a:gd name="T53" fmla="*/ 3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85">
                  <a:moveTo>
                    <a:pt x="52" y="3"/>
                  </a:moveTo>
                  <a:cubicBezTo>
                    <a:pt x="4" y="36"/>
                    <a:pt x="4" y="36"/>
                    <a:pt x="4" y="36"/>
                  </a:cubicBezTo>
                  <a:cubicBezTo>
                    <a:pt x="1" y="38"/>
                    <a:pt x="0" y="42"/>
                    <a:pt x="3" y="45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30" y="85"/>
                    <a:pt x="34" y="85"/>
                    <a:pt x="37" y="83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8" y="48"/>
                    <a:pt x="89" y="44"/>
                    <a:pt x="87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9" y="1"/>
                    <a:pt x="55" y="0"/>
                    <a:pt x="52" y="3"/>
                  </a:cubicBezTo>
                  <a:close/>
                  <a:moveTo>
                    <a:pt x="38" y="48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11" y="42"/>
                    <a:pt x="11" y="42"/>
                    <a:pt x="11" y="42"/>
                  </a:cubicBezTo>
                  <a:lnTo>
                    <a:pt x="38" y="48"/>
                  </a:lnTo>
                  <a:close/>
                  <a:moveTo>
                    <a:pt x="14" y="40"/>
                  </a:moveTo>
                  <a:cubicBezTo>
                    <a:pt x="52" y="13"/>
                    <a:pt x="52" y="13"/>
                    <a:pt x="52" y="13"/>
                  </a:cubicBezTo>
                  <a:cubicBezTo>
                    <a:pt x="43" y="41"/>
                    <a:pt x="43" y="41"/>
                    <a:pt x="43" y="41"/>
                  </a:cubicBezTo>
                  <a:lnTo>
                    <a:pt x="14" y="40"/>
                  </a:lnTo>
                  <a:close/>
                  <a:moveTo>
                    <a:pt x="39" y="48"/>
                  </a:moveTo>
                  <a:cubicBezTo>
                    <a:pt x="50" y="50"/>
                    <a:pt x="50" y="50"/>
                    <a:pt x="50" y="5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38" y="72"/>
                    <a:pt x="38" y="72"/>
                    <a:pt x="38" y="72"/>
                  </a:cubicBezTo>
                  <a:lnTo>
                    <a:pt x="39" y="48"/>
                  </a:lnTo>
                  <a:close/>
                  <a:moveTo>
                    <a:pt x="51" y="39"/>
                  </a:moveTo>
                  <a:cubicBezTo>
                    <a:pt x="55" y="11"/>
                    <a:pt x="55" y="11"/>
                    <a:pt x="55" y="11"/>
                  </a:cubicBezTo>
                  <a:cubicBezTo>
                    <a:pt x="75" y="40"/>
                    <a:pt x="75" y="40"/>
                    <a:pt x="75" y="40"/>
                  </a:cubicBezTo>
                  <a:lnTo>
                    <a:pt x="51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Freeform 36"/>
            <p:cNvSpPr>
              <a:spLocks noEditPoints="1"/>
            </p:cNvSpPr>
            <p:nvPr/>
          </p:nvSpPr>
          <p:spPr bwMode="auto">
            <a:xfrm>
              <a:off x="10447290" y="1967298"/>
              <a:ext cx="162954" cy="165890"/>
            </a:xfrm>
            <a:custGeom>
              <a:avLst/>
              <a:gdLst>
                <a:gd name="T0" fmla="*/ 34 w 68"/>
                <a:gd name="T1" fmla="*/ 0 h 69"/>
                <a:gd name="T2" fmla="*/ 0 w 68"/>
                <a:gd name="T3" fmla="*/ 35 h 69"/>
                <a:gd name="T4" fmla="*/ 34 w 68"/>
                <a:gd name="T5" fmla="*/ 69 h 69"/>
                <a:gd name="T6" fmla="*/ 68 w 68"/>
                <a:gd name="T7" fmla="*/ 35 h 69"/>
                <a:gd name="T8" fmla="*/ 34 w 68"/>
                <a:gd name="T9" fmla="*/ 0 h 69"/>
                <a:gd name="T10" fmla="*/ 34 w 68"/>
                <a:gd name="T11" fmla="*/ 62 h 69"/>
                <a:gd name="T12" fmla="*/ 7 w 68"/>
                <a:gd name="T13" fmla="*/ 35 h 69"/>
                <a:gd name="T14" fmla="*/ 34 w 68"/>
                <a:gd name="T15" fmla="*/ 7 h 69"/>
                <a:gd name="T16" fmla="*/ 62 w 68"/>
                <a:gd name="T17" fmla="*/ 35 h 69"/>
                <a:gd name="T18" fmla="*/ 34 w 68"/>
                <a:gd name="T19" fmla="*/ 62 h 69"/>
                <a:gd name="T20" fmla="*/ 22 w 68"/>
                <a:gd name="T21" fmla="*/ 24 h 69"/>
                <a:gd name="T22" fmla="*/ 36 w 68"/>
                <a:gd name="T23" fmla="*/ 35 h 69"/>
                <a:gd name="T24" fmla="*/ 22 w 68"/>
                <a:gd name="T25" fmla="*/ 45 h 69"/>
                <a:gd name="T26" fmla="*/ 22 w 68"/>
                <a:gd name="T27" fmla="*/ 24 h 69"/>
                <a:gd name="T28" fmla="*/ 39 w 68"/>
                <a:gd name="T29" fmla="*/ 24 h 69"/>
                <a:gd name="T30" fmla="*/ 54 w 68"/>
                <a:gd name="T31" fmla="*/ 35 h 69"/>
                <a:gd name="T32" fmla="*/ 39 w 68"/>
                <a:gd name="T33" fmla="*/ 45 h 69"/>
                <a:gd name="T34" fmla="*/ 39 w 68"/>
                <a:gd name="T35" fmla="*/ 2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9">
                  <a:moveTo>
                    <a:pt x="34" y="0"/>
                  </a:moveTo>
                  <a:cubicBezTo>
                    <a:pt x="15" y="0"/>
                    <a:pt x="0" y="16"/>
                    <a:pt x="0" y="35"/>
                  </a:cubicBezTo>
                  <a:cubicBezTo>
                    <a:pt x="0" y="53"/>
                    <a:pt x="15" y="69"/>
                    <a:pt x="34" y="69"/>
                  </a:cubicBezTo>
                  <a:cubicBezTo>
                    <a:pt x="53" y="69"/>
                    <a:pt x="68" y="53"/>
                    <a:pt x="68" y="35"/>
                  </a:cubicBezTo>
                  <a:cubicBezTo>
                    <a:pt x="68" y="16"/>
                    <a:pt x="53" y="0"/>
                    <a:pt x="34" y="0"/>
                  </a:cubicBezTo>
                  <a:close/>
                  <a:moveTo>
                    <a:pt x="34" y="62"/>
                  </a:moveTo>
                  <a:cubicBezTo>
                    <a:pt x="19" y="62"/>
                    <a:pt x="7" y="50"/>
                    <a:pt x="7" y="35"/>
                  </a:cubicBezTo>
                  <a:cubicBezTo>
                    <a:pt x="7" y="19"/>
                    <a:pt x="19" y="7"/>
                    <a:pt x="34" y="7"/>
                  </a:cubicBezTo>
                  <a:cubicBezTo>
                    <a:pt x="50" y="7"/>
                    <a:pt x="62" y="19"/>
                    <a:pt x="62" y="35"/>
                  </a:cubicBezTo>
                  <a:cubicBezTo>
                    <a:pt x="62" y="50"/>
                    <a:pt x="50" y="62"/>
                    <a:pt x="34" y="62"/>
                  </a:cubicBezTo>
                  <a:close/>
                  <a:moveTo>
                    <a:pt x="22" y="24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22" y="45"/>
                    <a:pt x="22" y="45"/>
                    <a:pt x="22" y="45"/>
                  </a:cubicBezTo>
                  <a:lnTo>
                    <a:pt x="22" y="24"/>
                  </a:lnTo>
                  <a:close/>
                  <a:moveTo>
                    <a:pt x="39" y="24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39" y="45"/>
                    <a:pt x="39" y="45"/>
                    <a:pt x="39" y="45"/>
                  </a:cubicBezTo>
                  <a:lnTo>
                    <a:pt x="39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0" name="Freeform 37"/>
            <p:cNvSpPr>
              <a:spLocks noEditPoints="1"/>
            </p:cNvSpPr>
            <p:nvPr/>
          </p:nvSpPr>
          <p:spPr bwMode="auto">
            <a:xfrm>
              <a:off x="10522160" y="2318162"/>
              <a:ext cx="129189" cy="148273"/>
            </a:xfrm>
            <a:custGeom>
              <a:avLst/>
              <a:gdLst>
                <a:gd name="T0" fmla="*/ 50 w 54"/>
                <a:gd name="T1" fmla="*/ 12 h 62"/>
                <a:gd name="T2" fmla="*/ 42 w 54"/>
                <a:gd name="T3" fmla="*/ 5 h 62"/>
                <a:gd name="T4" fmla="*/ 33 w 54"/>
                <a:gd name="T5" fmla="*/ 0 h 62"/>
                <a:gd name="T6" fmla="*/ 6 w 54"/>
                <a:gd name="T7" fmla="*/ 0 h 62"/>
                <a:gd name="T8" fmla="*/ 0 w 54"/>
                <a:gd name="T9" fmla="*/ 6 h 62"/>
                <a:gd name="T10" fmla="*/ 0 w 54"/>
                <a:gd name="T11" fmla="*/ 56 h 62"/>
                <a:gd name="T12" fmla="*/ 6 w 54"/>
                <a:gd name="T13" fmla="*/ 62 h 62"/>
                <a:gd name="T14" fmla="*/ 48 w 54"/>
                <a:gd name="T15" fmla="*/ 62 h 62"/>
                <a:gd name="T16" fmla="*/ 54 w 54"/>
                <a:gd name="T17" fmla="*/ 56 h 62"/>
                <a:gd name="T18" fmla="*/ 54 w 54"/>
                <a:gd name="T19" fmla="*/ 21 h 62"/>
                <a:gd name="T20" fmla="*/ 50 w 54"/>
                <a:gd name="T21" fmla="*/ 12 h 62"/>
                <a:gd name="T22" fmla="*/ 35 w 54"/>
                <a:gd name="T23" fmla="*/ 9 h 62"/>
                <a:gd name="T24" fmla="*/ 35 w 54"/>
                <a:gd name="T25" fmla="*/ 9 h 62"/>
                <a:gd name="T26" fmla="*/ 37 w 54"/>
                <a:gd name="T27" fmla="*/ 10 h 62"/>
                <a:gd name="T28" fmla="*/ 44 w 54"/>
                <a:gd name="T29" fmla="*/ 17 h 62"/>
                <a:gd name="T30" fmla="*/ 45 w 54"/>
                <a:gd name="T31" fmla="*/ 19 h 62"/>
                <a:gd name="T32" fmla="*/ 46 w 54"/>
                <a:gd name="T33" fmla="*/ 20 h 62"/>
                <a:gd name="T34" fmla="*/ 35 w 54"/>
                <a:gd name="T35" fmla="*/ 20 h 62"/>
                <a:gd name="T36" fmla="*/ 35 w 54"/>
                <a:gd name="T37" fmla="*/ 9 h 62"/>
                <a:gd name="T38" fmla="*/ 46 w 54"/>
                <a:gd name="T39" fmla="*/ 54 h 62"/>
                <a:gd name="T40" fmla="*/ 8 w 54"/>
                <a:gd name="T41" fmla="*/ 54 h 62"/>
                <a:gd name="T42" fmla="*/ 8 w 54"/>
                <a:gd name="T43" fmla="*/ 8 h 62"/>
                <a:gd name="T44" fmla="*/ 31 w 54"/>
                <a:gd name="T45" fmla="*/ 8 h 62"/>
                <a:gd name="T46" fmla="*/ 31 w 54"/>
                <a:gd name="T47" fmla="*/ 23 h 62"/>
                <a:gd name="T48" fmla="*/ 46 w 54"/>
                <a:gd name="T49" fmla="*/ 23 h 62"/>
                <a:gd name="T50" fmla="*/ 46 w 54"/>
                <a:gd name="T51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62">
                  <a:moveTo>
                    <a:pt x="50" y="12"/>
                  </a:moveTo>
                  <a:cubicBezTo>
                    <a:pt x="42" y="5"/>
                    <a:pt x="42" y="5"/>
                    <a:pt x="42" y="5"/>
                  </a:cubicBezTo>
                  <a:cubicBezTo>
                    <a:pt x="40" y="2"/>
                    <a:pt x="36" y="0"/>
                    <a:pt x="3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3" y="62"/>
                    <a:pt x="6" y="62"/>
                  </a:cubicBezTo>
                  <a:cubicBezTo>
                    <a:pt x="48" y="62"/>
                    <a:pt x="48" y="62"/>
                    <a:pt x="48" y="62"/>
                  </a:cubicBezTo>
                  <a:cubicBezTo>
                    <a:pt x="51" y="62"/>
                    <a:pt x="54" y="59"/>
                    <a:pt x="54" y="56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18"/>
                    <a:pt x="52" y="14"/>
                    <a:pt x="50" y="12"/>
                  </a:cubicBezTo>
                  <a:close/>
                  <a:moveTo>
                    <a:pt x="35" y="9"/>
                  </a:moveTo>
                  <a:cubicBezTo>
                    <a:pt x="35" y="9"/>
                    <a:pt x="35" y="9"/>
                    <a:pt x="35" y="9"/>
                  </a:cubicBezTo>
                  <a:cubicBezTo>
                    <a:pt x="36" y="9"/>
                    <a:pt x="37" y="10"/>
                    <a:pt x="37" y="10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8"/>
                    <a:pt x="45" y="19"/>
                  </a:cubicBezTo>
                  <a:cubicBezTo>
                    <a:pt x="46" y="19"/>
                    <a:pt x="46" y="19"/>
                    <a:pt x="46" y="20"/>
                  </a:cubicBezTo>
                  <a:cubicBezTo>
                    <a:pt x="35" y="20"/>
                    <a:pt x="35" y="20"/>
                    <a:pt x="35" y="20"/>
                  </a:cubicBezTo>
                  <a:lnTo>
                    <a:pt x="35" y="9"/>
                  </a:lnTo>
                  <a:close/>
                  <a:moveTo>
                    <a:pt x="46" y="54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46" y="23"/>
                    <a:pt x="46" y="23"/>
                    <a:pt x="46" y="23"/>
                  </a:cubicBezTo>
                  <a:lnTo>
                    <a:pt x="46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Freeform 38"/>
            <p:cNvSpPr>
              <a:spLocks noEditPoints="1"/>
            </p:cNvSpPr>
            <p:nvPr/>
          </p:nvSpPr>
          <p:spPr bwMode="auto">
            <a:xfrm>
              <a:off x="10511884" y="2764449"/>
              <a:ext cx="209932" cy="223144"/>
            </a:xfrm>
            <a:custGeom>
              <a:avLst/>
              <a:gdLst>
                <a:gd name="T0" fmla="*/ 78 w 87"/>
                <a:gd name="T1" fmla="*/ 0 h 93"/>
                <a:gd name="T2" fmla="*/ 9 w 87"/>
                <a:gd name="T3" fmla="*/ 0 h 93"/>
                <a:gd name="T4" fmla="*/ 0 w 87"/>
                <a:gd name="T5" fmla="*/ 9 h 93"/>
                <a:gd name="T6" fmla="*/ 0 w 87"/>
                <a:gd name="T7" fmla="*/ 84 h 93"/>
                <a:gd name="T8" fmla="*/ 9 w 87"/>
                <a:gd name="T9" fmla="*/ 93 h 93"/>
                <a:gd name="T10" fmla="*/ 78 w 87"/>
                <a:gd name="T11" fmla="*/ 93 h 93"/>
                <a:gd name="T12" fmla="*/ 87 w 87"/>
                <a:gd name="T13" fmla="*/ 84 h 93"/>
                <a:gd name="T14" fmla="*/ 87 w 87"/>
                <a:gd name="T15" fmla="*/ 9 h 93"/>
                <a:gd name="T16" fmla="*/ 78 w 87"/>
                <a:gd name="T17" fmla="*/ 0 h 93"/>
                <a:gd name="T18" fmla="*/ 75 w 87"/>
                <a:gd name="T19" fmla="*/ 81 h 93"/>
                <a:gd name="T20" fmla="*/ 12 w 87"/>
                <a:gd name="T21" fmla="*/ 81 h 93"/>
                <a:gd name="T22" fmla="*/ 12 w 87"/>
                <a:gd name="T23" fmla="*/ 12 h 93"/>
                <a:gd name="T24" fmla="*/ 75 w 87"/>
                <a:gd name="T25" fmla="*/ 12 h 93"/>
                <a:gd name="T26" fmla="*/ 75 w 87"/>
                <a:gd name="T27" fmla="*/ 81 h 93"/>
                <a:gd name="T28" fmla="*/ 23 w 87"/>
                <a:gd name="T29" fmla="*/ 41 h 93"/>
                <a:gd name="T30" fmla="*/ 64 w 87"/>
                <a:gd name="T31" fmla="*/ 41 h 93"/>
                <a:gd name="T32" fmla="*/ 64 w 87"/>
                <a:gd name="T33" fmla="*/ 46 h 93"/>
                <a:gd name="T34" fmla="*/ 23 w 87"/>
                <a:gd name="T35" fmla="*/ 46 h 93"/>
                <a:gd name="T36" fmla="*/ 23 w 87"/>
                <a:gd name="T37" fmla="*/ 41 h 93"/>
                <a:gd name="T38" fmla="*/ 23 w 87"/>
                <a:gd name="T39" fmla="*/ 52 h 93"/>
                <a:gd name="T40" fmla="*/ 64 w 87"/>
                <a:gd name="T41" fmla="*/ 52 h 93"/>
                <a:gd name="T42" fmla="*/ 64 w 87"/>
                <a:gd name="T43" fmla="*/ 58 h 93"/>
                <a:gd name="T44" fmla="*/ 23 w 87"/>
                <a:gd name="T45" fmla="*/ 58 h 93"/>
                <a:gd name="T46" fmla="*/ 23 w 87"/>
                <a:gd name="T47" fmla="*/ 52 h 93"/>
                <a:gd name="T48" fmla="*/ 23 w 87"/>
                <a:gd name="T49" fmla="*/ 64 h 93"/>
                <a:gd name="T50" fmla="*/ 64 w 87"/>
                <a:gd name="T51" fmla="*/ 64 h 93"/>
                <a:gd name="T52" fmla="*/ 64 w 87"/>
                <a:gd name="T53" fmla="*/ 69 h 93"/>
                <a:gd name="T54" fmla="*/ 23 w 87"/>
                <a:gd name="T55" fmla="*/ 69 h 93"/>
                <a:gd name="T56" fmla="*/ 23 w 87"/>
                <a:gd name="T57" fmla="*/ 64 h 93"/>
                <a:gd name="T58" fmla="*/ 23 w 87"/>
                <a:gd name="T59" fmla="*/ 29 h 93"/>
                <a:gd name="T60" fmla="*/ 64 w 87"/>
                <a:gd name="T61" fmla="*/ 29 h 93"/>
                <a:gd name="T62" fmla="*/ 64 w 87"/>
                <a:gd name="T63" fmla="*/ 35 h 93"/>
                <a:gd name="T64" fmla="*/ 23 w 87"/>
                <a:gd name="T65" fmla="*/ 35 h 93"/>
                <a:gd name="T66" fmla="*/ 23 w 87"/>
                <a:gd name="T67" fmla="*/ 2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" h="93">
                  <a:moveTo>
                    <a:pt x="78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9"/>
                    <a:pt x="4" y="93"/>
                    <a:pt x="9" y="93"/>
                  </a:cubicBezTo>
                  <a:cubicBezTo>
                    <a:pt x="78" y="93"/>
                    <a:pt x="78" y="93"/>
                    <a:pt x="78" y="93"/>
                  </a:cubicBezTo>
                  <a:cubicBezTo>
                    <a:pt x="83" y="93"/>
                    <a:pt x="87" y="89"/>
                    <a:pt x="87" y="84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4"/>
                    <a:pt x="83" y="0"/>
                    <a:pt x="78" y="0"/>
                  </a:cubicBezTo>
                  <a:close/>
                  <a:moveTo>
                    <a:pt x="75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75" y="12"/>
                    <a:pt x="75" y="12"/>
                    <a:pt x="75" y="12"/>
                  </a:cubicBezTo>
                  <a:lnTo>
                    <a:pt x="75" y="81"/>
                  </a:lnTo>
                  <a:close/>
                  <a:moveTo>
                    <a:pt x="23" y="41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23" y="46"/>
                    <a:pt x="23" y="46"/>
                    <a:pt x="23" y="46"/>
                  </a:cubicBezTo>
                  <a:lnTo>
                    <a:pt x="23" y="41"/>
                  </a:lnTo>
                  <a:close/>
                  <a:moveTo>
                    <a:pt x="23" y="52"/>
                  </a:moveTo>
                  <a:cubicBezTo>
                    <a:pt x="64" y="52"/>
                    <a:pt x="64" y="52"/>
                    <a:pt x="64" y="52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23" y="58"/>
                    <a:pt x="23" y="58"/>
                    <a:pt x="23" y="58"/>
                  </a:cubicBezTo>
                  <a:lnTo>
                    <a:pt x="23" y="52"/>
                  </a:lnTo>
                  <a:close/>
                  <a:moveTo>
                    <a:pt x="23" y="64"/>
                  </a:moveTo>
                  <a:cubicBezTo>
                    <a:pt x="64" y="64"/>
                    <a:pt x="64" y="64"/>
                    <a:pt x="64" y="64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23" y="69"/>
                    <a:pt x="23" y="69"/>
                    <a:pt x="23" y="69"/>
                  </a:cubicBezTo>
                  <a:lnTo>
                    <a:pt x="23" y="64"/>
                  </a:lnTo>
                  <a:close/>
                  <a:moveTo>
                    <a:pt x="23" y="29"/>
                  </a:moveTo>
                  <a:cubicBezTo>
                    <a:pt x="64" y="29"/>
                    <a:pt x="64" y="29"/>
                    <a:pt x="64" y="29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23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2" name="Freeform 39"/>
            <p:cNvSpPr>
              <a:spLocks noEditPoints="1"/>
            </p:cNvSpPr>
            <p:nvPr/>
          </p:nvSpPr>
          <p:spPr bwMode="auto">
            <a:xfrm>
              <a:off x="10473715" y="3030167"/>
              <a:ext cx="196719" cy="148273"/>
            </a:xfrm>
            <a:custGeom>
              <a:avLst/>
              <a:gdLst>
                <a:gd name="T0" fmla="*/ 0 w 134"/>
                <a:gd name="T1" fmla="*/ 0 h 101"/>
                <a:gd name="T2" fmla="*/ 0 w 134"/>
                <a:gd name="T3" fmla="*/ 101 h 101"/>
                <a:gd name="T4" fmla="*/ 134 w 134"/>
                <a:gd name="T5" fmla="*/ 101 h 101"/>
                <a:gd name="T6" fmla="*/ 134 w 134"/>
                <a:gd name="T7" fmla="*/ 0 h 101"/>
                <a:gd name="T8" fmla="*/ 0 w 134"/>
                <a:gd name="T9" fmla="*/ 0 h 101"/>
                <a:gd name="T10" fmla="*/ 25 w 134"/>
                <a:gd name="T11" fmla="*/ 93 h 101"/>
                <a:gd name="T12" fmla="*/ 8 w 134"/>
                <a:gd name="T13" fmla="*/ 93 h 101"/>
                <a:gd name="T14" fmla="*/ 8 w 134"/>
                <a:gd name="T15" fmla="*/ 77 h 101"/>
                <a:gd name="T16" fmla="*/ 25 w 134"/>
                <a:gd name="T17" fmla="*/ 77 h 101"/>
                <a:gd name="T18" fmla="*/ 25 w 134"/>
                <a:gd name="T19" fmla="*/ 93 h 101"/>
                <a:gd name="T20" fmla="*/ 25 w 134"/>
                <a:gd name="T21" fmla="*/ 59 h 101"/>
                <a:gd name="T22" fmla="*/ 8 w 134"/>
                <a:gd name="T23" fmla="*/ 59 h 101"/>
                <a:gd name="T24" fmla="*/ 8 w 134"/>
                <a:gd name="T25" fmla="*/ 43 h 101"/>
                <a:gd name="T26" fmla="*/ 25 w 134"/>
                <a:gd name="T27" fmla="*/ 43 h 101"/>
                <a:gd name="T28" fmla="*/ 25 w 134"/>
                <a:gd name="T29" fmla="*/ 59 h 101"/>
                <a:gd name="T30" fmla="*/ 25 w 134"/>
                <a:gd name="T31" fmla="*/ 26 h 101"/>
                <a:gd name="T32" fmla="*/ 8 w 134"/>
                <a:gd name="T33" fmla="*/ 26 h 101"/>
                <a:gd name="T34" fmla="*/ 8 w 134"/>
                <a:gd name="T35" fmla="*/ 8 h 101"/>
                <a:gd name="T36" fmla="*/ 25 w 134"/>
                <a:gd name="T37" fmla="*/ 8 h 101"/>
                <a:gd name="T38" fmla="*/ 25 w 134"/>
                <a:gd name="T39" fmla="*/ 26 h 101"/>
                <a:gd name="T40" fmla="*/ 102 w 134"/>
                <a:gd name="T41" fmla="*/ 93 h 101"/>
                <a:gd name="T42" fmla="*/ 35 w 134"/>
                <a:gd name="T43" fmla="*/ 93 h 101"/>
                <a:gd name="T44" fmla="*/ 35 w 134"/>
                <a:gd name="T45" fmla="*/ 8 h 101"/>
                <a:gd name="T46" fmla="*/ 102 w 134"/>
                <a:gd name="T47" fmla="*/ 8 h 101"/>
                <a:gd name="T48" fmla="*/ 102 w 134"/>
                <a:gd name="T49" fmla="*/ 93 h 101"/>
                <a:gd name="T50" fmla="*/ 126 w 134"/>
                <a:gd name="T51" fmla="*/ 93 h 101"/>
                <a:gd name="T52" fmla="*/ 110 w 134"/>
                <a:gd name="T53" fmla="*/ 93 h 101"/>
                <a:gd name="T54" fmla="*/ 110 w 134"/>
                <a:gd name="T55" fmla="*/ 77 h 101"/>
                <a:gd name="T56" fmla="*/ 126 w 134"/>
                <a:gd name="T57" fmla="*/ 77 h 101"/>
                <a:gd name="T58" fmla="*/ 126 w 134"/>
                <a:gd name="T59" fmla="*/ 93 h 101"/>
                <a:gd name="T60" fmla="*/ 126 w 134"/>
                <a:gd name="T61" fmla="*/ 59 h 101"/>
                <a:gd name="T62" fmla="*/ 110 w 134"/>
                <a:gd name="T63" fmla="*/ 59 h 101"/>
                <a:gd name="T64" fmla="*/ 110 w 134"/>
                <a:gd name="T65" fmla="*/ 43 h 101"/>
                <a:gd name="T66" fmla="*/ 126 w 134"/>
                <a:gd name="T67" fmla="*/ 43 h 101"/>
                <a:gd name="T68" fmla="*/ 126 w 134"/>
                <a:gd name="T69" fmla="*/ 59 h 101"/>
                <a:gd name="T70" fmla="*/ 126 w 134"/>
                <a:gd name="T71" fmla="*/ 26 h 101"/>
                <a:gd name="T72" fmla="*/ 110 w 134"/>
                <a:gd name="T73" fmla="*/ 26 h 101"/>
                <a:gd name="T74" fmla="*/ 110 w 134"/>
                <a:gd name="T75" fmla="*/ 8 h 101"/>
                <a:gd name="T76" fmla="*/ 126 w 134"/>
                <a:gd name="T77" fmla="*/ 8 h 101"/>
                <a:gd name="T78" fmla="*/ 126 w 134"/>
                <a:gd name="T79" fmla="*/ 26 h 101"/>
                <a:gd name="T80" fmla="*/ 51 w 134"/>
                <a:gd name="T81" fmla="*/ 26 h 101"/>
                <a:gd name="T82" fmla="*/ 51 w 134"/>
                <a:gd name="T83" fmla="*/ 77 h 101"/>
                <a:gd name="T84" fmla="*/ 84 w 134"/>
                <a:gd name="T85" fmla="*/ 51 h 101"/>
                <a:gd name="T86" fmla="*/ 51 w 134"/>
                <a:gd name="T87" fmla="*/ 2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4" h="100">
                  <a:moveTo>
                    <a:pt x="0" y="0"/>
                  </a:moveTo>
                  <a:lnTo>
                    <a:pt x="0" y="101"/>
                  </a:lnTo>
                  <a:lnTo>
                    <a:pt x="134" y="101"/>
                  </a:lnTo>
                  <a:lnTo>
                    <a:pt x="134" y="0"/>
                  </a:lnTo>
                  <a:lnTo>
                    <a:pt x="0" y="0"/>
                  </a:lnTo>
                  <a:close/>
                  <a:moveTo>
                    <a:pt x="25" y="93"/>
                  </a:moveTo>
                  <a:lnTo>
                    <a:pt x="8" y="93"/>
                  </a:lnTo>
                  <a:lnTo>
                    <a:pt x="8" y="77"/>
                  </a:lnTo>
                  <a:lnTo>
                    <a:pt x="25" y="77"/>
                  </a:lnTo>
                  <a:lnTo>
                    <a:pt x="25" y="93"/>
                  </a:lnTo>
                  <a:close/>
                  <a:moveTo>
                    <a:pt x="25" y="59"/>
                  </a:moveTo>
                  <a:lnTo>
                    <a:pt x="8" y="59"/>
                  </a:lnTo>
                  <a:lnTo>
                    <a:pt x="8" y="43"/>
                  </a:lnTo>
                  <a:lnTo>
                    <a:pt x="25" y="43"/>
                  </a:lnTo>
                  <a:lnTo>
                    <a:pt x="25" y="59"/>
                  </a:lnTo>
                  <a:close/>
                  <a:moveTo>
                    <a:pt x="25" y="26"/>
                  </a:moveTo>
                  <a:lnTo>
                    <a:pt x="8" y="26"/>
                  </a:lnTo>
                  <a:lnTo>
                    <a:pt x="8" y="8"/>
                  </a:lnTo>
                  <a:lnTo>
                    <a:pt x="25" y="8"/>
                  </a:lnTo>
                  <a:lnTo>
                    <a:pt x="25" y="26"/>
                  </a:lnTo>
                  <a:close/>
                  <a:moveTo>
                    <a:pt x="102" y="93"/>
                  </a:moveTo>
                  <a:lnTo>
                    <a:pt x="35" y="93"/>
                  </a:lnTo>
                  <a:lnTo>
                    <a:pt x="35" y="8"/>
                  </a:lnTo>
                  <a:lnTo>
                    <a:pt x="102" y="8"/>
                  </a:lnTo>
                  <a:lnTo>
                    <a:pt x="102" y="93"/>
                  </a:lnTo>
                  <a:close/>
                  <a:moveTo>
                    <a:pt x="126" y="93"/>
                  </a:moveTo>
                  <a:lnTo>
                    <a:pt x="110" y="93"/>
                  </a:lnTo>
                  <a:lnTo>
                    <a:pt x="110" y="77"/>
                  </a:lnTo>
                  <a:lnTo>
                    <a:pt x="126" y="77"/>
                  </a:lnTo>
                  <a:lnTo>
                    <a:pt x="126" y="93"/>
                  </a:lnTo>
                  <a:close/>
                  <a:moveTo>
                    <a:pt x="126" y="59"/>
                  </a:moveTo>
                  <a:lnTo>
                    <a:pt x="110" y="59"/>
                  </a:lnTo>
                  <a:lnTo>
                    <a:pt x="110" y="43"/>
                  </a:lnTo>
                  <a:lnTo>
                    <a:pt x="126" y="43"/>
                  </a:lnTo>
                  <a:lnTo>
                    <a:pt x="126" y="59"/>
                  </a:lnTo>
                  <a:close/>
                  <a:moveTo>
                    <a:pt x="126" y="26"/>
                  </a:moveTo>
                  <a:lnTo>
                    <a:pt x="110" y="26"/>
                  </a:lnTo>
                  <a:lnTo>
                    <a:pt x="110" y="8"/>
                  </a:lnTo>
                  <a:lnTo>
                    <a:pt x="126" y="8"/>
                  </a:lnTo>
                  <a:lnTo>
                    <a:pt x="126" y="26"/>
                  </a:lnTo>
                  <a:close/>
                  <a:moveTo>
                    <a:pt x="51" y="26"/>
                  </a:moveTo>
                  <a:lnTo>
                    <a:pt x="51" y="77"/>
                  </a:lnTo>
                  <a:lnTo>
                    <a:pt x="84" y="51"/>
                  </a:lnTo>
                  <a:lnTo>
                    <a:pt x="51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3" name="Freeform 40"/>
            <p:cNvSpPr>
              <a:spLocks noEditPoints="1"/>
            </p:cNvSpPr>
            <p:nvPr/>
          </p:nvSpPr>
          <p:spPr bwMode="auto">
            <a:xfrm>
              <a:off x="10699794" y="2987592"/>
              <a:ext cx="117444" cy="110103"/>
            </a:xfrm>
            <a:custGeom>
              <a:avLst/>
              <a:gdLst>
                <a:gd name="T0" fmla="*/ 80 w 80"/>
                <a:gd name="T1" fmla="*/ 29 h 75"/>
                <a:gd name="T2" fmla="*/ 52 w 80"/>
                <a:gd name="T3" fmla="*/ 24 h 75"/>
                <a:gd name="T4" fmla="*/ 41 w 80"/>
                <a:gd name="T5" fmla="*/ 0 h 75"/>
                <a:gd name="T6" fmla="*/ 28 w 80"/>
                <a:gd name="T7" fmla="*/ 24 h 75"/>
                <a:gd name="T8" fmla="*/ 0 w 80"/>
                <a:gd name="T9" fmla="*/ 29 h 75"/>
                <a:gd name="T10" fmla="*/ 19 w 80"/>
                <a:gd name="T11" fmla="*/ 49 h 75"/>
                <a:gd name="T12" fmla="*/ 15 w 80"/>
                <a:gd name="T13" fmla="*/ 75 h 75"/>
                <a:gd name="T14" fmla="*/ 41 w 80"/>
                <a:gd name="T15" fmla="*/ 62 h 75"/>
                <a:gd name="T16" fmla="*/ 65 w 80"/>
                <a:gd name="T17" fmla="*/ 75 h 75"/>
                <a:gd name="T18" fmla="*/ 60 w 80"/>
                <a:gd name="T19" fmla="*/ 49 h 75"/>
                <a:gd name="T20" fmla="*/ 80 w 80"/>
                <a:gd name="T21" fmla="*/ 29 h 75"/>
                <a:gd name="T22" fmla="*/ 41 w 80"/>
                <a:gd name="T23" fmla="*/ 57 h 75"/>
                <a:gd name="T24" fmla="*/ 23 w 80"/>
                <a:gd name="T25" fmla="*/ 65 h 75"/>
                <a:gd name="T26" fmla="*/ 26 w 80"/>
                <a:gd name="T27" fmla="*/ 45 h 75"/>
                <a:gd name="T28" fmla="*/ 11 w 80"/>
                <a:gd name="T29" fmla="*/ 32 h 75"/>
                <a:gd name="T30" fmla="*/ 31 w 80"/>
                <a:gd name="T31" fmla="*/ 29 h 75"/>
                <a:gd name="T32" fmla="*/ 41 w 80"/>
                <a:gd name="T33" fmla="*/ 11 h 75"/>
                <a:gd name="T34" fmla="*/ 49 w 80"/>
                <a:gd name="T35" fmla="*/ 29 h 75"/>
                <a:gd name="T36" fmla="*/ 68 w 80"/>
                <a:gd name="T37" fmla="*/ 32 h 75"/>
                <a:gd name="T38" fmla="*/ 54 w 80"/>
                <a:gd name="T39" fmla="*/ 45 h 75"/>
                <a:gd name="T40" fmla="*/ 57 w 80"/>
                <a:gd name="T41" fmla="*/ 65 h 75"/>
                <a:gd name="T42" fmla="*/ 41 w 80"/>
                <a:gd name="T43" fmla="*/ 5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" h="75">
                  <a:moveTo>
                    <a:pt x="80" y="29"/>
                  </a:moveTo>
                  <a:lnTo>
                    <a:pt x="52" y="24"/>
                  </a:lnTo>
                  <a:lnTo>
                    <a:pt x="41" y="0"/>
                  </a:lnTo>
                  <a:lnTo>
                    <a:pt x="28" y="24"/>
                  </a:lnTo>
                  <a:lnTo>
                    <a:pt x="0" y="29"/>
                  </a:lnTo>
                  <a:lnTo>
                    <a:pt x="19" y="49"/>
                  </a:lnTo>
                  <a:lnTo>
                    <a:pt x="15" y="75"/>
                  </a:lnTo>
                  <a:lnTo>
                    <a:pt x="41" y="62"/>
                  </a:lnTo>
                  <a:lnTo>
                    <a:pt x="65" y="75"/>
                  </a:lnTo>
                  <a:lnTo>
                    <a:pt x="60" y="49"/>
                  </a:lnTo>
                  <a:lnTo>
                    <a:pt x="80" y="29"/>
                  </a:lnTo>
                  <a:close/>
                  <a:moveTo>
                    <a:pt x="41" y="57"/>
                  </a:moveTo>
                  <a:lnTo>
                    <a:pt x="23" y="65"/>
                  </a:lnTo>
                  <a:lnTo>
                    <a:pt x="26" y="45"/>
                  </a:lnTo>
                  <a:lnTo>
                    <a:pt x="11" y="32"/>
                  </a:lnTo>
                  <a:lnTo>
                    <a:pt x="31" y="29"/>
                  </a:lnTo>
                  <a:lnTo>
                    <a:pt x="41" y="11"/>
                  </a:lnTo>
                  <a:lnTo>
                    <a:pt x="49" y="29"/>
                  </a:lnTo>
                  <a:lnTo>
                    <a:pt x="68" y="32"/>
                  </a:lnTo>
                  <a:lnTo>
                    <a:pt x="54" y="45"/>
                  </a:lnTo>
                  <a:lnTo>
                    <a:pt x="57" y="65"/>
                  </a:lnTo>
                  <a:lnTo>
                    <a:pt x="41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Freeform 41"/>
            <p:cNvSpPr>
              <a:spLocks noEditPoints="1"/>
            </p:cNvSpPr>
            <p:nvPr/>
          </p:nvSpPr>
          <p:spPr bwMode="auto">
            <a:xfrm>
              <a:off x="10313697" y="1861598"/>
              <a:ext cx="143869" cy="155614"/>
            </a:xfrm>
            <a:custGeom>
              <a:avLst/>
              <a:gdLst>
                <a:gd name="T0" fmla="*/ 48 w 60"/>
                <a:gd name="T1" fmla="*/ 11 h 65"/>
                <a:gd name="T2" fmla="*/ 60 w 60"/>
                <a:gd name="T3" fmla="*/ 6 h 65"/>
                <a:gd name="T4" fmla="*/ 60 w 60"/>
                <a:gd name="T5" fmla="*/ 44 h 65"/>
                <a:gd name="T6" fmla="*/ 48 w 60"/>
                <a:gd name="T7" fmla="*/ 48 h 65"/>
                <a:gd name="T8" fmla="*/ 36 w 60"/>
                <a:gd name="T9" fmla="*/ 45 h 65"/>
                <a:gd name="T10" fmla="*/ 24 w 60"/>
                <a:gd name="T11" fmla="*/ 41 h 65"/>
                <a:gd name="T12" fmla="*/ 12 w 60"/>
                <a:gd name="T13" fmla="*/ 46 h 65"/>
                <a:gd name="T14" fmla="*/ 12 w 60"/>
                <a:gd name="T15" fmla="*/ 8 h 65"/>
                <a:gd name="T16" fmla="*/ 24 w 60"/>
                <a:gd name="T17" fmla="*/ 4 h 65"/>
                <a:gd name="T18" fmla="*/ 36 w 60"/>
                <a:gd name="T19" fmla="*/ 7 h 65"/>
                <a:gd name="T20" fmla="*/ 48 w 60"/>
                <a:gd name="T21" fmla="*/ 11 h 65"/>
                <a:gd name="T22" fmla="*/ 4 w 60"/>
                <a:gd name="T23" fmla="*/ 0 h 65"/>
                <a:gd name="T24" fmla="*/ 8 w 60"/>
                <a:gd name="T25" fmla="*/ 4 h 65"/>
                <a:gd name="T26" fmla="*/ 8 w 60"/>
                <a:gd name="T27" fmla="*/ 65 h 65"/>
                <a:gd name="T28" fmla="*/ 0 w 60"/>
                <a:gd name="T29" fmla="*/ 65 h 65"/>
                <a:gd name="T30" fmla="*/ 0 w 60"/>
                <a:gd name="T31" fmla="*/ 4 h 65"/>
                <a:gd name="T32" fmla="*/ 4 w 60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" h="65">
                  <a:moveTo>
                    <a:pt x="48" y="11"/>
                  </a:moveTo>
                  <a:cubicBezTo>
                    <a:pt x="53" y="11"/>
                    <a:pt x="58" y="8"/>
                    <a:pt x="60" y="6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58" y="46"/>
                    <a:pt x="53" y="48"/>
                    <a:pt x="48" y="48"/>
                  </a:cubicBezTo>
                  <a:cubicBezTo>
                    <a:pt x="43" y="48"/>
                    <a:pt x="39" y="47"/>
                    <a:pt x="36" y="45"/>
                  </a:cubicBezTo>
                  <a:cubicBezTo>
                    <a:pt x="33" y="43"/>
                    <a:pt x="29" y="41"/>
                    <a:pt x="24" y="41"/>
                  </a:cubicBezTo>
                  <a:cubicBezTo>
                    <a:pt x="19" y="41"/>
                    <a:pt x="15" y="44"/>
                    <a:pt x="12" y="46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5" y="6"/>
                    <a:pt x="19" y="4"/>
                    <a:pt x="24" y="4"/>
                  </a:cubicBezTo>
                  <a:cubicBezTo>
                    <a:pt x="29" y="4"/>
                    <a:pt x="33" y="5"/>
                    <a:pt x="36" y="7"/>
                  </a:cubicBezTo>
                  <a:cubicBezTo>
                    <a:pt x="39" y="9"/>
                    <a:pt x="43" y="11"/>
                    <a:pt x="48" y="11"/>
                  </a:cubicBezTo>
                  <a:close/>
                  <a:moveTo>
                    <a:pt x="4" y="0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Freeform 42"/>
            <p:cNvSpPr>
              <a:spLocks noEditPoints="1"/>
            </p:cNvSpPr>
            <p:nvPr/>
          </p:nvSpPr>
          <p:spPr bwMode="auto">
            <a:xfrm>
              <a:off x="10131659" y="1785259"/>
              <a:ext cx="152677" cy="155614"/>
            </a:xfrm>
            <a:custGeom>
              <a:avLst/>
              <a:gdLst>
                <a:gd name="T0" fmla="*/ 54 w 64"/>
                <a:gd name="T1" fmla="*/ 0 h 65"/>
                <a:gd name="T2" fmla="*/ 44 w 64"/>
                <a:gd name="T3" fmla="*/ 11 h 65"/>
                <a:gd name="T4" fmla="*/ 44 w 64"/>
                <a:gd name="T5" fmla="*/ 41 h 65"/>
                <a:gd name="T6" fmla="*/ 52 w 64"/>
                <a:gd name="T7" fmla="*/ 41 h 65"/>
                <a:gd name="T8" fmla="*/ 52 w 64"/>
                <a:gd name="T9" fmla="*/ 65 h 65"/>
                <a:gd name="T10" fmla="*/ 64 w 64"/>
                <a:gd name="T11" fmla="*/ 65 h 65"/>
                <a:gd name="T12" fmla="*/ 64 w 64"/>
                <a:gd name="T13" fmla="*/ 11 h 65"/>
                <a:gd name="T14" fmla="*/ 54 w 64"/>
                <a:gd name="T15" fmla="*/ 0 h 65"/>
                <a:gd name="T16" fmla="*/ 26 w 64"/>
                <a:gd name="T17" fmla="*/ 0 h 65"/>
                <a:gd name="T18" fmla="*/ 24 w 64"/>
                <a:gd name="T19" fmla="*/ 2 h 65"/>
                <a:gd name="T20" fmla="*/ 24 w 64"/>
                <a:gd name="T21" fmla="*/ 17 h 65"/>
                <a:gd name="T22" fmla="*/ 22 w 64"/>
                <a:gd name="T23" fmla="*/ 18 h 65"/>
                <a:gd name="T24" fmla="*/ 20 w 64"/>
                <a:gd name="T25" fmla="*/ 17 h 65"/>
                <a:gd name="T26" fmla="*/ 20 w 64"/>
                <a:gd name="T27" fmla="*/ 2 h 65"/>
                <a:gd name="T28" fmla="*/ 18 w 64"/>
                <a:gd name="T29" fmla="*/ 0 h 65"/>
                <a:gd name="T30" fmla="*/ 16 w 64"/>
                <a:gd name="T31" fmla="*/ 2 h 65"/>
                <a:gd name="T32" fmla="*/ 16 w 64"/>
                <a:gd name="T33" fmla="*/ 17 h 65"/>
                <a:gd name="T34" fmla="*/ 14 w 64"/>
                <a:gd name="T35" fmla="*/ 18 h 65"/>
                <a:gd name="T36" fmla="*/ 12 w 64"/>
                <a:gd name="T37" fmla="*/ 17 h 65"/>
                <a:gd name="T38" fmla="*/ 12 w 64"/>
                <a:gd name="T39" fmla="*/ 2 h 65"/>
                <a:gd name="T40" fmla="*/ 10 w 64"/>
                <a:gd name="T41" fmla="*/ 0 h 65"/>
                <a:gd name="T42" fmla="*/ 8 w 64"/>
                <a:gd name="T43" fmla="*/ 2 h 65"/>
                <a:gd name="T44" fmla="*/ 8 w 64"/>
                <a:gd name="T45" fmla="*/ 17 h 65"/>
                <a:gd name="T46" fmla="*/ 6 w 64"/>
                <a:gd name="T47" fmla="*/ 18 h 65"/>
                <a:gd name="T48" fmla="*/ 4 w 64"/>
                <a:gd name="T49" fmla="*/ 17 h 65"/>
                <a:gd name="T50" fmla="*/ 4 w 64"/>
                <a:gd name="T51" fmla="*/ 2 h 65"/>
                <a:gd name="T52" fmla="*/ 2 w 64"/>
                <a:gd name="T53" fmla="*/ 0 h 65"/>
                <a:gd name="T54" fmla="*/ 0 w 64"/>
                <a:gd name="T55" fmla="*/ 2 h 65"/>
                <a:gd name="T56" fmla="*/ 0 w 64"/>
                <a:gd name="T57" fmla="*/ 17 h 65"/>
                <a:gd name="T58" fmla="*/ 0 w 64"/>
                <a:gd name="T59" fmla="*/ 21 h 65"/>
                <a:gd name="T60" fmla="*/ 3 w 64"/>
                <a:gd name="T61" fmla="*/ 25 h 65"/>
                <a:gd name="T62" fmla="*/ 8 w 64"/>
                <a:gd name="T63" fmla="*/ 33 h 65"/>
                <a:gd name="T64" fmla="*/ 8 w 64"/>
                <a:gd name="T65" fmla="*/ 65 h 65"/>
                <a:gd name="T66" fmla="*/ 20 w 64"/>
                <a:gd name="T67" fmla="*/ 65 h 65"/>
                <a:gd name="T68" fmla="*/ 20 w 64"/>
                <a:gd name="T69" fmla="*/ 33 h 65"/>
                <a:gd name="T70" fmla="*/ 25 w 64"/>
                <a:gd name="T71" fmla="*/ 25 h 65"/>
                <a:gd name="T72" fmla="*/ 28 w 64"/>
                <a:gd name="T73" fmla="*/ 21 h 65"/>
                <a:gd name="T74" fmla="*/ 28 w 64"/>
                <a:gd name="T75" fmla="*/ 17 h 65"/>
                <a:gd name="T76" fmla="*/ 28 w 64"/>
                <a:gd name="T77" fmla="*/ 2 h 65"/>
                <a:gd name="T78" fmla="*/ 26 w 64"/>
                <a:gd name="T7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" h="65">
                  <a:moveTo>
                    <a:pt x="54" y="0"/>
                  </a:moveTo>
                  <a:cubicBezTo>
                    <a:pt x="49" y="0"/>
                    <a:pt x="44" y="5"/>
                    <a:pt x="44" y="1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64" y="5"/>
                    <a:pt x="60" y="0"/>
                    <a:pt x="54" y="0"/>
                  </a:cubicBezTo>
                  <a:close/>
                  <a:moveTo>
                    <a:pt x="26" y="0"/>
                  </a:moveTo>
                  <a:cubicBezTo>
                    <a:pt x="25" y="0"/>
                    <a:pt x="24" y="1"/>
                    <a:pt x="24" y="2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4" y="17"/>
                    <a:pt x="23" y="18"/>
                    <a:pt x="22" y="18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cubicBezTo>
                    <a:pt x="17" y="0"/>
                    <a:pt x="16" y="1"/>
                    <a:pt x="16" y="2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5" y="18"/>
                    <a:pt x="14" y="18"/>
                  </a:cubicBezTo>
                  <a:cubicBezTo>
                    <a:pt x="13" y="18"/>
                    <a:pt x="12" y="17"/>
                    <a:pt x="12" y="17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7" y="18"/>
                    <a:pt x="6" y="18"/>
                  </a:cubicBezTo>
                  <a:cubicBezTo>
                    <a:pt x="5" y="18"/>
                    <a:pt x="4" y="17"/>
                    <a:pt x="4" y="1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1" y="23"/>
                    <a:pt x="3" y="25"/>
                  </a:cubicBezTo>
                  <a:cubicBezTo>
                    <a:pt x="5" y="26"/>
                    <a:pt x="8" y="28"/>
                    <a:pt x="8" y="3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8"/>
                    <a:pt x="22" y="26"/>
                    <a:pt x="25" y="25"/>
                  </a:cubicBezTo>
                  <a:cubicBezTo>
                    <a:pt x="26" y="23"/>
                    <a:pt x="28" y="22"/>
                    <a:pt x="28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1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6" name="Freeform 43"/>
            <p:cNvSpPr>
              <a:spLocks noEditPoints="1"/>
            </p:cNvSpPr>
            <p:nvPr/>
          </p:nvSpPr>
          <p:spPr bwMode="auto">
            <a:xfrm>
              <a:off x="10432610" y="3212205"/>
              <a:ext cx="177634" cy="199655"/>
            </a:xfrm>
            <a:custGeom>
              <a:avLst/>
              <a:gdLst>
                <a:gd name="T0" fmla="*/ 58 w 74"/>
                <a:gd name="T1" fmla="*/ 25 h 83"/>
                <a:gd name="T2" fmla="*/ 63 w 74"/>
                <a:gd name="T3" fmla="*/ 22 h 83"/>
                <a:gd name="T4" fmla="*/ 68 w 74"/>
                <a:gd name="T5" fmla="*/ 12 h 83"/>
                <a:gd name="T6" fmla="*/ 65 w 74"/>
                <a:gd name="T7" fmla="*/ 3 h 83"/>
                <a:gd name="T8" fmla="*/ 58 w 74"/>
                <a:gd name="T9" fmla="*/ 0 h 83"/>
                <a:gd name="T10" fmla="*/ 46 w 74"/>
                <a:gd name="T11" fmla="*/ 6 h 83"/>
                <a:gd name="T12" fmla="*/ 36 w 74"/>
                <a:gd name="T13" fmla="*/ 24 h 83"/>
                <a:gd name="T14" fmla="*/ 27 w 74"/>
                <a:gd name="T15" fmla="*/ 6 h 83"/>
                <a:gd name="T16" fmla="*/ 18 w 74"/>
                <a:gd name="T17" fmla="*/ 2 h 83"/>
                <a:gd name="T18" fmla="*/ 11 w 74"/>
                <a:gd name="T19" fmla="*/ 5 h 83"/>
                <a:gd name="T20" fmla="*/ 12 w 74"/>
                <a:gd name="T21" fmla="*/ 21 h 83"/>
                <a:gd name="T22" fmla="*/ 18 w 74"/>
                <a:gd name="T23" fmla="*/ 25 h 83"/>
                <a:gd name="T24" fmla="*/ 0 w 74"/>
                <a:gd name="T25" fmla="*/ 25 h 83"/>
                <a:gd name="T26" fmla="*/ 0 w 74"/>
                <a:gd name="T27" fmla="*/ 47 h 83"/>
                <a:gd name="T28" fmla="*/ 6 w 74"/>
                <a:gd name="T29" fmla="*/ 47 h 83"/>
                <a:gd name="T30" fmla="*/ 6 w 74"/>
                <a:gd name="T31" fmla="*/ 83 h 83"/>
                <a:gd name="T32" fmla="*/ 69 w 74"/>
                <a:gd name="T33" fmla="*/ 83 h 83"/>
                <a:gd name="T34" fmla="*/ 69 w 74"/>
                <a:gd name="T35" fmla="*/ 47 h 83"/>
                <a:gd name="T36" fmla="*/ 74 w 74"/>
                <a:gd name="T37" fmla="*/ 47 h 83"/>
                <a:gd name="T38" fmla="*/ 74 w 74"/>
                <a:gd name="T39" fmla="*/ 25 h 83"/>
                <a:gd name="T40" fmla="*/ 58 w 74"/>
                <a:gd name="T41" fmla="*/ 25 h 83"/>
                <a:gd name="T42" fmla="*/ 50 w 74"/>
                <a:gd name="T43" fmla="*/ 10 h 83"/>
                <a:gd name="T44" fmla="*/ 58 w 74"/>
                <a:gd name="T45" fmla="*/ 6 h 83"/>
                <a:gd name="T46" fmla="*/ 61 w 74"/>
                <a:gd name="T47" fmla="*/ 7 h 83"/>
                <a:gd name="T48" fmla="*/ 59 w 74"/>
                <a:gd name="T49" fmla="*/ 18 h 83"/>
                <a:gd name="T50" fmla="*/ 46 w 74"/>
                <a:gd name="T51" fmla="*/ 25 h 83"/>
                <a:gd name="T52" fmla="*/ 42 w 74"/>
                <a:gd name="T53" fmla="*/ 25 h 83"/>
                <a:gd name="T54" fmla="*/ 50 w 74"/>
                <a:gd name="T55" fmla="*/ 10 h 83"/>
                <a:gd name="T56" fmla="*/ 14 w 74"/>
                <a:gd name="T57" fmla="*/ 12 h 83"/>
                <a:gd name="T58" fmla="*/ 15 w 74"/>
                <a:gd name="T59" fmla="*/ 9 h 83"/>
                <a:gd name="T60" fmla="*/ 18 w 74"/>
                <a:gd name="T61" fmla="*/ 8 h 83"/>
                <a:gd name="T62" fmla="*/ 18 w 74"/>
                <a:gd name="T63" fmla="*/ 8 h 83"/>
                <a:gd name="T64" fmla="*/ 23 w 74"/>
                <a:gd name="T65" fmla="*/ 10 h 83"/>
                <a:gd name="T66" fmla="*/ 30 w 74"/>
                <a:gd name="T67" fmla="*/ 23 h 83"/>
                <a:gd name="T68" fmla="*/ 30 w 74"/>
                <a:gd name="T69" fmla="*/ 24 h 83"/>
                <a:gd name="T70" fmla="*/ 29 w 74"/>
                <a:gd name="T71" fmla="*/ 24 h 83"/>
                <a:gd name="T72" fmla="*/ 17 w 74"/>
                <a:gd name="T73" fmla="*/ 17 h 83"/>
                <a:gd name="T74" fmla="*/ 14 w 74"/>
                <a:gd name="T75" fmla="*/ 12 h 83"/>
                <a:gd name="T76" fmla="*/ 32 w 74"/>
                <a:gd name="T77" fmla="*/ 78 h 83"/>
                <a:gd name="T78" fmla="*/ 11 w 74"/>
                <a:gd name="T79" fmla="*/ 78 h 83"/>
                <a:gd name="T80" fmla="*/ 11 w 74"/>
                <a:gd name="T81" fmla="*/ 44 h 83"/>
                <a:gd name="T82" fmla="*/ 32 w 74"/>
                <a:gd name="T83" fmla="*/ 44 h 83"/>
                <a:gd name="T84" fmla="*/ 32 w 74"/>
                <a:gd name="T85" fmla="*/ 78 h 83"/>
                <a:gd name="T86" fmla="*/ 32 w 74"/>
                <a:gd name="T87" fmla="*/ 41 h 83"/>
                <a:gd name="T88" fmla="*/ 6 w 74"/>
                <a:gd name="T89" fmla="*/ 41 h 83"/>
                <a:gd name="T90" fmla="*/ 6 w 74"/>
                <a:gd name="T91" fmla="*/ 31 h 83"/>
                <a:gd name="T92" fmla="*/ 32 w 74"/>
                <a:gd name="T93" fmla="*/ 31 h 83"/>
                <a:gd name="T94" fmla="*/ 32 w 74"/>
                <a:gd name="T95" fmla="*/ 41 h 83"/>
                <a:gd name="T96" fmla="*/ 63 w 74"/>
                <a:gd name="T97" fmla="*/ 78 h 83"/>
                <a:gd name="T98" fmla="*/ 42 w 74"/>
                <a:gd name="T99" fmla="*/ 78 h 83"/>
                <a:gd name="T100" fmla="*/ 42 w 74"/>
                <a:gd name="T101" fmla="*/ 44 h 83"/>
                <a:gd name="T102" fmla="*/ 63 w 74"/>
                <a:gd name="T103" fmla="*/ 44 h 83"/>
                <a:gd name="T104" fmla="*/ 63 w 74"/>
                <a:gd name="T105" fmla="*/ 78 h 83"/>
                <a:gd name="T106" fmla="*/ 69 w 74"/>
                <a:gd name="T107" fmla="*/ 41 h 83"/>
                <a:gd name="T108" fmla="*/ 42 w 74"/>
                <a:gd name="T109" fmla="*/ 41 h 83"/>
                <a:gd name="T110" fmla="*/ 42 w 74"/>
                <a:gd name="T111" fmla="*/ 31 h 83"/>
                <a:gd name="T112" fmla="*/ 69 w 74"/>
                <a:gd name="T113" fmla="*/ 31 h 83"/>
                <a:gd name="T114" fmla="*/ 69 w 74"/>
                <a:gd name="T115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4" h="83">
                  <a:moveTo>
                    <a:pt x="58" y="25"/>
                  </a:moveTo>
                  <a:cubicBezTo>
                    <a:pt x="60" y="24"/>
                    <a:pt x="61" y="23"/>
                    <a:pt x="63" y="22"/>
                  </a:cubicBezTo>
                  <a:cubicBezTo>
                    <a:pt x="65" y="19"/>
                    <a:pt x="67" y="16"/>
                    <a:pt x="68" y="12"/>
                  </a:cubicBezTo>
                  <a:cubicBezTo>
                    <a:pt x="69" y="9"/>
                    <a:pt x="68" y="5"/>
                    <a:pt x="65" y="3"/>
                  </a:cubicBezTo>
                  <a:cubicBezTo>
                    <a:pt x="63" y="1"/>
                    <a:pt x="61" y="0"/>
                    <a:pt x="58" y="0"/>
                  </a:cubicBezTo>
                  <a:cubicBezTo>
                    <a:pt x="54" y="0"/>
                    <a:pt x="50" y="2"/>
                    <a:pt x="46" y="6"/>
                  </a:cubicBezTo>
                  <a:cubicBezTo>
                    <a:pt x="41" y="11"/>
                    <a:pt x="38" y="19"/>
                    <a:pt x="36" y="24"/>
                  </a:cubicBezTo>
                  <a:cubicBezTo>
                    <a:pt x="35" y="19"/>
                    <a:pt x="32" y="11"/>
                    <a:pt x="27" y="6"/>
                  </a:cubicBezTo>
                  <a:cubicBezTo>
                    <a:pt x="25" y="4"/>
                    <a:pt x="21" y="2"/>
                    <a:pt x="18" y="2"/>
                  </a:cubicBezTo>
                  <a:cubicBezTo>
                    <a:pt x="15" y="2"/>
                    <a:pt x="13" y="3"/>
                    <a:pt x="11" y="5"/>
                  </a:cubicBezTo>
                  <a:cubicBezTo>
                    <a:pt x="7" y="9"/>
                    <a:pt x="8" y="16"/>
                    <a:pt x="12" y="21"/>
                  </a:cubicBezTo>
                  <a:cubicBezTo>
                    <a:pt x="14" y="23"/>
                    <a:pt x="16" y="24"/>
                    <a:pt x="1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9" y="83"/>
                    <a:pt x="69" y="83"/>
                    <a:pt x="69" y="83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25"/>
                    <a:pt x="74" y="25"/>
                    <a:pt x="74" y="25"/>
                  </a:cubicBezTo>
                  <a:lnTo>
                    <a:pt x="58" y="25"/>
                  </a:lnTo>
                  <a:close/>
                  <a:moveTo>
                    <a:pt x="50" y="10"/>
                  </a:moveTo>
                  <a:cubicBezTo>
                    <a:pt x="53" y="7"/>
                    <a:pt x="56" y="6"/>
                    <a:pt x="58" y="6"/>
                  </a:cubicBezTo>
                  <a:cubicBezTo>
                    <a:pt x="59" y="6"/>
                    <a:pt x="60" y="6"/>
                    <a:pt x="61" y="7"/>
                  </a:cubicBezTo>
                  <a:cubicBezTo>
                    <a:pt x="63" y="9"/>
                    <a:pt x="62" y="14"/>
                    <a:pt x="59" y="18"/>
                  </a:cubicBezTo>
                  <a:cubicBezTo>
                    <a:pt x="55" y="21"/>
                    <a:pt x="50" y="24"/>
                    <a:pt x="46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3" y="21"/>
                    <a:pt x="46" y="14"/>
                    <a:pt x="50" y="10"/>
                  </a:cubicBezTo>
                  <a:close/>
                  <a:moveTo>
                    <a:pt x="14" y="12"/>
                  </a:moveTo>
                  <a:cubicBezTo>
                    <a:pt x="14" y="12"/>
                    <a:pt x="14" y="10"/>
                    <a:pt x="15" y="9"/>
                  </a:cubicBezTo>
                  <a:cubicBezTo>
                    <a:pt x="16" y="8"/>
                    <a:pt x="17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20" y="8"/>
                    <a:pt x="22" y="9"/>
                    <a:pt x="23" y="10"/>
                  </a:cubicBezTo>
                  <a:cubicBezTo>
                    <a:pt x="26" y="13"/>
                    <a:pt x="28" y="18"/>
                    <a:pt x="30" y="23"/>
                  </a:cubicBezTo>
                  <a:cubicBezTo>
                    <a:pt x="30" y="23"/>
                    <a:pt x="30" y="24"/>
                    <a:pt x="30" y="24"/>
                  </a:cubicBezTo>
                  <a:cubicBezTo>
                    <a:pt x="30" y="24"/>
                    <a:pt x="29" y="24"/>
                    <a:pt x="29" y="24"/>
                  </a:cubicBezTo>
                  <a:cubicBezTo>
                    <a:pt x="24" y="22"/>
                    <a:pt x="19" y="20"/>
                    <a:pt x="17" y="17"/>
                  </a:cubicBezTo>
                  <a:cubicBezTo>
                    <a:pt x="15" y="16"/>
                    <a:pt x="14" y="14"/>
                    <a:pt x="14" y="12"/>
                  </a:cubicBezTo>
                  <a:close/>
                  <a:moveTo>
                    <a:pt x="32" y="78"/>
                  </a:moveTo>
                  <a:cubicBezTo>
                    <a:pt x="11" y="78"/>
                    <a:pt x="11" y="78"/>
                    <a:pt x="11" y="78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78"/>
                  </a:lnTo>
                  <a:close/>
                  <a:moveTo>
                    <a:pt x="32" y="41"/>
                  </a:moveTo>
                  <a:cubicBezTo>
                    <a:pt x="6" y="41"/>
                    <a:pt x="6" y="41"/>
                    <a:pt x="6" y="4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32" y="31"/>
                    <a:pt x="32" y="31"/>
                    <a:pt x="32" y="31"/>
                  </a:cubicBezTo>
                  <a:lnTo>
                    <a:pt x="32" y="41"/>
                  </a:lnTo>
                  <a:close/>
                  <a:moveTo>
                    <a:pt x="63" y="78"/>
                  </a:moveTo>
                  <a:cubicBezTo>
                    <a:pt x="42" y="78"/>
                    <a:pt x="42" y="78"/>
                    <a:pt x="42" y="78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63" y="44"/>
                    <a:pt x="63" y="44"/>
                    <a:pt x="63" y="44"/>
                  </a:cubicBezTo>
                  <a:lnTo>
                    <a:pt x="63" y="78"/>
                  </a:lnTo>
                  <a:close/>
                  <a:moveTo>
                    <a:pt x="69" y="41"/>
                  </a:moveTo>
                  <a:cubicBezTo>
                    <a:pt x="42" y="41"/>
                    <a:pt x="42" y="41"/>
                    <a:pt x="42" y="41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69" y="31"/>
                    <a:pt x="69" y="31"/>
                    <a:pt x="69" y="31"/>
                  </a:cubicBezTo>
                  <a:lnTo>
                    <a:pt x="6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Freeform 44"/>
            <p:cNvSpPr>
              <a:spLocks noEditPoints="1"/>
            </p:cNvSpPr>
            <p:nvPr/>
          </p:nvSpPr>
          <p:spPr bwMode="auto">
            <a:xfrm>
              <a:off x="10379760" y="4112120"/>
              <a:ext cx="184974" cy="151209"/>
            </a:xfrm>
            <a:custGeom>
              <a:avLst/>
              <a:gdLst>
                <a:gd name="T0" fmla="*/ 1 w 77"/>
                <a:gd name="T1" fmla="*/ 42 h 63"/>
                <a:gd name="T2" fmla="*/ 8 w 77"/>
                <a:gd name="T3" fmla="*/ 55 h 63"/>
                <a:gd name="T4" fmla="*/ 21 w 77"/>
                <a:gd name="T5" fmla="*/ 61 h 63"/>
                <a:gd name="T6" fmla="*/ 38 w 77"/>
                <a:gd name="T7" fmla="*/ 63 h 63"/>
                <a:gd name="T8" fmla="*/ 56 w 77"/>
                <a:gd name="T9" fmla="*/ 61 h 63"/>
                <a:gd name="T10" fmla="*/ 69 w 77"/>
                <a:gd name="T11" fmla="*/ 55 h 63"/>
                <a:gd name="T12" fmla="*/ 76 w 77"/>
                <a:gd name="T13" fmla="*/ 42 h 63"/>
                <a:gd name="T14" fmla="*/ 71 w 77"/>
                <a:gd name="T15" fmla="*/ 16 h 63"/>
                <a:gd name="T16" fmla="*/ 72 w 77"/>
                <a:gd name="T17" fmla="*/ 11 h 63"/>
                <a:gd name="T18" fmla="*/ 70 w 77"/>
                <a:gd name="T19" fmla="*/ 0 h 63"/>
                <a:gd name="T20" fmla="*/ 67 w 77"/>
                <a:gd name="T21" fmla="*/ 0 h 63"/>
                <a:gd name="T22" fmla="*/ 60 w 77"/>
                <a:gd name="T23" fmla="*/ 3 h 63"/>
                <a:gd name="T24" fmla="*/ 38 w 77"/>
                <a:gd name="T25" fmla="*/ 5 h 63"/>
                <a:gd name="T26" fmla="*/ 17 w 77"/>
                <a:gd name="T27" fmla="*/ 3 h 63"/>
                <a:gd name="T28" fmla="*/ 9 w 77"/>
                <a:gd name="T29" fmla="*/ 0 h 63"/>
                <a:gd name="T30" fmla="*/ 7 w 77"/>
                <a:gd name="T31" fmla="*/ 0 h 63"/>
                <a:gd name="T32" fmla="*/ 5 w 77"/>
                <a:gd name="T33" fmla="*/ 11 h 63"/>
                <a:gd name="T34" fmla="*/ 6 w 77"/>
                <a:gd name="T35" fmla="*/ 16 h 63"/>
                <a:gd name="T36" fmla="*/ 9 w 77"/>
                <a:gd name="T37" fmla="*/ 42 h 63"/>
                <a:gd name="T38" fmla="*/ 18 w 77"/>
                <a:gd name="T39" fmla="*/ 30 h 63"/>
                <a:gd name="T40" fmla="*/ 27 w 77"/>
                <a:gd name="T41" fmla="*/ 29 h 63"/>
                <a:gd name="T42" fmla="*/ 38 w 77"/>
                <a:gd name="T43" fmla="*/ 30 h 63"/>
                <a:gd name="T44" fmla="*/ 49 w 77"/>
                <a:gd name="T45" fmla="*/ 29 h 63"/>
                <a:gd name="T46" fmla="*/ 59 w 77"/>
                <a:gd name="T47" fmla="*/ 30 h 63"/>
                <a:gd name="T48" fmla="*/ 67 w 77"/>
                <a:gd name="T49" fmla="*/ 42 h 63"/>
                <a:gd name="T50" fmla="*/ 64 w 77"/>
                <a:gd name="T51" fmla="*/ 52 h 63"/>
                <a:gd name="T52" fmla="*/ 56 w 77"/>
                <a:gd name="T53" fmla="*/ 57 h 63"/>
                <a:gd name="T54" fmla="*/ 45 w 77"/>
                <a:gd name="T55" fmla="*/ 58 h 63"/>
                <a:gd name="T56" fmla="*/ 31 w 77"/>
                <a:gd name="T57" fmla="*/ 58 h 63"/>
                <a:gd name="T58" fmla="*/ 20 w 77"/>
                <a:gd name="T59" fmla="*/ 57 h 63"/>
                <a:gd name="T60" fmla="*/ 12 w 77"/>
                <a:gd name="T61" fmla="*/ 52 h 63"/>
                <a:gd name="T62" fmla="*/ 9 w 77"/>
                <a:gd name="T63" fmla="*/ 42 h 63"/>
                <a:gd name="T64" fmla="*/ 53 w 77"/>
                <a:gd name="T65" fmla="*/ 48 h 63"/>
                <a:gd name="T66" fmla="*/ 53 w 77"/>
                <a:gd name="T67" fmla="*/ 34 h 63"/>
                <a:gd name="T68" fmla="*/ 19 w 77"/>
                <a:gd name="T69" fmla="*/ 41 h 63"/>
                <a:gd name="T70" fmla="*/ 29 w 77"/>
                <a:gd name="T71" fmla="*/ 41 h 63"/>
                <a:gd name="T72" fmla="*/ 19 w 77"/>
                <a:gd name="T73" fmla="*/ 4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7" h="62">
                  <a:moveTo>
                    <a:pt x="0" y="33"/>
                  </a:moveTo>
                  <a:cubicBezTo>
                    <a:pt x="0" y="36"/>
                    <a:pt x="0" y="39"/>
                    <a:pt x="1" y="42"/>
                  </a:cubicBezTo>
                  <a:cubicBezTo>
                    <a:pt x="1" y="45"/>
                    <a:pt x="2" y="47"/>
                    <a:pt x="3" y="49"/>
                  </a:cubicBezTo>
                  <a:cubicBezTo>
                    <a:pt x="5" y="51"/>
                    <a:pt x="6" y="53"/>
                    <a:pt x="8" y="55"/>
                  </a:cubicBezTo>
                  <a:cubicBezTo>
                    <a:pt x="10" y="56"/>
                    <a:pt x="12" y="58"/>
                    <a:pt x="14" y="59"/>
                  </a:cubicBezTo>
                  <a:cubicBezTo>
                    <a:pt x="16" y="60"/>
                    <a:pt x="18" y="61"/>
                    <a:pt x="21" y="61"/>
                  </a:cubicBezTo>
                  <a:cubicBezTo>
                    <a:pt x="23" y="62"/>
                    <a:pt x="26" y="62"/>
                    <a:pt x="29" y="63"/>
                  </a:cubicBezTo>
                  <a:cubicBezTo>
                    <a:pt x="32" y="63"/>
                    <a:pt x="35" y="63"/>
                    <a:pt x="38" y="63"/>
                  </a:cubicBezTo>
                  <a:cubicBezTo>
                    <a:pt x="42" y="63"/>
                    <a:pt x="45" y="63"/>
                    <a:pt x="47" y="63"/>
                  </a:cubicBezTo>
                  <a:cubicBezTo>
                    <a:pt x="50" y="62"/>
                    <a:pt x="53" y="62"/>
                    <a:pt x="56" y="61"/>
                  </a:cubicBezTo>
                  <a:cubicBezTo>
                    <a:pt x="58" y="61"/>
                    <a:pt x="61" y="60"/>
                    <a:pt x="63" y="59"/>
                  </a:cubicBezTo>
                  <a:cubicBezTo>
                    <a:pt x="65" y="58"/>
                    <a:pt x="67" y="56"/>
                    <a:pt x="69" y="55"/>
                  </a:cubicBezTo>
                  <a:cubicBezTo>
                    <a:pt x="71" y="53"/>
                    <a:pt x="72" y="51"/>
                    <a:pt x="73" y="49"/>
                  </a:cubicBezTo>
                  <a:cubicBezTo>
                    <a:pt x="74" y="47"/>
                    <a:pt x="75" y="45"/>
                    <a:pt x="76" y="42"/>
                  </a:cubicBezTo>
                  <a:cubicBezTo>
                    <a:pt x="77" y="39"/>
                    <a:pt x="77" y="36"/>
                    <a:pt x="77" y="33"/>
                  </a:cubicBezTo>
                  <a:cubicBezTo>
                    <a:pt x="77" y="26"/>
                    <a:pt x="75" y="21"/>
                    <a:pt x="71" y="16"/>
                  </a:cubicBezTo>
                  <a:cubicBezTo>
                    <a:pt x="71" y="16"/>
                    <a:pt x="71" y="15"/>
                    <a:pt x="71" y="14"/>
                  </a:cubicBezTo>
                  <a:cubicBezTo>
                    <a:pt x="71" y="13"/>
                    <a:pt x="72" y="12"/>
                    <a:pt x="72" y="11"/>
                  </a:cubicBezTo>
                  <a:cubicBezTo>
                    <a:pt x="72" y="10"/>
                    <a:pt x="72" y="8"/>
                    <a:pt x="72" y="6"/>
                  </a:cubicBezTo>
                  <a:cubicBezTo>
                    <a:pt x="71" y="4"/>
                    <a:pt x="71" y="2"/>
                    <a:pt x="7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8" y="0"/>
                    <a:pt x="67" y="0"/>
                  </a:cubicBezTo>
                  <a:cubicBezTo>
                    <a:pt x="67" y="0"/>
                    <a:pt x="65" y="1"/>
                    <a:pt x="64" y="1"/>
                  </a:cubicBezTo>
                  <a:cubicBezTo>
                    <a:pt x="63" y="1"/>
                    <a:pt x="61" y="2"/>
                    <a:pt x="60" y="3"/>
                  </a:cubicBezTo>
                  <a:cubicBezTo>
                    <a:pt x="58" y="4"/>
                    <a:pt x="56" y="5"/>
                    <a:pt x="53" y="7"/>
                  </a:cubicBezTo>
                  <a:cubicBezTo>
                    <a:pt x="50" y="6"/>
                    <a:pt x="45" y="5"/>
                    <a:pt x="38" y="5"/>
                  </a:cubicBezTo>
                  <a:cubicBezTo>
                    <a:pt x="32" y="5"/>
                    <a:pt x="27" y="6"/>
                    <a:pt x="23" y="7"/>
                  </a:cubicBezTo>
                  <a:cubicBezTo>
                    <a:pt x="21" y="5"/>
                    <a:pt x="19" y="4"/>
                    <a:pt x="17" y="3"/>
                  </a:cubicBezTo>
                  <a:cubicBezTo>
                    <a:pt x="15" y="2"/>
                    <a:pt x="14" y="1"/>
                    <a:pt x="12" y="1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2"/>
                    <a:pt x="5" y="4"/>
                    <a:pt x="5" y="6"/>
                  </a:cubicBezTo>
                  <a:cubicBezTo>
                    <a:pt x="5" y="8"/>
                    <a:pt x="5" y="10"/>
                    <a:pt x="5" y="11"/>
                  </a:cubicBezTo>
                  <a:cubicBezTo>
                    <a:pt x="5" y="12"/>
                    <a:pt x="5" y="13"/>
                    <a:pt x="5" y="14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2" y="21"/>
                    <a:pt x="0" y="26"/>
                    <a:pt x="0" y="33"/>
                  </a:cubicBezTo>
                  <a:close/>
                  <a:moveTo>
                    <a:pt x="9" y="42"/>
                  </a:moveTo>
                  <a:cubicBezTo>
                    <a:pt x="9" y="38"/>
                    <a:pt x="11" y="35"/>
                    <a:pt x="14" y="32"/>
                  </a:cubicBezTo>
                  <a:cubicBezTo>
                    <a:pt x="15" y="31"/>
                    <a:pt x="16" y="30"/>
                    <a:pt x="18" y="30"/>
                  </a:cubicBezTo>
                  <a:cubicBezTo>
                    <a:pt x="19" y="30"/>
                    <a:pt x="20" y="29"/>
                    <a:pt x="22" y="29"/>
                  </a:cubicBezTo>
                  <a:cubicBezTo>
                    <a:pt x="24" y="29"/>
                    <a:pt x="25" y="29"/>
                    <a:pt x="27" y="29"/>
                  </a:cubicBezTo>
                  <a:cubicBezTo>
                    <a:pt x="28" y="29"/>
                    <a:pt x="30" y="29"/>
                    <a:pt x="32" y="30"/>
                  </a:cubicBezTo>
                  <a:cubicBezTo>
                    <a:pt x="35" y="30"/>
                    <a:pt x="36" y="30"/>
                    <a:pt x="38" y="30"/>
                  </a:cubicBezTo>
                  <a:cubicBezTo>
                    <a:pt x="40" y="30"/>
                    <a:pt x="42" y="30"/>
                    <a:pt x="44" y="30"/>
                  </a:cubicBezTo>
                  <a:cubicBezTo>
                    <a:pt x="46" y="29"/>
                    <a:pt x="48" y="29"/>
                    <a:pt x="49" y="29"/>
                  </a:cubicBezTo>
                  <a:cubicBezTo>
                    <a:pt x="51" y="29"/>
                    <a:pt x="52" y="29"/>
                    <a:pt x="54" y="29"/>
                  </a:cubicBezTo>
                  <a:cubicBezTo>
                    <a:pt x="56" y="29"/>
                    <a:pt x="57" y="30"/>
                    <a:pt x="59" y="30"/>
                  </a:cubicBezTo>
                  <a:cubicBezTo>
                    <a:pt x="60" y="30"/>
                    <a:pt x="61" y="31"/>
                    <a:pt x="62" y="32"/>
                  </a:cubicBezTo>
                  <a:cubicBezTo>
                    <a:pt x="65" y="35"/>
                    <a:pt x="67" y="38"/>
                    <a:pt x="67" y="42"/>
                  </a:cubicBezTo>
                  <a:cubicBezTo>
                    <a:pt x="67" y="44"/>
                    <a:pt x="67" y="46"/>
                    <a:pt x="66" y="48"/>
                  </a:cubicBezTo>
                  <a:cubicBezTo>
                    <a:pt x="66" y="49"/>
                    <a:pt x="65" y="51"/>
                    <a:pt x="64" y="52"/>
                  </a:cubicBezTo>
                  <a:cubicBezTo>
                    <a:pt x="63" y="53"/>
                    <a:pt x="62" y="54"/>
                    <a:pt x="61" y="55"/>
                  </a:cubicBezTo>
                  <a:cubicBezTo>
                    <a:pt x="59" y="56"/>
                    <a:pt x="58" y="56"/>
                    <a:pt x="56" y="57"/>
                  </a:cubicBezTo>
                  <a:cubicBezTo>
                    <a:pt x="55" y="57"/>
                    <a:pt x="53" y="57"/>
                    <a:pt x="51" y="58"/>
                  </a:cubicBezTo>
                  <a:cubicBezTo>
                    <a:pt x="48" y="58"/>
                    <a:pt x="46" y="58"/>
                    <a:pt x="45" y="58"/>
                  </a:cubicBezTo>
                  <a:cubicBezTo>
                    <a:pt x="43" y="58"/>
                    <a:pt x="41" y="58"/>
                    <a:pt x="38" y="58"/>
                  </a:cubicBezTo>
                  <a:cubicBezTo>
                    <a:pt x="35" y="58"/>
                    <a:pt x="33" y="58"/>
                    <a:pt x="31" y="58"/>
                  </a:cubicBezTo>
                  <a:cubicBezTo>
                    <a:pt x="30" y="58"/>
                    <a:pt x="28" y="58"/>
                    <a:pt x="25" y="58"/>
                  </a:cubicBezTo>
                  <a:cubicBezTo>
                    <a:pt x="23" y="57"/>
                    <a:pt x="21" y="57"/>
                    <a:pt x="20" y="57"/>
                  </a:cubicBezTo>
                  <a:cubicBezTo>
                    <a:pt x="19" y="56"/>
                    <a:pt x="17" y="56"/>
                    <a:pt x="16" y="55"/>
                  </a:cubicBezTo>
                  <a:cubicBezTo>
                    <a:pt x="14" y="54"/>
                    <a:pt x="13" y="53"/>
                    <a:pt x="12" y="52"/>
                  </a:cubicBezTo>
                  <a:cubicBezTo>
                    <a:pt x="11" y="51"/>
                    <a:pt x="11" y="49"/>
                    <a:pt x="10" y="48"/>
                  </a:cubicBezTo>
                  <a:cubicBezTo>
                    <a:pt x="9" y="46"/>
                    <a:pt x="9" y="44"/>
                    <a:pt x="9" y="42"/>
                  </a:cubicBezTo>
                  <a:close/>
                  <a:moveTo>
                    <a:pt x="48" y="41"/>
                  </a:moveTo>
                  <a:cubicBezTo>
                    <a:pt x="48" y="45"/>
                    <a:pt x="50" y="48"/>
                    <a:pt x="53" y="48"/>
                  </a:cubicBezTo>
                  <a:cubicBezTo>
                    <a:pt x="55" y="48"/>
                    <a:pt x="58" y="45"/>
                    <a:pt x="58" y="41"/>
                  </a:cubicBezTo>
                  <a:cubicBezTo>
                    <a:pt x="58" y="37"/>
                    <a:pt x="55" y="34"/>
                    <a:pt x="53" y="34"/>
                  </a:cubicBezTo>
                  <a:cubicBezTo>
                    <a:pt x="50" y="34"/>
                    <a:pt x="48" y="37"/>
                    <a:pt x="48" y="41"/>
                  </a:cubicBezTo>
                  <a:close/>
                  <a:moveTo>
                    <a:pt x="19" y="41"/>
                  </a:moveTo>
                  <a:cubicBezTo>
                    <a:pt x="19" y="45"/>
                    <a:pt x="21" y="48"/>
                    <a:pt x="24" y="48"/>
                  </a:cubicBezTo>
                  <a:cubicBezTo>
                    <a:pt x="27" y="48"/>
                    <a:pt x="29" y="45"/>
                    <a:pt x="29" y="41"/>
                  </a:cubicBezTo>
                  <a:cubicBezTo>
                    <a:pt x="29" y="37"/>
                    <a:pt x="27" y="34"/>
                    <a:pt x="24" y="34"/>
                  </a:cubicBezTo>
                  <a:cubicBezTo>
                    <a:pt x="21" y="34"/>
                    <a:pt x="19" y="37"/>
                    <a:pt x="19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Freeform 45"/>
            <p:cNvSpPr>
              <a:spLocks noEditPoints="1"/>
            </p:cNvSpPr>
            <p:nvPr/>
          </p:nvSpPr>
          <p:spPr bwMode="auto">
            <a:xfrm>
              <a:off x="10190381" y="2141995"/>
              <a:ext cx="300951" cy="300950"/>
            </a:xfrm>
            <a:custGeom>
              <a:avLst/>
              <a:gdLst>
                <a:gd name="T0" fmla="*/ 0 w 125"/>
                <a:gd name="T1" fmla="*/ 63 h 125"/>
                <a:gd name="T2" fmla="*/ 125 w 125"/>
                <a:gd name="T3" fmla="*/ 63 h 125"/>
                <a:gd name="T4" fmla="*/ 98 w 125"/>
                <a:gd name="T5" fmla="*/ 83 h 125"/>
                <a:gd name="T6" fmla="*/ 117 w 125"/>
                <a:gd name="T7" fmla="*/ 67 h 125"/>
                <a:gd name="T8" fmla="*/ 98 w 125"/>
                <a:gd name="T9" fmla="*/ 83 h 125"/>
                <a:gd name="T10" fmla="*/ 25 w 125"/>
                <a:gd name="T11" fmla="*/ 59 h 125"/>
                <a:gd name="T12" fmla="*/ 13 w 125"/>
                <a:gd name="T13" fmla="*/ 42 h 125"/>
                <a:gd name="T14" fmla="*/ 90 w 125"/>
                <a:gd name="T15" fmla="*/ 42 h 125"/>
                <a:gd name="T16" fmla="*/ 67 w 125"/>
                <a:gd name="T17" fmla="*/ 59 h 125"/>
                <a:gd name="T18" fmla="*/ 90 w 125"/>
                <a:gd name="T19" fmla="*/ 42 h 125"/>
                <a:gd name="T20" fmla="*/ 67 w 125"/>
                <a:gd name="T21" fmla="*/ 9 h 125"/>
                <a:gd name="T22" fmla="*/ 82 w 125"/>
                <a:gd name="T23" fmla="*/ 23 h 125"/>
                <a:gd name="T24" fmla="*/ 67 w 125"/>
                <a:gd name="T25" fmla="*/ 34 h 125"/>
                <a:gd name="T26" fmla="*/ 53 w 125"/>
                <a:gd name="T27" fmla="*/ 12 h 125"/>
                <a:gd name="T28" fmla="*/ 59 w 125"/>
                <a:gd name="T29" fmla="*/ 34 h 125"/>
                <a:gd name="T30" fmla="*/ 43 w 125"/>
                <a:gd name="T31" fmla="*/ 23 h 125"/>
                <a:gd name="T32" fmla="*/ 59 w 125"/>
                <a:gd name="T33" fmla="*/ 59 h 125"/>
                <a:gd name="T34" fmla="*/ 36 w 125"/>
                <a:gd name="T35" fmla="*/ 42 h 125"/>
                <a:gd name="T36" fmla="*/ 13 w 125"/>
                <a:gd name="T37" fmla="*/ 83 h 125"/>
                <a:gd name="T38" fmla="*/ 25 w 125"/>
                <a:gd name="T39" fmla="*/ 67 h 125"/>
                <a:gd name="T40" fmla="*/ 13 w 125"/>
                <a:gd name="T41" fmla="*/ 83 h 125"/>
                <a:gd name="T42" fmla="*/ 59 w 125"/>
                <a:gd name="T43" fmla="*/ 67 h 125"/>
                <a:gd name="T44" fmla="*/ 36 w 125"/>
                <a:gd name="T45" fmla="*/ 83 h 125"/>
                <a:gd name="T46" fmla="*/ 59 w 125"/>
                <a:gd name="T47" fmla="*/ 92 h 125"/>
                <a:gd name="T48" fmla="*/ 53 w 125"/>
                <a:gd name="T49" fmla="*/ 113 h 125"/>
                <a:gd name="T50" fmla="*/ 38 w 125"/>
                <a:gd name="T51" fmla="*/ 92 h 125"/>
                <a:gd name="T52" fmla="*/ 82 w 125"/>
                <a:gd name="T53" fmla="*/ 102 h 125"/>
                <a:gd name="T54" fmla="*/ 67 w 125"/>
                <a:gd name="T55" fmla="*/ 116 h 125"/>
                <a:gd name="T56" fmla="*/ 87 w 125"/>
                <a:gd name="T57" fmla="*/ 92 h 125"/>
                <a:gd name="T58" fmla="*/ 67 w 125"/>
                <a:gd name="T59" fmla="*/ 83 h 125"/>
                <a:gd name="T60" fmla="*/ 92 w 125"/>
                <a:gd name="T61" fmla="*/ 67 h 125"/>
                <a:gd name="T62" fmla="*/ 67 w 125"/>
                <a:gd name="T63" fmla="*/ 83 h 125"/>
                <a:gd name="T64" fmla="*/ 98 w 125"/>
                <a:gd name="T65" fmla="*/ 42 h 125"/>
                <a:gd name="T66" fmla="*/ 117 w 125"/>
                <a:gd name="T67" fmla="*/ 59 h 125"/>
                <a:gd name="T68" fmla="*/ 108 w 125"/>
                <a:gd name="T69" fmla="*/ 34 h 125"/>
                <a:gd name="T70" fmla="*/ 86 w 125"/>
                <a:gd name="T71" fmla="*/ 14 h 125"/>
                <a:gd name="T72" fmla="*/ 108 w 125"/>
                <a:gd name="T73" fmla="*/ 34 h 125"/>
                <a:gd name="T74" fmla="*/ 39 w 125"/>
                <a:gd name="T75" fmla="*/ 14 h 125"/>
                <a:gd name="T76" fmla="*/ 17 w 125"/>
                <a:gd name="T77" fmla="*/ 34 h 125"/>
                <a:gd name="T78" fmla="*/ 17 w 125"/>
                <a:gd name="T79" fmla="*/ 92 h 125"/>
                <a:gd name="T80" fmla="*/ 39 w 125"/>
                <a:gd name="T81" fmla="*/ 111 h 125"/>
                <a:gd name="T82" fmla="*/ 17 w 125"/>
                <a:gd name="T83" fmla="*/ 92 h 125"/>
                <a:gd name="T84" fmla="*/ 86 w 125"/>
                <a:gd name="T85" fmla="*/ 111 h 125"/>
                <a:gd name="T86" fmla="*/ 108 w 125"/>
                <a:gd name="T87" fmla="*/ 9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5" h="125">
                  <a:moveTo>
                    <a:pt x="63" y="0"/>
                  </a:moveTo>
                  <a:cubicBezTo>
                    <a:pt x="28" y="0"/>
                    <a:pt x="0" y="28"/>
                    <a:pt x="0" y="63"/>
                  </a:cubicBezTo>
                  <a:cubicBezTo>
                    <a:pt x="0" y="97"/>
                    <a:pt x="28" y="125"/>
                    <a:pt x="63" y="125"/>
                  </a:cubicBezTo>
                  <a:cubicBezTo>
                    <a:pt x="97" y="125"/>
                    <a:pt x="125" y="97"/>
                    <a:pt x="125" y="63"/>
                  </a:cubicBezTo>
                  <a:cubicBezTo>
                    <a:pt x="125" y="28"/>
                    <a:pt x="97" y="0"/>
                    <a:pt x="63" y="0"/>
                  </a:cubicBezTo>
                  <a:close/>
                  <a:moveTo>
                    <a:pt x="98" y="83"/>
                  </a:moveTo>
                  <a:cubicBezTo>
                    <a:pt x="99" y="78"/>
                    <a:pt x="100" y="73"/>
                    <a:pt x="100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6" y="73"/>
                    <a:pt x="115" y="78"/>
                    <a:pt x="113" y="83"/>
                  </a:cubicBezTo>
                  <a:lnTo>
                    <a:pt x="98" y="83"/>
                  </a:lnTo>
                  <a:close/>
                  <a:moveTo>
                    <a:pt x="27" y="42"/>
                  </a:moveTo>
                  <a:cubicBezTo>
                    <a:pt x="26" y="47"/>
                    <a:pt x="26" y="53"/>
                    <a:pt x="25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3"/>
                    <a:pt x="11" y="47"/>
                    <a:pt x="13" y="42"/>
                  </a:cubicBezTo>
                  <a:lnTo>
                    <a:pt x="27" y="42"/>
                  </a:lnTo>
                  <a:close/>
                  <a:moveTo>
                    <a:pt x="90" y="42"/>
                  </a:moveTo>
                  <a:cubicBezTo>
                    <a:pt x="91" y="47"/>
                    <a:pt x="92" y="53"/>
                    <a:pt x="92" y="59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90" y="42"/>
                  </a:lnTo>
                  <a:close/>
                  <a:moveTo>
                    <a:pt x="67" y="34"/>
                  </a:moveTo>
                  <a:cubicBezTo>
                    <a:pt x="67" y="9"/>
                    <a:pt x="67" y="9"/>
                    <a:pt x="67" y="9"/>
                  </a:cubicBezTo>
                  <a:cubicBezTo>
                    <a:pt x="69" y="10"/>
                    <a:pt x="71" y="11"/>
                    <a:pt x="73" y="12"/>
                  </a:cubicBezTo>
                  <a:cubicBezTo>
                    <a:pt x="76" y="14"/>
                    <a:pt x="79" y="18"/>
                    <a:pt x="82" y="23"/>
                  </a:cubicBezTo>
                  <a:cubicBezTo>
                    <a:pt x="84" y="26"/>
                    <a:pt x="86" y="30"/>
                    <a:pt x="87" y="34"/>
                  </a:cubicBezTo>
                  <a:cubicBezTo>
                    <a:pt x="67" y="34"/>
                    <a:pt x="67" y="34"/>
                    <a:pt x="67" y="34"/>
                  </a:cubicBezTo>
                  <a:close/>
                  <a:moveTo>
                    <a:pt x="43" y="23"/>
                  </a:moveTo>
                  <a:cubicBezTo>
                    <a:pt x="46" y="18"/>
                    <a:pt x="50" y="14"/>
                    <a:pt x="53" y="12"/>
                  </a:cubicBezTo>
                  <a:cubicBezTo>
                    <a:pt x="55" y="11"/>
                    <a:pt x="57" y="10"/>
                    <a:pt x="59" y="9"/>
                  </a:cubicBezTo>
                  <a:cubicBezTo>
                    <a:pt x="59" y="34"/>
                    <a:pt x="59" y="34"/>
                    <a:pt x="59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0" y="30"/>
                    <a:pt x="41" y="26"/>
                    <a:pt x="43" y="23"/>
                  </a:cubicBezTo>
                  <a:close/>
                  <a:moveTo>
                    <a:pt x="59" y="42"/>
                  </a:moveTo>
                  <a:cubicBezTo>
                    <a:pt x="59" y="59"/>
                    <a:pt x="59" y="59"/>
                    <a:pt x="59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3"/>
                    <a:pt x="35" y="47"/>
                    <a:pt x="36" y="42"/>
                  </a:cubicBezTo>
                  <a:lnTo>
                    <a:pt x="59" y="42"/>
                  </a:lnTo>
                  <a:close/>
                  <a:moveTo>
                    <a:pt x="13" y="83"/>
                  </a:moveTo>
                  <a:cubicBezTo>
                    <a:pt x="11" y="78"/>
                    <a:pt x="9" y="73"/>
                    <a:pt x="9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6" y="73"/>
                    <a:pt x="26" y="78"/>
                    <a:pt x="27" y="83"/>
                  </a:cubicBezTo>
                  <a:lnTo>
                    <a:pt x="13" y="83"/>
                  </a:lnTo>
                  <a:close/>
                  <a:moveTo>
                    <a:pt x="34" y="67"/>
                  </a:moveTo>
                  <a:cubicBezTo>
                    <a:pt x="59" y="67"/>
                    <a:pt x="59" y="67"/>
                    <a:pt x="59" y="67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36" y="83"/>
                    <a:pt x="36" y="83"/>
                    <a:pt x="36" y="83"/>
                  </a:cubicBezTo>
                  <a:cubicBezTo>
                    <a:pt x="35" y="78"/>
                    <a:pt x="34" y="73"/>
                    <a:pt x="34" y="67"/>
                  </a:cubicBezTo>
                  <a:close/>
                  <a:moveTo>
                    <a:pt x="59" y="92"/>
                  </a:moveTo>
                  <a:cubicBezTo>
                    <a:pt x="59" y="116"/>
                    <a:pt x="59" y="116"/>
                    <a:pt x="59" y="116"/>
                  </a:cubicBezTo>
                  <a:cubicBezTo>
                    <a:pt x="57" y="116"/>
                    <a:pt x="55" y="115"/>
                    <a:pt x="53" y="113"/>
                  </a:cubicBezTo>
                  <a:cubicBezTo>
                    <a:pt x="50" y="111"/>
                    <a:pt x="46" y="107"/>
                    <a:pt x="43" y="102"/>
                  </a:cubicBezTo>
                  <a:cubicBezTo>
                    <a:pt x="41" y="99"/>
                    <a:pt x="40" y="96"/>
                    <a:pt x="38" y="92"/>
                  </a:cubicBezTo>
                  <a:cubicBezTo>
                    <a:pt x="59" y="92"/>
                    <a:pt x="59" y="92"/>
                    <a:pt x="59" y="92"/>
                  </a:cubicBezTo>
                  <a:close/>
                  <a:moveTo>
                    <a:pt x="82" y="102"/>
                  </a:moveTo>
                  <a:cubicBezTo>
                    <a:pt x="79" y="107"/>
                    <a:pt x="76" y="111"/>
                    <a:pt x="73" y="113"/>
                  </a:cubicBezTo>
                  <a:cubicBezTo>
                    <a:pt x="71" y="115"/>
                    <a:pt x="69" y="116"/>
                    <a:pt x="67" y="116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6" y="96"/>
                    <a:pt x="84" y="99"/>
                    <a:pt x="82" y="102"/>
                  </a:cubicBezTo>
                  <a:close/>
                  <a:moveTo>
                    <a:pt x="67" y="83"/>
                  </a:moveTo>
                  <a:cubicBezTo>
                    <a:pt x="67" y="67"/>
                    <a:pt x="67" y="67"/>
                    <a:pt x="67" y="67"/>
                  </a:cubicBezTo>
                  <a:cubicBezTo>
                    <a:pt x="92" y="67"/>
                    <a:pt x="92" y="67"/>
                    <a:pt x="92" y="67"/>
                  </a:cubicBezTo>
                  <a:cubicBezTo>
                    <a:pt x="92" y="73"/>
                    <a:pt x="91" y="78"/>
                    <a:pt x="90" y="83"/>
                  </a:cubicBezTo>
                  <a:lnTo>
                    <a:pt x="67" y="83"/>
                  </a:lnTo>
                  <a:close/>
                  <a:moveTo>
                    <a:pt x="100" y="59"/>
                  </a:moveTo>
                  <a:cubicBezTo>
                    <a:pt x="100" y="53"/>
                    <a:pt x="99" y="47"/>
                    <a:pt x="98" y="42"/>
                  </a:cubicBezTo>
                  <a:cubicBezTo>
                    <a:pt x="113" y="42"/>
                    <a:pt x="113" y="42"/>
                    <a:pt x="113" y="42"/>
                  </a:cubicBezTo>
                  <a:cubicBezTo>
                    <a:pt x="115" y="47"/>
                    <a:pt x="116" y="53"/>
                    <a:pt x="117" y="59"/>
                  </a:cubicBezTo>
                  <a:lnTo>
                    <a:pt x="100" y="59"/>
                  </a:lnTo>
                  <a:close/>
                  <a:moveTo>
                    <a:pt x="108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3" y="26"/>
                    <a:pt x="90" y="19"/>
                    <a:pt x="86" y="14"/>
                  </a:cubicBezTo>
                  <a:cubicBezTo>
                    <a:pt x="92" y="17"/>
                    <a:pt x="97" y="20"/>
                    <a:pt x="101" y="24"/>
                  </a:cubicBezTo>
                  <a:cubicBezTo>
                    <a:pt x="104" y="27"/>
                    <a:pt x="106" y="30"/>
                    <a:pt x="108" y="34"/>
                  </a:cubicBezTo>
                  <a:close/>
                  <a:moveTo>
                    <a:pt x="25" y="24"/>
                  </a:moveTo>
                  <a:cubicBezTo>
                    <a:pt x="29" y="20"/>
                    <a:pt x="34" y="17"/>
                    <a:pt x="39" y="14"/>
                  </a:cubicBezTo>
                  <a:cubicBezTo>
                    <a:pt x="35" y="19"/>
                    <a:pt x="32" y="26"/>
                    <a:pt x="30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0"/>
                    <a:pt x="22" y="27"/>
                    <a:pt x="25" y="24"/>
                  </a:cubicBezTo>
                  <a:close/>
                  <a:moveTo>
                    <a:pt x="17" y="92"/>
                  </a:moveTo>
                  <a:cubicBezTo>
                    <a:pt x="30" y="92"/>
                    <a:pt x="30" y="92"/>
                    <a:pt x="30" y="92"/>
                  </a:cubicBezTo>
                  <a:cubicBezTo>
                    <a:pt x="32" y="99"/>
                    <a:pt x="35" y="106"/>
                    <a:pt x="39" y="111"/>
                  </a:cubicBezTo>
                  <a:cubicBezTo>
                    <a:pt x="34" y="109"/>
                    <a:pt x="29" y="105"/>
                    <a:pt x="25" y="101"/>
                  </a:cubicBezTo>
                  <a:cubicBezTo>
                    <a:pt x="22" y="98"/>
                    <a:pt x="19" y="95"/>
                    <a:pt x="17" y="92"/>
                  </a:cubicBezTo>
                  <a:close/>
                  <a:moveTo>
                    <a:pt x="101" y="101"/>
                  </a:moveTo>
                  <a:cubicBezTo>
                    <a:pt x="97" y="105"/>
                    <a:pt x="92" y="109"/>
                    <a:pt x="86" y="111"/>
                  </a:cubicBezTo>
                  <a:cubicBezTo>
                    <a:pt x="90" y="106"/>
                    <a:pt x="93" y="99"/>
                    <a:pt x="96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6" y="95"/>
                    <a:pt x="104" y="98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9" name="Freeform 46"/>
            <p:cNvSpPr>
              <a:spLocks noEditPoints="1"/>
            </p:cNvSpPr>
            <p:nvPr/>
          </p:nvSpPr>
          <p:spPr bwMode="auto">
            <a:xfrm>
              <a:off x="10133127" y="1984914"/>
              <a:ext cx="142401" cy="140933"/>
            </a:xfrm>
            <a:custGeom>
              <a:avLst/>
              <a:gdLst>
                <a:gd name="T0" fmla="*/ 49 w 59"/>
                <a:gd name="T1" fmla="*/ 0 h 59"/>
                <a:gd name="T2" fmla="*/ 9 w 59"/>
                <a:gd name="T3" fmla="*/ 0 h 59"/>
                <a:gd name="T4" fmla="*/ 0 w 59"/>
                <a:gd name="T5" fmla="*/ 10 h 59"/>
                <a:gd name="T6" fmla="*/ 0 w 59"/>
                <a:gd name="T7" fmla="*/ 49 h 59"/>
                <a:gd name="T8" fmla="*/ 9 w 59"/>
                <a:gd name="T9" fmla="*/ 59 h 59"/>
                <a:gd name="T10" fmla="*/ 49 w 59"/>
                <a:gd name="T11" fmla="*/ 59 h 59"/>
                <a:gd name="T12" fmla="*/ 59 w 59"/>
                <a:gd name="T13" fmla="*/ 49 h 59"/>
                <a:gd name="T14" fmla="*/ 59 w 59"/>
                <a:gd name="T15" fmla="*/ 10 h 59"/>
                <a:gd name="T16" fmla="*/ 49 w 59"/>
                <a:gd name="T17" fmla="*/ 0 h 59"/>
                <a:gd name="T18" fmla="*/ 40 w 59"/>
                <a:gd name="T19" fmla="*/ 2 h 59"/>
                <a:gd name="T20" fmla="*/ 40 w 59"/>
                <a:gd name="T21" fmla="*/ 11 h 59"/>
                <a:gd name="T22" fmla="*/ 31 w 59"/>
                <a:gd name="T23" fmla="*/ 11 h 59"/>
                <a:gd name="T24" fmla="*/ 31 w 59"/>
                <a:gd name="T25" fmla="*/ 2 h 59"/>
                <a:gd name="T26" fmla="*/ 40 w 59"/>
                <a:gd name="T27" fmla="*/ 2 h 59"/>
                <a:gd name="T28" fmla="*/ 27 w 59"/>
                <a:gd name="T29" fmla="*/ 2 h 59"/>
                <a:gd name="T30" fmla="*/ 27 w 59"/>
                <a:gd name="T31" fmla="*/ 11 h 59"/>
                <a:gd name="T32" fmla="*/ 18 w 59"/>
                <a:gd name="T33" fmla="*/ 11 h 59"/>
                <a:gd name="T34" fmla="*/ 18 w 59"/>
                <a:gd name="T35" fmla="*/ 2 h 59"/>
                <a:gd name="T36" fmla="*/ 27 w 59"/>
                <a:gd name="T37" fmla="*/ 2 h 59"/>
                <a:gd name="T38" fmla="*/ 1 w 59"/>
                <a:gd name="T39" fmla="*/ 11 h 59"/>
                <a:gd name="T40" fmla="*/ 1 w 59"/>
                <a:gd name="T41" fmla="*/ 10 h 59"/>
                <a:gd name="T42" fmla="*/ 9 w 59"/>
                <a:gd name="T43" fmla="*/ 2 h 59"/>
                <a:gd name="T44" fmla="*/ 14 w 59"/>
                <a:gd name="T45" fmla="*/ 2 h 59"/>
                <a:gd name="T46" fmla="*/ 14 w 59"/>
                <a:gd name="T47" fmla="*/ 11 h 59"/>
                <a:gd name="T48" fmla="*/ 1 w 59"/>
                <a:gd name="T49" fmla="*/ 11 h 59"/>
                <a:gd name="T50" fmla="*/ 44 w 59"/>
                <a:gd name="T51" fmla="*/ 37 h 59"/>
                <a:gd name="T52" fmla="*/ 33 w 59"/>
                <a:gd name="T53" fmla="*/ 37 h 59"/>
                <a:gd name="T54" fmla="*/ 33 w 59"/>
                <a:gd name="T55" fmla="*/ 48 h 59"/>
                <a:gd name="T56" fmla="*/ 25 w 59"/>
                <a:gd name="T57" fmla="*/ 48 h 59"/>
                <a:gd name="T58" fmla="*/ 25 w 59"/>
                <a:gd name="T59" fmla="*/ 37 h 59"/>
                <a:gd name="T60" fmla="*/ 14 w 59"/>
                <a:gd name="T61" fmla="*/ 37 h 59"/>
                <a:gd name="T62" fmla="*/ 14 w 59"/>
                <a:gd name="T63" fmla="*/ 30 h 59"/>
                <a:gd name="T64" fmla="*/ 25 w 59"/>
                <a:gd name="T65" fmla="*/ 30 h 59"/>
                <a:gd name="T66" fmla="*/ 25 w 59"/>
                <a:gd name="T67" fmla="*/ 18 h 59"/>
                <a:gd name="T68" fmla="*/ 33 w 59"/>
                <a:gd name="T69" fmla="*/ 18 h 59"/>
                <a:gd name="T70" fmla="*/ 33 w 59"/>
                <a:gd name="T71" fmla="*/ 30 h 59"/>
                <a:gd name="T72" fmla="*/ 44 w 59"/>
                <a:gd name="T73" fmla="*/ 30 h 59"/>
                <a:gd name="T74" fmla="*/ 44 w 59"/>
                <a:gd name="T75" fmla="*/ 37 h 59"/>
                <a:gd name="T76" fmla="*/ 57 w 59"/>
                <a:gd name="T77" fmla="*/ 11 h 59"/>
                <a:gd name="T78" fmla="*/ 44 w 59"/>
                <a:gd name="T79" fmla="*/ 11 h 59"/>
                <a:gd name="T80" fmla="*/ 44 w 59"/>
                <a:gd name="T81" fmla="*/ 2 h 59"/>
                <a:gd name="T82" fmla="*/ 49 w 59"/>
                <a:gd name="T83" fmla="*/ 2 h 59"/>
                <a:gd name="T84" fmla="*/ 57 w 59"/>
                <a:gd name="T85" fmla="*/ 10 h 59"/>
                <a:gd name="T86" fmla="*/ 57 w 59"/>
                <a:gd name="T87" fmla="*/ 1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9" h="59">
                  <a:moveTo>
                    <a:pt x="4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5"/>
                    <a:pt x="4" y="59"/>
                    <a:pt x="9" y="59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54" y="59"/>
                    <a:pt x="59" y="55"/>
                    <a:pt x="59" y="49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4"/>
                    <a:pt x="54" y="0"/>
                    <a:pt x="49" y="0"/>
                  </a:cubicBezTo>
                  <a:close/>
                  <a:moveTo>
                    <a:pt x="40" y="2"/>
                  </a:moveTo>
                  <a:cubicBezTo>
                    <a:pt x="40" y="11"/>
                    <a:pt x="40" y="11"/>
                    <a:pt x="40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2"/>
                    <a:pt x="31" y="2"/>
                    <a:pt x="31" y="2"/>
                  </a:cubicBezTo>
                  <a:lnTo>
                    <a:pt x="40" y="2"/>
                  </a:lnTo>
                  <a:close/>
                  <a:moveTo>
                    <a:pt x="27" y="2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2"/>
                    <a:pt x="18" y="2"/>
                    <a:pt x="18" y="2"/>
                  </a:cubicBezTo>
                  <a:lnTo>
                    <a:pt x="27" y="2"/>
                  </a:lnTo>
                  <a:close/>
                  <a:moveTo>
                    <a:pt x="1" y="11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5"/>
                    <a:pt x="5" y="2"/>
                    <a:pt x="9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1"/>
                    <a:pt x="14" y="11"/>
                    <a:pt x="14" y="11"/>
                  </a:cubicBezTo>
                  <a:lnTo>
                    <a:pt x="1" y="11"/>
                  </a:lnTo>
                  <a:close/>
                  <a:moveTo>
                    <a:pt x="44" y="37"/>
                  </a:moveTo>
                  <a:cubicBezTo>
                    <a:pt x="33" y="37"/>
                    <a:pt x="33" y="37"/>
                    <a:pt x="33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4" y="30"/>
                    <a:pt x="44" y="30"/>
                    <a:pt x="44" y="30"/>
                  </a:cubicBezTo>
                  <a:lnTo>
                    <a:pt x="44" y="37"/>
                  </a:lnTo>
                  <a:close/>
                  <a:moveTo>
                    <a:pt x="57" y="11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53" y="2"/>
                    <a:pt x="57" y="5"/>
                    <a:pt x="57" y="10"/>
                  </a:cubicBezTo>
                  <a:lnTo>
                    <a:pt x="57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Freeform 47"/>
            <p:cNvSpPr>
              <a:spLocks noEditPoints="1"/>
            </p:cNvSpPr>
            <p:nvPr/>
          </p:nvSpPr>
          <p:spPr bwMode="auto">
            <a:xfrm>
              <a:off x="10294613" y="2015743"/>
              <a:ext cx="132125" cy="102764"/>
            </a:xfrm>
            <a:custGeom>
              <a:avLst/>
              <a:gdLst>
                <a:gd name="T0" fmla="*/ 34 w 90"/>
                <a:gd name="T1" fmla="*/ 70 h 70"/>
                <a:gd name="T2" fmla="*/ 0 w 90"/>
                <a:gd name="T3" fmla="*/ 36 h 70"/>
                <a:gd name="T4" fmla="*/ 18 w 90"/>
                <a:gd name="T5" fmla="*/ 19 h 70"/>
                <a:gd name="T6" fmla="*/ 34 w 90"/>
                <a:gd name="T7" fmla="*/ 36 h 70"/>
                <a:gd name="T8" fmla="*/ 72 w 90"/>
                <a:gd name="T9" fmla="*/ 0 h 70"/>
                <a:gd name="T10" fmla="*/ 90 w 90"/>
                <a:gd name="T11" fmla="*/ 16 h 70"/>
                <a:gd name="T12" fmla="*/ 34 w 90"/>
                <a:gd name="T13" fmla="*/ 70 h 70"/>
                <a:gd name="T14" fmla="*/ 9 w 90"/>
                <a:gd name="T15" fmla="*/ 36 h 70"/>
                <a:gd name="T16" fmla="*/ 34 w 90"/>
                <a:gd name="T17" fmla="*/ 60 h 70"/>
                <a:gd name="T18" fmla="*/ 80 w 90"/>
                <a:gd name="T19" fmla="*/ 16 h 70"/>
                <a:gd name="T20" fmla="*/ 72 w 90"/>
                <a:gd name="T21" fmla="*/ 8 h 70"/>
                <a:gd name="T22" fmla="*/ 34 w 90"/>
                <a:gd name="T23" fmla="*/ 46 h 70"/>
                <a:gd name="T24" fmla="*/ 18 w 90"/>
                <a:gd name="T25" fmla="*/ 28 h 70"/>
                <a:gd name="T26" fmla="*/ 9 w 90"/>
                <a:gd name="T27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70">
                  <a:moveTo>
                    <a:pt x="34" y="70"/>
                  </a:moveTo>
                  <a:lnTo>
                    <a:pt x="0" y="36"/>
                  </a:lnTo>
                  <a:lnTo>
                    <a:pt x="18" y="19"/>
                  </a:lnTo>
                  <a:lnTo>
                    <a:pt x="34" y="36"/>
                  </a:lnTo>
                  <a:lnTo>
                    <a:pt x="72" y="0"/>
                  </a:lnTo>
                  <a:lnTo>
                    <a:pt x="90" y="16"/>
                  </a:lnTo>
                  <a:lnTo>
                    <a:pt x="34" y="70"/>
                  </a:lnTo>
                  <a:close/>
                  <a:moveTo>
                    <a:pt x="9" y="36"/>
                  </a:moveTo>
                  <a:lnTo>
                    <a:pt x="34" y="60"/>
                  </a:lnTo>
                  <a:lnTo>
                    <a:pt x="80" y="16"/>
                  </a:lnTo>
                  <a:lnTo>
                    <a:pt x="72" y="8"/>
                  </a:lnTo>
                  <a:lnTo>
                    <a:pt x="34" y="46"/>
                  </a:lnTo>
                  <a:lnTo>
                    <a:pt x="18" y="28"/>
                  </a:lnTo>
                  <a:lnTo>
                    <a:pt x="9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Freeform 93"/>
            <p:cNvSpPr>
              <a:spLocks noEditPoints="1"/>
            </p:cNvSpPr>
            <p:nvPr/>
          </p:nvSpPr>
          <p:spPr bwMode="auto">
            <a:xfrm>
              <a:off x="10291677" y="4270670"/>
              <a:ext cx="189379" cy="193782"/>
            </a:xfrm>
            <a:custGeom>
              <a:avLst/>
              <a:gdLst>
                <a:gd name="T0" fmla="*/ 69 w 79"/>
                <a:gd name="T1" fmla="*/ 22 h 81"/>
                <a:gd name="T2" fmla="*/ 22 w 79"/>
                <a:gd name="T3" fmla="*/ 14 h 81"/>
                <a:gd name="T4" fmla="*/ 19 w 79"/>
                <a:gd name="T5" fmla="*/ 3 h 81"/>
                <a:gd name="T6" fmla="*/ 0 w 79"/>
                <a:gd name="T7" fmla="*/ 5 h 81"/>
                <a:gd name="T8" fmla="*/ 12 w 79"/>
                <a:gd name="T9" fmla="*/ 12 h 81"/>
                <a:gd name="T10" fmla="*/ 14 w 79"/>
                <a:gd name="T11" fmla="*/ 54 h 81"/>
                <a:gd name="T12" fmla="*/ 61 w 79"/>
                <a:gd name="T13" fmla="*/ 59 h 81"/>
                <a:gd name="T14" fmla="*/ 76 w 79"/>
                <a:gd name="T15" fmla="*/ 20 h 81"/>
                <a:gd name="T16" fmla="*/ 36 w 79"/>
                <a:gd name="T17" fmla="*/ 32 h 81"/>
                <a:gd name="T18" fmla="*/ 45 w 79"/>
                <a:gd name="T19" fmla="*/ 39 h 81"/>
                <a:gd name="T20" fmla="*/ 44 w 79"/>
                <a:gd name="T21" fmla="*/ 44 h 81"/>
                <a:gd name="T22" fmla="*/ 33 w 79"/>
                <a:gd name="T23" fmla="*/ 47 h 81"/>
                <a:gd name="T24" fmla="*/ 44 w 79"/>
                <a:gd name="T25" fmla="*/ 44 h 81"/>
                <a:gd name="T26" fmla="*/ 38 w 79"/>
                <a:gd name="T27" fmla="*/ 23 h 81"/>
                <a:gd name="T28" fmla="*/ 47 w 79"/>
                <a:gd name="T29" fmla="*/ 29 h 81"/>
                <a:gd name="T30" fmla="*/ 22 w 79"/>
                <a:gd name="T31" fmla="*/ 19 h 81"/>
                <a:gd name="T32" fmla="*/ 32 w 79"/>
                <a:gd name="T33" fmla="*/ 27 h 81"/>
                <a:gd name="T34" fmla="*/ 22 w 79"/>
                <a:gd name="T35" fmla="*/ 19 h 81"/>
                <a:gd name="T36" fmla="*/ 31 w 79"/>
                <a:gd name="T37" fmla="*/ 32 h 81"/>
                <a:gd name="T38" fmla="*/ 21 w 79"/>
                <a:gd name="T39" fmla="*/ 35 h 81"/>
                <a:gd name="T40" fmla="*/ 20 w 79"/>
                <a:gd name="T41" fmla="*/ 40 h 81"/>
                <a:gd name="T42" fmla="*/ 28 w 79"/>
                <a:gd name="T43" fmla="*/ 46 h 81"/>
                <a:gd name="T44" fmla="*/ 20 w 79"/>
                <a:gd name="T45" fmla="*/ 40 h 81"/>
                <a:gd name="T46" fmla="*/ 48 w 79"/>
                <a:gd name="T47" fmla="*/ 50 h 81"/>
                <a:gd name="T48" fmla="*/ 57 w 79"/>
                <a:gd name="T49" fmla="*/ 47 h 81"/>
                <a:gd name="T50" fmla="*/ 59 w 79"/>
                <a:gd name="T51" fmla="*/ 42 h 81"/>
                <a:gd name="T52" fmla="*/ 51 w 79"/>
                <a:gd name="T53" fmla="*/ 35 h 81"/>
                <a:gd name="T54" fmla="*/ 59 w 79"/>
                <a:gd name="T55" fmla="*/ 42 h 81"/>
                <a:gd name="T56" fmla="*/ 52 w 79"/>
                <a:gd name="T57" fmla="*/ 30 h 81"/>
                <a:gd name="T58" fmla="*/ 66 w 79"/>
                <a:gd name="T59" fmla="*/ 28 h 81"/>
                <a:gd name="T60" fmla="*/ 9 w 79"/>
                <a:gd name="T61" fmla="*/ 66 h 81"/>
                <a:gd name="T62" fmla="*/ 24 w 79"/>
                <a:gd name="T63" fmla="*/ 69 h 81"/>
                <a:gd name="T64" fmla="*/ 18 w 79"/>
                <a:gd name="T65" fmla="*/ 60 h 81"/>
                <a:gd name="T66" fmla="*/ 39 w 79"/>
                <a:gd name="T67" fmla="*/ 72 h 81"/>
                <a:gd name="T68" fmla="*/ 54 w 79"/>
                <a:gd name="T69" fmla="*/ 75 h 81"/>
                <a:gd name="T70" fmla="*/ 48 w 79"/>
                <a:gd name="T71" fmla="*/ 6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81">
                  <a:moveTo>
                    <a:pt x="76" y="20"/>
                  </a:moveTo>
                  <a:cubicBezTo>
                    <a:pt x="73" y="19"/>
                    <a:pt x="70" y="20"/>
                    <a:pt x="69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6"/>
                    <a:pt x="21" y="4"/>
                    <a:pt x="19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1" y="10"/>
                    <a:pt x="4" y="1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51"/>
                    <a:pt x="11" y="53"/>
                    <a:pt x="14" y="54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8" y="63"/>
                    <a:pt x="60" y="62"/>
                    <a:pt x="61" y="5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9" y="24"/>
                    <a:pt x="78" y="21"/>
                    <a:pt x="76" y="20"/>
                  </a:cubicBezTo>
                  <a:close/>
                  <a:moveTo>
                    <a:pt x="35" y="37"/>
                  </a:moveTo>
                  <a:cubicBezTo>
                    <a:pt x="36" y="32"/>
                    <a:pt x="36" y="32"/>
                    <a:pt x="36" y="32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5" y="39"/>
                    <a:pt x="45" y="39"/>
                    <a:pt x="45" y="39"/>
                  </a:cubicBezTo>
                  <a:lnTo>
                    <a:pt x="35" y="37"/>
                  </a:lnTo>
                  <a:close/>
                  <a:moveTo>
                    <a:pt x="44" y="44"/>
                  </a:moveTo>
                  <a:cubicBezTo>
                    <a:pt x="43" y="49"/>
                    <a:pt x="43" y="49"/>
                    <a:pt x="43" y="49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4" y="42"/>
                    <a:pt x="34" y="42"/>
                    <a:pt x="34" y="42"/>
                  </a:cubicBezTo>
                  <a:lnTo>
                    <a:pt x="44" y="44"/>
                  </a:lnTo>
                  <a:close/>
                  <a:moveTo>
                    <a:pt x="37" y="28"/>
                  </a:moveTo>
                  <a:cubicBezTo>
                    <a:pt x="38" y="23"/>
                    <a:pt x="38" y="23"/>
                    <a:pt x="38" y="23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7" y="29"/>
                    <a:pt x="47" y="29"/>
                    <a:pt x="47" y="29"/>
                  </a:cubicBezTo>
                  <a:lnTo>
                    <a:pt x="37" y="28"/>
                  </a:lnTo>
                  <a:close/>
                  <a:moveTo>
                    <a:pt x="22" y="19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21" y="25"/>
                    <a:pt x="21" y="25"/>
                    <a:pt x="21" y="25"/>
                  </a:cubicBezTo>
                  <a:lnTo>
                    <a:pt x="22" y="19"/>
                  </a:lnTo>
                  <a:close/>
                  <a:moveTo>
                    <a:pt x="21" y="30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1" y="35"/>
                    <a:pt x="21" y="35"/>
                    <a:pt x="21" y="35"/>
                  </a:cubicBezTo>
                  <a:lnTo>
                    <a:pt x="21" y="30"/>
                  </a:lnTo>
                  <a:close/>
                  <a:moveTo>
                    <a:pt x="20" y="40"/>
                  </a:moveTo>
                  <a:cubicBezTo>
                    <a:pt x="29" y="41"/>
                    <a:pt x="29" y="41"/>
                    <a:pt x="29" y="41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0" y="45"/>
                    <a:pt x="20" y="45"/>
                    <a:pt x="20" y="45"/>
                  </a:cubicBezTo>
                  <a:lnTo>
                    <a:pt x="20" y="40"/>
                  </a:lnTo>
                  <a:close/>
                  <a:moveTo>
                    <a:pt x="54" y="52"/>
                  </a:moveTo>
                  <a:cubicBezTo>
                    <a:pt x="48" y="50"/>
                    <a:pt x="48" y="50"/>
                    <a:pt x="48" y="50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7" y="47"/>
                    <a:pt x="57" y="47"/>
                    <a:pt x="57" y="47"/>
                  </a:cubicBezTo>
                  <a:lnTo>
                    <a:pt x="54" y="52"/>
                  </a:lnTo>
                  <a:close/>
                  <a:moveTo>
                    <a:pt x="59" y="42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61" y="37"/>
                    <a:pt x="61" y="37"/>
                    <a:pt x="61" y="37"/>
                  </a:cubicBezTo>
                  <a:lnTo>
                    <a:pt x="59" y="42"/>
                  </a:lnTo>
                  <a:close/>
                  <a:moveTo>
                    <a:pt x="64" y="33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66" y="28"/>
                    <a:pt x="66" y="28"/>
                    <a:pt x="66" y="28"/>
                  </a:cubicBezTo>
                  <a:lnTo>
                    <a:pt x="64" y="33"/>
                  </a:lnTo>
                  <a:close/>
                  <a:moveTo>
                    <a:pt x="9" y="66"/>
                  </a:moveTo>
                  <a:cubicBezTo>
                    <a:pt x="8" y="70"/>
                    <a:pt x="11" y="74"/>
                    <a:pt x="15" y="75"/>
                  </a:cubicBezTo>
                  <a:cubicBezTo>
                    <a:pt x="19" y="76"/>
                    <a:pt x="23" y="73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5" y="65"/>
                    <a:pt x="22" y="61"/>
                    <a:pt x="18" y="60"/>
                  </a:cubicBezTo>
                  <a:cubicBezTo>
                    <a:pt x="14" y="59"/>
                    <a:pt x="10" y="62"/>
                    <a:pt x="9" y="66"/>
                  </a:cubicBezTo>
                  <a:close/>
                  <a:moveTo>
                    <a:pt x="39" y="72"/>
                  </a:moveTo>
                  <a:cubicBezTo>
                    <a:pt x="38" y="76"/>
                    <a:pt x="41" y="80"/>
                    <a:pt x="45" y="81"/>
                  </a:cubicBezTo>
                  <a:cubicBezTo>
                    <a:pt x="49" y="81"/>
                    <a:pt x="53" y="79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0"/>
                    <a:pt x="52" y="66"/>
                    <a:pt x="48" y="66"/>
                  </a:cubicBezTo>
                  <a:cubicBezTo>
                    <a:pt x="43" y="65"/>
                    <a:pt x="39" y="68"/>
                    <a:pt x="39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Freeform 94"/>
            <p:cNvSpPr>
              <a:spLocks noEditPoints="1"/>
            </p:cNvSpPr>
            <p:nvPr/>
          </p:nvSpPr>
          <p:spPr bwMode="auto">
            <a:xfrm>
              <a:off x="10431141" y="3982931"/>
              <a:ext cx="113040" cy="114508"/>
            </a:xfrm>
            <a:custGeom>
              <a:avLst/>
              <a:gdLst>
                <a:gd name="T0" fmla="*/ 24 w 47"/>
                <a:gd name="T1" fmla="*/ 0 h 48"/>
                <a:gd name="T2" fmla="*/ 0 w 47"/>
                <a:gd name="T3" fmla="*/ 24 h 48"/>
                <a:gd name="T4" fmla="*/ 24 w 47"/>
                <a:gd name="T5" fmla="*/ 48 h 48"/>
                <a:gd name="T6" fmla="*/ 47 w 47"/>
                <a:gd name="T7" fmla="*/ 24 h 48"/>
                <a:gd name="T8" fmla="*/ 24 w 47"/>
                <a:gd name="T9" fmla="*/ 0 h 48"/>
                <a:gd name="T10" fmla="*/ 6 w 47"/>
                <a:gd name="T11" fmla="*/ 24 h 48"/>
                <a:gd name="T12" fmla="*/ 24 w 47"/>
                <a:gd name="T13" fmla="*/ 6 h 48"/>
                <a:gd name="T14" fmla="*/ 24 w 47"/>
                <a:gd name="T15" fmla="*/ 42 h 48"/>
                <a:gd name="T16" fmla="*/ 6 w 47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7" y="48"/>
                    <a:pt x="47" y="37"/>
                    <a:pt x="47" y="24"/>
                  </a:cubicBezTo>
                  <a:cubicBezTo>
                    <a:pt x="47" y="11"/>
                    <a:pt x="37" y="0"/>
                    <a:pt x="24" y="0"/>
                  </a:cubicBezTo>
                  <a:close/>
                  <a:moveTo>
                    <a:pt x="6" y="24"/>
                  </a:moveTo>
                  <a:cubicBezTo>
                    <a:pt x="6" y="14"/>
                    <a:pt x="14" y="6"/>
                    <a:pt x="24" y="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14" y="42"/>
                    <a:pt x="6" y="34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Freeform 95"/>
            <p:cNvSpPr>
              <a:spLocks noEditPoints="1"/>
            </p:cNvSpPr>
            <p:nvPr/>
          </p:nvSpPr>
          <p:spPr bwMode="auto">
            <a:xfrm>
              <a:off x="10181572" y="3596834"/>
              <a:ext cx="284802" cy="277461"/>
            </a:xfrm>
            <a:custGeom>
              <a:avLst/>
              <a:gdLst>
                <a:gd name="T0" fmla="*/ 22 w 119"/>
                <a:gd name="T1" fmla="*/ 19 h 116"/>
                <a:gd name="T2" fmla="*/ 58 w 119"/>
                <a:gd name="T3" fmla="*/ 33 h 116"/>
                <a:gd name="T4" fmla="*/ 62 w 119"/>
                <a:gd name="T5" fmla="*/ 12 h 116"/>
                <a:gd name="T6" fmla="*/ 82 w 119"/>
                <a:gd name="T7" fmla="*/ 3 h 116"/>
                <a:gd name="T8" fmla="*/ 91 w 119"/>
                <a:gd name="T9" fmla="*/ 23 h 116"/>
                <a:gd name="T10" fmla="*/ 95 w 119"/>
                <a:gd name="T11" fmla="*/ 49 h 116"/>
                <a:gd name="T12" fmla="*/ 95 w 119"/>
                <a:gd name="T13" fmla="*/ 50 h 116"/>
                <a:gd name="T14" fmla="*/ 99 w 119"/>
                <a:gd name="T15" fmla="*/ 41 h 116"/>
                <a:gd name="T16" fmla="*/ 119 w 119"/>
                <a:gd name="T17" fmla="*/ 49 h 116"/>
                <a:gd name="T18" fmla="*/ 93 w 119"/>
                <a:gd name="T19" fmla="*/ 116 h 116"/>
                <a:gd name="T20" fmla="*/ 73 w 119"/>
                <a:gd name="T21" fmla="*/ 109 h 116"/>
                <a:gd name="T22" fmla="*/ 75 w 119"/>
                <a:gd name="T23" fmla="*/ 103 h 116"/>
                <a:gd name="T24" fmla="*/ 63 w 119"/>
                <a:gd name="T25" fmla="*/ 103 h 116"/>
                <a:gd name="T26" fmla="*/ 53 w 119"/>
                <a:gd name="T27" fmla="*/ 106 h 116"/>
                <a:gd name="T28" fmla="*/ 35 w 119"/>
                <a:gd name="T29" fmla="*/ 102 h 116"/>
                <a:gd name="T30" fmla="*/ 30 w 119"/>
                <a:gd name="T31" fmla="*/ 100 h 116"/>
                <a:gd name="T32" fmla="*/ 28 w 119"/>
                <a:gd name="T33" fmla="*/ 99 h 116"/>
                <a:gd name="T34" fmla="*/ 21 w 119"/>
                <a:gd name="T35" fmla="*/ 83 h 116"/>
                <a:gd name="T36" fmla="*/ 22 w 119"/>
                <a:gd name="T37" fmla="*/ 80 h 116"/>
                <a:gd name="T38" fmla="*/ 22 w 119"/>
                <a:gd name="T39" fmla="*/ 70 h 116"/>
                <a:gd name="T40" fmla="*/ 24 w 119"/>
                <a:gd name="T41" fmla="*/ 67 h 116"/>
                <a:gd name="T42" fmla="*/ 24 w 119"/>
                <a:gd name="T43" fmla="*/ 57 h 116"/>
                <a:gd name="T44" fmla="*/ 27 w 119"/>
                <a:gd name="T45" fmla="*/ 52 h 116"/>
                <a:gd name="T46" fmla="*/ 11 w 119"/>
                <a:gd name="T47" fmla="*/ 46 h 116"/>
                <a:gd name="T48" fmla="*/ 3 w 119"/>
                <a:gd name="T49" fmla="*/ 28 h 116"/>
                <a:gd name="T50" fmla="*/ 22 w 119"/>
                <a:gd name="T51" fmla="*/ 19 h 116"/>
                <a:gd name="T52" fmla="*/ 86 w 119"/>
                <a:gd name="T53" fmla="*/ 106 h 116"/>
                <a:gd name="T54" fmla="*/ 90 w 119"/>
                <a:gd name="T55" fmla="*/ 104 h 116"/>
                <a:gd name="T56" fmla="*/ 88 w 119"/>
                <a:gd name="T57" fmla="*/ 99 h 116"/>
                <a:gd name="T58" fmla="*/ 84 w 119"/>
                <a:gd name="T59" fmla="*/ 101 h 116"/>
                <a:gd name="T60" fmla="*/ 86 w 119"/>
                <a:gd name="T61" fmla="*/ 106 h 116"/>
                <a:gd name="T62" fmla="*/ 15 w 119"/>
                <a:gd name="T63" fmla="*/ 40 h 116"/>
                <a:gd name="T64" fmla="*/ 41 w 119"/>
                <a:gd name="T65" fmla="*/ 50 h 116"/>
                <a:gd name="T66" fmla="*/ 42 w 119"/>
                <a:gd name="T67" fmla="*/ 50 h 116"/>
                <a:gd name="T68" fmla="*/ 39 w 119"/>
                <a:gd name="T69" fmla="*/ 57 h 116"/>
                <a:gd name="T70" fmla="*/ 38 w 119"/>
                <a:gd name="T71" fmla="*/ 57 h 116"/>
                <a:gd name="T72" fmla="*/ 31 w 119"/>
                <a:gd name="T73" fmla="*/ 60 h 116"/>
                <a:gd name="T74" fmla="*/ 32 w 119"/>
                <a:gd name="T75" fmla="*/ 66 h 116"/>
                <a:gd name="T76" fmla="*/ 34 w 119"/>
                <a:gd name="T77" fmla="*/ 68 h 116"/>
                <a:gd name="T78" fmla="*/ 31 w 119"/>
                <a:gd name="T79" fmla="*/ 70 h 116"/>
                <a:gd name="T80" fmla="*/ 30 w 119"/>
                <a:gd name="T81" fmla="*/ 73 h 116"/>
                <a:gd name="T82" fmla="*/ 30 w 119"/>
                <a:gd name="T83" fmla="*/ 78 h 116"/>
                <a:gd name="T84" fmla="*/ 32 w 119"/>
                <a:gd name="T85" fmla="*/ 81 h 116"/>
                <a:gd name="T86" fmla="*/ 30 w 119"/>
                <a:gd name="T87" fmla="*/ 83 h 116"/>
                <a:gd name="T88" fmla="*/ 28 w 119"/>
                <a:gd name="T89" fmla="*/ 85 h 116"/>
                <a:gd name="T90" fmla="*/ 31 w 119"/>
                <a:gd name="T91" fmla="*/ 93 h 116"/>
                <a:gd name="T92" fmla="*/ 33 w 119"/>
                <a:gd name="T93" fmla="*/ 93 h 116"/>
                <a:gd name="T94" fmla="*/ 38 w 119"/>
                <a:gd name="T95" fmla="*/ 95 h 116"/>
                <a:gd name="T96" fmla="*/ 60 w 119"/>
                <a:gd name="T97" fmla="*/ 96 h 116"/>
                <a:gd name="T98" fmla="*/ 78 w 119"/>
                <a:gd name="T99" fmla="*/ 95 h 116"/>
                <a:gd name="T100" fmla="*/ 92 w 119"/>
                <a:gd name="T101" fmla="*/ 59 h 116"/>
                <a:gd name="T102" fmla="*/ 88 w 119"/>
                <a:gd name="T103" fmla="*/ 55 h 116"/>
                <a:gd name="T104" fmla="*/ 83 w 119"/>
                <a:gd name="T105" fmla="*/ 20 h 116"/>
                <a:gd name="T106" fmla="*/ 79 w 119"/>
                <a:gd name="T107" fmla="*/ 12 h 116"/>
                <a:gd name="T108" fmla="*/ 70 w 119"/>
                <a:gd name="T109" fmla="*/ 15 h 116"/>
                <a:gd name="T110" fmla="*/ 67 w 119"/>
                <a:gd name="T111" fmla="*/ 37 h 116"/>
                <a:gd name="T112" fmla="*/ 66 w 119"/>
                <a:gd name="T113" fmla="*/ 44 h 116"/>
                <a:gd name="T114" fmla="*/ 20 w 119"/>
                <a:gd name="T115" fmla="*/ 26 h 116"/>
                <a:gd name="T116" fmla="*/ 10 w 119"/>
                <a:gd name="T117" fmla="*/ 31 h 116"/>
                <a:gd name="T118" fmla="*/ 15 w 119"/>
                <a:gd name="T119" fmla="*/ 4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9" h="115">
                  <a:moveTo>
                    <a:pt x="22" y="19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59" y="24"/>
                    <a:pt x="59" y="21"/>
                    <a:pt x="62" y="12"/>
                  </a:cubicBezTo>
                  <a:cubicBezTo>
                    <a:pt x="65" y="4"/>
                    <a:pt x="74" y="0"/>
                    <a:pt x="82" y="3"/>
                  </a:cubicBezTo>
                  <a:cubicBezTo>
                    <a:pt x="90" y="6"/>
                    <a:pt x="94" y="15"/>
                    <a:pt x="91" y="23"/>
                  </a:cubicBezTo>
                  <a:cubicBezTo>
                    <a:pt x="87" y="34"/>
                    <a:pt x="89" y="41"/>
                    <a:pt x="95" y="49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9" y="41"/>
                    <a:pt x="99" y="41"/>
                    <a:pt x="99" y="41"/>
                  </a:cubicBezTo>
                  <a:cubicBezTo>
                    <a:pt x="119" y="49"/>
                    <a:pt x="119" y="49"/>
                    <a:pt x="119" y="49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68" y="101"/>
                    <a:pt x="66" y="102"/>
                    <a:pt x="63" y="103"/>
                  </a:cubicBezTo>
                  <a:cubicBezTo>
                    <a:pt x="60" y="104"/>
                    <a:pt x="57" y="106"/>
                    <a:pt x="53" y="106"/>
                  </a:cubicBezTo>
                  <a:cubicBezTo>
                    <a:pt x="48" y="106"/>
                    <a:pt x="42" y="105"/>
                    <a:pt x="35" y="102"/>
                  </a:cubicBezTo>
                  <a:cubicBezTo>
                    <a:pt x="30" y="100"/>
                    <a:pt x="30" y="100"/>
                    <a:pt x="30" y="100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1" y="97"/>
                    <a:pt x="18" y="89"/>
                    <a:pt x="21" y="83"/>
                  </a:cubicBezTo>
                  <a:cubicBezTo>
                    <a:pt x="21" y="82"/>
                    <a:pt x="22" y="81"/>
                    <a:pt x="22" y="80"/>
                  </a:cubicBezTo>
                  <a:cubicBezTo>
                    <a:pt x="21" y="77"/>
                    <a:pt x="21" y="73"/>
                    <a:pt x="22" y="70"/>
                  </a:cubicBezTo>
                  <a:cubicBezTo>
                    <a:pt x="23" y="69"/>
                    <a:pt x="23" y="68"/>
                    <a:pt x="24" y="67"/>
                  </a:cubicBezTo>
                  <a:cubicBezTo>
                    <a:pt x="23" y="64"/>
                    <a:pt x="23" y="60"/>
                    <a:pt x="24" y="57"/>
                  </a:cubicBezTo>
                  <a:cubicBezTo>
                    <a:pt x="25" y="55"/>
                    <a:pt x="26" y="54"/>
                    <a:pt x="27" y="52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4" y="44"/>
                    <a:pt x="0" y="35"/>
                    <a:pt x="3" y="28"/>
                  </a:cubicBezTo>
                  <a:cubicBezTo>
                    <a:pt x="6" y="20"/>
                    <a:pt x="14" y="16"/>
                    <a:pt x="22" y="19"/>
                  </a:cubicBezTo>
                  <a:close/>
                  <a:moveTo>
                    <a:pt x="86" y="106"/>
                  </a:moveTo>
                  <a:cubicBezTo>
                    <a:pt x="88" y="106"/>
                    <a:pt x="90" y="106"/>
                    <a:pt x="90" y="104"/>
                  </a:cubicBezTo>
                  <a:cubicBezTo>
                    <a:pt x="91" y="102"/>
                    <a:pt x="90" y="100"/>
                    <a:pt x="88" y="99"/>
                  </a:cubicBezTo>
                  <a:cubicBezTo>
                    <a:pt x="86" y="98"/>
                    <a:pt x="84" y="99"/>
                    <a:pt x="84" y="101"/>
                  </a:cubicBezTo>
                  <a:cubicBezTo>
                    <a:pt x="83" y="103"/>
                    <a:pt x="84" y="105"/>
                    <a:pt x="86" y="106"/>
                  </a:cubicBezTo>
                  <a:close/>
                  <a:moveTo>
                    <a:pt x="15" y="40"/>
                  </a:moveTo>
                  <a:cubicBezTo>
                    <a:pt x="41" y="50"/>
                    <a:pt x="41" y="50"/>
                    <a:pt x="41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6" y="56"/>
                    <a:pt x="32" y="57"/>
                    <a:pt x="31" y="60"/>
                  </a:cubicBezTo>
                  <a:cubicBezTo>
                    <a:pt x="31" y="62"/>
                    <a:pt x="31" y="64"/>
                    <a:pt x="32" y="66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0" y="72"/>
                    <a:pt x="30" y="73"/>
                  </a:cubicBezTo>
                  <a:cubicBezTo>
                    <a:pt x="29" y="75"/>
                    <a:pt x="29" y="77"/>
                    <a:pt x="30" y="78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29" y="84"/>
                    <a:pt x="28" y="85"/>
                    <a:pt x="28" y="85"/>
                  </a:cubicBezTo>
                  <a:cubicBezTo>
                    <a:pt x="27" y="88"/>
                    <a:pt x="28" y="92"/>
                    <a:pt x="31" y="93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51" y="100"/>
                    <a:pt x="56" y="97"/>
                    <a:pt x="60" y="96"/>
                  </a:cubicBezTo>
                  <a:cubicBezTo>
                    <a:pt x="64" y="94"/>
                    <a:pt x="68" y="92"/>
                    <a:pt x="78" y="95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0" y="58"/>
                    <a:pt x="89" y="56"/>
                    <a:pt x="88" y="55"/>
                  </a:cubicBezTo>
                  <a:cubicBezTo>
                    <a:pt x="81" y="43"/>
                    <a:pt x="78" y="34"/>
                    <a:pt x="83" y="20"/>
                  </a:cubicBezTo>
                  <a:cubicBezTo>
                    <a:pt x="85" y="17"/>
                    <a:pt x="83" y="13"/>
                    <a:pt x="79" y="12"/>
                  </a:cubicBezTo>
                  <a:cubicBezTo>
                    <a:pt x="76" y="10"/>
                    <a:pt x="72" y="12"/>
                    <a:pt x="70" y="15"/>
                  </a:cubicBezTo>
                  <a:cubicBezTo>
                    <a:pt x="67" y="24"/>
                    <a:pt x="67" y="27"/>
                    <a:pt x="67" y="37"/>
                  </a:cubicBezTo>
                  <a:cubicBezTo>
                    <a:pt x="67" y="39"/>
                    <a:pt x="66" y="42"/>
                    <a:pt x="66" y="44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6" y="25"/>
                    <a:pt x="12" y="27"/>
                    <a:pt x="10" y="31"/>
                  </a:cubicBezTo>
                  <a:cubicBezTo>
                    <a:pt x="9" y="34"/>
                    <a:pt x="11" y="38"/>
                    <a:pt x="15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Freeform 96"/>
            <p:cNvSpPr>
              <a:spLocks noEditPoints="1"/>
            </p:cNvSpPr>
            <p:nvPr/>
          </p:nvSpPr>
          <p:spPr bwMode="auto">
            <a:xfrm>
              <a:off x="10071469" y="3888976"/>
              <a:ext cx="344993" cy="302419"/>
            </a:xfrm>
            <a:custGeom>
              <a:avLst/>
              <a:gdLst>
                <a:gd name="T0" fmla="*/ 144 w 144"/>
                <a:gd name="T1" fmla="*/ 41 h 126"/>
                <a:gd name="T2" fmla="*/ 102 w 144"/>
                <a:gd name="T3" fmla="*/ 0 h 126"/>
                <a:gd name="T4" fmla="*/ 72 w 144"/>
                <a:gd name="T5" fmla="*/ 14 h 126"/>
                <a:gd name="T6" fmla="*/ 41 w 144"/>
                <a:gd name="T7" fmla="*/ 0 h 126"/>
                <a:gd name="T8" fmla="*/ 0 w 144"/>
                <a:gd name="T9" fmla="*/ 41 h 126"/>
                <a:gd name="T10" fmla="*/ 13 w 144"/>
                <a:gd name="T11" fmla="*/ 72 h 126"/>
                <a:gd name="T12" fmla="*/ 13 w 144"/>
                <a:gd name="T13" fmla="*/ 72 h 126"/>
                <a:gd name="T14" fmla="*/ 58 w 144"/>
                <a:gd name="T15" fmla="*/ 117 h 126"/>
                <a:gd name="T16" fmla="*/ 72 w 144"/>
                <a:gd name="T17" fmla="*/ 126 h 126"/>
                <a:gd name="T18" fmla="*/ 85 w 144"/>
                <a:gd name="T19" fmla="*/ 117 h 126"/>
                <a:gd name="T20" fmla="*/ 130 w 144"/>
                <a:gd name="T21" fmla="*/ 72 h 126"/>
                <a:gd name="T22" fmla="*/ 130 w 144"/>
                <a:gd name="T23" fmla="*/ 72 h 126"/>
                <a:gd name="T24" fmla="*/ 144 w 144"/>
                <a:gd name="T25" fmla="*/ 41 h 126"/>
                <a:gd name="T26" fmla="*/ 118 w 144"/>
                <a:gd name="T27" fmla="*/ 59 h 126"/>
                <a:gd name="T28" fmla="*/ 73 w 144"/>
                <a:gd name="T29" fmla="*/ 104 h 126"/>
                <a:gd name="T30" fmla="*/ 72 w 144"/>
                <a:gd name="T31" fmla="*/ 105 h 126"/>
                <a:gd name="T32" fmla="*/ 71 w 144"/>
                <a:gd name="T33" fmla="*/ 104 h 126"/>
                <a:gd name="T34" fmla="*/ 25 w 144"/>
                <a:gd name="T35" fmla="*/ 59 h 126"/>
                <a:gd name="T36" fmla="*/ 18 w 144"/>
                <a:gd name="T37" fmla="*/ 41 h 126"/>
                <a:gd name="T38" fmla="*/ 41 w 144"/>
                <a:gd name="T39" fmla="*/ 18 h 126"/>
                <a:gd name="T40" fmla="*/ 58 w 144"/>
                <a:gd name="T41" fmla="*/ 26 h 126"/>
                <a:gd name="T42" fmla="*/ 72 w 144"/>
                <a:gd name="T43" fmla="*/ 40 h 126"/>
                <a:gd name="T44" fmla="*/ 85 w 144"/>
                <a:gd name="T45" fmla="*/ 26 h 126"/>
                <a:gd name="T46" fmla="*/ 102 w 144"/>
                <a:gd name="T47" fmla="*/ 18 h 126"/>
                <a:gd name="T48" fmla="*/ 126 w 144"/>
                <a:gd name="T49" fmla="*/ 41 h 126"/>
                <a:gd name="T50" fmla="*/ 118 w 144"/>
                <a:gd name="T51" fmla="*/ 5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25">
                  <a:moveTo>
                    <a:pt x="144" y="41"/>
                  </a:moveTo>
                  <a:cubicBezTo>
                    <a:pt x="144" y="19"/>
                    <a:pt x="125" y="0"/>
                    <a:pt x="102" y="0"/>
                  </a:cubicBezTo>
                  <a:cubicBezTo>
                    <a:pt x="90" y="0"/>
                    <a:pt x="79" y="5"/>
                    <a:pt x="72" y="14"/>
                  </a:cubicBezTo>
                  <a:cubicBezTo>
                    <a:pt x="64" y="5"/>
                    <a:pt x="53" y="0"/>
                    <a:pt x="41" y="0"/>
                  </a:cubicBezTo>
                  <a:cubicBezTo>
                    <a:pt x="18" y="0"/>
                    <a:pt x="0" y="19"/>
                    <a:pt x="0" y="41"/>
                  </a:cubicBezTo>
                  <a:cubicBezTo>
                    <a:pt x="0" y="54"/>
                    <a:pt x="5" y="65"/>
                    <a:pt x="13" y="7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58" y="117"/>
                    <a:pt x="58" y="117"/>
                    <a:pt x="58" y="117"/>
                  </a:cubicBezTo>
                  <a:cubicBezTo>
                    <a:pt x="63" y="122"/>
                    <a:pt x="67" y="126"/>
                    <a:pt x="72" y="126"/>
                  </a:cubicBezTo>
                  <a:cubicBezTo>
                    <a:pt x="76" y="126"/>
                    <a:pt x="81" y="122"/>
                    <a:pt x="85" y="117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39" y="65"/>
                    <a:pt x="144" y="54"/>
                    <a:pt x="144" y="41"/>
                  </a:cubicBezTo>
                  <a:close/>
                  <a:moveTo>
                    <a:pt x="118" y="59"/>
                  </a:moveTo>
                  <a:cubicBezTo>
                    <a:pt x="73" y="104"/>
                    <a:pt x="73" y="104"/>
                    <a:pt x="73" y="104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5"/>
                    <a:pt x="71" y="105"/>
                    <a:pt x="71" y="104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0" y="54"/>
                    <a:pt x="18" y="48"/>
                    <a:pt x="18" y="41"/>
                  </a:cubicBezTo>
                  <a:cubicBezTo>
                    <a:pt x="18" y="29"/>
                    <a:pt x="28" y="18"/>
                    <a:pt x="41" y="18"/>
                  </a:cubicBezTo>
                  <a:cubicBezTo>
                    <a:pt x="48" y="18"/>
                    <a:pt x="54" y="21"/>
                    <a:pt x="58" y="26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90" y="21"/>
                    <a:pt x="96" y="18"/>
                    <a:pt x="102" y="18"/>
                  </a:cubicBezTo>
                  <a:cubicBezTo>
                    <a:pt x="115" y="18"/>
                    <a:pt x="126" y="29"/>
                    <a:pt x="126" y="41"/>
                  </a:cubicBezTo>
                  <a:cubicBezTo>
                    <a:pt x="126" y="48"/>
                    <a:pt x="123" y="54"/>
                    <a:pt x="11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Freeform 97"/>
            <p:cNvSpPr>
              <a:spLocks noEditPoints="1"/>
            </p:cNvSpPr>
            <p:nvPr/>
          </p:nvSpPr>
          <p:spPr bwMode="auto">
            <a:xfrm>
              <a:off x="10118446" y="4214884"/>
              <a:ext cx="146805" cy="146805"/>
            </a:xfrm>
            <a:custGeom>
              <a:avLst/>
              <a:gdLst>
                <a:gd name="T0" fmla="*/ 31 w 61"/>
                <a:gd name="T1" fmla="*/ 0 h 61"/>
                <a:gd name="T2" fmla="*/ 0 w 61"/>
                <a:gd name="T3" fmla="*/ 30 h 61"/>
                <a:gd name="T4" fmla="*/ 31 w 61"/>
                <a:gd name="T5" fmla="*/ 61 h 61"/>
                <a:gd name="T6" fmla="*/ 61 w 61"/>
                <a:gd name="T7" fmla="*/ 30 h 61"/>
                <a:gd name="T8" fmla="*/ 31 w 61"/>
                <a:gd name="T9" fmla="*/ 0 h 61"/>
                <a:gd name="T10" fmla="*/ 31 w 61"/>
                <a:gd name="T11" fmla="*/ 55 h 61"/>
                <a:gd name="T12" fmla="*/ 6 w 61"/>
                <a:gd name="T13" fmla="*/ 30 h 61"/>
                <a:gd name="T14" fmla="*/ 31 w 61"/>
                <a:gd name="T15" fmla="*/ 6 h 61"/>
                <a:gd name="T16" fmla="*/ 55 w 61"/>
                <a:gd name="T17" fmla="*/ 30 h 61"/>
                <a:gd name="T18" fmla="*/ 31 w 61"/>
                <a:gd name="T19" fmla="*/ 55 h 61"/>
                <a:gd name="T20" fmla="*/ 27 w 61"/>
                <a:gd name="T21" fmla="*/ 15 h 61"/>
                <a:gd name="T22" fmla="*/ 34 w 61"/>
                <a:gd name="T23" fmla="*/ 15 h 61"/>
                <a:gd name="T24" fmla="*/ 34 w 61"/>
                <a:gd name="T25" fmla="*/ 23 h 61"/>
                <a:gd name="T26" fmla="*/ 27 w 61"/>
                <a:gd name="T27" fmla="*/ 23 h 61"/>
                <a:gd name="T28" fmla="*/ 27 w 61"/>
                <a:gd name="T29" fmla="*/ 15 h 61"/>
                <a:gd name="T30" fmla="*/ 38 w 61"/>
                <a:gd name="T31" fmla="*/ 46 h 61"/>
                <a:gd name="T32" fmla="*/ 23 w 61"/>
                <a:gd name="T33" fmla="*/ 46 h 61"/>
                <a:gd name="T34" fmla="*/ 23 w 61"/>
                <a:gd name="T35" fmla="*/ 42 h 61"/>
                <a:gd name="T36" fmla="*/ 27 w 61"/>
                <a:gd name="T37" fmla="*/ 42 h 61"/>
                <a:gd name="T38" fmla="*/ 27 w 61"/>
                <a:gd name="T39" fmla="*/ 30 h 61"/>
                <a:gd name="T40" fmla="*/ 23 w 61"/>
                <a:gd name="T41" fmla="*/ 30 h 61"/>
                <a:gd name="T42" fmla="*/ 23 w 61"/>
                <a:gd name="T43" fmla="*/ 27 h 61"/>
                <a:gd name="T44" fmla="*/ 34 w 61"/>
                <a:gd name="T45" fmla="*/ 27 h 61"/>
                <a:gd name="T46" fmla="*/ 34 w 61"/>
                <a:gd name="T47" fmla="*/ 42 h 61"/>
                <a:gd name="T48" fmla="*/ 38 w 61"/>
                <a:gd name="T49" fmla="*/ 42 h 61"/>
                <a:gd name="T50" fmla="*/ 38 w 61"/>
                <a:gd name="T51" fmla="*/ 4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cubicBezTo>
                    <a:pt x="14" y="0"/>
                    <a:pt x="0" y="14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7" y="61"/>
                    <a:pt x="61" y="47"/>
                    <a:pt x="61" y="30"/>
                  </a:cubicBezTo>
                  <a:cubicBezTo>
                    <a:pt x="61" y="14"/>
                    <a:pt x="47" y="0"/>
                    <a:pt x="31" y="0"/>
                  </a:cubicBezTo>
                  <a:close/>
                  <a:moveTo>
                    <a:pt x="31" y="55"/>
                  </a:moveTo>
                  <a:cubicBezTo>
                    <a:pt x="17" y="55"/>
                    <a:pt x="6" y="44"/>
                    <a:pt x="6" y="30"/>
                  </a:cubicBezTo>
                  <a:cubicBezTo>
                    <a:pt x="6" y="17"/>
                    <a:pt x="17" y="6"/>
                    <a:pt x="31" y="6"/>
                  </a:cubicBezTo>
                  <a:cubicBezTo>
                    <a:pt x="44" y="6"/>
                    <a:pt x="55" y="17"/>
                    <a:pt x="55" y="30"/>
                  </a:cubicBezTo>
                  <a:cubicBezTo>
                    <a:pt x="55" y="44"/>
                    <a:pt x="44" y="55"/>
                    <a:pt x="31" y="55"/>
                  </a:cubicBezTo>
                  <a:close/>
                  <a:moveTo>
                    <a:pt x="27" y="15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27" y="23"/>
                    <a:pt x="27" y="23"/>
                    <a:pt x="27" y="23"/>
                  </a:cubicBezTo>
                  <a:lnTo>
                    <a:pt x="27" y="15"/>
                  </a:lnTo>
                  <a:close/>
                  <a:moveTo>
                    <a:pt x="38" y="46"/>
                  </a:moveTo>
                  <a:cubicBezTo>
                    <a:pt x="23" y="46"/>
                    <a:pt x="23" y="46"/>
                    <a:pt x="23" y="46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8" y="42"/>
                    <a:pt x="38" y="42"/>
                    <a:pt x="38" y="42"/>
                  </a:cubicBezTo>
                  <a:lnTo>
                    <a:pt x="3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Freeform 98"/>
            <p:cNvSpPr>
              <a:spLocks noEditPoints="1"/>
            </p:cNvSpPr>
            <p:nvPr/>
          </p:nvSpPr>
          <p:spPr bwMode="auto">
            <a:xfrm>
              <a:off x="10155147" y="4460049"/>
              <a:ext cx="224612" cy="226080"/>
            </a:xfrm>
            <a:custGeom>
              <a:avLst/>
              <a:gdLst>
                <a:gd name="T0" fmla="*/ 85 w 94"/>
                <a:gd name="T1" fmla="*/ 20 h 94"/>
                <a:gd name="T2" fmla="*/ 37 w 94"/>
                <a:gd name="T3" fmla="*/ 2 h 94"/>
                <a:gd name="T4" fmla="*/ 20 w 94"/>
                <a:gd name="T5" fmla="*/ 10 h 94"/>
                <a:gd name="T6" fmla="*/ 2 w 94"/>
                <a:gd name="T7" fmla="*/ 57 h 94"/>
                <a:gd name="T8" fmla="*/ 10 w 94"/>
                <a:gd name="T9" fmla="*/ 74 h 94"/>
                <a:gd name="T10" fmla="*/ 57 w 94"/>
                <a:gd name="T11" fmla="*/ 92 h 94"/>
                <a:gd name="T12" fmla="*/ 74 w 94"/>
                <a:gd name="T13" fmla="*/ 84 h 94"/>
                <a:gd name="T14" fmla="*/ 92 w 94"/>
                <a:gd name="T15" fmla="*/ 37 h 94"/>
                <a:gd name="T16" fmla="*/ 85 w 94"/>
                <a:gd name="T17" fmla="*/ 20 h 94"/>
                <a:gd name="T18" fmla="*/ 36 w 94"/>
                <a:gd name="T19" fmla="*/ 38 h 94"/>
                <a:gd name="T20" fmla="*/ 62 w 94"/>
                <a:gd name="T21" fmla="*/ 47 h 94"/>
                <a:gd name="T22" fmla="*/ 61 w 94"/>
                <a:gd name="T23" fmla="*/ 52 h 94"/>
                <a:gd name="T24" fmla="*/ 42 w 94"/>
                <a:gd name="T25" fmla="*/ 61 h 94"/>
                <a:gd name="T26" fmla="*/ 33 w 94"/>
                <a:gd name="T27" fmla="*/ 42 h 94"/>
                <a:gd name="T28" fmla="*/ 36 w 94"/>
                <a:gd name="T29" fmla="*/ 38 h 94"/>
                <a:gd name="T30" fmla="*/ 76 w 94"/>
                <a:gd name="T31" fmla="*/ 53 h 94"/>
                <a:gd name="T32" fmla="*/ 69 w 94"/>
                <a:gd name="T33" fmla="*/ 71 h 94"/>
                <a:gd name="T34" fmla="*/ 66 w 94"/>
                <a:gd name="T35" fmla="*/ 80 h 94"/>
                <a:gd name="T36" fmla="*/ 59 w 94"/>
                <a:gd name="T37" fmla="*/ 82 h 94"/>
                <a:gd name="T38" fmla="*/ 15 w 94"/>
                <a:gd name="T39" fmla="*/ 65 h 94"/>
                <a:gd name="T40" fmla="*/ 12 w 94"/>
                <a:gd name="T41" fmla="*/ 59 h 94"/>
                <a:gd name="T42" fmla="*/ 15 w 94"/>
                <a:gd name="T43" fmla="*/ 50 h 94"/>
                <a:gd name="T44" fmla="*/ 22 w 94"/>
                <a:gd name="T45" fmla="*/ 32 h 94"/>
                <a:gd name="T46" fmla="*/ 22 w 94"/>
                <a:gd name="T47" fmla="*/ 32 h 94"/>
                <a:gd name="T48" fmla="*/ 29 w 94"/>
                <a:gd name="T49" fmla="*/ 35 h 94"/>
                <a:gd name="T50" fmla="*/ 27 w 94"/>
                <a:gd name="T51" fmla="*/ 39 h 94"/>
                <a:gd name="T52" fmla="*/ 39 w 94"/>
                <a:gd name="T53" fmla="*/ 67 h 94"/>
                <a:gd name="T54" fmla="*/ 67 w 94"/>
                <a:gd name="T55" fmla="*/ 55 h 94"/>
                <a:gd name="T56" fmla="*/ 69 w 94"/>
                <a:gd name="T57" fmla="*/ 50 h 94"/>
                <a:gd name="T58" fmla="*/ 76 w 94"/>
                <a:gd name="T59" fmla="*/ 53 h 94"/>
                <a:gd name="T60" fmla="*/ 82 w 94"/>
                <a:gd name="T61" fmla="*/ 37 h 94"/>
                <a:gd name="T62" fmla="*/ 79 w 94"/>
                <a:gd name="T63" fmla="*/ 38 h 94"/>
                <a:gd name="T64" fmla="*/ 74 w 94"/>
                <a:gd name="T65" fmla="*/ 37 h 94"/>
                <a:gd name="T66" fmla="*/ 73 w 94"/>
                <a:gd name="T67" fmla="*/ 34 h 94"/>
                <a:gd name="T68" fmla="*/ 74 w 94"/>
                <a:gd name="T69" fmla="*/ 29 h 94"/>
                <a:gd name="T70" fmla="*/ 77 w 94"/>
                <a:gd name="T71" fmla="*/ 28 h 94"/>
                <a:gd name="T72" fmla="*/ 82 w 94"/>
                <a:gd name="T73" fmla="*/ 29 h 94"/>
                <a:gd name="T74" fmla="*/ 83 w 94"/>
                <a:gd name="T75" fmla="*/ 33 h 94"/>
                <a:gd name="T76" fmla="*/ 82 w 94"/>
                <a:gd name="T77" fmla="*/ 3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4" h="94">
                  <a:moveTo>
                    <a:pt x="85" y="20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0" y="0"/>
                    <a:pt x="23" y="3"/>
                    <a:pt x="20" y="10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0" y="64"/>
                    <a:pt x="3" y="71"/>
                    <a:pt x="10" y="7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64" y="94"/>
                    <a:pt x="71" y="91"/>
                    <a:pt x="74" y="84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4" y="30"/>
                    <a:pt x="91" y="23"/>
                    <a:pt x="85" y="20"/>
                  </a:cubicBezTo>
                  <a:close/>
                  <a:moveTo>
                    <a:pt x="36" y="38"/>
                  </a:moveTo>
                  <a:cubicBezTo>
                    <a:pt x="62" y="47"/>
                    <a:pt x="62" y="47"/>
                    <a:pt x="62" y="47"/>
                  </a:cubicBezTo>
                  <a:cubicBezTo>
                    <a:pt x="62" y="49"/>
                    <a:pt x="61" y="51"/>
                    <a:pt x="61" y="52"/>
                  </a:cubicBezTo>
                  <a:cubicBezTo>
                    <a:pt x="58" y="60"/>
                    <a:pt x="49" y="64"/>
                    <a:pt x="42" y="61"/>
                  </a:cubicBezTo>
                  <a:cubicBezTo>
                    <a:pt x="34" y="58"/>
                    <a:pt x="31" y="49"/>
                    <a:pt x="33" y="42"/>
                  </a:cubicBezTo>
                  <a:cubicBezTo>
                    <a:pt x="34" y="40"/>
                    <a:pt x="35" y="39"/>
                    <a:pt x="36" y="38"/>
                  </a:cubicBezTo>
                  <a:close/>
                  <a:moveTo>
                    <a:pt x="76" y="53"/>
                  </a:moveTo>
                  <a:cubicBezTo>
                    <a:pt x="69" y="71"/>
                    <a:pt x="69" y="71"/>
                    <a:pt x="69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5" y="82"/>
                    <a:pt x="62" y="83"/>
                    <a:pt x="59" y="8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2" y="64"/>
                    <a:pt x="11" y="62"/>
                    <a:pt x="12" y="5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8"/>
                    <a:pt x="27" y="39"/>
                  </a:cubicBezTo>
                  <a:cubicBezTo>
                    <a:pt x="23" y="51"/>
                    <a:pt x="28" y="63"/>
                    <a:pt x="39" y="67"/>
                  </a:cubicBezTo>
                  <a:cubicBezTo>
                    <a:pt x="51" y="72"/>
                    <a:pt x="63" y="66"/>
                    <a:pt x="67" y="55"/>
                  </a:cubicBezTo>
                  <a:cubicBezTo>
                    <a:pt x="68" y="53"/>
                    <a:pt x="68" y="52"/>
                    <a:pt x="69" y="50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82" y="37"/>
                  </a:moveTo>
                  <a:cubicBezTo>
                    <a:pt x="81" y="38"/>
                    <a:pt x="80" y="39"/>
                    <a:pt x="79" y="3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3" y="36"/>
                    <a:pt x="72" y="35"/>
                    <a:pt x="73" y="34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5" y="28"/>
                    <a:pt x="76" y="27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3" y="30"/>
                    <a:pt x="84" y="31"/>
                    <a:pt x="83" y="33"/>
                  </a:cubicBezTo>
                  <a:lnTo>
                    <a:pt x="82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99"/>
            <p:cNvSpPr>
              <a:spLocks noEditPoints="1"/>
            </p:cNvSpPr>
            <p:nvPr/>
          </p:nvSpPr>
          <p:spPr bwMode="auto">
            <a:xfrm>
              <a:off x="10294613" y="3438285"/>
              <a:ext cx="126252" cy="126252"/>
            </a:xfrm>
            <a:custGeom>
              <a:avLst/>
              <a:gdLst>
                <a:gd name="T0" fmla="*/ 44 w 53"/>
                <a:gd name="T1" fmla="*/ 0 h 53"/>
                <a:gd name="T2" fmla="*/ 9 w 53"/>
                <a:gd name="T3" fmla="*/ 0 h 53"/>
                <a:gd name="T4" fmla="*/ 0 w 53"/>
                <a:gd name="T5" fmla="*/ 9 h 53"/>
                <a:gd name="T6" fmla="*/ 0 w 53"/>
                <a:gd name="T7" fmla="*/ 44 h 53"/>
                <a:gd name="T8" fmla="*/ 9 w 53"/>
                <a:gd name="T9" fmla="*/ 53 h 53"/>
                <a:gd name="T10" fmla="*/ 44 w 53"/>
                <a:gd name="T11" fmla="*/ 53 h 53"/>
                <a:gd name="T12" fmla="*/ 53 w 53"/>
                <a:gd name="T13" fmla="*/ 44 h 53"/>
                <a:gd name="T14" fmla="*/ 53 w 53"/>
                <a:gd name="T15" fmla="*/ 9 h 53"/>
                <a:gd name="T16" fmla="*/ 44 w 53"/>
                <a:gd name="T17" fmla="*/ 0 h 53"/>
                <a:gd name="T18" fmla="*/ 20 w 53"/>
                <a:gd name="T19" fmla="*/ 43 h 53"/>
                <a:gd name="T20" fmla="*/ 13 w 53"/>
                <a:gd name="T21" fmla="*/ 43 h 53"/>
                <a:gd name="T22" fmla="*/ 13 w 53"/>
                <a:gd name="T23" fmla="*/ 20 h 53"/>
                <a:gd name="T24" fmla="*/ 20 w 53"/>
                <a:gd name="T25" fmla="*/ 20 h 53"/>
                <a:gd name="T26" fmla="*/ 20 w 53"/>
                <a:gd name="T27" fmla="*/ 43 h 53"/>
                <a:gd name="T28" fmla="*/ 17 w 53"/>
                <a:gd name="T29" fmla="*/ 16 h 53"/>
                <a:gd name="T30" fmla="*/ 13 w 53"/>
                <a:gd name="T31" fmla="*/ 13 h 53"/>
                <a:gd name="T32" fmla="*/ 17 w 53"/>
                <a:gd name="T33" fmla="*/ 10 h 53"/>
                <a:gd name="T34" fmla="*/ 20 w 53"/>
                <a:gd name="T35" fmla="*/ 13 h 53"/>
                <a:gd name="T36" fmla="*/ 17 w 53"/>
                <a:gd name="T37" fmla="*/ 16 h 53"/>
                <a:gd name="T38" fmla="*/ 43 w 53"/>
                <a:gd name="T39" fmla="*/ 43 h 53"/>
                <a:gd name="T40" fmla="*/ 37 w 53"/>
                <a:gd name="T41" fmla="*/ 43 h 53"/>
                <a:gd name="T42" fmla="*/ 37 w 53"/>
                <a:gd name="T43" fmla="*/ 30 h 53"/>
                <a:gd name="T44" fmla="*/ 33 w 53"/>
                <a:gd name="T45" fmla="*/ 26 h 53"/>
                <a:gd name="T46" fmla="*/ 30 w 53"/>
                <a:gd name="T47" fmla="*/ 30 h 53"/>
                <a:gd name="T48" fmla="*/ 30 w 53"/>
                <a:gd name="T49" fmla="*/ 43 h 53"/>
                <a:gd name="T50" fmla="*/ 23 w 53"/>
                <a:gd name="T51" fmla="*/ 43 h 53"/>
                <a:gd name="T52" fmla="*/ 23 w 53"/>
                <a:gd name="T53" fmla="*/ 20 h 53"/>
                <a:gd name="T54" fmla="*/ 30 w 53"/>
                <a:gd name="T55" fmla="*/ 20 h 53"/>
                <a:gd name="T56" fmla="*/ 30 w 53"/>
                <a:gd name="T57" fmla="*/ 24 h 53"/>
                <a:gd name="T58" fmla="*/ 36 w 53"/>
                <a:gd name="T59" fmla="*/ 20 h 53"/>
                <a:gd name="T60" fmla="*/ 43 w 53"/>
                <a:gd name="T61" fmla="*/ 28 h 53"/>
                <a:gd name="T62" fmla="*/ 43 w 53"/>
                <a:gd name="T63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" h="52">
                  <a:moveTo>
                    <a:pt x="4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9"/>
                    <a:pt x="4" y="53"/>
                    <a:pt x="9" y="53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9" y="53"/>
                    <a:pt x="53" y="49"/>
                    <a:pt x="53" y="4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3" y="4"/>
                    <a:pt x="49" y="0"/>
                    <a:pt x="44" y="0"/>
                  </a:cubicBezTo>
                  <a:close/>
                  <a:moveTo>
                    <a:pt x="20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20" y="20"/>
                    <a:pt x="20" y="20"/>
                    <a:pt x="20" y="20"/>
                  </a:cubicBezTo>
                  <a:lnTo>
                    <a:pt x="20" y="43"/>
                  </a:lnTo>
                  <a:close/>
                  <a:moveTo>
                    <a:pt x="17" y="16"/>
                  </a:moveTo>
                  <a:cubicBezTo>
                    <a:pt x="15" y="16"/>
                    <a:pt x="13" y="15"/>
                    <a:pt x="13" y="13"/>
                  </a:cubicBezTo>
                  <a:cubicBezTo>
                    <a:pt x="13" y="11"/>
                    <a:pt x="15" y="10"/>
                    <a:pt x="17" y="10"/>
                  </a:cubicBezTo>
                  <a:cubicBezTo>
                    <a:pt x="18" y="10"/>
                    <a:pt x="20" y="11"/>
                    <a:pt x="20" y="13"/>
                  </a:cubicBezTo>
                  <a:cubicBezTo>
                    <a:pt x="20" y="15"/>
                    <a:pt x="18" y="16"/>
                    <a:pt x="17" y="16"/>
                  </a:cubicBezTo>
                  <a:close/>
                  <a:moveTo>
                    <a:pt x="43" y="43"/>
                  </a:moveTo>
                  <a:cubicBezTo>
                    <a:pt x="37" y="43"/>
                    <a:pt x="37" y="43"/>
                    <a:pt x="37" y="43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28"/>
                    <a:pt x="35" y="26"/>
                    <a:pt x="33" y="26"/>
                  </a:cubicBezTo>
                  <a:cubicBezTo>
                    <a:pt x="31" y="26"/>
                    <a:pt x="30" y="28"/>
                    <a:pt x="30" y="3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1" y="22"/>
                    <a:pt x="33" y="20"/>
                    <a:pt x="36" y="20"/>
                  </a:cubicBezTo>
                  <a:cubicBezTo>
                    <a:pt x="40" y="20"/>
                    <a:pt x="43" y="23"/>
                    <a:pt x="43" y="28"/>
                  </a:cubicBezTo>
                  <a:lnTo>
                    <a:pt x="43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" name="Freeform 100"/>
            <p:cNvSpPr>
              <a:spLocks noEditPoints="1"/>
            </p:cNvSpPr>
            <p:nvPr/>
          </p:nvSpPr>
          <p:spPr bwMode="auto">
            <a:xfrm>
              <a:off x="10184509" y="3263586"/>
              <a:ext cx="231952" cy="145337"/>
            </a:xfrm>
            <a:custGeom>
              <a:avLst/>
              <a:gdLst>
                <a:gd name="T0" fmla="*/ 49 w 158"/>
                <a:gd name="T1" fmla="*/ 70 h 99"/>
                <a:gd name="T2" fmla="*/ 49 w 158"/>
                <a:gd name="T3" fmla="*/ 39 h 99"/>
                <a:gd name="T4" fmla="*/ 78 w 158"/>
                <a:gd name="T5" fmla="*/ 39 h 99"/>
                <a:gd name="T6" fmla="*/ 39 w 158"/>
                <a:gd name="T7" fmla="*/ 0 h 99"/>
                <a:gd name="T8" fmla="*/ 0 w 158"/>
                <a:gd name="T9" fmla="*/ 39 h 99"/>
                <a:gd name="T10" fmla="*/ 29 w 158"/>
                <a:gd name="T11" fmla="*/ 39 h 99"/>
                <a:gd name="T12" fmla="*/ 29 w 158"/>
                <a:gd name="T13" fmla="*/ 89 h 99"/>
                <a:gd name="T14" fmla="*/ 88 w 158"/>
                <a:gd name="T15" fmla="*/ 89 h 99"/>
                <a:gd name="T16" fmla="*/ 68 w 158"/>
                <a:gd name="T17" fmla="*/ 70 h 99"/>
                <a:gd name="T18" fmla="*/ 49 w 158"/>
                <a:gd name="T19" fmla="*/ 70 h 99"/>
                <a:gd name="T20" fmla="*/ 129 w 158"/>
                <a:gd name="T21" fmla="*/ 58 h 99"/>
                <a:gd name="T22" fmla="*/ 129 w 158"/>
                <a:gd name="T23" fmla="*/ 9 h 99"/>
                <a:gd name="T24" fmla="*/ 68 w 158"/>
                <a:gd name="T25" fmla="*/ 9 h 99"/>
                <a:gd name="T26" fmla="*/ 88 w 158"/>
                <a:gd name="T27" fmla="*/ 29 h 99"/>
                <a:gd name="T28" fmla="*/ 107 w 158"/>
                <a:gd name="T29" fmla="*/ 29 h 99"/>
                <a:gd name="T30" fmla="*/ 107 w 158"/>
                <a:gd name="T31" fmla="*/ 58 h 99"/>
                <a:gd name="T32" fmla="*/ 78 w 158"/>
                <a:gd name="T33" fmla="*/ 58 h 99"/>
                <a:gd name="T34" fmla="*/ 119 w 158"/>
                <a:gd name="T35" fmla="*/ 99 h 99"/>
                <a:gd name="T36" fmla="*/ 158 w 158"/>
                <a:gd name="T37" fmla="*/ 58 h 99"/>
                <a:gd name="T38" fmla="*/ 129 w 158"/>
                <a:gd name="T39" fmla="*/ 5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8" h="99">
                  <a:moveTo>
                    <a:pt x="49" y="70"/>
                  </a:moveTo>
                  <a:lnTo>
                    <a:pt x="49" y="39"/>
                  </a:lnTo>
                  <a:lnTo>
                    <a:pt x="78" y="39"/>
                  </a:lnTo>
                  <a:lnTo>
                    <a:pt x="39" y="0"/>
                  </a:lnTo>
                  <a:lnTo>
                    <a:pt x="0" y="39"/>
                  </a:lnTo>
                  <a:lnTo>
                    <a:pt x="29" y="39"/>
                  </a:lnTo>
                  <a:lnTo>
                    <a:pt x="29" y="89"/>
                  </a:lnTo>
                  <a:lnTo>
                    <a:pt x="88" y="89"/>
                  </a:lnTo>
                  <a:lnTo>
                    <a:pt x="68" y="70"/>
                  </a:lnTo>
                  <a:lnTo>
                    <a:pt x="49" y="70"/>
                  </a:lnTo>
                  <a:close/>
                  <a:moveTo>
                    <a:pt x="129" y="58"/>
                  </a:moveTo>
                  <a:lnTo>
                    <a:pt x="129" y="9"/>
                  </a:lnTo>
                  <a:lnTo>
                    <a:pt x="68" y="9"/>
                  </a:lnTo>
                  <a:lnTo>
                    <a:pt x="88" y="29"/>
                  </a:lnTo>
                  <a:lnTo>
                    <a:pt x="107" y="29"/>
                  </a:lnTo>
                  <a:lnTo>
                    <a:pt x="107" y="58"/>
                  </a:lnTo>
                  <a:lnTo>
                    <a:pt x="78" y="58"/>
                  </a:lnTo>
                  <a:lnTo>
                    <a:pt x="119" y="99"/>
                  </a:lnTo>
                  <a:lnTo>
                    <a:pt x="158" y="58"/>
                  </a:lnTo>
                  <a:lnTo>
                    <a:pt x="129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" name="Freeform 101"/>
            <p:cNvSpPr>
              <a:spLocks noEditPoints="1"/>
            </p:cNvSpPr>
            <p:nvPr/>
          </p:nvSpPr>
          <p:spPr bwMode="auto">
            <a:xfrm>
              <a:off x="10382695" y="2492860"/>
              <a:ext cx="240760" cy="242228"/>
            </a:xfrm>
            <a:custGeom>
              <a:avLst/>
              <a:gdLst>
                <a:gd name="T0" fmla="*/ 96 w 100"/>
                <a:gd name="T1" fmla="*/ 85 h 101"/>
                <a:gd name="T2" fmla="*/ 73 w 100"/>
                <a:gd name="T3" fmla="*/ 65 h 101"/>
                <a:gd name="T4" fmla="*/ 66 w 100"/>
                <a:gd name="T5" fmla="*/ 62 h 101"/>
                <a:gd name="T6" fmla="*/ 74 w 100"/>
                <a:gd name="T7" fmla="*/ 37 h 101"/>
                <a:gd name="T8" fmla="*/ 37 w 100"/>
                <a:gd name="T9" fmla="*/ 0 h 101"/>
                <a:gd name="T10" fmla="*/ 0 w 100"/>
                <a:gd name="T11" fmla="*/ 37 h 101"/>
                <a:gd name="T12" fmla="*/ 37 w 100"/>
                <a:gd name="T13" fmla="*/ 75 h 101"/>
                <a:gd name="T14" fmla="*/ 61 w 100"/>
                <a:gd name="T15" fmla="*/ 66 h 101"/>
                <a:gd name="T16" fmla="*/ 64 w 100"/>
                <a:gd name="T17" fmla="*/ 73 h 101"/>
                <a:gd name="T18" fmla="*/ 84 w 100"/>
                <a:gd name="T19" fmla="*/ 96 h 101"/>
                <a:gd name="T20" fmla="*/ 97 w 100"/>
                <a:gd name="T21" fmla="*/ 97 h 101"/>
                <a:gd name="T22" fmla="*/ 96 w 100"/>
                <a:gd name="T23" fmla="*/ 85 h 101"/>
                <a:gd name="T24" fmla="*/ 37 w 100"/>
                <a:gd name="T25" fmla="*/ 62 h 101"/>
                <a:gd name="T26" fmla="*/ 12 w 100"/>
                <a:gd name="T27" fmla="*/ 37 h 101"/>
                <a:gd name="T28" fmla="*/ 37 w 100"/>
                <a:gd name="T29" fmla="*/ 12 h 101"/>
                <a:gd name="T30" fmla="*/ 62 w 100"/>
                <a:gd name="T31" fmla="*/ 37 h 101"/>
                <a:gd name="T32" fmla="*/ 37 w 100"/>
                <a:gd name="T33" fmla="*/ 6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100">
                  <a:moveTo>
                    <a:pt x="96" y="85"/>
                  </a:moveTo>
                  <a:cubicBezTo>
                    <a:pt x="73" y="65"/>
                    <a:pt x="73" y="65"/>
                    <a:pt x="73" y="65"/>
                  </a:cubicBezTo>
                  <a:cubicBezTo>
                    <a:pt x="70" y="62"/>
                    <a:pt x="68" y="61"/>
                    <a:pt x="66" y="62"/>
                  </a:cubicBezTo>
                  <a:cubicBezTo>
                    <a:pt x="71" y="55"/>
                    <a:pt x="74" y="47"/>
                    <a:pt x="74" y="37"/>
                  </a:cubicBezTo>
                  <a:cubicBezTo>
                    <a:pt x="74" y="17"/>
                    <a:pt x="58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58"/>
                    <a:pt x="17" y="75"/>
                    <a:pt x="37" y="75"/>
                  </a:cubicBezTo>
                  <a:cubicBezTo>
                    <a:pt x="46" y="75"/>
                    <a:pt x="55" y="71"/>
                    <a:pt x="61" y="66"/>
                  </a:cubicBezTo>
                  <a:cubicBezTo>
                    <a:pt x="61" y="68"/>
                    <a:pt x="62" y="70"/>
                    <a:pt x="64" y="73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8" y="100"/>
                    <a:pt x="94" y="101"/>
                    <a:pt x="97" y="97"/>
                  </a:cubicBezTo>
                  <a:cubicBezTo>
                    <a:pt x="100" y="94"/>
                    <a:pt x="100" y="88"/>
                    <a:pt x="96" y="85"/>
                  </a:cubicBezTo>
                  <a:close/>
                  <a:moveTo>
                    <a:pt x="37" y="62"/>
                  </a:moveTo>
                  <a:cubicBezTo>
                    <a:pt x="23" y="62"/>
                    <a:pt x="12" y="51"/>
                    <a:pt x="12" y="37"/>
                  </a:cubicBezTo>
                  <a:cubicBezTo>
                    <a:pt x="12" y="24"/>
                    <a:pt x="23" y="12"/>
                    <a:pt x="37" y="12"/>
                  </a:cubicBezTo>
                  <a:cubicBezTo>
                    <a:pt x="51" y="12"/>
                    <a:pt x="62" y="24"/>
                    <a:pt x="62" y="37"/>
                  </a:cubicBezTo>
                  <a:cubicBezTo>
                    <a:pt x="62" y="51"/>
                    <a:pt x="51" y="62"/>
                    <a:pt x="37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Freeform 102"/>
            <p:cNvSpPr/>
            <p:nvPr/>
          </p:nvSpPr>
          <p:spPr bwMode="auto">
            <a:xfrm>
              <a:off x="10136063" y="2463499"/>
              <a:ext cx="296546" cy="287738"/>
            </a:xfrm>
            <a:custGeom>
              <a:avLst/>
              <a:gdLst>
                <a:gd name="T0" fmla="*/ 78 w 124"/>
                <a:gd name="T1" fmla="*/ 84 h 120"/>
                <a:gd name="T2" fmla="*/ 75 w 124"/>
                <a:gd name="T3" fmla="*/ 75 h 120"/>
                <a:gd name="T4" fmla="*/ 86 w 124"/>
                <a:gd name="T5" fmla="*/ 54 h 120"/>
                <a:gd name="T6" fmla="*/ 89 w 124"/>
                <a:gd name="T7" fmla="*/ 37 h 120"/>
                <a:gd name="T8" fmla="*/ 62 w 124"/>
                <a:gd name="T9" fmla="*/ 0 h 120"/>
                <a:gd name="T10" fmla="*/ 36 w 124"/>
                <a:gd name="T11" fmla="*/ 37 h 120"/>
                <a:gd name="T12" fmla="*/ 39 w 124"/>
                <a:gd name="T13" fmla="*/ 54 h 120"/>
                <a:gd name="T14" fmla="*/ 50 w 124"/>
                <a:gd name="T15" fmla="*/ 75 h 120"/>
                <a:gd name="T16" fmla="*/ 47 w 124"/>
                <a:gd name="T17" fmla="*/ 84 h 120"/>
                <a:gd name="T18" fmla="*/ 0 w 124"/>
                <a:gd name="T19" fmla="*/ 120 h 120"/>
                <a:gd name="T20" fmla="*/ 62 w 124"/>
                <a:gd name="T21" fmla="*/ 120 h 120"/>
                <a:gd name="T22" fmla="*/ 124 w 124"/>
                <a:gd name="T23" fmla="*/ 120 h 120"/>
                <a:gd name="T24" fmla="*/ 78 w 124"/>
                <a:gd name="T25" fmla="*/ 8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120">
                  <a:moveTo>
                    <a:pt x="78" y="84"/>
                  </a:moveTo>
                  <a:cubicBezTo>
                    <a:pt x="75" y="84"/>
                    <a:pt x="75" y="75"/>
                    <a:pt x="75" y="75"/>
                  </a:cubicBezTo>
                  <a:cubicBezTo>
                    <a:pt x="75" y="75"/>
                    <a:pt x="84" y="66"/>
                    <a:pt x="86" y="54"/>
                  </a:cubicBezTo>
                  <a:cubicBezTo>
                    <a:pt x="91" y="54"/>
                    <a:pt x="94" y="42"/>
                    <a:pt x="89" y="37"/>
                  </a:cubicBezTo>
                  <a:cubicBezTo>
                    <a:pt x="89" y="32"/>
                    <a:pt x="96" y="0"/>
                    <a:pt x="62" y="0"/>
                  </a:cubicBezTo>
                  <a:cubicBezTo>
                    <a:pt x="29" y="0"/>
                    <a:pt x="36" y="32"/>
                    <a:pt x="36" y="37"/>
                  </a:cubicBezTo>
                  <a:cubicBezTo>
                    <a:pt x="31" y="42"/>
                    <a:pt x="34" y="54"/>
                    <a:pt x="39" y="54"/>
                  </a:cubicBezTo>
                  <a:cubicBezTo>
                    <a:pt x="41" y="66"/>
                    <a:pt x="50" y="75"/>
                    <a:pt x="50" y="75"/>
                  </a:cubicBezTo>
                  <a:cubicBezTo>
                    <a:pt x="50" y="75"/>
                    <a:pt x="50" y="84"/>
                    <a:pt x="47" y="84"/>
                  </a:cubicBezTo>
                  <a:cubicBezTo>
                    <a:pt x="37" y="86"/>
                    <a:pt x="0" y="102"/>
                    <a:pt x="0" y="120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2"/>
                    <a:pt x="88" y="86"/>
                    <a:pt x="78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" name="Freeform 103"/>
            <p:cNvSpPr>
              <a:spLocks noEditPoints="1"/>
            </p:cNvSpPr>
            <p:nvPr/>
          </p:nvSpPr>
          <p:spPr bwMode="auto">
            <a:xfrm>
              <a:off x="10193316" y="4694937"/>
              <a:ext cx="98360" cy="155614"/>
            </a:xfrm>
            <a:custGeom>
              <a:avLst/>
              <a:gdLst>
                <a:gd name="T0" fmla="*/ 21 w 41"/>
                <a:gd name="T1" fmla="*/ 0 h 65"/>
                <a:gd name="T2" fmla="*/ 0 w 41"/>
                <a:gd name="T3" fmla="*/ 20 h 65"/>
                <a:gd name="T4" fmla="*/ 21 w 41"/>
                <a:gd name="T5" fmla="*/ 65 h 65"/>
                <a:gd name="T6" fmla="*/ 41 w 41"/>
                <a:gd name="T7" fmla="*/ 20 h 65"/>
                <a:gd name="T8" fmla="*/ 21 w 41"/>
                <a:gd name="T9" fmla="*/ 0 h 65"/>
                <a:gd name="T10" fmla="*/ 21 w 41"/>
                <a:gd name="T11" fmla="*/ 33 h 65"/>
                <a:gd name="T12" fmla="*/ 8 w 41"/>
                <a:gd name="T13" fmla="*/ 20 h 65"/>
                <a:gd name="T14" fmla="*/ 21 w 41"/>
                <a:gd name="T15" fmla="*/ 8 h 65"/>
                <a:gd name="T16" fmla="*/ 33 w 41"/>
                <a:gd name="T17" fmla="*/ 20 h 65"/>
                <a:gd name="T18" fmla="*/ 21 w 41"/>
                <a:gd name="T19" fmla="*/ 33 h 65"/>
                <a:gd name="T20" fmla="*/ 13 w 41"/>
                <a:gd name="T21" fmla="*/ 20 h 65"/>
                <a:gd name="T22" fmla="*/ 21 w 41"/>
                <a:gd name="T23" fmla="*/ 28 h 65"/>
                <a:gd name="T24" fmla="*/ 29 w 41"/>
                <a:gd name="T25" fmla="*/ 20 h 65"/>
                <a:gd name="T26" fmla="*/ 21 w 41"/>
                <a:gd name="T27" fmla="*/ 12 h 65"/>
                <a:gd name="T28" fmla="*/ 13 w 41"/>
                <a:gd name="T29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65">
                  <a:moveTo>
                    <a:pt x="21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41"/>
                    <a:pt x="21" y="65"/>
                    <a:pt x="21" y="65"/>
                  </a:cubicBezTo>
                  <a:cubicBezTo>
                    <a:pt x="21" y="65"/>
                    <a:pt x="41" y="41"/>
                    <a:pt x="41" y="20"/>
                  </a:cubicBezTo>
                  <a:cubicBezTo>
                    <a:pt x="41" y="9"/>
                    <a:pt x="32" y="0"/>
                    <a:pt x="21" y="0"/>
                  </a:cubicBezTo>
                  <a:close/>
                  <a:moveTo>
                    <a:pt x="21" y="33"/>
                  </a:moveTo>
                  <a:cubicBezTo>
                    <a:pt x="14" y="33"/>
                    <a:pt x="8" y="27"/>
                    <a:pt x="8" y="20"/>
                  </a:cubicBezTo>
                  <a:cubicBezTo>
                    <a:pt x="8" y="13"/>
                    <a:pt x="14" y="8"/>
                    <a:pt x="21" y="8"/>
                  </a:cubicBezTo>
                  <a:cubicBezTo>
                    <a:pt x="28" y="8"/>
                    <a:pt x="33" y="13"/>
                    <a:pt x="33" y="20"/>
                  </a:cubicBezTo>
                  <a:cubicBezTo>
                    <a:pt x="33" y="27"/>
                    <a:pt x="28" y="33"/>
                    <a:pt x="21" y="33"/>
                  </a:cubicBezTo>
                  <a:close/>
                  <a:moveTo>
                    <a:pt x="13" y="20"/>
                  </a:moveTo>
                  <a:cubicBezTo>
                    <a:pt x="13" y="25"/>
                    <a:pt x="16" y="28"/>
                    <a:pt x="21" y="28"/>
                  </a:cubicBezTo>
                  <a:cubicBezTo>
                    <a:pt x="25" y="28"/>
                    <a:pt x="29" y="25"/>
                    <a:pt x="29" y="20"/>
                  </a:cubicBezTo>
                  <a:cubicBezTo>
                    <a:pt x="29" y="16"/>
                    <a:pt x="25" y="12"/>
                    <a:pt x="21" y="12"/>
                  </a:cubicBezTo>
                  <a:cubicBezTo>
                    <a:pt x="16" y="12"/>
                    <a:pt x="13" y="16"/>
                    <a:pt x="1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2" name="Freeform 104"/>
            <p:cNvSpPr>
              <a:spLocks noEditPoints="1"/>
            </p:cNvSpPr>
            <p:nvPr/>
          </p:nvSpPr>
          <p:spPr bwMode="auto">
            <a:xfrm>
              <a:off x="10086149" y="4862295"/>
              <a:ext cx="152677" cy="206995"/>
            </a:xfrm>
            <a:custGeom>
              <a:avLst/>
              <a:gdLst>
                <a:gd name="T0" fmla="*/ 58 w 64"/>
                <a:gd name="T1" fmla="*/ 9 h 86"/>
                <a:gd name="T2" fmla="*/ 24 w 64"/>
                <a:gd name="T3" fmla="*/ 1 h 86"/>
                <a:gd name="T4" fmla="*/ 16 w 64"/>
                <a:gd name="T5" fmla="*/ 7 h 86"/>
                <a:gd name="T6" fmla="*/ 1 w 64"/>
                <a:gd name="T7" fmla="*/ 68 h 86"/>
                <a:gd name="T8" fmla="*/ 6 w 64"/>
                <a:gd name="T9" fmla="*/ 77 h 86"/>
                <a:gd name="T10" fmla="*/ 39 w 64"/>
                <a:gd name="T11" fmla="*/ 85 h 86"/>
                <a:gd name="T12" fmla="*/ 48 w 64"/>
                <a:gd name="T13" fmla="*/ 80 h 86"/>
                <a:gd name="T14" fmla="*/ 63 w 64"/>
                <a:gd name="T15" fmla="*/ 18 h 86"/>
                <a:gd name="T16" fmla="*/ 58 w 64"/>
                <a:gd name="T17" fmla="*/ 9 h 86"/>
                <a:gd name="T18" fmla="*/ 31 w 64"/>
                <a:gd name="T19" fmla="*/ 7 h 86"/>
                <a:gd name="T20" fmla="*/ 50 w 64"/>
                <a:gd name="T21" fmla="*/ 11 h 86"/>
                <a:gd name="T22" fmla="*/ 49 w 64"/>
                <a:gd name="T23" fmla="*/ 14 h 86"/>
                <a:gd name="T24" fmla="*/ 30 w 64"/>
                <a:gd name="T25" fmla="*/ 9 h 86"/>
                <a:gd name="T26" fmla="*/ 31 w 64"/>
                <a:gd name="T27" fmla="*/ 7 h 86"/>
                <a:gd name="T28" fmla="*/ 24 w 64"/>
                <a:gd name="T29" fmla="*/ 76 h 86"/>
                <a:gd name="T30" fmla="*/ 20 w 64"/>
                <a:gd name="T31" fmla="*/ 71 h 86"/>
                <a:gd name="T32" fmla="*/ 26 w 64"/>
                <a:gd name="T33" fmla="*/ 67 h 86"/>
                <a:gd name="T34" fmla="*/ 30 w 64"/>
                <a:gd name="T35" fmla="*/ 73 h 86"/>
                <a:gd name="T36" fmla="*/ 24 w 64"/>
                <a:gd name="T37" fmla="*/ 76 h 86"/>
                <a:gd name="T38" fmla="*/ 46 w 64"/>
                <a:gd name="T39" fmla="*/ 67 h 86"/>
                <a:gd name="T40" fmla="*/ 8 w 64"/>
                <a:gd name="T41" fmla="*/ 58 h 86"/>
                <a:gd name="T42" fmla="*/ 20 w 64"/>
                <a:gd name="T43" fmla="*/ 10 h 86"/>
                <a:gd name="T44" fmla="*/ 58 w 64"/>
                <a:gd name="T45" fmla="*/ 19 h 86"/>
                <a:gd name="T46" fmla="*/ 46 w 64"/>
                <a:gd name="T47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4" h="86">
                  <a:moveTo>
                    <a:pt x="58" y="9"/>
                  </a:moveTo>
                  <a:cubicBezTo>
                    <a:pt x="24" y="1"/>
                    <a:pt x="24" y="1"/>
                    <a:pt x="24" y="1"/>
                  </a:cubicBezTo>
                  <a:cubicBezTo>
                    <a:pt x="21" y="0"/>
                    <a:pt x="17" y="3"/>
                    <a:pt x="16" y="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2"/>
                    <a:pt x="2" y="76"/>
                    <a:pt x="6" y="77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43" y="86"/>
                    <a:pt x="47" y="84"/>
                    <a:pt x="48" y="80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4" y="14"/>
                    <a:pt x="61" y="10"/>
                    <a:pt x="58" y="9"/>
                  </a:cubicBezTo>
                  <a:close/>
                  <a:moveTo>
                    <a:pt x="31" y="7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30" y="9"/>
                    <a:pt x="30" y="9"/>
                    <a:pt x="30" y="9"/>
                  </a:cubicBezTo>
                  <a:lnTo>
                    <a:pt x="31" y="7"/>
                  </a:lnTo>
                  <a:close/>
                  <a:moveTo>
                    <a:pt x="24" y="76"/>
                  </a:moveTo>
                  <a:cubicBezTo>
                    <a:pt x="21" y="76"/>
                    <a:pt x="19" y="73"/>
                    <a:pt x="20" y="71"/>
                  </a:cubicBezTo>
                  <a:cubicBezTo>
                    <a:pt x="21" y="68"/>
                    <a:pt x="23" y="66"/>
                    <a:pt x="26" y="67"/>
                  </a:cubicBezTo>
                  <a:cubicBezTo>
                    <a:pt x="29" y="68"/>
                    <a:pt x="30" y="70"/>
                    <a:pt x="30" y="73"/>
                  </a:cubicBezTo>
                  <a:cubicBezTo>
                    <a:pt x="29" y="75"/>
                    <a:pt x="26" y="77"/>
                    <a:pt x="24" y="76"/>
                  </a:cubicBezTo>
                  <a:close/>
                  <a:moveTo>
                    <a:pt x="46" y="67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58" y="19"/>
                    <a:pt x="58" y="19"/>
                    <a:pt x="58" y="19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Freeform 105"/>
            <p:cNvSpPr>
              <a:spLocks noEditPoints="1"/>
            </p:cNvSpPr>
            <p:nvPr/>
          </p:nvSpPr>
          <p:spPr bwMode="auto">
            <a:xfrm>
              <a:off x="10052384" y="3445625"/>
              <a:ext cx="205527" cy="155614"/>
            </a:xfrm>
            <a:custGeom>
              <a:avLst/>
              <a:gdLst>
                <a:gd name="T0" fmla="*/ 75 w 86"/>
                <a:gd name="T1" fmla="*/ 11 h 65"/>
                <a:gd name="T2" fmla="*/ 75 w 86"/>
                <a:gd name="T3" fmla="*/ 0 h 65"/>
                <a:gd name="T4" fmla="*/ 0 w 86"/>
                <a:gd name="T5" fmla="*/ 0 h 65"/>
                <a:gd name="T6" fmla="*/ 0 w 86"/>
                <a:gd name="T7" fmla="*/ 60 h 65"/>
                <a:gd name="T8" fmla="*/ 5 w 86"/>
                <a:gd name="T9" fmla="*/ 65 h 65"/>
                <a:gd name="T10" fmla="*/ 78 w 86"/>
                <a:gd name="T11" fmla="*/ 65 h 65"/>
                <a:gd name="T12" fmla="*/ 86 w 86"/>
                <a:gd name="T13" fmla="*/ 57 h 65"/>
                <a:gd name="T14" fmla="*/ 86 w 86"/>
                <a:gd name="T15" fmla="*/ 11 h 65"/>
                <a:gd name="T16" fmla="*/ 75 w 86"/>
                <a:gd name="T17" fmla="*/ 11 h 65"/>
                <a:gd name="T18" fmla="*/ 70 w 86"/>
                <a:gd name="T19" fmla="*/ 60 h 65"/>
                <a:gd name="T20" fmla="*/ 5 w 86"/>
                <a:gd name="T21" fmla="*/ 60 h 65"/>
                <a:gd name="T22" fmla="*/ 5 w 86"/>
                <a:gd name="T23" fmla="*/ 5 h 65"/>
                <a:gd name="T24" fmla="*/ 70 w 86"/>
                <a:gd name="T25" fmla="*/ 5 h 65"/>
                <a:gd name="T26" fmla="*/ 70 w 86"/>
                <a:gd name="T27" fmla="*/ 60 h 65"/>
                <a:gd name="T28" fmla="*/ 10 w 86"/>
                <a:gd name="T29" fmla="*/ 16 h 65"/>
                <a:gd name="T30" fmla="*/ 64 w 86"/>
                <a:gd name="T31" fmla="*/ 16 h 65"/>
                <a:gd name="T32" fmla="*/ 64 w 86"/>
                <a:gd name="T33" fmla="*/ 22 h 65"/>
                <a:gd name="T34" fmla="*/ 10 w 86"/>
                <a:gd name="T35" fmla="*/ 22 h 65"/>
                <a:gd name="T36" fmla="*/ 10 w 86"/>
                <a:gd name="T37" fmla="*/ 16 h 65"/>
                <a:gd name="T38" fmla="*/ 43 w 86"/>
                <a:gd name="T39" fmla="*/ 27 h 65"/>
                <a:gd name="T40" fmla="*/ 64 w 86"/>
                <a:gd name="T41" fmla="*/ 27 h 65"/>
                <a:gd name="T42" fmla="*/ 64 w 86"/>
                <a:gd name="T43" fmla="*/ 32 h 65"/>
                <a:gd name="T44" fmla="*/ 43 w 86"/>
                <a:gd name="T45" fmla="*/ 32 h 65"/>
                <a:gd name="T46" fmla="*/ 43 w 86"/>
                <a:gd name="T47" fmla="*/ 27 h 65"/>
                <a:gd name="T48" fmla="*/ 43 w 86"/>
                <a:gd name="T49" fmla="*/ 38 h 65"/>
                <a:gd name="T50" fmla="*/ 64 w 86"/>
                <a:gd name="T51" fmla="*/ 38 h 65"/>
                <a:gd name="T52" fmla="*/ 64 w 86"/>
                <a:gd name="T53" fmla="*/ 43 h 65"/>
                <a:gd name="T54" fmla="*/ 43 w 86"/>
                <a:gd name="T55" fmla="*/ 43 h 65"/>
                <a:gd name="T56" fmla="*/ 43 w 86"/>
                <a:gd name="T57" fmla="*/ 38 h 65"/>
                <a:gd name="T58" fmla="*/ 43 w 86"/>
                <a:gd name="T59" fmla="*/ 49 h 65"/>
                <a:gd name="T60" fmla="*/ 59 w 86"/>
                <a:gd name="T61" fmla="*/ 49 h 65"/>
                <a:gd name="T62" fmla="*/ 59 w 86"/>
                <a:gd name="T63" fmla="*/ 54 h 65"/>
                <a:gd name="T64" fmla="*/ 43 w 86"/>
                <a:gd name="T65" fmla="*/ 54 h 65"/>
                <a:gd name="T66" fmla="*/ 43 w 86"/>
                <a:gd name="T67" fmla="*/ 49 h 65"/>
                <a:gd name="T68" fmla="*/ 10 w 86"/>
                <a:gd name="T69" fmla="*/ 27 h 65"/>
                <a:gd name="T70" fmla="*/ 37 w 86"/>
                <a:gd name="T71" fmla="*/ 27 h 65"/>
                <a:gd name="T72" fmla="*/ 37 w 86"/>
                <a:gd name="T73" fmla="*/ 54 h 65"/>
                <a:gd name="T74" fmla="*/ 10 w 86"/>
                <a:gd name="T75" fmla="*/ 54 h 65"/>
                <a:gd name="T76" fmla="*/ 10 w 86"/>
                <a:gd name="T77" fmla="*/ 2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6" h="65">
                  <a:moveTo>
                    <a:pt x="75" y="11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2" y="65"/>
                    <a:pt x="5" y="65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2" y="65"/>
                    <a:pt x="86" y="61"/>
                    <a:pt x="86" y="57"/>
                  </a:cubicBezTo>
                  <a:cubicBezTo>
                    <a:pt x="86" y="11"/>
                    <a:pt x="86" y="11"/>
                    <a:pt x="86" y="11"/>
                  </a:cubicBezTo>
                  <a:lnTo>
                    <a:pt x="75" y="11"/>
                  </a:lnTo>
                  <a:close/>
                  <a:moveTo>
                    <a:pt x="70" y="60"/>
                  </a:moveTo>
                  <a:cubicBezTo>
                    <a:pt x="5" y="60"/>
                    <a:pt x="5" y="60"/>
                    <a:pt x="5" y="60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70" y="5"/>
                    <a:pt x="70" y="5"/>
                    <a:pt x="70" y="5"/>
                  </a:cubicBezTo>
                  <a:lnTo>
                    <a:pt x="70" y="60"/>
                  </a:lnTo>
                  <a:close/>
                  <a:moveTo>
                    <a:pt x="10" y="16"/>
                  </a:moveTo>
                  <a:cubicBezTo>
                    <a:pt x="64" y="16"/>
                    <a:pt x="64" y="16"/>
                    <a:pt x="64" y="16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10" y="22"/>
                    <a:pt x="10" y="22"/>
                    <a:pt x="10" y="22"/>
                  </a:cubicBezTo>
                  <a:lnTo>
                    <a:pt x="10" y="16"/>
                  </a:lnTo>
                  <a:close/>
                  <a:moveTo>
                    <a:pt x="43" y="27"/>
                  </a:moveTo>
                  <a:cubicBezTo>
                    <a:pt x="64" y="27"/>
                    <a:pt x="64" y="27"/>
                    <a:pt x="64" y="27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43" y="32"/>
                    <a:pt x="43" y="32"/>
                    <a:pt x="43" y="32"/>
                  </a:cubicBezTo>
                  <a:lnTo>
                    <a:pt x="43" y="27"/>
                  </a:lnTo>
                  <a:close/>
                  <a:moveTo>
                    <a:pt x="43" y="38"/>
                  </a:moveTo>
                  <a:cubicBezTo>
                    <a:pt x="64" y="38"/>
                    <a:pt x="64" y="38"/>
                    <a:pt x="64" y="38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43" y="43"/>
                    <a:pt x="43" y="43"/>
                    <a:pt x="43" y="43"/>
                  </a:cubicBezTo>
                  <a:lnTo>
                    <a:pt x="43" y="38"/>
                  </a:lnTo>
                  <a:close/>
                  <a:moveTo>
                    <a:pt x="43" y="49"/>
                  </a:moveTo>
                  <a:cubicBezTo>
                    <a:pt x="59" y="49"/>
                    <a:pt x="59" y="49"/>
                    <a:pt x="59" y="49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43" y="54"/>
                    <a:pt x="43" y="54"/>
                    <a:pt x="43" y="54"/>
                  </a:cubicBezTo>
                  <a:lnTo>
                    <a:pt x="43" y="49"/>
                  </a:lnTo>
                  <a:close/>
                  <a:moveTo>
                    <a:pt x="10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10" y="54"/>
                    <a:pt x="10" y="54"/>
                    <a:pt x="10" y="54"/>
                  </a:cubicBezTo>
                  <a:lnTo>
                    <a:pt x="1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Freeform 106"/>
            <p:cNvSpPr>
              <a:spLocks noEditPoints="1"/>
            </p:cNvSpPr>
            <p:nvPr/>
          </p:nvSpPr>
          <p:spPr bwMode="auto">
            <a:xfrm>
              <a:off x="10272591" y="2792342"/>
              <a:ext cx="192315" cy="192314"/>
            </a:xfrm>
            <a:custGeom>
              <a:avLst/>
              <a:gdLst>
                <a:gd name="T0" fmla="*/ 0 w 131"/>
                <a:gd name="T1" fmla="*/ 131 h 131"/>
                <a:gd name="T2" fmla="*/ 65 w 131"/>
                <a:gd name="T3" fmla="*/ 131 h 131"/>
                <a:gd name="T4" fmla="*/ 65 w 131"/>
                <a:gd name="T5" fmla="*/ 0 h 131"/>
                <a:gd name="T6" fmla="*/ 0 w 131"/>
                <a:gd name="T7" fmla="*/ 0 h 131"/>
                <a:gd name="T8" fmla="*/ 0 w 131"/>
                <a:gd name="T9" fmla="*/ 131 h 131"/>
                <a:gd name="T10" fmla="*/ 41 w 131"/>
                <a:gd name="T11" fmla="*/ 17 h 131"/>
                <a:gd name="T12" fmla="*/ 57 w 131"/>
                <a:gd name="T13" fmla="*/ 17 h 131"/>
                <a:gd name="T14" fmla="*/ 57 w 131"/>
                <a:gd name="T15" fmla="*/ 33 h 131"/>
                <a:gd name="T16" fmla="*/ 41 w 131"/>
                <a:gd name="T17" fmla="*/ 33 h 131"/>
                <a:gd name="T18" fmla="*/ 41 w 131"/>
                <a:gd name="T19" fmla="*/ 17 h 131"/>
                <a:gd name="T20" fmla="*/ 41 w 131"/>
                <a:gd name="T21" fmla="*/ 49 h 131"/>
                <a:gd name="T22" fmla="*/ 57 w 131"/>
                <a:gd name="T23" fmla="*/ 49 h 131"/>
                <a:gd name="T24" fmla="*/ 57 w 131"/>
                <a:gd name="T25" fmla="*/ 66 h 131"/>
                <a:gd name="T26" fmla="*/ 41 w 131"/>
                <a:gd name="T27" fmla="*/ 66 h 131"/>
                <a:gd name="T28" fmla="*/ 41 w 131"/>
                <a:gd name="T29" fmla="*/ 49 h 131"/>
                <a:gd name="T30" fmla="*/ 41 w 131"/>
                <a:gd name="T31" fmla="*/ 82 h 131"/>
                <a:gd name="T32" fmla="*/ 57 w 131"/>
                <a:gd name="T33" fmla="*/ 82 h 131"/>
                <a:gd name="T34" fmla="*/ 57 w 131"/>
                <a:gd name="T35" fmla="*/ 98 h 131"/>
                <a:gd name="T36" fmla="*/ 41 w 131"/>
                <a:gd name="T37" fmla="*/ 98 h 131"/>
                <a:gd name="T38" fmla="*/ 41 w 131"/>
                <a:gd name="T39" fmla="*/ 82 h 131"/>
                <a:gd name="T40" fmla="*/ 8 w 131"/>
                <a:gd name="T41" fmla="*/ 17 h 131"/>
                <a:gd name="T42" fmla="*/ 24 w 131"/>
                <a:gd name="T43" fmla="*/ 17 h 131"/>
                <a:gd name="T44" fmla="*/ 24 w 131"/>
                <a:gd name="T45" fmla="*/ 33 h 131"/>
                <a:gd name="T46" fmla="*/ 8 w 131"/>
                <a:gd name="T47" fmla="*/ 33 h 131"/>
                <a:gd name="T48" fmla="*/ 8 w 131"/>
                <a:gd name="T49" fmla="*/ 17 h 131"/>
                <a:gd name="T50" fmla="*/ 8 w 131"/>
                <a:gd name="T51" fmla="*/ 49 h 131"/>
                <a:gd name="T52" fmla="*/ 24 w 131"/>
                <a:gd name="T53" fmla="*/ 49 h 131"/>
                <a:gd name="T54" fmla="*/ 24 w 131"/>
                <a:gd name="T55" fmla="*/ 66 h 131"/>
                <a:gd name="T56" fmla="*/ 8 w 131"/>
                <a:gd name="T57" fmla="*/ 66 h 131"/>
                <a:gd name="T58" fmla="*/ 8 w 131"/>
                <a:gd name="T59" fmla="*/ 49 h 131"/>
                <a:gd name="T60" fmla="*/ 8 w 131"/>
                <a:gd name="T61" fmla="*/ 82 h 131"/>
                <a:gd name="T62" fmla="*/ 24 w 131"/>
                <a:gd name="T63" fmla="*/ 82 h 131"/>
                <a:gd name="T64" fmla="*/ 24 w 131"/>
                <a:gd name="T65" fmla="*/ 98 h 131"/>
                <a:gd name="T66" fmla="*/ 8 w 131"/>
                <a:gd name="T67" fmla="*/ 98 h 131"/>
                <a:gd name="T68" fmla="*/ 8 w 131"/>
                <a:gd name="T69" fmla="*/ 82 h 131"/>
                <a:gd name="T70" fmla="*/ 73 w 131"/>
                <a:gd name="T71" fmla="*/ 41 h 131"/>
                <a:gd name="T72" fmla="*/ 131 w 131"/>
                <a:gd name="T73" fmla="*/ 41 h 131"/>
                <a:gd name="T74" fmla="*/ 131 w 131"/>
                <a:gd name="T75" fmla="*/ 49 h 131"/>
                <a:gd name="T76" fmla="*/ 73 w 131"/>
                <a:gd name="T77" fmla="*/ 49 h 131"/>
                <a:gd name="T78" fmla="*/ 73 w 131"/>
                <a:gd name="T79" fmla="*/ 41 h 131"/>
                <a:gd name="T80" fmla="*/ 73 w 131"/>
                <a:gd name="T81" fmla="*/ 131 h 131"/>
                <a:gd name="T82" fmla="*/ 90 w 131"/>
                <a:gd name="T83" fmla="*/ 131 h 131"/>
                <a:gd name="T84" fmla="*/ 90 w 131"/>
                <a:gd name="T85" fmla="*/ 98 h 131"/>
                <a:gd name="T86" fmla="*/ 114 w 131"/>
                <a:gd name="T87" fmla="*/ 98 h 131"/>
                <a:gd name="T88" fmla="*/ 114 w 131"/>
                <a:gd name="T89" fmla="*/ 131 h 131"/>
                <a:gd name="T90" fmla="*/ 131 w 131"/>
                <a:gd name="T91" fmla="*/ 131 h 131"/>
                <a:gd name="T92" fmla="*/ 131 w 131"/>
                <a:gd name="T93" fmla="*/ 57 h 131"/>
                <a:gd name="T94" fmla="*/ 73 w 131"/>
                <a:gd name="T95" fmla="*/ 57 h 131"/>
                <a:gd name="T96" fmla="*/ 73 w 131"/>
                <a:gd name="T97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" h="131">
                  <a:moveTo>
                    <a:pt x="0" y="131"/>
                  </a:moveTo>
                  <a:lnTo>
                    <a:pt x="65" y="131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131"/>
                  </a:lnTo>
                  <a:close/>
                  <a:moveTo>
                    <a:pt x="41" y="17"/>
                  </a:moveTo>
                  <a:lnTo>
                    <a:pt x="57" y="17"/>
                  </a:lnTo>
                  <a:lnTo>
                    <a:pt x="57" y="33"/>
                  </a:lnTo>
                  <a:lnTo>
                    <a:pt x="41" y="33"/>
                  </a:lnTo>
                  <a:lnTo>
                    <a:pt x="41" y="17"/>
                  </a:lnTo>
                  <a:close/>
                  <a:moveTo>
                    <a:pt x="41" y="49"/>
                  </a:moveTo>
                  <a:lnTo>
                    <a:pt x="57" y="49"/>
                  </a:lnTo>
                  <a:lnTo>
                    <a:pt x="57" y="66"/>
                  </a:lnTo>
                  <a:lnTo>
                    <a:pt x="41" y="66"/>
                  </a:lnTo>
                  <a:lnTo>
                    <a:pt x="41" y="49"/>
                  </a:lnTo>
                  <a:close/>
                  <a:moveTo>
                    <a:pt x="41" y="82"/>
                  </a:moveTo>
                  <a:lnTo>
                    <a:pt x="57" y="82"/>
                  </a:lnTo>
                  <a:lnTo>
                    <a:pt x="57" y="98"/>
                  </a:lnTo>
                  <a:lnTo>
                    <a:pt x="41" y="98"/>
                  </a:lnTo>
                  <a:lnTo>
                    <a:pt x="41" y="82"/>
                  </a:lnTo>
                  <a:close/>
                  <a:moveTo>
                    <a:pt x="8" y="17"/>
                  </a:moveTo>
                  <a:lnTo>
                    <a:pt x="24" y="17"/>
                  </a:lnTo>
                  <a:lnTo>
                    <a:pt x="24" y="33"/>
                  </a:lnTo>
                  <a:lnTo>
                    <a:pt x="8" y="33"/>
                  </a:lnTo>
                  <a:lnTo>
                    <a:pt x="8" y="17"/>
                  </a:lnTo>
                  <a:close/>
                  <a:moveTo>
                    <a:pt x="8" y="49"/>
                  </a:moveTo>
                  <a:lnTo>
                    <a:pt x="24" y="49"/>
                  </a:lnTo>
                  <a:lnTo>
                    <a:pt x="24" y="66"/>
                  </a:lnTo>
                  <a:lnTo>
                    <a:pt x="8" y="66"/>
                  </a:lnTo>
                  <a:lnTo>
                    <a:pt x="8" y="49"/>
                  </a:lnTo>
                  <a:close/>
                  <a:moveTo>
                    <a:pt x="8" y="82"/>
                  </a:moveTo>
                  <a:lnTo>
                    <a:pt x="24" y="82"/>
                  </a:lnTo>
                  <a:lnTo>
                    <a:pt x="24" y="98"/>
                  </a:lnTo>
                  <a:lnTo>
                    <a:pt x="8" y="98"/>
                  </a:lnTo>
                  <a:lnTo>
                    <a:pt x="8" y="82"/>
                  </a:lnTo>
                  <a:close/>
                  <a:moveTo>
                    <a:pt x="73" y="41"/>
                  </a:moveTo>
                  <a:lnTo>
                    <a:pt x="131" y="41"/>
                  </a:lnTo>
                  <a:lnTo>
                    <a:pt x="131" y="49"/>
                  </a:lnTo>
                  <a:lnTo>
                    <a:pt x="73" y="49"/>
                  </a:lnTo>
                  <a:lnTo>
                    <a:pt x="73" y="41"/>
                  </a:lnTo>
                  <a:close/>
                  <a:moveTo>
                    <a:pt x="73" y="131"/>
                  </a:moveTo>
                  <a:lnTo>
                    <a:pt x="90" y="131"/>
                  </a:lnTo>
                  <a:lnTo>
                    <a:pt x="90" y="98"/>
                  </a:lnTo>
                  <a:lnTo>
                    <a:pt x="114" y="98"/>
                  </a:lnTo>
                  <a:lnTo>
                    <a:pt x="114" y="131"/>
                  </a:lnTo>
                  <a:lnTo>
                    <a:pt x="131" y="131"/>
                  </a:lnTo>
                  <a:lnTo>
                    <a:pt x="131" y="57"/>
                  </a:lnTo>
                  <a:lnTo>
                    <a:pt x="73" y="57"/>
                  </a:lnTo>
                  <a:lnTo>
                    <a:pt x="73" y="1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Freeform 107"/>
            <p:cNvSpPr>
              <a:spLocks noEditPoints="1"/>
            </p:cNvSpPr>
            <p:nvPr/>
          </p:nvSpPr>
          <p:spPr bwMode="auto">
            <a:xfrm>
              <a:off x="10234422" y="3027231"/>
              <a:ext cx="204059" cy="204059"/>
            </a:xfrm>
            <a:custGeom>
              <a:avLst/>
              <a:gdLst>
                <a:gd name="T0" fmla="*/ 79 w 85"/>
                <a:gd name="T1" fmla="*/ 24 h 85"/>
                <a:gd name="T2" fmla="*/ 61 w 85"/>
                <a:gd name="T3" fmla="*/ 6 h 85"/>
                <a:gd name="T4" fmla="*/ 66 w 85"/>
                <a:gd name="T5" fmla="*/ 0 h 85"/>
                <a:gd name="T6" fmla="*/ 85 w 85"/>
                <a:gd name="T7" fmla="*/ 19 h 85"/>
                <a:gd name="T8" fmla="*/ 79 w 85"/>
                <a:gd name="T9" fmla="*/ 24 h 85"/>
                <a:gd name="T10" fmla="*/ 74 w 85"/>
                <a:gd name="T11" fmla="*/ 30 h 85"/>
                <a:gd name="T12" fmla="*/ 71 w 85"/>
                <a:gd name="T13" fmla="*/ 59 h 85"/>
                <a:gd name="T14" fmla="*/ 13 w 85"/>
                <a:gd name="T15" fmla="*/ 85 h 85"/>
                <a:gd name="T16" fmla="*/ 8 w 85"/>
                <a:gd name="T17" fmla="*/ 81 h 85"/>
                <a:gd name="T18" fmla="*/ 31 w 85"/>
                <a:gd name="T19" fmla="*/ 58 h 85"/>
                <a:gd name="T20" fmla="*/ 34 w 85"/>
                <a:gd name="T21" fmla="*/ 59 h 85"/>
                <a:gd name="T22" fmla="*/ 42 w 85"/>
                <a:gd name="T23" fmla="*/ 51 h 85"/>
                <a:gd name="T24" fmla="*/ 34 w 85"/>
                <a:gd name="T25" fmla="*/ 43 h 85"/>
                <a:gd name="T26" fmla="*/ 26 w 85"/>
                <a:gd name="T27" fmla="*/ 51 h 85"/>
                <a:gd name="T28" fmla="*/ 27 w 85"/>
                <a:gd name="T29" fmla="*/ 54 h 85"/>
                <a:gd name="T30" fmla="*/ 4 w 85"/>
                <a:gd name="T31" fmla="*/ 76 h 85"/>
                <a:gd name="T32" fmla="*/ 0 w 85"/>
                <a:gd name="T33" fmla="*/ 72 h 85"/>
                <a:gd name="T34" fmla="*/ 26 w 85"/>
                <a:gd name="T35" fmla="*/ 14 h 85"/>
                <a:gd name="T36" fmla="*/ 55 w 85"/>
                <a:gd name="T37" fmla="*/ 11 h 85"/>
                <a:gd name="T38" fmla="*/ 74 w 85"/>
                <a:gd name="T39" fmla="*/ 3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" h="85">
                  <a:moveTo>
                    <a:pt x="79" y="24"/>
                  </a:moveTo>
                  <a:cubicBezTo>
                    <a:pt x="61" y="6"/>
                    <a:pt x="61" y="6"/>
                    <a:pt x="61" y="6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85" y="19"/>
                    <a:pt x="85" y="19"/>
                    <a:pt x="85" y="19"/>
                  </a:cubicBezTo>
                  <a:lnTo>
                    <a:pt x="79" y="24"/>
                  </a:lnTo>
                  <a:close/>
                  <a:moveTo>
                    <a:pt x="74" y="30"/>
                  </a:moveTo>
                  <a:cubicBezTo>
                    <a:pt x="71" y="59"/>
                    <a:pt x="71" y="59"/>
                    <a:pt x="71" y="59"/>
                  </a:cubicBezTo>
                  <a:cubicBezTo>
                    <a:pt x="47" y="59"/>
                    <a:pt x="13" y="85"/>
                    <a:pt x="13" y="85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2" y="59"/>
                    <a:pt x="33" y="59"/>
                    <a:pt x="34" y="59"/>
                  </a:cubicBezTo>
                  <a:cubicBezTo>
                    <a:pt x="38" y="59"/>
                    <a:pt x="42" y="55"/>
                    <a:pt x="42" y="51"/>
                  </a:cubicBezTo>
                  <a:cubicBezTo>
                    <a:pt x="42" y="46"/>
                    <a:pt x="38" y="43"/>
                    <a:pt x="34" y="43"/>
                  </a:cubicBezTo>
                  <a:cubicBezTo>
                    <a:pt x="30" y="43"/>
                    <a:pt x="26" y="46"/>
                    <a:pt x="26" y="51"/>
                  </a:cubicBezTo>
                  <a:cubicBezTo>
                    <a:pt x="26" y="52"/>
                    <a:pt x="26" y="53"/>
                    <a:pt x="27" y="54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26" y="37"/>
                    <a:pt x="26" y="14"/>
                  </a:cubicBezTo>
                  <a:cubicBezTo>
                    <a:pt x="55" y="11"/>
                    <a:pt x="55" y="11"/>
                    <a:pt x="55" y="11"/>
                  </a:cubicBezTo>
                  <a:lnTo>
                    <a:pt x="7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Freeform 108"/>
            <p:cNvSpPr>
              <a:spLocks noEditPoints="1"/>
            </p:cNvSpPr>
            <p:nvPr/>
          </p:nvSpPr>
          <p:spPr bwMode="auto">
            <a:xfrm>
              <a:off x="10049448" y="2785002"/>
              <a:ext cx="184974" cy="184974"/>
            </a:xfrm>
            <a:custGeom>
              <a:avLst/>
              <a:gdLst>
                <a:gd name="T0" fmla="*/ 53 w 77"/>
                <a:gd name="T1" fmla="*/ 30 h 77"/>
                <a:gd name="T2" fmla="*/ 26 w 77"/>
                <a:gd name="T3" fmla="*/ 2 h 77"/>
                <a:gd name="T4" fmla="*/ 39 w 77"/>
                <a:gd name="T5" fmla="*/ 0 h 77"/>
                <a:gd name="T6" fmla="*/ 53 w 77"/>
                <a:gd name="T7" fmla="*/ 3 h 77"/>
                <a:gd name="T8" fmla="*/ 53 w 77"/>
                <a:gd name="T9" fmla="*/ 30 h 77"/>
                <a:gd name="T10" fmla="*/ 58 w 77"/>
                <a:gd name="T11" fmla="*/ 53 h 77"/>
                <a:gd name="T12" fmla="*/ 58 w 77"/>
                <a:gd name="T13" fmla="*/ 5 h 77"/>
                <a:gd name="T14" fmla="*/ 77 w 77"/>
                <a:gd name="T15" fmla="*/ 38 h 77"/>
                <a:gd name="T16" fmla="*/ 74 w 77"/>
                <a:gd name="T17" fmla="*/ 53 h 77"/>
                <a:gd name="T18" fmla="*/ 58 w 77"/>
                <a:gd name="T19" fmla="*/ 53 h 77"/>
                <a:gd name="T20" fmla="*/ 24 w 77"/>
                <a:gd name="T21" fmla="*/ 58 h 77"/>
                <a:gd name="T22" fmla="*/ 72 w 77"/>
                <a:gd name="T23" fmla="*/ 58 h 77"/>
                <a:gd name="T24" fmla="*/ 39 w 77"/>
                <a:gd name="T25" fmla="*/ 77 h 77"/>
                <a:gd name="T26" fmla="*/ 24 w 77"/>
                <a:gd name="T27" fmla="*/ 74 h 77"/>
                <a:gd name="T28" fmla="*/ 24 w 77"/>
                <a:gd name="T29" fmla="*/ 58 h 77"/>
                <a:gd name="T30" fmla="*/ 32 w 77"/>
                <a:gd name="T31" fmla="*/ 17 h 77"/>
                <a:gd name="T32" fmla="*/ 1 w 77"/>
                <a:gd name="T33" fmla="*/ 48 h 77"/>
                <a:gd name="T34" fmla="*/ 0 w 77"/>
                <a:gd name="T35" fmla="*/ 38 h 77"/>
                <a:gd name="T36" fmla="*/ 20 w 77"/>
                <a:gd name="T37" fmla="*/ 5 h 77"/>
                <a:gd name="T38" fmla="*/ 32 w 77"/>
                <a:gd name="T39" fmla="*/ 17 h 77"/>
                <a:gd name="T40" fmla="*/ 20 w 77"/>
                <a:gd name="T41" fmla="*/ 38 h 77"/>
                <a:gd name="T42" fmla="*/ 20 w 77"/>
                <a:gd name="T43" fmla="*/ 72 h 77"/>
                <a:gd name="T44" fmla="*/ 4 w 77"/>
                <a:gd name="T45" fmla="*/ 54 h 77"/>
                <a:gd name="T46" fmla="*/ 20 w 77"/>
                <a:gd name="T4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" h="77">
                  <a:moveTo>
                    <a:pt x="53" y="30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30" y="1"/>
                    <a:pt x="34" y="0"/>
                    <a:pt x="39" y="0"/>
                  </a:cubicBezTo>
                  <a:cubicBezTo>
                    <a:pt x="44" y="0"/>
                    <a:pt x="49" y="1"/>
                    <a:pt x="53" y="3"/>
                  </a:cubicBezTo>
                  <a:lnTo>
                    <a:pt x="53" y="30"/>
                  </a:lnTo>
                  <a:close/>
                  <a:moveTo>
                    <a:pt x="58" y="53"/>
                  </a:moveTo>
                  <a:cubicBezTo>
                    <a:pt x="58" y="5"/>
                    <a:pt x="58" y="5"/>
                    <a:pt x="58" y="5"/>
                  </a:cubicBezTo>
                  <a:cubicBezTo>
                    <a:pt x="69" y="12"/>
                    <a:pt x="77" y="24"/>
                    <a:pt x="77" y="38"/>
                  </a:cubicBezTo>
                  <a:cubicBezTo>
                    <a:pt x="77" y="43"/>
                    <a:pt x="76" y="48"/>
                    <a:pt x="74" y="53"/>
                  </a:cubicBezTo>
                  <a:lnTo>
                    <a:pt x="58" y="53"/>
                  </a:lnTo>
                  <a:close/>
                  <a:moveTo>
                    <a:pt x="24" y="58"/>
                  </a:moveTo>
                  <a:cubicBezTo>
                    <a:pt x="72" y="58"/>
                    <a:pt x="72" y="58"/>
                    <a:pt x="72" y="58"/>
                  </a:cubicBezTo>
                  <a:cubicBezTo>
                    <a:pt x="65" y="69"/>
                    <a:pt x="53" y="77"/>
                    <a:pt x="39" y="77"/>
                  </a:cubicBezTo>
                  <a:cubicBezTo>
                    <a:pt x="34" y="77"/>
                    <a:pt x="29" y="76"/>
                    <a:pt x="24" y="74"/>
                  </a:cubicBezTo>
                  <a:lnTo>
                    <a:pt x="24" y="58"/>
                  </a:lnTo>
                  <a:close/>
                  <a:moveTo>
                    <a:pt x="32" y="17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1" y="45"/>
                    <a:pt x="0" y="42"/>
                    <a:pt x="0" y="38"/>
                  </a:cubicBezTo>
                  <a:cubicBezTo>
                    <a:pt x="0" y="24"/>
                    <a:pt x="8" y="11"/>
                    <a:pt x="20" y="5"/>
                  </a:cubicBezTo>
                  <a:lnTo>
                    <a:pt x="32" y="17"/>
                  </a:lnTo>
                  <a:close/>
                  <a:moveTo>
                    <a:pt x="20" y="38"/>
                  </a:moveTo>
                  <a:cubicBezTo>
                    <a:pt x="20" y="72"/>
                    <a:pt x="20" y="72"/>
                    <a:pt x="20" y="72"/>
                  </a:cubicBezTo>
                  <a:cubicBezTo>
                    <a:pt x="12" y="68"/>
                    <a:pt x="7" y="61"/>
                    <a:pt x="4" y="54"/>
                  </a:cubicBezTo>
                  <a:lnTo>
                    <a:pt x="2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7" name="Freeform 109"/>
            <p:cNvSpPr>
              <a:spLocks noEditPoints="1"/>
            </p:cNvSpPr>
            <p:nvPr/>
          </p:nvSpPr>
          <p:spPr bwMode="auto">
            <a:xfrm>
              <a:off x="10046512" y="3003742"/>
              <a:ext cx="173230" cy="139465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58 h 58"/>
                <a:gd name="T4" fmla="*/ 72 w 72"/>
                <a:gd name="T5" fmla="*/ 58 h 58"/>
                <a:gd name="T6" fmla="*/ 72 w 72"/>
                <a:gd name="T7" fmla="*/ 0 h 58"/>
                <a:gd name="T8" fmla="*/ 0 w 72"/>
                <a:gd name="T9" fmla="*/ 0 h 58"/>
                <a:gd name="T10" fmla="*/ 67 w 72"/>
                <a:gd name="T11" fmla="*/ 53 h 58"/>
                <a:gd name="T12" fmla="*/ 4 w 72"/>
                <a:gd name="T13" fmla="*/ 53 h 58"/>
                <a:gd name="T14" fmla="*/ 4 w 72"/>
                <a:gd name="T15" fmla="*/ 4 h 58"/>
                <a:gd name="T16" fmla="*/ 67 w 72"/>
                <a:gd name="T17" fmla="*/ 4 h 58"/>
                <a:gd name="T18" fmla="*/ 67 w 72"/>
                <a:gd name="T19" fmla="*/ 53 h 58"/>
                <a:gd name="T20" fmla="*/ 49 w 72"/>
                <a:gd name="T21" fmla="*/ 15 h 58"/>
                <a:gd name="T22" fmla="*/ 56 w 72"/>
                <a:gd name="T23" fmla="*/ 22 h 58"/>
                <a:gd name="T24" fmla="*/ 63 w 72"/>
                <a:gd name="T25" fmla="*/ 15 h 58"/>
                <a:gd name="T26" fmla="*/ 56 w 72"/>
                <a:gd name="T27" fmla="*/ 9 h 58"/>
                <a:gd name="T28" fmla="*/ 49 w 72"/>
                <a:gd name="T29" fmla="*/ 15 h 58"/>
                <a:gd name="T30" fmla="*/ 63 w 72"/>
                <a:gd name="T31" fmla="*/ 49 h 58"/>
                <a:gd name="T32" fmla="*/ 9 w 72"/>
                <a:gd name="T33" fmla="*/ 49 h 58"/>
                <a:gd name="T34" fmla="*/ 22 w 72"/>
                <a:gd name="T35" fmla="*/ 13 h 58"/>
                <a:gd name="T36" fmla="*/ 40 w 72"/>
                <a:gd name="T37" fmla="*/ 35 h 58"/>
                <a:gd name="T38" fmla="*/ 49 w 72"/>
                <a:gd name="T39" fmla="*/ 29 h 58"/>
                <a:gd name="T40" fmla="*/ 63 w 72"/>
                <a:gd name="T41" fmla="*/ 4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57">
                  <a:moveTo>
                    <a:pt x="0" y="0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0" y="0"/>
                  </a:lnTo>
                  <a:close/>
                  <a:moveTo>
                    <a:pt x="67" y="53"/>
                  </a:moveTo>
                  <a:cubicBezTo>
                    <a:pt x="4" y="53"/>
                    <a:pt x="4" y="53"/>
                    <a:pt x="4" y="5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67" y="53"/>
                  </a:lnTo>
                  <a:close/>
                  <a:moveTo>
                    <a:pt x="49" y="15"/>
                  </a:moveTo>
                  <a:cubicBezTo>
                    <a:pt x="49" y="19"/>
                    <a:pt x="52" y="22"/>
                    <a:pt x="56" y="22"/>
                  </a:cubicBezTo>
                  <a:cubicBezTo>
                    <a:pt x="60" y="22"/>
                    <a:pt x="63" y="19"/>
                    <a:pt x="63" y="15"/>
                  </a:cubicBezTo>
                  <a:cubicBezTo>
                    <a:pt x="63" y="12"/>
                    <a:pt x="60" y="9"/>
                    <a:pt x="56" y="9"/>
                  </a:cubicBezTo>
                  <a:cubicBezTo>
                    <a:pt x="52" y="9"/>
                    <a:pt x="49" y="12"/>
                    <a:pt x="49" y="15"/>
                  </a:cubicBezTo>
                  <a:close/>
                  <a:moveTo>
                    <a:pt x="63" y="49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9" y="29"/>
                    <a:pt x="49" y="29"/>
                    <a:pt x="49" y="29"/>
                  </a:cubicBezTo>
                  <a:lnTo>
                    <a:pt x="63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8" name="Freeform 110"/>
            <p:cNvSpPr>
              <a:spLocks noEditPoints="1"/>
            </p:cNvSpPr>
            <p:nvPr/>
          </p:nvSpPr>
          <p:spPr bwMode="auto">
            <a:xfrm>
              <a:off x="9977514" y="3196056"/>
              <a:ext cx="182039" cy="211399"/>
            </a:xfrm>
            <a:custGeom>
              <a:avLst/>
              <a:gdLst>
                <a:gd name="T0" fmla="*/ 54 w 76"/>
                <a:gd name="T1" fmla="*/ 0 h 88"/>
                <a:gd name="T2" fmla="*/ 14 w 76"/>
                <a:gd name="T3" fmla="*/ 28 h 88"/>
                <a:gd name="T4" fmla="*/ 16 w 76"/>
                <a:gd name="T5" fmla="*/ 65 h 88"/>
                <a:gd name="T6" fmla="*/ 49 w 76"/>
                <a:gd name="T7" fmla="*/ 27 h 88"/>
                <a:gd name="T8" fmla="*/ 32 w 76"/>
                <a:gd name="T9" fmla="*/ 75 h 88"/>
                <a:gd name="T10" fmla="*/ 70 w 76"/>
                <a:gd name="T11" fmla="*/ 57 h 88"/>
                <a:gd name="T12" fmla="*/ 54 w 76"/>
                <a:gd name="T13" fmla="*/ 0 h 88"/>
                <a:gd name="T14" fmla="*/ 4 w 76"/>
                <a:gd name="T15" fmla="*/ 78 h 88"/>
                <a:gd name="T16" fmla="*/ 10 w 76"/>
                <a:gd name="T17" fmla="*/ 83 h 88"/>
                <a:gd name="T18" fmla="*/ 47 w 76"/>
                <a:gd name="T19" fmla="*/ 41 h 88"/>
                <a:gd name="T20" fmla="*/ 4 w 76"/>
                <a:gd name="T21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88">
                  <a:moveTo>
                    <a:pt x="54" y="0"/>
                  </a:moveTo>
                  <a:cubicBezTo>
                    <a:pt x="40" y="23"/>
                    <a:pt x="30" y="12"/>
                    <a:pt x="14" y="28"/>
                  </a:cubicBezTo>
                  <a:cubicBezTo>
                    <a:pt x="0" y="42"/>
                    <a:pt x="5" y="60"/>
                    <a:pt x="16" y="65"/>
                  </a:cubicBezTo>
                  <a:cubicBezTo>
                    <a:pt x="28" y="60"/>
                    <a:pt x="40" y="46"/>
                    <a:pt x="49" y="27"/>
                  </a:cubicBezTo>
                  <a:cubicBezTo>
                    <a:pt x="49" y="27"/>
                    <a:pt x="57" y="51"/>
                    <a:pt x="32" y="75"/>
                  </a:cubicBezTo>
                  <a:cubicBezTo>
                    <a:pt x="44" y="88"/>
                    <a:pt x="64" y="79"/>
                    <a:pt x="70" y="57"/>
                  </a:cubicBezTo>
                  <a:cubicBezTo>
                    <a:pt x="76" y="33"/>
                    <a:pt x="60" y="9"/>
                    <a:pt x="54" y="0"/>
                  </a:cubicBezTo>
                  <a:close/>
                  <a:moveTo>
                    <a:pt x="4" y="78"/>
                  </a:moveTo>
                  <a:cubicBezTo>
                    <a:pt x="4" y="79"/>
                    <a:pt x="4" y="83"/>
                    <a:pt x="10" y="83"/>
                  </a:cubicBezTo>
                  <a:cubicBezTo>
                    <a:pt x="14" y="83"/>
                    <a:pt x="36" y="71"/>
                    <a:pt x="47" y="41"/>
                  </a:cubicBezTo>
                  <a:cubicBezTo>
                    <a:pt x="30" y="71"/>
                    <a:pt x="6" y="78"/>
                    <a:pt x="4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Freeform 111"/>
            <p:cNvSpPr>
              <a:spLocks noEditPoints="1"/>
            </p:cNvSpPr>
            <p:nvPr/>
          </p:nvSpPr>
          <p:spPr bwMode="auto">
            <a:xfrm>
              <a:off x="9927600" y="2476711"/>
              <a:ext cx="246632" cy="183506"/>
            </a:xfrm>
            <a:custGeom>
              <a:avLst/>
              <a:gdLst>
                <a:gd name="T0" fmla="*/ 99 w 103"/>
                <a:gd name="T1" fmla="*/ 3 h 77"/>
                <a:gd name="T2" fmla="*/ 52 w 103"/>
                <a:gd name="T3" fmla="*/ 0 h 77"/>
                <a:gd name="T4" fmla="*/ 4 w 103"/>
                <a:gd name="T5" fmla="*/ 3 h 77"/>
                <a:gd name="T6" fmla="*/ 0 w 103"/>
                <a:gd name="T7" fmla="*/ 38 h 77"/>
                <a:gd name="T8" fmla="*/ 4 w 103"/>
                <a:gd name="T9" fmla="*/ 73 h 77"/>
                <a:gd name="T10" fmla="*/ 52 w 103"/>
                <a:gd name="T11" fmla="*/ 77 h 77"/>
                <a:gd name="T12" fmla="*/ 99 w 103"/>
                <a:gd name="T13" fmla="*/ 73 h 77"/>
                <a:gd name="T14" fmla="*/ 103 w 103"/>
                <a:gd name="T15" fmla="*/ 38 h 77"/>
                <a:gd name="T16" fmla="*/ 99 w 103"/>
                <a:gd name="T17" fmla="*/ 3 h 77"/>
                <a:gd name="T18" fmla="*/ 39 w 103"/>
                <a:gd name="T19" fmla="*/ 57 h 77"/>
                <a:gd name="T20" fmla="*/ 39 w 103"/>
                <a:gd name="T21" fmla="*/ 19 h 77"/>
                <a:gd name="T22" fmla="*/ 71 w 103"/>
                <a:gd name="T23" fmla="*/ 38 h 77"/>
                <a:gd name="T24" fmla="*/ 39 w 103"/>
                <a:gd name="T25" fmla="*/ 5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77">
                  <a:moveTo>
                    <a:pt x="99" y="3"/>
                  </a:moveTo>
                  <a:cubicBezTo>
                    <a:pt x="84" y="1"/>
                    <a:pt x="68" y="0"/>
                    <a:pt x="52" y="0"/>
                  </a:cubicBezTo>
                  <a:cubicBezTo>
                    <a:pt x="35" y="0"/>
                    <a:pt x="19" y="1"/>
                    <a:pt x="4" y="3"/>
                  </a:cubicBezTo>
                  <a:cubicBezTo>
                    <a:pt x="2" y="14"/>
                    <a:pt x="0" y="26"/>
                    <a:pt x="0" y="38"/>
                  </a:cubicBezTo>
                  <a:cubicBezTo>
                    <a:pt x="0" y="51"/>
                    <a:pt x="2" y="63"/>
                    <a:pt x="4" y="73"/>
                  </a:cubicBezTo>
                  <a:cubicBezTo>
                    <a:pt x="19" y="75"/>
                    <a:pt x="35" y="77"/>
                    <a:pt x="52" y="77"/>
                  </a:cubicBezTo>
                  <a:cubicBezTo>
                    <a:pt x="68" y="77"/>
                    <a:pt x="84" y="75"/>
                    <a:pt x="99" y="73"/>
                  </a:cubicBezTo>
                  <a:cubicBezTo>
                    <a:pt x="101" y="63"/>
                    <a:pt x="103" y="51"/>
                    <a:pt x="103" y="38"/>
                  </a:cubicBezTo>
                  <a:cubicBezTo>
                    <a:pt x="103" y="26"/>
                    <a:pt x="101" y="14"/>
                    <a:pt x="99" y="3"/>
                  </a:cubicBezTo>
                  <a:close/>
                  <a:moveTo>
                    <a:pt x="39" y="57"/>
                  </a:moveTo>
                  <a:cubicBezTo>
                    <a:pt x="39" y="19"/>
                    <a:pt x="39" y="19"/>
                    <a:pt x="39" y="19"/>
                  </a:cubicBezTo>
                  <a:cubicBezTo>
                    <a:pt x="71" y="38"/>
                    <a:pt x="71" y="38"/>
                    <a:pt x="71" y="38"/>
                  </a:cubicBezTo>
                  <a:lnTo>
                    <a:pt x="39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0" name="Freeform 112"/>
            <p:cNvSpPr>
              <a:spLocks noEditPoints="1"/>
            </p:cNvSpPr>
            <p:nvPr/>
          </p:nvSpPr>
          <p:spPr bwMode="auto">
            <a:xfrm>
              <a:off x="9908515" y="3662897"/>
              <a:ext cx="275994" cy="275994"/>
            </a:xfrm>
            <a:custGeom>
              <a:avLst/>
              <a:gdLst>
                <a:gd name="T0" fmla="*/ 115 w 115"/>
                <a:gd name="T1" fmla="*/ 32 h 115"/>
                <a:gd name="T2" fmla="*/ 104 w 115"/>
                <a:gd name="T3" fmla="*/ 22 h 115"/>
                <a:gd name="T4" fmla="*/ 84 w 115"/>
                <a:gd name="T5" fmla="*/ 42 h 115"/>
                <a:gd name="T6" fmla="*/ 73 w 115"/>
                <a:gd name="T7" fmla="*/ 30 h 115"/>
                <a:gd name="T8" fmla="*/ 93 w 115"/>
                <a:gd name="T9" fmla="*/ 10 h 115"/>
                <a:gd name="T10" fmla="*/ 83 w 115"/>
                <a:gd name="T11" fmla="*/ 0 h 115"/>
                <a:gd name="T12" fmla="*/ 63 w 115"/>
                <a:gd name="T13" fmla="*/ 20 h 115"/>
                <a:gd name="T14" fmla="*/ 50 w 115"/>
                <a:gd name="T15" fmla="*/ 7 h 115"/>
                <a:gd name="T16" fmla="*/ 40 w 115"/>
                <a:gd name="T17" fmla="*/ 17 h 115"/>
                <a:gd name="T18" fmla="*/ 98 w 115"/>
                <a:gd name="T19" fmla="*/ 74 h 115"/>
                <a:gd name="T20" fmla="*/ 107 w 115"/>
                <a:gd name="T21" fmla="*/ 65 h 115"/>
                <a:gd name="T22" fmla="*/ 95 w 115"/>
                <a:gd name="T23" fmla="*/ 52 h 115"/>
                <a:gd name="T24" fmla="*/ 115 w 115"/>
                <a:gd name="T25" fmla="*/ 32 h 115"/>
                <a:gd name="T26" fmla="*/ 31 w 115"/>
                <a:gd name="T27" fmla="*/ 84 h 115"/>
                <a:gd name="T28" fmla="*/ 89 w 115"/>
                <a:gd name="T29" fmla="*/ 76 h 115"/>
                <a:gd name="T30" fmla="*/ 39 w 115"/>
                <a:gd name="T31" fmla="*/ 26 h 115"/>
                <a:gd name="T32" fmla="*/ 31 w 115"/>
                <a:gd name="T33" fmla="*/ 84 h 115"/>
                <a:gd name="T34" fmla="*/ 21 w 115"/>
                <a:gd name="T35" fmla="*/ 79 h 115"/>
                <a:gd name="T36" fmla="*/ 36 w 115"/>
                <a:gd name="T37" fmla="*/ 93 h 115"/>
                <a:gd name="T38" fmla="*/ 14 w 115"/>
                <a:gd name="T39" fmla="*/ 115 h 115"/>
                <a:gd name="T40" fmla="*/ 0 w 115"/>
                <a:gd name="T41" fmla="*/ 100 h 115"/>
                <a:gd name="T42" fmla="*/ 21 w 115"/>
                <a:gd name="T43" fmla="*/ 7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5" h="115">
                  <a:moveTo>
                    <a:pt x="115" y="32"/>
                  </a:moveTo>
                  <a:cubicBezTo>
                    <a:pt x="104" y="22"/>
                    <a:pt x="104" y="22"/>
                    <a:pt x="104" y="2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98" y="74"/>
                    <a:pt x="98" y="74"/>
                    <a:pt x="98" y="74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95" y="52"/>
                    <a:pt x="95" y="52"/>
                    <a:pt x="95" y="52"/>
                  </a:cubicBezTo>
                  <a:lnTo>
                    <a:pt x="115" y="32"/>
                  </a:lnTo>
                  <a:close/>
                  <a:moveTo>
                    <a:pt x="31" y="84"/>
                  </a:moveTo>
                  <a:cubicBezTo>
                    <a:pt x="49" y="103"/>
                    <a:pt x="74" y="88"/>
                    <a:pt x="89" y="7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27" y="41"/>
                    <a:pt x="12" y="66"/>
                    <a:pt x="31" y="84"/>
                  </a:cubicBezTo>
                  <a:close/>
                  <a:moveTo>
                    <a:pt x="21" y="79"/>
                  </a:moveTo>
                  <a:cubicBezTo>
                    <a:pt x="36" y="93"/>
                    <a:pt x="36" y="93"/>
                    <a:pt x="36" y="93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21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Freeform 113"/>
            <p:cNvSpPr>
              <a:spLocks noEditPoints="1"/>
            </p:cNvSpPr>
            <p:nvPr/>
          </p:nvSpPr>
          <p:spPr bwMode="auto">
            <a:xfrm>
              <a:off x="9863006" y="3999081"/>
              <a:ext cx="202591" cy="234889"/>
            </a:xfrm>
            <a:custGeom>
              <a:avLst/>
              <a:gdLst>
                <a:gd name="T0" fmla="*/ 55 w 85"/>
                <a:gd name="T1" fmla="*/ 14 h 98"/>
                <a:gd name="T2" fmla="*/ 55 w 85"/>
                <a:gd name="T3" fmla="*/ 27 h 98"/>
                <a:gd name="T4" fmla="*/ 64 w 85"/>
                <a:gd name="T5" fmla="*/ 33 h 98"/>
                <a:gd name="T6" fmla="*/ 73 w 85"/>
                <a:gd name="T7" fmla="*/ 55 h 98"/>
                <a:gd name="T8" fmla="*/ 64 w 85"/>
                <a:gd name="T9" fmla="*/ 77 h 98"/>
                <a:gd name="T10" fmla="*/ 43 w 85"/>
                <a:gd name="T11" fmla="*/ 86 h 98"/>
                <a:gd name="T12" fmla="*/ 21 w 85"/>
                <a:gd name="T13" fmla="*/ 77 h 98"/>
                <a:gd name="T14" fmla="*/ 12 w 85"/>
                <a:gd name="T15" fmla="*/ 55 h 98"/>
                <a:gd name="T16" fmla="*/ 21 w 85"/>
                <a:gd name="T17" fmla="*/ 33 h 98"/>
                <a:gd name="T18" fmla="*/ 30 w 85"/>
                <a:gd name="T19" fmla="*/ 27 h 98"/>
                <a:gd name="T20" fmla="*/ 30 w 85"/>
                <a:gd name="T21" fmla="*/ 14 h 98"/>
                <a:gd name="T22" fmla="*/ 0 w 85"/>
                <a:gd name="T23" fmla="*/ 55 h 98"/>
                <a:gd name="T24" fmla="*/ 43 w 85"/>
                <a:gd name="T25" fmla="*/ 98 h 98"/>
                <a:gd name="T26" fmla="*/ 85 w 85"/>
                <a:gd name="T27" fmla="*/ 55 h 98"/>
                <a:gd name="T28" fmla="*/ 55 w 85"/>
                <a:gd name="T29" fmla="*/ 14 h 98"/>
                <a:gd name="T30" fmla="*/ 37 w 85"/>
                <a:gd name="T31" fmla="*/ 0 h 98"/>
                <a:gd name="T32" fmla="*/ 49 w 85"/>
                <a:gd name="T33" fmla="*/ 0 h 98"/>
                <a:gd name="T34" fmla="*/ 49 w 85"/>
                <a:gd name="T35" fmla="*/ 49 h 98"/>
                <a:gd name="T36" fmla="*/ 37 w 85"/>
                <a:gd name="T37" fmla="*/ 49 h 98"/>
                <a:gd name="T38" fmla="*/ 37 w 85"/>
                <a:gd name="T3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" h="98">
                  <a:moveTo>
                    <a:pt x="55" y="14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8" y="29"/>
                    <a:pt x="62" y="31"/>
                    <a:pt x="64" y="33"/>
                  </a:cubicBezTo>
                  <a:cubicBezTo>
                    <a:pt x="70" y="39"/>
                    <a:pt x="73" y="47"/>
                    <a:pt x="73" y="55"/>
                  </a:cubicBezTo>
                  <a:cubicBezTo>
                    <a:pt x="73" y="63"/>
                    <a:pt x="70" y="71"/>
                    <a:pt x="64" y="77"/>
                  </a:cubicBezTo>
                  <a:cubicBezTo>
                    <a:pt x="58" y="82"/>
                    <a:pt x="51" y="86"/>
                    <a:pt x="43" y="86"/>
                  </a:cubicBezTo>
                  <a:cubicBezTo>
                    <a:pt x="34" y="86"/>
                    <a:pt x="27" y="82"/>
                    <a:pt x="21" y="77"/>
                  </a:cubicBezTo>
                  <a:cubicBezTo>
                    <a:pt x="15" y="71"/>
                    <a:pt x="12" y="63"/>
                    <a:pt x="12" y="55"/>
                  </a:cubicBezTo>
                  <a:cubicBezTo>
                    <a:pt x="12" y="47"/>
                    <a:pt x="15" y="39"/>
                    <a:pt x="21" y="33"/>
                  </a:cubicBezTo>
                  <a:cubicBezTo>
                    <a:pt x="24" y="31"/>
                    <a:pt x="27" y="29"/>
                    <a:pt x="30" y="27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13" y="19"/>
                    <a:pt x="0" y="36"/>
                    <a:pt x="0" y="55"/>
                  </a:cubicBezTo>
                  <a:cubicBezTo>
                    <a:pt x="0" y="79"/>
                    <a:pt x="19" y="98"/>
                    <a:pt x="43" y="98"/>
                  </a:cubicBezTo>
                  <a:cubicBezTo>
                    <a:pt x="66" y="98"/>
                    <a:pt x="85" y="79"/>
                    <a:pt x="85" y="55"/>
                  </a:cubicBezTo>
                  <a:cubicBezTo>
                    <a:pt x="85" y="36"/>
                    <a:pt x="73" y="19"/>
                    <a:pt x="55" y="14"/>
                  </a:cubicBezTo>
                  <a:close/>
                  <a:moveTo>
                    <a:pt x="37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37" y="49"/>
                    <a:pt x="37" y="49"/>
                    <a:pt x="37" y="49"/>
                  </a:cubicBez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Freeform 114"/>
            <p:cNvSpPr/>
            <p:nvPr/>
          </p:nvSpPr>
          <p:spPr bwMode="auto">
            <a:xfrm>
              <a:off x="9886494" y="3447093"/>
              <a:ext cx="110104" cy="192314"/>
            </a:xfrm>
            <a:custGeom>
              <a:avLst/>
              <a:gdLst>
                <a:gd name="T0" fmla="*/ 0 w 75"/>
                <a:gd name="T1" fmla="*/ 131 h 131"/>
                <a:gd name="T2" fmla="*/ 0 w 75"/>
                <a:gd name="T3" fmla="*/ 0 h 131"/>
                <a:gd name="T4" fmla="*/ 21 w 75"/>
                <a:gd name="T5" fmla="*/ 0 h 131"/>
                <a:gd name="T6" fmla="*/ 21 w 75"/>
                <a:gd name="T7" fmla="*/ 59 h 131"/>
                <a:gd name="T8" fmla="*/ 75 w 75"/>
                <a:gd name="T9" fmla="*/ 5 h 131"/>
                <a:gd name="T10" fmla="*/ 75 w 75"/>
                <a:gd name="T11" fmla="*/ 125 h 131"/>
                <a:gd name="T12" fmla="*/ 21 w 75"/>
                <a:gd name="T13" fmla="*/ 71 h 131"/>
                <a:gd name="T14" fmla="*/ 21 w 75"/>
                <a:gd name="T15" fmla="*/ 131 h 131"/>
                <a:gd name="T16" fmla="*/ 0 w 75"/>
                <a:gd name="T17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31">
                  <a:moveTo>
                    <a:pt x="0" y="131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21" y="59"/>
                  </a:lnTo>
                  <a:lnTo>
                    <a:pt x="75" y="5"/>
                  </a:lnTo>
                  <a:lnTo>
                    <a:pt x="75" y="125"/>
                  </a:lnTo>
                  <a:lnTo>
                    <a:pt x="21" y="71"/>
                  </a:lnTo>
                  <a:lnTo>
                    <a:pt x="21" y="131"/>
                  </a:lnTo>
                  <a:lnTo>
                    <a:pt x="0" y="1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3" name="Freeform 115"/>
            <p:cNvSpPr>
              <a:spLocks noEditPoints="1"/>
            </p:cNvSpPr>
            <p:nvPr/>
          </p:nvSpPr>
          <p:spPr bwMode="auto">
            <a:xfrm>
              <a:off x="9817495" y="2705727"/>
              <a:ext cx="209932" cy="187911"/>
            </a:xfrm>
            <a:custGeom>
              <a:avLst/>
              <a:gdLst>
                <a:gd name="T0" fmla="*/ 22 w 88"/>
                <a:gd name="T1" fmla="*/ 0 h 78"/>
                <a:gd name="T2" fmla="*/ 66 w 88"/>
                <a:gd name="T3" fmla="*/ 0 h 78"/>
                <a:gd name="T4" fmla="*/ 66 w 88"/>
                <a:gd name="T5" fmla="*/ 11 h 78"/>
                <a:gd name="T6" fmla="*/ 22 w 88"/>
                <a:gd name="T7" fmla="*/ 11 h 78"/>
                <a:gd name="T8" fmla="*/ 22 w 88"/>
                <a:gd name="T9" fmla="*/ 0 h 78"/>
                <a:gd name="T10" fmla="*/ 83 w 88"/>
                <a:gd name="T11" fmla="*/ 17 h 78"/>
                <a:gd name="T12" fmla="*/ 5 w 88"/>
                <a:gd name="T13" fmla="*/ 17 h 78"/>
                <a:gd name="T14" fmla="*/ 0 w 88"/>
                <a:gd name="T15" fmla="*/ 22 h 78"/>
                <a:gd name="T16" fmla="*/ 0 w 88"/>
                <a:gd name="T17" fmla="*/ 50 h 78"/>
                <a:gd name="T18" fmla="*/ 5 w 88"/>
                <a:gd name="T19" fmla="*/ 56 h 78"/>
                <a:gd name="T20" fmla="*/ 22 w 88"/>
                <a:gd name="T21" fmla="*/ 56 h 78"/>
                <a:gd name="T22" fmla="*/ 22 w 88"/>
                <a:gd name="T23" fmla="*/ 78 h 78"/>
                <a:gd name="T24" fmla="*/ 66 w 88"/>
                <a:gd name="T25" fmla="*/ 78 h 78"/>
                <a:gd name="T26" fmla="*/ 66 w 88"/>
                <a:gd name="T27" fmla="*/ 56 h 78"/>
                <a:gd name="T28" fmla="*/ 83 w 88"/>
                <a:gd name="T29" fmla="*/ 56 h 78"/>
                <a:gd name="T30" fmla="*/ 88 w 88"/>
                <a:gd name="T31" fmla="*/ 50 h 78"/>
                <a:gd name="T32" fmla="*/ 88 w 88"/>
                <a:gd name="T33" fmla="*/ 22 h 78"/>
                <a:gd name="T34" fmla="*/ 83 w 88"/>
                <a:gd name="T35" fmla="*/ 17 h 78"/>
                <a:gd name="T36" fmla="*/ 60 w 88"/>
                <a:gd name="T37" fmla="*/ 72 h 78"/>
                <a:gd name="T38" fmla="*/ 27 w 88"/>
                <a:gd name="T39" fmla="*/ 72 h 78"/>
                <a:gd name="T40" fmla="*/ 27 w 88"/>
                <a:gd name="T41" fmla="*/ 45 h 78"/>
                <a:gd name="T42" fmla="*/ 60 w 88"/>
                <a:gd name="T43" fmla="*/ 45 h 78"/>
                <a:gd name="T44" fmla="*/ 60 w 88"/>
                <a:gd name="T45" fmla="*/ 72 h 78"/>
                <a:gd name="T46" fmla="*/ 84 w 88"/>
                <a:gd name="T47" fmla="*/ 25 h 78"/>
                <a:gd name="T48" fmla="*/ 80 w 88"/>
                <a:gd name="T49" fmla="*/ 29 h 78"/>
                <a:gd name="T50" fmla="*/ 76 w 88"/>
                <a:gd name="T51" fmla="*/ 25 h 78"/>
                <a:gd name="T52" fmla="*/ 80 w 88"/>
                <a:gd name="T53" fmla="*/ 21 h 78"/>
                <a:gd name="T54" fmla="*/ 84 w 88"/>
                <a:gd name="T55" fmla="*/ 2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78">
                  <a:moveTo>
                    <a:pt x="22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66" y="11"/>
                    <a:pt x="66" y="11"/>
                    <a:pt x="66" y="11"/>
                  </a:cubicBezTo>
                  <a:cubicBezTo>
                    <a:pt x="22" y="11"/>
                    <a:pt x="22" y="11"/>
                    <a:pt x="22" y="11"/>
                  </a:cubicBezTo>
                  <a:lnTo>
                    <a:pt x="22" y="0"/>
                  </a:lnTo>
                  <a:close/>
                  <a:moveTo>
                    <a:pt x="83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2" y="17"/>
                    <a:pt x="0" y="19"/>
                    <a:pt x="0" y="2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3"/>
                    <a:pt x="2" y="56"/>
                    <a:pt x="5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6" y="56"/>
                    <a:pt x="88" y="53"/>
                    <a:pt x="88" y="50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19"/>
                    <a:pt x="86" y="17"/>
                    <a:pt x="83" y="17"/>
                  </a:cubicBezTo>
                  <a:close/>
                  <a:moveTo>
                    <a:pt x="60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60" y="45"/>
                    <a:pt x="60" y="45"/>
                    <a:pt x="60" y="45"/>
                  </a:cubicBezTo>
                  <a:lnTo>
                    <a:pt x="60" y="72"/>
                  </a:lnTo>
                  <a:close/>
                  <a:moveTo>
                    <a:pt x="84" y="25"/>
                  </a:moveTo>
                  <a:cubicBezTo>
                    <a:pt x="84" y="27"/>
                    <a:pt x="82" y="29"/>
                    <a:pt x="80" y="29"/>
                  </a:cubicBezTo>
                  <a:cubicBezTo>
                    <a:pt x="78" y="29"/>
                    <a:pt x="76" y="27"/>
                    <a:pt x="76" y="25"/>
                  </a:cubicBezTo>
                  <a:cubicBezTo>
                    <a:pt x="76" y="23"/>
                    <a:pt x="78" y="21"/>
                    <a:pt x="80" y="21"/>
                  </a:cubicBezTo>
                  <a:cubicBezTo>
                    <a:pt x="82" y="21"/>
                    <a:pt x="84" y="23"/>
                    <a:pt x="8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4" name="Freeform 116"/>
            <p:cNvSpPr>
              <a:spLocks noEditPoints="1"/>
            </p:cNvSpPr>
            <p:nvPr/>
          </p:nvSpPr>
          <p:spPr bwMode="auto">
            <a:xfrm>
              <a:off x="9823368" y="2931807"/>
              <a:ext cx="183507" cy="193782"/>
            </a:xfrm>
            <a:custGeom>
              <a:avLst/>
              <a:gdLst>
                <a:gd name="T0" fmla="*/ 69 w 76"/>
                <a:gd name="T1" fmla="*/ 0 h 81"/>
                <a:gd name="T2" fmla="*/ 8 w 76"/>
                <a:gd name="T3" fmla="*/ 0 h 81"/>
                <a:gd name="T4" fmla="*/ 0 w 76"/>
                <a:gd name="T5" fmla="*/ 7 h 81"/>
                <a:gd name="T6" fmla="*/ 0 w 76"/>
                <a:gd name="T7" fmla="*/ 73 h 81"/>
                <a:gd name="T8" fmla="*/ 8 w 76"/>
                <a:gd name="T9" fmla="*/ 81 h 81"/>
                <a:gd name="T10" fmla="*/ 69 w 76"/>
                <a:gd name="T11" fmla="*/ 81 h 81"/>
                <a:gd name="T12" fmla="*/ 76 w 76"/>
                <a:gd name="T13" fmla="*/ 73 h 81"/>
                <a:gd name="T14" fmla="*/ 76 w 76"/>
                <a:gd name="T15" fmla="*/ 7 h 81"/>
                <a:gd name="T16" fmla="*/ 69 w 76"/>
                <a:gd name="T17" fmla="*/ 0 h 81"/>
                <a:gd name="T18" fmla="*/ 66 w 76"/>
                <a:gd name="T19" fmla="*/ 71 h 81"/>
                <a:gd name="T20" fmla="*/ 11 w 76"/>
                <a:gd name="T21" fmla="*/ 71 h 81"/>
                <a:gd name="T22" fmla="*/ 11 w 76"/>
                <a:gd name="T23" fmla="*/ 10 h 81"/>
                <a:gd name="T24" fmla="*/ 66 w 76"/>
                <a:gd name="T25" fmla="*/ 10 h 81"/>
                <a:gd name="T26" fmla="*/ 66 w 76"/>
                <a:gd name="T27" fmla="*/ 71 h 81"/>
                <a:gd name="T28" fmla="*/ 21 w 76"/>
                <a:gd name="T29" fmla="*/ 45 h 81"/>
                <a:gd name="T30" fmla="*/ 56 w 76"/>
                <a:gd name="T31" fmla="*/ 45 h 81"/>
                <a:gd name="T32" fmla="*/ 56 w 76"/>
                <a:gd name="T33" fmla="*/ 50 h 81"/>
                <a:gd name="T34" fmla="*/ 21 w 76"/>
                <a:gd name="T35" fmla="*/ 50 h 81"/>
                <a:gd name="T36" fmla="*/ 21 w 76"/>
                <a:gd name="T37" fmla="*/ 45 h 81"/>
                <a:gd name="T38" fmla="*/ 21 w 76"/>
                <a:gd name="T39" fmla="*/ 55 h 81"/>
                <a:gd name="T40" fmla="*/ 56 w 76"/>
                <a:gd name="T41" fmla="*/ 55 h 81"/>
                <a:gd name="T42" fmla="*/ 56 w 76"/>
                <a:gd name="T43" fmla="*/ 60 h 81"/>
                <a:gd name="T44" fmla="*/ 21 w 76"/>
                <a:gd name="T45" fmla="*/ 60 h 81"/>
                <a:gd name="T46" fmla="*/ 21 w 76"/>
                <a:gd name="T47" fmla="*/ 55 h 81"/>
                <a:gd name="T48" fmla="*/ 26 w 76"/>
                <a:gd name="T49" fmla="*/ 23 h 81"/>
                <a:gd name="T50" fmla="*/ 33 w 76"/>
                <a:gd name="T51" fmla="*/ 30 h 81"/>
                <a:gd name="T52" fmla="*/ 41 w 76"/>
                <a:gd name="T53" fmla="*/ 23 h 81"/>
                <a:gd name="T54" fmla="*/ 33 w 76"/>
                <a:gd name="T55" fmla="*/ 15 h 81"/>
                <a:gd name="T56" fmla="*/ 26 w 76"/>
                <a:gd name="T57" fmla="*/ 23 h 81"/>
                <a:gd name="T58" fmla="*/ 38 w 76"/>
                <a:gd name="T59" fmla="*/ 30 h 81"/>
                <a:gd name="T60" fmla="*/ 28 w 76"/>
                <a:gd name="T61" fmla="*/ 30 h 81"/>
                <a:gd name="T62" fmla="*/ 21 w 76"/>
                <a:gd name="T63" fmla="*/ 35 h 81"/>
                <a:gd name="T64" fmla="*/ 21 w 76"/>
                <a:gd name="T65" fmla="*/ 40 h 81"/>
                <a:gd name="T66" fmla="*/ 46 w 76"/>
                <a:gd name="T67" fmla="*/ 40 h 81"/>
                <a:gd name="T68" fmla="*/ 46 w 76"/>
                <a:gd name="T69" fmla="*/ 35 h 81"/>
                <a:gd name="T70" fmla="*/ 38 w 76"/>
                <a:gd name="T71" fmla="*/ 3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" h="81">
                  <a:moveTo>
                    <a:pt x="6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7"/>
                    <a:pt x="4" y="81"/>
                    <a:pt x="8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73" y="81"/>
                    <a:pt x="76" y="77"/>
                    <a:pt x="76" y="73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3" y="0"/>
                    <a:pt x="69" y="0"/>
                  </a:cubicBezTo>
                  <a:close/>
                  <a:moveTo>
                    <a:pt x="66" y="71"/>
                  </a:moveTo>
                  <a:cubicBezTo>
                    <a:pt x="11" y="71"/>
                    <a:pt x="11" y="71"/>
                    <a:pt x="11" y="7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66" y="10"/>
                    <a:pt x="66" y="10"/>
                    <a:pt x="66" y="10"/>
                  </a:cubicBezTo>
                  <a:lnTo>
                    <a:pt x="66" y="71"/>
                  </a:lnTo>
                  <a:close/>
                  <a:moveTo>
                    <a:pt x="21" y="45"/>
                  </a:moveTo>
                  <a:cubicBezTo>
                    <a:pt x="56" y="45"/>
                    <a:pt x="56" y="45"/>
                    <a:pt x="56" y="45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21" y="50"/>
                    <a:pt x="21" y="50"/>
                    <a:pt x="21" y="50"/>
                  </a:cubicBezTo>
                  <a:lnTo>
                    <a:pt x="21" y="45"/>
                  </a:lnTo>
                  <a:close/>
                  <a:moveTo>
                    <a:pt x="21" y="55"/>
                  </a:moveTo>
                  <a:cubicBezTo>
                    <a:pt x="56" y="55"/>
                    <a:pt x="56" y="55"/>
                    <a:pt x="56" y="55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21" y="60"/>
                    <a:pt x="21" y="60"/>
                    <a:pt x="21" y="60"/>
                  </a:cubicBezTo>
                  <a:lnTo>
                    <a:pt x="21" y="55"/>
                  </a:lnTo>
                  <a:close/>
                  <a:moveTo>
                    <a:pt x="26" y="23"/>
                  </a:moveTo>
                  <a:cubicBezTo>
                    <a:pt x="26" y="27"/>
                    <a:pt x="29" y="30"/>
                    <a:pt x="33" y="30"/>
                  </a:cubicBezTo>
                  <a:cubicBezTo>
                    <a:pt x="37" y="30"/>
                    <a:pt x="41" y="27"/>
                    <a:pt x="41" y="23"/>
                  </a:cubicBezTo>
                  <a:cubicBezTo>
                    <a:pt x="41" y="18"/>
                    <a:pt x="37" y="15"/>
                    <a:pt x="33" y="15"/>
                  </a:cubicBezTo>
                  <a:cubicBezTo>
                    <a:pt x="29" y="15"/>
                    <a:pt x="26" y="18"/>
                    <a:pt x="26" y="23"/>
                  </a:cubicBezTo>
                  <a:close/>
                  <a:moveTo>
                    <a:pt x="38" y="30"/>
                  </a:moveTo>
                  <a:cubicBezTo>
                    <a:pt x="28" y="30"/>
                    <a:pt x="28" y="30"/>
                    <a:pt x="28" y="30"/>
                  </a:cubicBezTo>
                  <a:cubicBezTo>
                    <a:pt x="24" y="30"/>
                    <a:pt x="21" y="32"/>
                    <a:pt x="21" y="35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2"/>
                    <a:pt x="42" y="30"/>
                    <a:pt x="38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Freeform 117"/>
            <p:cNvSpPr>
              <a:spLocks noEditPoints="1"/>
            </p:cNvSpPr>
            <p:nvPr/>
          </p:nvSpPr>
          <p:spPr bwMode="auto">
            <a:xfrm>
              <a:off x="9987790" y="2257972"/>
              <a:ext cx="186443" cy="186442"/>
            </a:xfrm>
            <a:custGeom>
              <a:avLst/>
              <a:gdLst>
                <a:gd name="T0" fmla="*/ 67 w 127"/>
                <a:gd name="T1" fmla="*/ 0 h 127"/>
                <a:gd name="T2" fmla="*/ 55 w 127"/>
                <a:gd name="T3" fmla="*/ 11 h 127"/>
                <a:gd name="T4" fmla="*/ 67 w 127"/>
                <a:gd name="T5" fmla="*/ 24 h 127"/>
                <a:gd name="T6" fmla="*/ 39 w 127"/>
                <a:gd name="T7" fmla="*/ 55 h 127"/>
                <a:gd name="T8" fmla="*/ 11 w 127"/>
                <a:gd name="T9" fmla="*/ 55 h 127"/>
                <a:gd name="T10" fmla="*/ 34 w 127"/>
                <a:gd name="T11" fmla="*/ 77 h 127"/>
                <a:gd name="T12" fmla="*/ 0 w 127"/>
                <a:gd name="T13" fmla="*/ 122 h 127"/>
                <a:gd name="T14" fmla="*/ 0 w 127"/>
                <a:gd name="T15" fmla="*/ 127 h 127"/>
                <a:gd name="T16" fmla="*/ 4 w 127"/>
                <a:gd name="T17" fmla="*/ 127 h 127"/>
                <a:gd name="T18" fmla="*/ 49 w 127"/>
                <a:gd name="T19" fmla="*/ 93 h 127"/>
                <a:gd name="T20" fmla="*/ 71 w 127"/>
                <a:gd name="T21" fmla="*/ 114 h 127"/>
                <a:gd name="T22" fmla="*/ 71 w 127"/>
                <a:gd name="T23" fmla="*/ 86 h 127"/>
                <a:gd name="T24" fmla="*/ 102 w 127"/>
                <a:gd name="T25" fmla="*/ 59 h 127"/>
                <a:gd name="T26" fmla="*/ 114 w 127"/>
                <a:gd name="T27" fmla="*/ 72 h 127"/>
                <a:gd name="T28" fmla="*/ 127 w 127"/>
                <a:gd name="T29" fmla="*/ 59 h 127"/>
                <a:gd name="T30" fmla="*/ 67 w 127"/>
                <a:gd name="T31" fmla="*/ 0 h 127"/>
                <a:gd name="T32" fmla="*/ 55 w 127"/>
                <a:gd name="T33" fmla="*/ 67 h 127"/>
                <a:gd name="T34" fmla="*/ 47 w 127"/>
                <a:gd name="T35" fmla="*/ 59 h 127"/>
                <a:gd name="T36" fmla="*/ 75 w 127"/>
                <a:gd name="T37" fmla="*/ 31 h 127"/>
                <a:gd name="T38" fmla="*/ 83 w 127"/>
                <a:gd name="T39" fmla="*/ 39 h 127"/>
                <a:gd name="T40" fmla="*/ 55 w 127"/>
                <a:gd name="T41" fmla="*/ 6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" h="127">
                  <a:moveTo>
                    <a:pt x="67" y="0"/>
                  </a:moveTo>
                  <a:lnTo>
                    <a:pt x="55" y="11"/>
                  </a:lnTo>
                  <a:lnTo>
                    <a:pt x="67" y="24"/>
                  </a:lnTo>
                  <a:lnTo>
                    <a:pt x="39" y="55"/>
                  </a:lnTo>
                  <a:lnTo>
                    <a:pt x="11" y="55"/>
                  </a:lnTo>
                  <a:lnTo>
                    <a:pt x="34" y="77"/>
                  </a:lnTo>
                  <a:lnTo>
                    <a:pt x="0" y="122"/>
                  </a:lnTo>
                  <a:lnTo>
                    <a:pt x="0" y="127"/>
                  </a:lnTo>
                  <a:lnTo>
                    <a:pt x="4" y="127"/>
                  </a:lnTo>
                  <a:lnTo>
                    <a:pt x="49" y="93"/>
                  </a:lnTo>
                  <a:lnTo>
                    <a:pt x="71" y="114"/>
                  </a:lnTo>
                  <a:lnTo>
                    <a:pt x="71" y="86"/>
                  </a:lnTo>
                  <a:lnTo>
                    <a:pt x="102" y="59"/>
                  </a:lnTo>
                  <a:lnTo>
                    <a:pt x="114" y="72"/>
                  </a:lnTo>
                  <a:lnTo>
                    <a:pt x="127" y="59"/>
                  </a:lnTo>
                  <a:lnTo>
                    <a:pt x="67" y="0"/>
                  </a:lnTo>
                  <a:close/>
                  <a:moveTo>
                    <a:pt x="55" y="67"/>
                  </a:moveTo>
                  <a:lnTo>
                    <a:pt x="47" y="59"/>
                  </a:lnTo>
                  <a:lnTo>
                    <a:pt x="75" y="31"/>
                  </a:lnTo>
                  <a:lnTo>
                    <a:pt x="83" y="39"/>
                  </a:lnTo>
                  <a:lnTo>
                    <a:pt x="55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Freeform 118"/>
            <p:cNvSpPr>
              <a:spLocks noEditPoints="1"/>
            </p:cNvSpPr>
            <p:nvPr/>
          </p:nvSpPr>
          <p:spPr bwMode="auto">
            <a:xfrm>
              <a:off x="9905579" y="1742685"/>
              <a:ext cx="184974" cy="124784"/>
            </a:xfrm>
            <a:custGeom>
              <a:avLst/>
              <a:gdLst>
                <a:gd name="T0" fmla="*/ 17 w 77"/>
                <a:gd name="T1" fmla="*/ 19 h 52"/>
                <a:gd name="T2" fmla="*/ 34 w 77"/>
                <a:gd name="T3" fmla="*/ 36 h 52"/>
                <a:gd name="T4" fmla="*/ 17 w 77"/>
                <a:gd name="T5" fmla="*/ 52 h 52"/>
                <a:gd name="T6" fmla="*/ 0 w 77"/>
                <a:gd name="T7" fmla="*/ 36 h 52"/>
                <a:gd name="T8" fmla="*/ 0 w 77"/>
                <a:gd name="T9" fmla="*/ 33 h 52"/>
                <a:gd name="T10" fmla="*/ 34 w 77"/>
                <a:gd name="T11" fmla="*/ 0 h 52"/>
                <a:gd name="T12" fmla="*/ 34 w 77"/>
                <a:gd name="T13" fmla="*/ 9 h 52"/>
                <a:gd name="T14" fmla="*/ 17 w 77"/>
                <a:gd name="T15" fmla="*/ 16 h 52"/>
                <a:gd name="T16" fmla="*/ 14 w 77"/>
                <a:gd name="T17" fmla="*/ 19 h 52"/>
                <a:gd name="T18" fmla="*/ 17 w 77"/>
                <a:gd name="T19" fmla="*/ 19 h 52"/>
                <a:gd name="T20" fmla="*/ 60 w 77"/>
                <a:gd name="T21" fmla="*/ 19 h 52"/>
                <a:gd name="T22" fmla="*/ 77 w 77"/>
                <a:gd name="T23" fmla="*/ 36 h 52"/>
                <a:gd name="T24" fmla="*/ 60 w 77"/>
                <a:gd name="T25" fmla="*/ 52 h 52"/>
                <a:gd name="T26" fmla="*/ 43 w 77"/>
                <a:gd name="T27" fmla="*/ 36 h 52"/>
                <a:gd name="T28" fmla="*/ 43 w 77"/>
                <a:gd name="T29" fmla="*/ 33 h 52"/>
                <a:gd name="T30" fmla="*/ 77 w 77"/>
                <a:gd name="T31" fmla="*/ 0 h 52"/>
                <a:gd name="T32" fmla="*/ 77 w 77"/>
                <a:gd name="T33" fmla="*/ 9 h 52"/>
                <a:gd name="T34" fmla="*/ 60 w 77"/>
                <a:gd name="T35" fmla="*/ 16 h 52"/>
                <a:gd name="T36" fmla="*/ 58 w 77"/>
                <a:gd name="T37" fmla="*/ 19 h 52"/>
                <a:gd name="T38" fmla="*/ 60 w 77"/>
                <a:gd name="T39" fmla="*/ 1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7" h="52">
                  <a:moveTo>
                    <a:pt x="17" y="19"/>
                  </a:moveTo>
                  <a:cubicBezTo>
                    <a:pt x="26" y="19"/>
                    <a:pt x="34" y="26"/>
                    <a:pt x="34" y="36"/>
                  </a:cubicBezTo>
                  <a:cubicBezTo>
                    <a:pt x="34" y="45"/>
                    <a:pt x="26" y="52"/>
                    <a:pt x="17" y="52"/>
                  </a:cubicBezTo>
                  <a:cubicBezTo>
                    <a:pt x="8" y="52"/>
                    <a:pt x="0" y="45"/>
                    <a:pt x="0" y="3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27" y="9"/>
                    <a:pt x="21" y="12"/>
                    <a:pt x="17" y="16"/>
                  </a:cubicBezTo>
                  <a:cubicBezTo>
                    <a:pt x="16" y="17"/>
                    <a:pt x="15" y="18"/>
                    <a:pt x="14" y="19"/>
                  </a:cubicBezTo>
                  <a:cubicBezTo>
                    <a:pt x="15" y="19"/>
                    <a:pt x="16" y="19"/>
                    <a:pt x="17" y="19"/>
                  </a:cubicBezTo>
                  <a:close/>
                  <a:moveTo>
                    <a:pt x="60" y="19"/>
                  </a:moveTo>
                  <a:cubicBezTo>
                    <a:pt x="70" y="19"/>
                    <a:pt x="77" y="26"/>
                    <a:pt x="77" y="36"/>
                  </a:cubicBezTo>
                  <a:cubicBezTo>
                    <a:pt x="77" y="45"/>
                    <a:pt x="70" y="52"/>
                    <a:pt x="60" y="52"/>
                  </a:cubicBezTo>
                  <a:cubicBezTo>
                    <a:pt x="51" y="52"/>
                    <a:pt x="43" y="45"/>
                    <a:pt x="43" y="36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15"/>
                    <a:pt x="58" y="0"/>
                    <a:pt x="77" y="0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1" y="9"/>
                    <a:pt x="65" y="12"/>
                    <a:pt x="60" y="16"/>
                  </a:cubicBezTo>
                  <a:cubicBezTo>
                    <a:pt x="59" y="17"/>
                    <a:pt x="58" y="18"/>
                    <a:pt x="58" y="19"/>
                  </a:cubicBezTo>
                  <a:cubicBezTo>
                    <a:pt x="58" y="19"/>
                    <a:pt x="59" y="19"/>
                    <a:pt x="6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Freeform 119"/>
            <p:cNvSpPr/>
            <p:nvPr/>
          </p:nvSpPr>
          <p:spPr bwMode="auto">
            <a:xfrm>
              <a:off x="9860070" y="2053913"/>
              <a:ext cx="287738" cy="273057"/>
            </a:xfrm>
            <a:custGeom>
              <a:avLst/>
              <a:gdLst>
                <a:gd name="T0" fmla="*/ 78 w 120"/>
                <a:gd name="T1" fmla="*/ 29 h 114"/>
                <a:gd name="T2" fmla="*/ 83 w 120"/>
                <a:gd name="T3" fmla="*/ 0 h 114"/>
                <a:gd name="T4" fmla="*/ 120 w 120"/>
                <a:gd name="T5" fmla="*/ 52 h 114"/>
                <a:gd name="T6" fmla="*/ 68 w 120"/>
                <a:gd name="T7" fmla="*/ 90 h 114"/>
                <a:gd name="T8" fmla="*/ 73 w 120"/>
                <a:gd name="T9" fmla="*/ 60 h 114"/>
                <a:gd name="T10" fmla="*/ 27 w 120"/>
                <a:gd name="T11" fmla="*/ 114 h 114"/>
                <a:gd name="T12" fmla="*/ 78 w 120"/>
                <a:gd name="T13" fmla="*/ 2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14">
                  <a:moveTo>
                    <a:pt x="78" y="29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21" y="51"/>
                    <a:pt x="18" y="88"/>
                    <a:pt x="27" y="114"/>
                  </a:cubicBezTo>
                  <a:cubicBezTo>
                    <a:pt x="0" y="73"/>
                    <a:pt x="16" y="18"/>
                    <a:pt x="7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Freeform 120"/>
            <p:cNvSpPr/>
            <p:nvPr/>
          </p:nvSpPr>
          <p:spPr bwMode="auto">
            <a:xfrm>
              <a:off x="9921728" y="1883618"/>
              <a:ext cx="180571" cy="189378"/>
            </a:xfrm>
            <a:custGeom>
              <a:avLst/>
              <a:gdLst>
                <a:gd name="T0" fmla="*/ 59 w 123"/>
                <a:gd name="T1" fmla="*/ 129 h 129"/>
                <a:gd name="T2" fmla="*/ 59 w 123"/>
                <a:gd name="T3" fmla="*/ 72 h 129"/>
                <a:gd name="T4" fmla="*/ 0 w 123"/>
                <a:gd name="T5" fmla="*/ 129 h 129"/>
                <a:gd name="T6" fmla="*/ 0 w 123"/>
                <a:gd name="T7" fmla="*/ 0 h 129"/>
                <a:gd name="T8" fmla="*/ 59 w 123"/>
                <a:gd name="T9" fmla="*/ 59 h 129"/>
                <a:gd name="T10" fmla="*/ 59 w 123"/>
                <a:gd name="T11" fmla="*/ 0 h 129"/>
                <a:gd name="T12" fmla="*/ 123 w 123"/>
                <a:gd name="T13" fmla="*/ 65 h 129"/>
                <a:gd name="T14" fmla="*/ 59 w 123"/>
                <a:gd name="T1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129">
                  <a:moveTo>
                    <a:pt x="59" y="129"/>
                  </a:moveTo>
                  <a:lnTo>
                    <a:pt x="59" y="72"/>
                  </a:lnTo>
                  <a:lnTo>
                    <a:pt x="0" y="129"/>
                  </a:lnTo>
                  <a:lnTo>
                    <a:pt x="0" y="0"/>
                  </a:lnTo>
                  <a:lnTo>
                    <a:pt x="59" y="59"/>
                  </a:lnTo>
                  <a:lnTo>
                    <a:pt x="59" y="0"/>
                  </a:lnTo>
                  <a:lnTo>
                    <a:pt x="123" y="65"/>
                  </a:lnTo>
                  <a:lnTo>
                    <a:pt x="59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9" name="Freeform 121"/>
            <p:cNvSpPr/>
            <p:nvPr/>
          </p:nvSpPr>
          <p:spPr bwMode="auto">
            <a:xfrm>
              <a:off x="9738221" y="3176972"/>
              <a:ext cx="227549" cy="227547"/>
            </a:xfrm>
            <a:custGeom>
              <a:avLst/>
              <a:gdLst>
                <a:gd name="T0" fmla="*/ 95 w 95"/>
                <a:gd name="T1" fmla="*/ 35 h 95"/>
                <a:gd name="T2" fmla="*/ 60 w 95"/>
                <a:gd name="T3" fmla="*/ 35 h 95"/>
                <a:gd name="T4" fmla="*/ 73 w 95"/>
                <a:gd name="T5" fmla="*/ 22 h 95"/>
                <a:gd name="T6" fmla="*/ 48 w 95"/>
                <a:gd name="T7" fmla="*/ 12 h 95"/>
                <a:gd name="T8" fmla="*/ 23 w 95"/>
                <a:gd name="T9" fmla="*/ 22 h 95"/>
                <a:gd name="T10" fmla="*/ 12 w 95"/>
                <a:gd name="T11" fmla="*/ 47 h 95"/>
                <a:gd name="T12" fmla="*/ 23 w 95"/>
                <a:gd name="T13" fmla="*/ 72 h 95"/>
                <a:gd name="T14" fmla="*/ 48 w 95"/>
                <a:gd name="T15" fmla="*/ 83 h 95"/>
                <a:gd name="T16" fmla="*/ 73 w 95"/>
                <a:gd name="T17" fmla="*/ 72 h 95"/>
                <a:gd name="T18" fmla="*/ 74 w 95"/>
                <a:gd name="T19" fmla="*/ 71 h 95"/>
                <a:gd name="T20" fmla="*/ 83 w 95"/>
                <a:gd name="T21" fmla="*/ 78 h 95"/>
                <a:gd name="T22" fmla="*/ 48 w 95"/>
                <a:gd name="T23" fmla="*/ 95 h 95"/>
                <a:gd name="T24" fmla="*/ 0 w 95"/>
                <a:gd name="T25" fmla="*/ 47 h 95"/>
                <a:gd name="T26" fmla="*/ 48 w 95"/>
                <a:gd name="T27" fmla="*/ 0 h 95"/>
                <a:gd name="T28" fmla="*/ 81 w 95"/>
                <a:gd name="T29" fmla="*/ 14 h 95"/>
                <a:gd name="T30" fmla="*/ 95 w 95"/>
                <a:gd name="T31" fmla="*/ 0 h 95"/>
                <a:gd name="T32" fmla="*/ 95 w 95"/>
                <a:gd name="T33" fmla="*/ 3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5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6" y="15"/>
                    <a:pt x="57" y="12"/>
                    <a:pt x="48" y="12"/>
                  </a:cubicBezTo>
                  <a:cubicBezTo>
                    <a:pt x="38" y="12"/>
                    <a:pt x="29" y="15"/>
                    <a:pt x="23" y="22"/>
                  </a:cubicBezTo>
                  <a:cubicBezTo>
                    <a:pt x="16" y="29"/>
                    <a:pt x="12" y="38"/>
                    <a:pt x="12" y="47"/>
                  </a:cubicBezTo>
                  <a:cubicBezTo>
                    <a:pt x="12" y="57"/>
                    <a:pt x="16" y="66"/>
                    <a:pt x="23" y="72"/>
                  </a:cubicBezTo>
                  <a:cubicBezTo>
                    <a:pt x="29" y="79"/>
                    <a:pt x="38" y="83"/>
                    <a:pt x="48" y="83"/>
                  </a:cubicBezTo>
                  <a:cubicBezTo>
                    <a:pt x="57" y="83"/>
                    <a:pt x="66" y="79"/>
                    <a:pt x="73" y="72"/>
                  </a:cubicBezTo>
                  <a:cubicBezTo>
                    <a:pt x="73" y="72"/>
                    <a:pt x="74" y="71"/>
                    <a:pt x="74" y="71"/>
                  </a:cubicBezTo>
                  <a:cubicBezTo>
                    <a:pt x="83" y="78"/>
                    <a:pt x="83" y="78"/>
                    <a:pt x="83" y="78"/>
                  </a:cubicBezTo>
                  <a:cubicBezTo>
                    <a:pt x="75" y="88"/>
                    <a:pt x="62" y="95"/>
                    <a:pt x="48" y="95"/>
                  </a:cubicBezTo>
                  <a:cubicBezTo>
                    <a:pt x="22" y="95"/>
                    <a:pt x="0" y="73"/>
                    <a:pt x="0" y="47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61" y="0"/>
                    <a:pt x="73" y="5"/>
                    <a:pt x="81" y="14"/>
                  </a:cubicBezTo>
                  <a:cubicBezTo>
                    <a:pt x="95" y="0"/>
                    <a:pt x="95" y="0"/>
                    <a:pt x="95" y="0"/>
                  </a:cubicBezTo>
                  <a:lnTo>
                    <a:pt x="95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0" name="Freeform 122"/>
            <p:cNvSpPr>
              <a:spLocks noEditPoints="1"/>
            </p:cNvSpPr>
            <p:nvPr/>
          </p:nvSpPr>
          <p:spPr bwMode="auto">
            <a:xfrm>
              <a:off x="9633990" y="2425329"/>
              <a:ext cx="249569" cy="252505"/>
            </a:xfrm>
            <a:custGeom>
              <a:avLst/>
              <a:gdLst>
                <a:gd name="T0" fmla="*/ 86 w 104"/>
                <a:gd name="T1" fmla="*/ 0 h 105"/>
                <a:gd name="T2" fmla="*/ 17 w 104"/>
                <a:gd name="T3" fmla="*/ 0 h 105"/>
                <a:gd name="T4" fmla="*/ 0 w 104"/>
                <a:gd name="T5" fmla="*/ 18 h 105"/>
                <a:gd name="T6" fmla="*/ 0 w 104"/>
                <a:gd name="T7" fmla="*/ 87 h 105"/>
                <a:gd name="T8" fmla="*/ 17 w 104"/>
                <a:gd name="T9" fmla="*/ 105 h 105"/>
                <a:gd name="T10" fmla="*/ 86 w 104"/>
                <a:gd name="T11" fmla="*/ 105 h 105"/>
                <a:gd name="T12" fmla="*/ 104 w 104"/>
                <a:gd name="T13" fmla="*/ 87 h 105"/>
                <a:gd name="T14" fmla="*/ 104 w 104"/>
                <a:gd name="T15" fmla="*/ 18 h 105"/>
                <a:gd name="T16" fmla="*/ 86 w 104"/>
                <a:gd name="T17" fmla="*/ 0 h 105"/>
                <a:gd name="T18" fmla="*/ 28 w 104"/>
                <a:gd name="T19" fmla="*/ 85 h 105"/>
                <a:gd name="T20" fmla="*/ 19 w 104"/>
                <a:gd name="T21" fmla="*/ 76 h 105"/>
                <a:gd name="T22" fmla="*/ 28 w 104"/>
                <a:gd name="T23" fmla="*/ 67 h 105"/>
                <a:gd name="T24" fmla="*/ 37 w 104"/>
                <a:gd name="T25" fmla="*/ 76 h 105"/>
                <a:gd name="T26" fmla="*/ 28 w 104"/>
                <a:gd name="T27" fmla="*/ 85 h 105"/>
                <a:gd name="T28" fmla="*/ 50 w 104"/>
                <a:gd name="T29" fmla="*/ 85 h 105"/>
                <a:gd name="T30" fmla="*/ 41 w 104"/>
                <a:gd name="T31" fmla="*/ 63 h 105"/>
                <a:gd name="T32" fmla="*/ 19 w 104"/>
                <a:gd name="T33" fmla="*/ 54 h 105"/>
                <a:gd name="T34" fmla="*/ 19 w 104"/>
                <a:gd name="T35" fmla="*/ 41 h 105"/>
                <a:gd name="T36" fmla="*/ 63 w 104"/>
                <a:gd name="T37" fmla="*/ 85 h 105"/>
                <a:gd name="T38" fmla="*/ 50 w 104"/>
                <a:gd name="T39" fmla="*/ 85 h 105"/>
                <a:gd name="T40" fmla="*/ 73 w 104"/>
                <a:gd name="T41" fmla="*/ 85 h 105"/>
                <a:gd name="T42" fmla="*/ 19 w 104"/>
                <a:gd name="T43" fmla="*/ 31 h 105"/>
                <a:gd name="T44" fmla="*/ 19 w 104"/>
                <a:gd name="T45" fmla="*/ 18 h 105"/>
                <a:gd name="T46" fmla="*/ 86 w 104"/>
                <a:gd name="T47" fmla="*/ 85 h 105"/>
                <a:gd name="T48" fmla="*/ 73 w 104"/>
                <a:gd name="T49" fmla="*/ 8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105">
                  <a:moveTo>
                    <a:pt x="86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8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7"/>
                    <a:pt x="7" y="105"/>
                    <a:pt x="17" y="105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96" y="105"/>
                    <a:pt x="104" y="97"/>
                    <a:pt x="104" y="87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8"/>
                    <a:pt x="96" y="0"/>
                    <a:pt x="86" y="0"/>
                  </a:cubicBezTo>
                  <a:close/>
                  <a:moveTo>
                    <a:pt x="28" y="85"/>
                  </a:moveTo>
                  <a:cubicBezTo>
                    <a:pt x="23" y="85"/>
                    <a:pt x="19" y="81"/>
                    <a:pt x="19" y="76"/>
                  </a:cubicBezTo>
                  <a:cubicBezTo>
                    <a:pt x="19" y="71"/>
                    <a:pt x="23" y="67"/>
                    <a:pt x="28" y="67"/>
                  </a:cubicBezTo>
                  <a:cubicBezTo>
                    <a:pt x="33" y="67"/>
                    <a:pt x="37" y="71"/>
                    <a:pt x="37" y="76"/>
                  </a:cubicBezTo>
                  <a:cubicBezTo>
                    <a:pt x="37" y="81"/>
                    <a:pt x="33" y="85"/>
                    <a:pt x="28" y="85"/>
                  </a:cubicBezTo>
                  <a:close/>
                  <a:moveTo>
                    <a:pt x="50" y="85"/>
                  </a:moveTo>
                  <a:cubicBezTo>
                    <a:pt x="50" y="77"/>
                    <a:pt x="47" y="69"/>
                    <a:pt x="41" y="63"/>
                  </a:cubicBezTo>
                  <a:cubicBezTo>
                    <a:pt x="35" y="57"/>
                    <a:pt x="27" y="54"/>
                    <a:pt x="19" y="54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43" y="41"/>
                    <a:pt x="63" y="61"/>
                    <a:pt x="63" y="85"/>
                  </a:cubicBezTo>
                  <a:cubicBezTo>
                    <a:pt x="50" y="85"/>
                    <a:pt x="50" y="85"/>
                    <a:pt x="50" y="85"/>
                  </a:cubicBezTo>
                  <a:close/>
                  <a:moveTo>
                    <a:pt x="73" y="85"/>
                  </a:moveTo>
                  <a:cubicBezTo>
                    <a:pt x="73" y="55"/>
                    <a:pt x="49" y="31"/>
                    <a:pt x="19" y="31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56" y="18"/>
                    <a:pt x="86" y="48"/>
                    <a:pt x="86" y="85"/>
                  </a:cubicBezTo>
                  <a:cubicBezTo>
                    <a:pt x="73" y="85"/>
                    <a:pt x="73" y="85"/>
                    <a:pt x="73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Freeform 123"/>
            <p:cNvSpPr>
              <a:spLocks noEditPoints="1"/>
            </p:cNvSpPr>
            <p:nvPr/>
          </p:nvSpPr>
          <p:spPr bwMode="auto">
            <a:xfrm>
              <a:off x="9613437" y="3401583"/>
              <a:ext cx="230484" cy="242228"/>
            </a:xfrm>
            <a:custGeom>
              <a:avLst/>
              <a:gdLst>
                <a:gd name="T0" fmla="*/ 41 w 96"/>
                <a:gd name="T1" fmla="*/ 6 h 101"/>
                <a:gd name="T2" fmla="*/ 42 w 96"/>
                <a:gd name="T3" fmla="*/ 2 h 101"/>
                <a:gd name="T4" fmla="*/ 36 w 96"/>
                <a:gd name="T5" fmla="*/ 0 h 101"/>
                <a:gd name="T6" fmla="*/ 35 w 96"/>
                <a:gd name="T7" fmla="*/ 7 h 101"/>
                <a:gd name="T8" fmla="*/ 0 w 96"/>
                <a:gd name="T9" fmla="*/ 54 h 101"/>
                <a:gd name="T10" fmla="*/ 96 w 96"/>
                <a:gd name="T11" fmla="*/ 54 h 101"/>
                <a:gd name="T12" fmla="*/ 33 w 96"/>
                <a:gd name="T13" fmla="*/ 4 h 101"/>
                <a:gd name="T14" fmla="*/ 38 w 96"/>
                <a:gd name="T15" fmla="*/ 1 h 101"/>
                <a:gd name="T16" fmla="*/ 40 w 96"/>
                <a:gd name="T17" fmla="*/ 5 h 101"/>
                <a:gd name="T18" fmla="*/ 35 w 96"/>
                <a:gd name="T19" fmla="*/ 6 h 101"/>
                <a:gd name="T20" fmla="*/ 73 w 96"/>
                <a:gd name="T21" fmla="*/ 79 h 101"/>
                <a:gd name="T22" fmla="*/ 54 w 96"/>
                <a:gd name="T23" fmla="*/ 81 h 101"/>
                <a:gd name="T24" fmla="*/ 48 w 96"/>
                <a:gd name="T25" fmla="*/ 90 h 101"/>
                <a:gd name="T26" fmla="*/ 13 w 96"/>
                <a:gd name="T27" fmla="*/ 64 h 101"/>
                <a:gd name="T28" fmla="*/ 12 w 96"/>
                <a:gd name="T29" fmla="*/ 58 h 101"/>
                <a:gd name="T30" fmla="*/ 22 w 96"/>
                <a:gd name="T31" fmla="*/ 28 h 101"/>
                <a:gd name="T32" fmla="*/ 42 w 96"/>
                <a:gd name="T33" fmla="*/ 26 h 101"/>
                <a:gd name="T34" fmla="*/ 48 w 96"/>
                <a:gd name="T35" fmla="*/ 17 h 101"/>
                <a:gd name="T36" fmla="*/ 83 w 96"/>
                <a:gd name="T37" fmla="*/ 43 h 101"/>
                <a:gd name="T38" fmla="*/ 84 w 96"/>
                <a:gd name="T39" fmla="*/ 49 h 101"/>
                <a:gd name="T40" fmla="*/ 73 w 96"/>
                <a:gd name="T41" fmla="*/ 79 h 101"/>
                <a:gd name="T42" fmla="*/ 53 w 96"/>
                <a:gd name="T43" fmla="*/ 44 h 101"/>
                <a:gd name="T44" fmla="*/ 43 w 96"/>
                <a:gd name="T45" fmla="*/ 32 h 101"/>
                <a:gd name="T46" fmla="*/ 40 w 96"/>
                <a:gd name="T47" fmla="*/ 46 h 101"/>
                <a:gd name="T48" fmla="*/ 38 w 96"/>
                <a:gd name="T49" fmla="*/ 49 h 101"/>
                <a:gd name="T50" fmla="*/ 26 w 96"/>
                <a:gd name="T51" fmla="*/ 58 h 101"/>
                <a:gd name="T52" fmla="*/ 38 w 96"/>
                <a:gd name="T53" fmla="*/ 59 h 101"/>
                <a:gd name="T54" fmla="*/ 43 w 96"/>
                <a:gd name="T55" fmla="*/ 63 h 101"/>
                <a:gd name="T56" fmla="*/ 53 w 96"/>
                <a:gd name="T57" fmla="*/ 75 h 101"/>
                <a:gd name="T58" fmla="*/ 56 w 96"/>
                <a:gd name="T59" fmla="*/ 61 h 101"/>
                <a:gd name="T60" fmla="*/ 58 w 96"/>
                <a:gd name="T61" fmla="*/ 58 h 101"/>
                <a:gd name="T62" fmla="*/ 70 w 96"/>
                <a:gd name="T63" fmla="*/ 49 h 101"/>
                <a:gd name="T64" fmla="*/ 58 w 96"/>
                <a:gd name="T65" fmla="*/ 48 h 101"/>
                <a:gd name="T66" fmla="*/ 48 w 96"/>
                <a:gd name="T67" fmla="*/ 44 h 101"/>
                <a:gd name="T68" fmla="*/ 48 w 96"/>
                <a:gd name="T69" fmla="*/ 44 h 101"/>
                <a:gd name="T70" fmla="*/ 48 w 96"/>
                <a:gd name="T71" fmla="*/ 44 h 101"/>
                <a:gd name="T72" fmla="*/ 49 w 96"/>
                <a:gd name="T73" fmla="*/ 44 h 101"/>
                <a:gd name="T74" fmla="*/ 52 w 96"/>
                <a:gd name="T75" fmla="*/ 45 h 101"/>
                <a:gd name="T76" fmla="*/ 39 w 96"/>
                <a:gd name="T77" fmla="*/ 57 h 101"/>
                <a:gd name="T78" fmla="*/ 46 w 96"/>
                <a:gd name="T79" fmla="*/ 44 h 101"/>
                <a:gd name="T80" fmla="*/ 53 w 96"/>
                <a:gd name="T81" fmla="*/ 62 h 101"/>
                <a:gd name="T82" fmla="*/ 50 w 96"/>
                <a:gd name="T83" fmla="*/ 63 h 101"/>
                <a:gd name="T84" fmla="*/ 47 w 96"/>
                <a:gd name="T85" fmla="*/ 63 h 101"/>
                <a:gd name="T86" fmla="*/ 47 w 96"/>
                <a:gd name="T87" fmla="*/ 63 h 101"/>
                <a:gd name="T88" fmla="*/ 51 w 96"/>
                <a:gd name="T89" fmla="*/ 57 h 101"/>
                <a:gd name="T90" fmla="*/ 57 w 96"/>
                <a:gd name="T91" fmla="*/ 5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6" h="100">
                  <a:moveTo>
                    <a:pt x="48" y="6"/>
                  </a:moveTo>
                  <a:cubicBezTo>
                    <a:pt x="46" y="6"/>
                    <a:pt x="43" y="6"/>
                    <a:pt x="41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5"/>
                    <a:pt x="43" y="4"/>
                    <a:pt x="42" y="2"/>
                  </a:cubicBezTo>
                  <a:cubicBezTo>
                    <a:pt x="42" y="1"/>
                    <a:pt x="40" y="0"/>
                    <a:pt x="38" y="0"/>
                  </a:cubicBezTo>
                  <a:cubicBezTo>
                    <a:pt x="37" y="0"/>
                    <a:pt x="37" y="0"/>
                    <a:pt x="36" y="0"/>
                  </a:cubicBezTo>
                  <a:cubicBezTo>
                    <a:pt x="33" y="0"/>
                    <a:pt x="31" y="3"/>
                    <a:pt x="32" y="5"/>
                  </a:cubicBezTo>
                  <a:cubicBezTo>
                    <a:pt x="32" y="6"/>
                    <a:pt x="33" y="7"/>
                    <a:pt x="35" y="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15" y="13"/>
                    <a:pt x="0" y="32"/>
                    <a:pt x="0" y="54"/>
                  </a:cubicBezTo>
                  <a:cubicBezTo>
                    <a:pt x="0" y="80"/>
                    <a:pt x="22" y="101"/>
                    <a:pt x="48" y="101"/>
                  </a:cubicBezTo>
                  <a:cubicBezTo>
                    <a:pt x="74" y="101"/>
                    <a:pt x="96" y="80"/>
                    <a:pt x="96" y="54"/>
                  </a:cubicBezTo>
                  <a:cubicBezTo>
                    <a:pt x="96" y="27"/>
                    <a:pt x="74" y="6"/>
                    <a:pt x="48" y="6"/>
                  </a:cubicBezTo>
                  <a:close/>
                  <a:moveTo>
                    <a:pt x="33" y="4"/>
                  </a:moveTo>
                  <a:cubicBezTo>
                    <a:pt x="33" y="3"/>
                    <a:pt x="35" y="2"/>
                    <a:pt x="37" y="1"/>
                  </a:cubicBezTo>
                  <a:cubicBezTo>
                    <a:pt x="37" y="1"/>
                    <a:pt x="37" y="1"/>
                    <a:pt x="38" y="1"/>
                  </a:cubicBezTo>
                  <a:cubicBezTo>
                    <a:pt x="39" y="1"/>
                    <a:pt x="41" y="2"/>
                    <a:pt x="41" y="3"/>
                  </a:cubicBezTo>
                  <a:cubicBezTo>
                    <a:pt x="41" y="4"/>
                    <a:pt x="41" y="4"/>
                    <a:pt x="40" y="5"/>
                  </a:cubicBezTo>
                  <a:cubicBezTo>
                    <a:pt x="39" y="4"/>
                    <a:pt x="38" y="4"/>
                    <a:pt x="37" y="4"/>
                  </a:cubicBezTo>
                  <a:cubicBezTo>
                    <a:pt x="36" y="5"/>
                    <a:pt x="36" y="5"/>
                    <a:pt x="35" y="6"/>
                  </a:cubicBezTo>
                  <a:cubicBezTo>
                    <a:pt x="34" y="6"/>
                    <a:pt x="33" y="5"/>
                    <a:pt x="33" y="4"/>
                  </a:cubicBezTo>
                  <a:close/>
                  <a:moveTo>
                    <a:pt x="73" y="79"/>
                  </a:moveTo>
                  <a:cubicBezTo>
                    <a:pt x="69" y="84"/>
                    <a:pt x="64" y="87"/>
                    <a:pt x="58" y="88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1" y="90"/>
                    <a:pt x="50" y="90"/>
                    <a:pt x="48" y="90"/>
                  </a:cubicBezTo>
                  <a:cubicBezTo>
                    <a:pt x="38" y="90"/>
                    <a:pt x="29" y="86"/>
                    <a:pt x="22" y="79"/>
                  </a:cubicBezTo>
                  <a:cubicBezTo>
                    <a:pt x="18" y="75"/>
                    <a:pt x="15" y="70"/>
                    <a:pt x="13" y="64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57"/>
                    <a:pt x="12" y="55"/>
                    <a:pt x="12" y="54"/>
                  </a:cubicBezTo>
                  <a:cubicBezTo>
                    <a:pt x="12" y="44"/>
                    <a:pt x="15" y="35"/>
                    <a:pt x="22" y="28"/>
                  </a:cubicBezTo>
                  <a:cubicBezTo>
                    <a:pt x="27" y="24"/>
                    <a:pt x="32" y="21"/>
                    <a:pt x="38" y="19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5" y="18"/>
                    <a:pt x="46" y="17"/>
                    <a:pt x="48" y="17"/>
                  </a:cubicBezTo>
                  <a:cubicBezTo>
                    <a:pt x="58" y="17"/>
                    <a:pt x="67" y="21"/>
                    <a:pt x="73" y="28"/>
                  </a:cubicBezTo>
                  <a:cubicBezTo>
                    <a:pt x="78" y="32"/>
                    <a:pt x="81" y="38"/>
                    <a:pt x="83" y="43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50"/>
                    <a:pt x="84" y="52"/>
                    <a:pt x="84" y="54"/>
                  </a:cubicBezTo>
                  <a:cubicBezTo>
                    <a:pt x="84" y="63"/>
                    <a:pt x="80" y="72"/>
                    <a:pt x="73" y="79"/>
                  </a:cubicBezTo>
                  <a:close/>
                  <a:moveTo>
                    <a:pt x="73" y="29"/>
                  </a:moveTo>
                  <a:cubicBezTo>
                    <a:pt x="53" y="44"/>
                    <a:pt x="53" y="44"/>
                    <a:pt x="53" y="44"/>
                  </a:cubicBezTo>
                  <a:cubicBezTo>
                    <a:pt x="52" y="43"/>
                    <a:pt x="50" y="43"/>
                    <a:pt x="48" y="4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2" y="44"/>
                    <a:pt x="40" y="45"/>
                    <a:pt x="40" y="46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7" y="50"/>
                    <a:pt x="37" y="52"/>
                    <a:pt x="37" y="53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4" y="64"/>
                    <a:pt x="46" y="65"/>
                    <a:pt x="47" y="6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4" y="63"/>
                    <a:pt x="55" y="62"/>
                    <a:pt x="56" y="61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6"/>
                    <a:pt x="59" y="54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58" y="49"/>
                    <a:pt x="58" y="49"/>
                    <a:pt x="58" y="48"/>
                  </a:cubicBezTo>
                  <a:lnTo>
                    <a:pt x="73" y="29"/>
                  </a:lnTo>
                  <a:close/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48" y="44"/>
                    <a:pt x="48" y="44"/>
                    <a:pt x="48" y="44"/>
                  </a:cubicBezTo>
                  <a:close/>
                  <a:moveTo>
                    <a:pt x="46" y="44"/>
                  </a:moveTo>
                  <a:cubicBezTo>
                    <a:pt x="47" y="44"/>
                    <a:pt x="47" y="44"/>
                    <a:pt x="48" y="44"/>
                  </a:cubicBezTo>
                  <a:cubicBezTo>
                    <a:pt x="48" y="44"/>
                    <a:pt x="49" y="44"/>
                    <a:pt x="49" y="44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50" y="44"/>
                    <a:pt x="51" y="44"/>
                    <a:pt x="52" y="45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6"/>
                    <a:pt x="39" y="56"/>
                  </a:cubicBezTo>
                  <a:cubicBezTo>
                    <a:pt x="37" y="50"/>
                    <a:pt x="41" y="45"/>
                    <a:pt x="46" y="44"/>
                  </a:cubicBezTo>
                  <a:close/>
                  <a:moveTo>
                    <a:pt x="53" y="62"/>
                  </a:moveTo>
                  <a:cubicBezTo>
                    <a:pt x="53" y="62"/>
                    <a:pt x="53" y="62"/>
                    <a:pt x="53" y="62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2" y="62"/>
                    <a:pt x="51" y="63"/>
                    <a:pt x="50" y="63"/>
                  </a:cubicBezTo>
                  <a:cubicBezTo>
                    <a:pt x="49" y="63"/>
                    <a:pt x="49" y="63"/>
                    <a:pt x="48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6" y="63"/>
                    <a:pt x="45" y="63"/>
                    <a:pt x="44" y="62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7" y="50"/>
                    <a:pt x="57" y="51"/>
                    <a:pt x="57" y="52"/>
                  </a:cubicBezTo>
                  <a:cubicBezTo>
                    <a:pt x="58" y="56"/>
                    <a:pt x="56" y="60"/>
                    <a:pt x="53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Freeform 124"/>
            <p:cNvSpPr/>
            <p:nvPr/>
          </p:nvSpPr>
          <p:spPr bwMode="auto">
            <a:xfrm>
              <a:off x="9522418" y="2726280"/>
              <a:ext cx="255441" cy="255441"/>
            </a:xfrm>
            <a:custGeom>
              <a:avLst/>
              <a:gdLst>
                <a:gd name="T0" fmla="*/ 90 w 107"/>
                <a:gd name="T1" fmla="*/ 74 h 107"/>
                <a:gd name="T2" fmla="*/ 78 w 107"/>
                <a:gd name="T3" fmla="*/ 79 h 107"/>
                <a:gd name="T4" fmla="*/ 33 w 107"/>
                <a:gd name="T5" fmla="*/ 56 h 107"/>
                <a:gd name="T6" fmla="*/ 34 w 107"/>
                <a:gd name="T7" fmla="*/ 54 h 107"/>
                <a:gd name="T8" fmla="*/ 33 w 107"/>
                <a:gd name="T9" fmla="*/ 51 h 107"/>
                <a:gd name="T10" fmla="*/ 78 w 107"/>
                <a:gd name="T11" fmla="*/ 29 h 107"/>
                <a:gd name="T12" fmla="*/ 90 w 107"/>
                <a:gd name="T13" fmla="*/ 34 h 107"/>
                <a:gd name="T14" fmla="*/ 107 w 107"/>
                <a:gd name="T15" fmla="*/ 17 h 107"/>
                <a:gd name="T16" fmla="*/ 90 w 107"/>
                <a:gd name="T17" fmla="*/ 0 h 107"/>
                <a:gd name="T18" fmla="*/ 74 w 107"/>
                <a:gd name="T19" fmla="*/ 17 h 107"/>
                <a:gd name="T20" fmla="*/ 74 w 107"/>
                <a:gd name="T21" fmla="*/ 20 h 107"/>
                <a:gd name="T22" fmla="*/ 29 w 107"/>
                <a:gd name="T23" fmla="*/ 42 h 107"/>
                <a:gd name="T24" fmla="*/ 17 w 107"/>
                <a:gd name="T25" fmla="*/ 37 h 107"/>
                <a:gd name="T26" fmla="*/ 0 w 107"/>
                <a:gd name="T27" fmla="*/ 54 h 107"/>
                <a:gd name="T28" fmla="*/ 17 w 107"/>
                <a:gd name="T29" fmla="*/ 70 h 107"/>
                <a:gd name="T30" fmla="*/ 29 w 107"/>
                <a:gd name="T31" fmla="*/ 65 h 107"/>
                <a:gd name="T32" fmla="*/ 74 w 107"/>
                <a:gd name="T33" fmla="*/ 88 h 107"/>
                <a:gd name="T34" fmla="*/ 74 w 107"/>
                <a:gd name="T35" fmla="*/ 90 h 107"/>
                <a:gd name="T36" fmla="*/ 90 w 107"/>
                <a:gd name="T37" fmla="*/ 107 h 107"/>
                <a:gd name="T38" fmla="*/ 107 w 107"/>
                <a:gd name="T39" fmla="*/ 90 h 107"/>
                <a:gd name="T40" fmla="*/ 90 w 107"/>
                <a:gd name="T41" fmla="*/ 7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7" h="107">
                  <a:moveTo>
                    <a:pt x="90" y="74"/>
                  </a:moveTo>
                  <a:cubicBezTo>
                    <a:pt x="86" y="74"/>
                    <a:pt x="81" y="76"/>
                    <a:pt x="78" y="79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4" y="56"/>
                    <a:pt x="34" y="55"/>
                    <a:pt x="34" y="54"/>
                  </a:cubicBezTo>
                  <a:cubicBezTo>
                    <a:pt x="34" y="53"/>
                    <a:pt x="34" y="52"/>
                    <a:pt x="33" y="51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81" y="32"/>
                    <a:pt x="86" y="34"/>
                    <a:pt x="90" y="34"/>
                  </a:cubicBezTo>
                  <a:cubicBezTo>
                    <a:pt x="100" y="34"/>
                    <a:pt x="107" y="26"/>
                    <a:pt x="107" y="17"/>
                  </a:cubicBezTo>
                  <a:cubicBezTo>
                    <a:pt x="107" y="8"/>
                    <a:pt x="100" y="0"/>
                    <a:pt x="90" y="0"/>
                  </a:cubicBezTo>
                  <a:cubicBezTo>
                    <a:pt x="81" y="0"/>
                    <a:pt x="74" y="8"/>
                    <a:pt x="74" y="17"/>
                  </a:cubicBezTo>
                  <a:cubicBezTo>
                    <a:pt x="74" y="18"/>
                    <a:pt x="74" y="19"/>
                    <a:pt x="74" y="20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6" y="39"/>
                    <a:pt x="22" y="37"/>
                    <a:pt x="17" y="37"/>
                  </a:cubicBezTo>
                  <a:cubicBezTo>
                    <a:pt x="8" y="37"/>
                    <a:pt x="0" y="45"/>
                    <a:pt x="0" y="54"/>
                  </a:cubicBezTo>
                  <a:cubicBezTo>
                    <a:pt x="0" y="63"/>
                    <a:pt x="8" y="70"/>
                    <a:pt x="17" y="70"/>
                  </a:cubicBezTo>
                  <a:cubicBezTo>
                    <a:pt x="22" y="70"/>
                    <a:pt x="26" y="68"/>
                    <a:pt x="29" y="65"/>
                  </a:cubicBezTo>
                  <a:cubicBezTo>
                    <a:pt x="74" y="88"/>
                    <a:pt x="74" y="88"/>
                    <a:pt x="74" y="88"/>
                  </a:cubicBezTo>
                  <a:cubicBezTo>
                    <a:pt x="74" y="89"/>
                    <a:pt x="74" y="90"/>
                    <a:pt x="74" y="90"/>
                  </a:cubicBezTo>
                  <a:cubicBezTo>
                    <a:pt x="74" y="100"/>
                    <a:pt x="81" y="107"/>
                    <a:pt x="90" y="107"/>
                  </a:cubicBezTo>
                  <a:cubicBezTo>
                    <a:pt x="100" y="107"/>
                    <a:pt x="107" y="100"/>
                    <a:pt x="107" y="90"/>
                  </a:cubicBezTo>
                  <a:cubicBezTo>
                    <a:pt x="107" y="81"/>
                    <a:pt x="100" y="74"/>
                    <a:pt x="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Freeform 125"/>
            <p:cNvSpPr>
              <a:spLocks noEditPoints="1"/>
            </p:cNvSpPr>
            <p:nvPr/>
          </p:nvSpPr>
          <p:spPr bwMode="auto">
            <a:xfrm>
              <a:off x="9606096" y="2122911"/>
              <a:ext cx="243697" cy="264249"/>
            </a:xfrm>
            <a:custGeom>
              <a:avLst/>
              <a:gdLst>
                <a:gd name="T0" fmla="*/ 13 w 102"/>
                <a:gd name="T1" fmla="*/ 100 h 110"/>
                <a:gd name="T2" fmla="*/ 24 w 102"/>
                <a:gd name="T3" fmla="*/ 110 h 110"/>
                <a:gd name="T4" fmla="*/ 34 w 102"/>
                <a:gd name="T5" fmla="*/ 100 h 110"/>
                <a:gd name="T6" fmla="*/ 34 w 102"/>
                <a:gd name="T7" fmla="*/ 100 h 110"/>
                <a:gd name="T8" fmla="*/ 24 w 102"/>
                <a:gd name="T9" fmla="*/ 89 h 110"/>
                <a:gd name="T10" fmla="*/ 13 w 102"/>
                <a:gd name="T11" fmla="*/ 100 h 110"/>
                <a:gd name="T12" fmla="*/ 82 w 102"/>
                <a:gd name="T13" fmla="*/ 100 h 110"/>
                <a:gd name="T14" fmla="*/ 92 w 102"/>
                <a:gd name="T15" fmla="*/ 110 h 110"/>
                <a:gd name="T16" fmla="*/ 102 w 102"/>
                <a:gd name="T17" fmla="*/ 100 h 110"/>
                <a:gd name="T18" fmla="*/ 102 w 102"/>
                <a:gd name="T19" fmla="*/ 100 h 110"/>
                <a:gd name="T20" fmla="*/ 92 w 102"/>
                <a:gd name="T21" fmla="*/ 89 h 110"/>
                <a:gd name="T22" fmla="*/ 82 w 102"/>
                <a:gd name="T23" fmla="*/ 100 h 110"/>
                <a:gd name="T24" fmla="*/ 102 w 102"/>
                <a:gd name="T25" fmla="*/ 55 h 110"/>
                <a:gd name="T26" fmla="*/ 102 w 102"/>
                <a:gd name="T27" fmla="*/ 14 h 110"/>
                <a:gd name="T28" fmla="*/ 13 w 102"/>
                <a:gd name="T29" fmla="*/ 14 h 110"/>
                <a:gd name="T30" fmla="*/ 0 w 102"/>
                <a:gd name="T31" fmla="*/ 0 h 110"/>
                <a:gd name="T32" fmla="*/ 0 w 102"/>
                <a:gd name="T33" fmla="*/ 7 h 110"/>
                <a:gd name="T34" fmla="*/ 7 w 102"/>
                <a:gd name="T35" fmla="*/ 14 h 110"/>
                <a:gd name="T36" fmla="*/ 12 w 102"/>
                <a:gd name="T37" fmla="*/ 58 h 110"/>
                <a:gd name="T38" fmla="*/ 7 w 102"/>
                <a:gd name="T39" fmla="*/ 69 h 110"/>
                <a:gd name="T40" fmla="*/ 20 w 102"/>
                <a:gd name="T41" fmla="*/ 82 h 110"/>
                <a:gd name="T42" fmla="*/ 102 w 102"/>
                <a:gd name="T43" fmla="*/ 82 h 110"/>
                <a:gd name="T44" fmla="*/ 102 w 102"/>
                <a:gd name="T45" fmla="*/ 76 h 110"/>
                <a:gd name="T46" fmla="*/ 20 w 102"/>
                <a:gd name="T47" fmla="*/ 76 h 110"/>
                <a:gd name="T48" fmla="*/ 13 w 102"/>
                <a:gd name="T49" fmla="*/ 69 h 110"/>
                <a:gd name="T50" fmla="*/ 13 w 102"/>
                <a:gd name="T51" fmla="*/ 69 h 110"/>
                <a:gd name="T52" fmla="*/ 102 w 102"/>
                <a:gd name="T53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" h="110">
                  <a:moveTo>
                    <a:pt x="13" y="100"/>
                  </a:moveTo>
                  <a:cubicBezTo>
                    <a:pt x="13" y="105"/>
                    <a:pt x="18" y="110"/>
                    <a:pt x="24" y="110"/>
                  </a:cubicBezTo>
                  <a:cubicBezTo>
                    <a:pt x="29" y="110"/>
                    <a:pt x="34" y="105"/>
                    <a:pt x="34" y="100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4" y="94"/>
                    <a:pt x="29" y="89"/>
                    <a:pt x="24" y="89"/>
                  </a:cubicBezTo>
                  <a:cubicBezTo>
                    <a:pt x="18" y="89"/>
                    <a:pt x="13" y="94"/>
                    <a:pt x="13" y="100"/>
                  </a:cubicBezTo>
                  <a:close/>
                  <a:moveTo>
                    <a:pt x="82" y="100"/>
                  </a:moveTo>
                  <a:cubicBezTo>
                    <a:pt x="82" y="105"/>
                    <a:pt x="86" y="110"/>
                    <a:pt x="92" y="110"/>
                  </a:cubicBezTo>
                  <a:cubicBezTo>
                    <a:pt x="98" y="110"/>
                    <a:pt x="102" y="105"/>
                    <a:pt x="102" y="100"/>
                  </a:cubicBezTo>
                  <a:cubicBezTo>
                    <a:pt x="102" y="100"/>
                    <a:pt x="102" y="100"/>
                    <a:pt x="102" y="100"/>
                  </a:cubicBezTo>
                  <a:cubicBezTo>
                    <a:pt x="102" y="94"/>
                    <a:pt x="98" y="89"/>
                    <a:pt x="92" y="89"/>
                  </a:cubicBezTo>
                  <a:cubicBezTo>
                    <a:pt x="86" y="89"/>
                    <a:pt x="82" y="94"/>
                    <a:pt x="82" y="100"/>
                  </a:cubicBezTo>
                  <a:close/>
                  <a:moveTo>
                    <a:pt x="102" y="55"/>
                  </a:moveTo>
                  <a:cubicBezTo>
                    <a:pt x="102" y="14"/>
                    <a:pt x="102" y="14"/>
                    <a:pt x="10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6"/>
                    <a:pt x="7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7"/>
                    <a:pt x="7" y="10"/>
                    <a:pt x="7" y="14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9" y="61"/>
                    <a:pt x="7" y="64"/>
                    <a:pt x="7" y="69"/>
                  </a:cubicBezTo>
                  <a:cubicBezTo>
                    <a:pt x="7" y="76"/>
                    <a:pt x="13" y="82"/>
                    <a:pt x="20" y="82"/>
                  </a:cubicBezTo>
                  <a:cubicBezTo>
                    <a:pt x="102" y="82"/>
                    <a:pt x="102" y="82"/>
                    <a:pt x="102" y="82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16" y="76"/>
                    <a:pt x="13" y="73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lnTo>
                    <a:pt x="102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4" name="Freeform 126"/>
            <p:cNvSpPr>
              <a:spLocks noEditPoints="1"/>
            </p:cNvSpPr>
            <p:nvPr/>
          </p:nvSpPr>
          <p:spPr bwMode="auto">
            <a:xfrm>
              <a:off x="9673627" y="1917384"/>
              <a:ext cx="205527" cy="201122"/>
            </a:xfrm>
            <a:custGeom>
              <a:avLst/>
              <a:gdLst>
                <a:gd name="T0" fmla="*/ 82 w 86"/>
                <a:gd name="T1" fmla="*/ 47 h 84"/>
                <a:gd name="T2" fmla="*/ 82 w 86"/>
                <a:gd name="T3" fmla="*/ 42 h 84"/>
                <a:gd name="T4" fmla="*/ 43 w 86"/>
                <a:gd name="T5" fmla="*/ 3 h 84"/>
                <a:gd name="T6" fmla="*/ 36 w 86"/>
                <a:gd name="T7" fmla="*/ 4 h 84"/>
                <a:gd name="T8" fmla="*/ 24 w 86"/>
                <a:gd name="T9" fmla="*/ 0 h 84"/>
                <a:gd name="T10" fmla="*/ 0 w 86"/>
                <a:gd name="T11" fmla="*/ 23 h 84"/>
                <a:gd name="T12" fmla="*/ 4 w 86"/>
                <a:gd name="T13" fmla="*/ 36 h 84"/>
                <a:gd name="T14" fmla="*/ 4 w 86"/>
                <a:gd name="T15" fmla="*/ 42 h 84"/>
                <a:gd name="T16" fmla="*/ 43 w 86"/>
                <a:gd name="T17" fmla="*/ 81 h 84"/>
                <a:gd name="T18" fmla="*/ 50 w 86"/>
                <a:gd name="T19" fmla="*/ 80 h 84"/>
                <a:gd name="T20" fmla="*/ 62 w 86"/>
                <a:gd name="T21" fmla="*/ 84 h 84"/>
                <a:gd name="T22" fmla="*/ 86 w 86"/>
                <a:gd name="T23" fmla="*/ 61 h 84"/>
                <a:gd name="T24" fmla="*/ 82 w 86"/>
                <a:gd name="T25" fmla="*/ 47 h 84"/>
                <a:gd name="T26" fmla="*/ 46 w 86"/>
                <a:gd name="T27" fmla="*/ 71 h 84"/>
                <a:gd name="T28" fmla="*/ 23 w 86"/>
                <a:gd name="T29" fmla="*/ 64 h 84"/>
                <a:gd name="T30" fmla="*/ 24 w 86"/>
                <a:gd name="T31" fmla="*/ 51 h 84"/>
                <a:gd name="T32" fmla="*/ 34 w 86"/>
                <a:gd name="T33" fmla="*/ 59 h 84"/>
                <a:gd name="T34" fmla="*/ 52 w 86"/>
                <a:gd name="T35" fmla="*/ 58 h 84"/>
                <a:gd name="T36" fmla="*/ 41 w 86"/>
                <a:gd name="T37" fmla="*/ 47 h 84"/>
                <a:gd name="T38" fmla="*/ 20 w 86"/>
                <a:gd name="T39" fmla="*/ 30 h 84"/>
                <a:gd name="T40" fmla="*/ 37 w 86"/>
                <a:gd name="T41" fmla="*/ 13 h 84"/>
                <a:gd name="T42" fmla="*/ 61 w 86"/>
                <a:gd name="T43" fmla="*/ 19 h 84"/>
                <a:gd name="T44" fmla="*/ 59 w 86"/>
                <a:gd name="T45" fmla="*/ 31 h 84"/>
                <a:gd name="T46" fmla="*/ 42 w 86"/>
                <a:gd name="T47" fmla="*/ 22 h 84"/>
                <a:gd name="T48" fmla="*/ 38 w 86"/>
                <a:gd name="T49" fmla="*/ 35 h 84"/>
                <a:gd name="T50" fmla="*/ 66 w 86"/>
                <a:gd name="T51" fmla="*/ 49 h 84"/>
                <a:gd name="T52" fmla="*/ 46 w 86"/>
                <a:gd name="T53" fmla="*/ 7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" h="84">
                  <a:moveTo>
                    <a:pt x="82" y="47"/>
                  </a:moveTo>
                  <a:cubicBezTo>
                    <a:pt x="82" y="46"/>
                    <a:pt x="82" y="44"/>
                    <a:pt x="82" y="42"/>
                  </a:cubicBezTo>
                  <a:cubicBezTo>
                    <a:pt x="82" y="21"/>
                    <a:pt x="64" y="3"/>
                    <a:pt x="43" y="3"/>
                  </a:cubicBezTo>
                  <a:cubicBezTo>
                    <a:pt x="41" y="3"/>
                    <a:pt x="39" y="3"/>
                    <a:pt x="36" y="4"/>
                  </a:cubicBezTo>
                  <a:cubicBezTo>
                    <a:pt x="33" y="1"/>
                    <a:pt x="28" y="0"/>
                    <a:pt x="24" y="0"/>
                  </a:cubicBezTo>
                  <a:cubicBezTo>
                    <a:pt x="11" y="0"/>
                    <a:pt x="0" y="10"/>
                    <a:pt x="0" y="23"/>
                  </a:cubicBezTo>
                  <a:cubicBezTo>
                    <a:pt x="0" y="28"/>
                    <a:pt x="2" y="32"/>
                    <a:pt x="4" y="36"/>
                  </a:cubicBezTo>
                  <a:cubicBezTo>
                    <a:pt x="4" y="38"/>
                    <a:pt x="4" y="40"/>
                    <a:pt x="4" y="42"/>
                  </a:cubicBezTo>
                  <a:cubicBezTo>
                    <a:pt x="4" y="64"/>
                    <a:pt x="21" y="81"/>
                    <a:pt x="43" y="81"/>
                  </a:cubicBezTo>
                  <a:cubicBezTo>
                    <a:pt x="45" y="81"/>
                    <a:pt x="48" y="81"/>
                    <a:pt x="50" y="80"/>
                  </a:cubicBezTo>
                  <a:cubicBezTo>
                    <a:pt x="54" y="83"/>
                    <a:pt x="58" y="84"/>
                    <a:pt x="62" y="84"/>
                  </a:cubicBezTo>
                  <a:cubicBezTo>
                    <a:pt x="75" y="84"/>
                    <a:pt x="86" y="73"/>
                    <a:pt x="86" y="61"/>
                  </a:cubicBezTo>
                  <a:cubicBezTo>
                    <a:pt x="86" y="56"/>
                    <a:pt x="84" y="51"/>
                    <a:pt x="82" y="47"/>
                  </a:cubicBezTo>
                  <a:close/>
                  <a:moveTo>
                    <a:pt x="46" y="71"/>
                  </a:moveTo>
                  <a:cubicBezTo>
                    <a:pt x="34" y="71"/>
                    <a:pt x="28" y="69"/>
                    <a:pt x="23" y="64"/>
                  </a:cubicBezTo>
                  <a:cubicBezTo>
                    <a:pt x="17" y="58"/>
                    <a:pt x="19" y="52"/>
                    <a:pt x="24" y="51"/>
                  </a:cubicBezTo>
                  <a:cubicBezTo>
                    <a:pt x="29" y="51"/>
                    <a:pt x="32" y="57"/>
                    <a:pt x="34" y="59"/>
                  </a:cubicBezTo>
                  <a:cubicBezTo>
                    <a:pt x="37" y="60"/>
                    <a:pt x="47" y="64"/>
                    <a:pt x="52" y="58"/>
                  </a:cubicBezTo>
                  <a:cubicBezTo>
                    <a:pt x="58" y="51"/>
                    <a:pt x="48" y="48"/>
                    <a:pt x="41" y="47"/>
                  </a:cubicBezTo>
                  <a:cubicBezTo>
                    <a:pt x="32" y="46"/>
                    <a:pt x="19" y="40"/>
                    <a:pt x="20" y="30"/>
                  </a:cubicBezTo>
                  <a:cubicBezTo>
                    <a:pt x="21" y="19"/>
                    <a:pt x="29" y="14"/>
                    <a:pt x="37" y="13"/>
                  </a:cubicBezTo>
                  <a:cubicBezTo>
                    <a:pt x="48" y="12"/>
                    <a:pt x="55" y="15"/>
                    <a:pt x="61" y="19"/>
                  </a:cubicBezTo>
                  <a:cubicBezTo>
                    <a:pt x="67" y="25"/>
                    <a:pt x="63" y="31"/>
                    <a:pt x="59" y="31"/>
                  </a:cubicBezTo>
                  <a:cubicBezTo>
                    <a:pt x="55" y="32"/>
                    <a:pt x="51" y="22"/>
                    <a:pt x="42" y="22"/>
                  </a:cubicBezTo>
                  <a:cubicBezTo>
                    <a:pt x="33" y="22"/>
                    <a:pt x="27" y="32"/>
                    <a:pt x="38" y="35"/>
                  </a:cubicBezTo>
                  <a:cubicBezTo>
                    <a:pt x="49" y="37"/>
                    <a:pt x="61" y="38"/>
                    <a:pt x="66" y="49"/>
                  </a:cubicBezTo>
                  <a:cubicBezTo>
                    <a:pt x="70" y="59"/>
                    <a:pt x="59" y="70"/>
                    <a:pt x="46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5" name="Freeform 127"/>
            <p:cNvSpPr>
              <a:spLocks noEditPoints="1"/>
            </p:cNvSpPr>
            <p:nvPr/>
          </p:nvSpPr>
          <p:spPr bwMode="auto">
            <a:xfrm>
              <a:off x="9761710" y="1742685"/>
              <a:ext cx="114508" cy="149742"/>
            </a:xfrm>
            <a:custGeom>
              <a:avLst/>
              <a:gdLst>
                <a:gd name="T0" fmla="*/ 42 w 48"/>
                <a:gd name="T1" fmla="*/ 8 h 63"/>
                <a:gd name="T2" fmla="*/ 6 w 48"/>
                <a:gd name="T3" fmla="*/ 8 h 63"/>
                <a:gd name="T4" fmla="*/ 0 w 48"/>
                <a:gd name="T5" fmla="*/ 14 h 63"/>
                <a:gd name="T6" fmla="*/ 0 w 48"/>
                <a:gd name="T7" fmla="*/ 16 h 63"/>
                <a:gd name="T8" fmla="*/ 48 w 48"/>
                <a:gd name="T9" fmla="*/ 16 h 63"/>
                <a:gd name="T10" fmla="*/ 48 w 48"/>
                <a:gd name="T11" fmla="*/ 14 h 63"/>
                <a:gd name="T12" fmla="*/ 42 w 48"/>
                <a:gd name="T13" fmla="*/ 8 h 63"/>
                <a:gd name="T14" fmla="*/ 31 w 48"/>
                <a:gd name="T15" fmla="*/ 4 h 63"/>
                <a:gd name="T16" fmla="*/ 32 w 48"/>
                <a:gd name="T17" fmla="*/ 10 h 63"/>
                <a:gd name="T18" fmla="*/ 16 w 48"/>
                <a:gd name="T19" fmla="*/ 10 h 63"/>
                <a:gd name="T20" fmla="*/ 17 w 48"/>
                <a:gd name="T21" fmla="*/ 4 h 63"/>
                <a:gd name="T22" fmla="*/ 31 w 48"/>
                <a:gd name="T23" fmla="*/ 4 h 63"/>
                <a:gd name="T24" fmla="*/ 32 w 48"/>
                <a:gd name="T25" fmla="*/ 0 h 63"/>
                <a:gd name="T26" fmla="*/ 16 w 48"/>
                <a:gd name="T27" fmla="*/ 0 h 63"/>
                <a:gd name="T28" fmla="*/ 13 w 48"/>
                <a:gd name="T29" fmla="*/ 3 h 63"/>
                <a:gd name="T30" fmla="*/ 12 w 48"/>
                <a:gd name="T31" fmla="*/ 11 h 63"/>
                <a:gd name="T32" fmla="*/ 14 w 48"/>
                <a:gd name="T33" fmla="*/ 14 h 63"/>
                <a:gd name="T34" fmla="*/ 34 w 48"/>
                <a:gd name="T35" fmla="*/ 14 h 63"/>
                <a:gd name="T36" fmla="*/ 36 w 48"/>
                <a:gd name="T37" fmla="*/ 11 h 63"/>
                <a:gd name="T38" fmla="*/ 35 w 48"/>
                <a:gd name="T39" fmla="*/ 3 h 63"/>
                <a:gd name="T40" fmla="*/ 32 w 48"/>
                <a:gd name="T41" fmla="*/ 0 h 63"/>
                <a:gd name="T42" fmla="*/ 43 w 48"/>
                <a:gd name="T43" fmla="*/ 20 h 63"/>
                <a:gd name="T44" fmla="*/ 5 w 48"/>
                <a:gd name="T45" fmla="*/ 20 h 63"/>
                <a:gd name="T46" fmla="*/ 2 w 48"/>
                <a:gd name="T47" fmla="*/ 24 h 63"/>
                <a:gd name="T48" fmla="*/ 5 w 48"/>
                <a:gd name="T49" fmla="*/ 59 h 63"/>
                <a:gd name="T50" fmla="*/ 9 w 48"/>
                <a:gd name="T51" fmla="*/ 63 h 63"/>
                <a:gd name="T52" fmla="*/ 39 w 48"/>
                <a:gd name="T53" fmla="*/ 63 h 63"/>
                <a:gd name="T54" fmla="*/ 43 w 48"/>
                <a:gd name="T55" fmla="*/ 59 h 63"/>
                <a:gd name="T56" fmla="*/ 46 w 48"/>
                <a:gd name="T57" fmla="*/ 24 h 63"/>
                <a:gd name="T58" fmla="*/ 43 w 48"/>
                <a:gd name="T59" fmla="*/ 20 h 63"/>
                <a:gd name="T60" fmla="*/ 16 w 48"/>
                <a:gd name="T61" fmla="*/ 55 h 63"/>
                <a:gd name="T62" fmla="*/ 10 w 48"/>
                <a:gd name="T63" fmla="*/ 55 h 63"/>
                <a:gd name="T64" fmla="*/ 8 w 48"/>
                <a:gd name="T65" fmla="*/ 28 h 63"/>
                <a:gd name="T66" fmla="*/ 16 w 48"/>
                <a:gd name="T67" fmla="*/ 28 h 63"/>
                <a:gd name="T68" fmla="*/ 16 w 48"/>
                <a:gd name="T69" fmla="*/ 55 h 63"/>
                <a:gd name="T70" fmla="*/ 28 w 48"/>
                <a:gd name="T71" fmla="*/ 55 h 63"/>
                <a:gd name="T72" fmla="*/ 20 w 48"/>
                <a:gd name="T73" fmla="*/ 55 h 63"/>
                <a:gd name="T74" fmla="*/ 20 w 48"/>
                <a:gd name="T75" fmla="*/ 28 h 63"/>
                <a:gd name="T76" fmla="*/ 28 w 48"/>
                <a:gd name="T77" fmla="*/ 28 h 63"/>
                <a:gd name="T78" fmla="*/ 28 w 48"/>
                <a:gd name="T79" fmla="*/ 55 h 63"/>
                <a:gd name="T80" fmla="*/ 38 w 48"/>
                <a:gd name="T81" fmla="*/ 55 h 63"/>
                <a:gd name="T82" fmla="*/ 32 w 48"/>
                <a:gd name="T83" fmla="*/ 55 h 63"/>
                <a:gd name="T84" fmla="*/ 32 w 48"/>
                <a:gd name="T85" fmla="*/ 28 h 63"/>
                <a:gd name="T86" fmla="*/ 40 w 48"/>
                <a:gd name="T87" fmla="*/ 28 h 63"/>
                <a:gd name="T88" fmla="*/ 38 w 48"/>
                <a:gd name="T89" fmla="*/ 5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" h="62">
                  <a:moveTo>
                    <a:pt x="42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3" y="8"/>
                    <a:pt x="0" y="11"/>
                    <a:pt x="0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1"/>
                    <a:pt x="45" y="8"/>
                    <a:pt x="42" y="8"/>
                  </a:cubicBezTo>
                  <a:close/>
                  <a:moveTo>
                    <a:pt x="31" y="4"/>
                  </a:moveTo>
                  <a:cubicBezTo>
                    <a:pt x="32" y="10"/>
                    <a:pt x="32" y="10"/>
                    <a:pt x="32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31" y="4"/>
                    <a:pt x="31" y="4"/>
                    <a:pt x="31" y="4"/>
                  </a:cubicBezTo>
                  <a:moveTo>
                    <a:pt x="3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3" y="1"/>
                    <a:pt x="13" y="3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3"/>
                    <a:pt x="13" y="14"/>
                    <a:pt x="14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6" y="14"/>
                    <a:pt x="37" y="13"/>
                    <a:pt x="36" y="11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5" y="1"/>
                    <a:pt x="34" y="0"/>
                    <a:pt x="32" y="0"/>
                  </a:cubicBezTo>
                  <a:close/>
                  <a:moveTo>
                    <a:pt x="43" y="20"/>
                  </a:moveTo>
                  <a:cubicBezTo>
                    <a:pt x="5" y="20"/>
                    <a:pt x="5" y="20"/>
                    <a:pt x="5" y="20"/>
                  </a:cubicBezTo>
                  <a:cubicBezTo>
                    <a:pt x="3" y="20"/>
                    <a:pt x="2" y="22"/>
                    <a:pt x="2" y="24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61"/>
                    <a:pt x="7" y="63"/>
                    <a:pt x="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41" y="63"/>
                    <a:pt x="43" y="61"/>
                    <a:pt x="43" y="59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7" y="22"/>
                    <a:pt x="45" y="20"/>
                    <a:pt x="43" y="20"/>
                  </a:cubicBezTo>
                  <a:close/>
                  <a:moveTo>
                    <a:pt x="16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16" y="28"/>
                    <a:pt x="16" y="28"/>
                    <a:pt x="16" y="28"/>
                  </a:cubicBezTo>
                  <a:lnTo>
                    <a:pt x="16" y="55"/>
                  </a:lnTo>
                  <a:close/>
                  <a:moveTo>
                    <a:pt x="28" y="55"/>
                  </a:moveTo>
                  <a:cubicBezTo>
                    <a:pt x="20" y="55"/>
                    <a:pt x="20" y="55"/>
                    <a:pt x="20" y="55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8" y="28"/>
                    <a:pt x="28" y="28"/>
                    <a:pt x="28" y="28"/>
                  </a:cubicBezTo>
                  <a:lnTo>
                    <a:pt x="28" y="55"/>
                  </a:lnTo>
                  <a:close/>
                  <a:moveTo>
                    <a:pt x="38" y="55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8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6" name="Freeform 128"/>
            <p:cNvSpPr>
              <a:spLocks noEditPoints="1"/>
            </p:cNvSpPr>
            <p:nvPr/>
          </p:nvSpPr>
          <p:spPr bwMode="auto">
            <a:xfrm>
              <a:off x="9425526" y="2968509"/>
              <a:ext cx="312696" cy="314163"/>
            </a:xfrm>
            <a:custGeom>
              <a:avLst/>
              <a:gdLst>
                <a:gd name="T0" fmla="*/ 65 w 130"/>
                <a:gd name="T1" fmla="*/ 0 h 131"/>
                <a:gd name="T2" fmla="*/ 0 w 130"/>
                <a:gd name="T3" fmla="*/ 65 h 131"/>
                <a:gd name="T4" fmla="*/ 65 w 130"/>
                <a:gd name="T5" fmla="*/ 131 h 131"/>
                <a:gd name="T6" fmla="*/ 130 w 130"/>
                <a:gd name="T7" fmla="*/ 65 h 131"/>
                <a:gd name="T8" fmla="*/ 65 w 130"/>
                <a:gd name="T9" fmla="*/ 0 h 131"/>
                <a:gd name="T10" fmla="*/ 65 w 130"/>
                <a:gd name="T11" fmla="*/ 114 h 131"/>
                <a:gd name="T12" fmla="*/ 16 w 130"/>
                <a:gd name="T13" fmla="*/ 65 h 131"/>
                <a:gd name="T14" fmla="*/ 65 w 130"/>
                <a:gd name="T15" fmla="*/ 17 h 131"/>
                <a:gd name="T16" fmla="*/ 114 w 130"/>
                <a:gd name="T17" fmla="*/ 65 h 131"/>
                <a:gd name="T18" fmla="*/ 65 w 130"/>
                <a:gd name="T19" fmla="*/ 114 h 131"/>
                <a:gd name="T20" fmla="*/ 40 w 130"/>
                <a:gd name="T21" fmla="*/ 65 h 131"/>
                <a:gd name="T22" fmla="*/ 65 w 130"/>
                <a:gd name="T23" fmla="*/ 90 h 131"/>
                <a:gd name="T24" fmla="*/ 89 w 130"/>
                <a:gd name="T25" fmla="*/ 65 h 131"/>
                <a:gd name="T26" fmla="*/ 65 w 130"/>
                <a:gd name="T27" fmla="*/ 41 h 131"/>
                <a:gd name="T28" fmla="*/ 40 w 130"/>
                <a:gd name="T29" fmla="*/ 6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0" h="131"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1"/>
                    <a:pt x="65" y="131"/>
                  </a:cubicBezTo>
                  <a:cubicBezTo>
                    <a:pt x="101" y="131"/>
                    <a:pt x="130" y="101"/>
                    <a:pt x="130" y="65"/>
                  </a:cubicBezTo>
                  <a:cubicBezTo>
                    <a:pt x="130" y="29"/>
                    <a:pt x="101" y="0"/>
                    <a:pt x="65" y="0"/>
                  </a:cubicBezTo>
                  <a:close/>
                  <a:moveTo>
                    <a:pt x="65" y="114"/>
                  </a:moveTo>
                  <a:cubicBezTo>
                    <a:pt x="38" y="114"/>
                    <a:pt x="16" y="92"/>
                    <a:pt x="16" y="65"/>
                  </a:cubicBezTo>
                  <a:cubicBezTo>
                    <a:pt x="16" y="38"/>
                    <a:pt x="38" y="17"/>
                    <a:pt x="65" y="17"/>
                  </a:cubicBezTo>
                  <a:cubicBezTo>
                    <a:pt x="92" y="17"/>
                    <a:pt x="114" y="38"/>
                    <a:pt x="114" y="65"/>
                  </a:cubicBezTo>
                  <a:cubicBezTo>
                    <a:pt x="114" y="92"/>
                    <a:pt x="92" y="114"/>
                    <a:pt x="65" y="114"/>
                  </a:cubicBezTo>
                  <a:close/>
                  <a:moveTo>
                    <a:pt x="40" y="65"/>
                  </a:moveTo>
                  <a:cubicBezTo>
                    <a:pt x="40" y="79"/>
                    <a:pt x="51" y="90"/>
                    <a:pt x="65" y="90"/>
                  </a:cubicBezTo>
                  <a:cubicBezTo>
                    <a:pt x="78" y="90"/>
                    <a:pt x="89" y="79"/>
                    <a:pt x="89" y="65"/>
                  </a:cubicBezTo>
                  <a:cubicBezTo>
                    <a:pt x="89" y="52"/>
                    <a:pt x="78" y="41"/>
                    <a:pt x="65" y="41"/>
                  </a:cubicBezTo>
                  <a:cubicBezTo>
                    <a:pt x="51" y="41"/>
                    <a:pt x="40" y="52"/>
                    <a:pt x="40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Freeform 129"/>
            <p:cNvSpPr>
              <a:spLocks noEditPoints="1"/>
            </p:cNvSpPr>
            <p:nvPr/>
          </p:nvSpPr>
          <p:spPr bwMode="auto">
            <a:xfrm>
              <a:off x="9197978" y="1656071"/>
              <a:ext cx="518223" cy="224612"/>
            </a:xfrm>
            <a:custGeom>
              <a:avLst/>
              <a:gdLst>
                <a:gd name="T0" fmla="*/ 188 w 216"/>
                <a:gd name="T1" fmla="*/ 41 h 94"/>
                <a:gd name="T2" fmla="*/ 178 w 216"/>
                <a:gd name="T3" fmla="*/ 43 h 94"/>
                <a:gd name="T4" fmla="*/ 129 w 216"/>
                <a:gd name="T5" fmla="*/ 0 h 94"/>
                <a:gd name="T6" fmla="*/ 111 w 216"/>
                <a:gd name="T7" fmla="*/ 3 h 94"/>
                <a:gd name="T8" fmla="*/ 108 w 216"/>
                <a:gd name="T9" fmla="*/ 6 h 94"/>
                <a:gd name="T10" fmla="*/ 108 w 216"/>
                <a:gd name="T11" fmla="*/ 91 h 94"/>
                <a:gd name="T12" fmla="*/ 111 w 216"/>
                <a:gd name="T13" fmla="*/ 94 h 94"/>
                <a:gd name="T14" fmla="*/ 188 w 216"/>
                <a:gd name="T15" fmla="*/ 94 h 94"/>
                <a:gd name="T16" fmla="*/ 216 w 216"/>
                <a:gd name="T17" fmla="*/ 68 h 94"/>
                <a:gd name="T18" fmla="*/ 188 w 216"/>
                <a:gd name="T19" fmla="*/ 41 h 94"/>
                <a:gd name="T20" fmla="*/ 85 w 216"/>
                <a:gd name="T21" fmla="*/ 94 h 94"/>
                <a:gd name="T22" fmla="*/ 91 w 216"/>
                <a:gd name="T23" fmla="*/ 94 h 94"/>
                <a:gd name="T24" fmla="*/ 95 w 216"/>
                <a:gd name="T25" fmla="*/ 47 h 94"/>
                <a:gd name="T26" fmla="*/ 91 w 216"/>
                <a:gd name="T27" fmla="*/ 0 h 94"/>
                <a:gd name="T28" fmla="*/ 85 w 216"/>
                <a:gd name="T29" fmla="*/ 0 h 94"/>
                <a:gd name="T30" fmla="*/ 81 w 216"/>
                <a:gd name="T31" fmla="*/ 47 h 94"/>
                <a:gd name="T32" fmla="*/ 85 w 216"/>
                <a:gd name="T33" fmla="*/ 94 h 94"/>
                <a:gd name="T34" fmla="*/ 64 w 216"/>
                <a:gd name="T35" fmla="*/ 94 h 94"/>
                <a:gd name="T36" fmla="*/ 58 w 216"/>
                <a:gd name="T37" fmla="*/ 94 h 94"/>
                <a:gd name="T38" fmla="*/ 54 w 216"/>
                <a:gd name="T39" fmla="*/ 60 h 94"/>
                <a:gd name="T40" fmla="*/ 58 w 216"/>
                <a:gd name="T41" fmla="*/ 27 h 94"/>
                <a:gd name="T42" fmla="*/ 64 w 216"/>
                <a:gd name="T43" fmla="*/ 27 h 94"/>
                <a:gd name="T44" fmla="*/ 68 w 216"/>
                <a:gd name="T45" fmla="*/ 61 h 94"/>
                <a:gd name="T46" fmla="*/ 64 w 216"/>
                <a:gd name="T47" fmla="*/ 94 h 94"/>
                <a:gd name="T48" fmla="*/ 31 w 216"/>
                <a:gd name="T49" fmla="*/ 94 h 94"/>
                <a:gd name="T50" fmla="*/ 37 w 216"/>
                <a:gd name="T51" fmla="*/ 94 h 94"/>
                <a:gd name="T52" fmla="*/ 41 w 216"/>
                <a:gd name="T53" fmla="*/ 67 h 94"/>
                <a:gd name="T54" fmla="*/ 37 w 216"/>
                <a:gd name="T55" fmla="*/ 40 h 94"/>
                <a:gd name="T56" fmla="*/ 31 w 216"/>
                <a:gd name="T57" fmla="*/ 40 h 94"/>
                <a:gd name="T58" fmla="*/ 27 w 216"/>
                <a:gd name="T59" fmla="*/ 67 h 94"/>
                <a:gd name="T60" fmla="*/ 31 w 216"/>
                <a:gd name="T61" fmla="*/ 94 h 94"/>
                <a:gd name="T62" fmla="*/ 4 w 216"/>
                <a:gd name="T63" fmla="*/ 81 h 94"/>
                <a:gd name="T64" fmla="*/ 10 w 216"/>
                <a:gd name="T65" fmla="*/ 81 h 94"/>
                <a:gd name="T66" fmla="*/ 14 w 216"/>
                <a:gd name="T67" fmla="*/ 67 h 94"/>
                <a:gd name="T68" fmla="*/ 10 w 216"/>
                <a:gd name="T69" fmla="*/ 54 h 94"/>
                <a:gd name="T70" fmla="*/ 4 w 216"/>
                <a:gd name="T71" fmla="*/ 54 h 94"/>
                <a:gd name="T72" fmla="*/ 0 w 216"/>
                <a:gd name="T73" fmla="*/ 67 h 94"/>
                <a:gd name="T74" fmla="*/ 4 w 216"/>
                <a:gd name="T75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" h="94">
                  <a:moveTo>
                    <a:pt x="188" y="41"/>
                  </a:moveTo>
                  <a:cubicBezTo>
                    <a:pt x="184" y="41"/>
                    <a:pt x="181" y="42"/>
                    <a:pt x="178" y="43"/>
                  </a:cubicBezTo>
                  <a:cubicBezTo>
                    <a:pt x="175" y="19"/>
                    <a:pt x="154" y="0"/>
                    <a:pt x="129" y="0"/>
                  </a:cubicBezTo>
                  <a:cubicBezTo>
                    <a:pt x="122" y="0"/>
                    <a:pt x="116" y="1"/>
                    <a:pt x="111" y="3"/>
                  </a:cubicBezTo>
                  <a:cubicBezTo>
                    <a:pt x="109" y="4"/>
                    <a:pt x="108" y="5"/>
                    <a:pt x="108" y="6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8" y="93"/>
                    <a:pt x="110" y="94"/>
                    <a:pt x="111" y="94"/>
                  </a:cubicBezTo>
                  <a:cubicBezTo>
                    <a:pt x="111" y="94"/>
                    <a:pt x="188" y="94"/>
                    <a:pt x="188" y="94"/>
                  </a:cubicBezTo>
                  <a:cubicBezTo>
                    <a:pt x="204" y="94"/>
                    <a:pt x="216" y="82"/>
                    <a:pt x="216" y="68"/>
                  </a:cubicBezTo>
                  <a:cubicBezTo>
                    <a:pt x="216" y="53"/>
                    <a:pt x="204" y="41"/>
                    <a:pt x="188" y="41"/>
                  </a:cubicBezTo>
                  <a:close/>
                  <a:moveTo>
                    <a:pt x="85" y="94"/>
                  </a:moveTo>
                  <a:cubicBezTo>
                    <a:pt x="91" y="94"/>
                    <a:pt x="91" y="94"/>
                    <a:pt x="91" y="94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1" y="47"/>
                    <a:pt x="81" y="47"/>
                    <a:pt x="81" y="47"/>
                  </a:cubicBezTo>
                  <a:lnTo>
                    <a:pt x="85" y="94"/>
                  </a:lnTo>
                  <a:close/>
                  <a:moveTo>
                    <a:pt x="64" y="94"/>
                  </a:moveTo>
                  <a:cubicBezTo>
                    <a:pt x="58" y="94"/>
                    <a:pt x="58" y="94"/>
                    <a:pt x="58" y="94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68" y="61"/>
                    <a:pt x="68" y="61"/>
                    <a:pt x="68" y="61"/>
                  </a:cubicBezTo>
                  <a:lnTo>
                    <a:pt x="64" y="94"/>
                  </a:lnTo>
                  <a:close/>
                  <a:moveTo>
                    <a:pt x="31" y="94"/>
                  </a:moveTo>
                  <a:cubicBezTo>
                    <a:pt x="37" y="94"/>
                    <a:pt x="37" y="94"/>
                    <a:pt x="37" y="94"/>
                  </a:cubicBezTo>
                  <a:cubicBezTo>
                    <a:pt x="41" y="67"/>
                    <a:pt x="41" y="67"/>
                    <a:pt x="41" y="67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27" y="67"/>
                    <a:pt x="27" y="67"/>
                    <a:pt x="27" y="67"/>
                  </a:cubicBezTo>
                  <a:lnTo>
                    <a:pt x="31" y="94"/>
                  </a:lnTo>
                  <a:close/>
                  <a:moveTo>
                    <a:pt x="4" y="81"/>
                  </a:moveTo>
                  <a:cubicBezTo>
                    <a:pt x="10" y="81"/>
                    <a:pt x="10" y="81"/>
                    <a:pt x="10" y="81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67"/>
                    <a:pt x="0" y="67"/>
                    <a:pt x="0" y="67"/>
                  </a:cubicBezTo>
                  <a:lnTo>
                    <a:pt x="4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8" name="Freeform 130"/>
            <p:cNvSpPr>
              <a:spLocks noEditPoints="1"/>
            </p:cNvSpPr>
            <p:nvPr/>
          </p:nvSpPr>
          <p:spPr bwMode="auto">
            <a:xfrm>
              <a:off x="9296338" y="1924724"/>
              <a:ext cx="287738" cy="256909"/>
            </a:xfrm>
            <a:custGeom>
              <a:avLst/>
              <a:gdLst>
                <a:gd name="T0" fmla="*/ 50 w 120"/>
                <a:gd name="T1" fmla="*/ 0 h 107"/>
                <a:gd name="T2" fmla="*/ 50 w 120"/>
                <a:gd name="T3" fmla="*/ 0 h 107"/>
                <a:gd name="T4" fmla="*/ 100 w 120"/>
                <a:gd name="T5" fmla="*/ 41 h 107"/>
                <a:gd name="T6" fmla="*/ 50 w 120"/>
                <a:gd name="T7" fmla="*/ 81 h 107"/>
                <a:gd name="T8" fmla="*/ 42 w 120"/>
                <a:gd name="T9" fmla="*/ 81 h 107"/>
                <a:gd name="T10" fmla="*/ 7 w 120"/>
                <a:gd name="T11" fmla="*/ 93 h 107"/>
                <a:gd name="T12" fmla="*/ 7 w 120"/>
                <a:gd name="T13" fmla="*/ 91 h 107"/>
                <a:gd name="T14" fmla="*/ 19 w 120"/>
                <a:gd name="T15" fmla="*/ 75 h 107"/>
                <a:gd name="T16" fmla="*/ 19 w 120"/>
                <a:gd name="T17" fmla="*/ 72 h 107"/>
                <a:gd name="T18" fmla="*/ 0 w 120"/>
                <a:gd name="T19" fmla="*/ 41 h 107"/>
                <a:gd name="T20" fmla="*/ 50 w 120"/>
                <a:gd name="T21" fmla="*/ 0 h 107"/>
                <a:gd name="T22" fmla="*/ 104 w 120"/>
                <a:gd name="T23" fmla="*/ 91 h 107"/>
                <a:gd name="T24" fmla="*/ 113 w 120"/>
                <a:gd name="T25" fmla="*/ 104 h 107"/>
                <a:gd name="T26" fmla="*/ 113 w 120"/>
                <a:gd name="T27" fmla="*/ 107 h 107"/>
                <a:gd name="T28" fmla="*/ 83 w 120"/>
                <a:gd name="T29" fmla="*/ 96 h 107"/>
                <a:gd name="T30" fmla="*/ 77 w 120"/>
                <a:gd name="T31" fmla="*/ 96 h 107"/>
                <a:gd name="T32" fmla="*/ 50 w 120"/>
                <a:gd name="T33" fmla="*/ 89 h 107"/>
                <a:gd name="T34" fmla="*/ 90 w 120"/>
                <a:gd name="T35" fmla="*/ 75 h 107"/>
                <a:gd name="T36" fmla="*/ 103 w 120"/>
                <a:gd name="T37" fmla="*/ 60 h 107"/>
                <a:gd name="T38" fmla="*/ 108 w 120"/>
                <a:gd name="T39" fmla="*/ 41 h 107"/>
                <a:gd name="T40" fmla="*/ 108 w 120"/>
                <a:gd name="T41" fmla="*/ 37 h 107"/>
                <a:gd name="T42" fmla="*/ 120 w 120"/>
                <a:gd name="T43" fmla="*/ 62 h 107"/>
                <a:gd name="T44" fmla="*/ 104 w 120"/>
                <a:gd name="T45" fmla="*/ 88 h 107"/>
                <a:gd name="T46" fmla="*/ 104 w 120"/>
                <a:gd name="T47" fmla="*/ 9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0" h="107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78" y="0"/>
                    <a:pt x="100" y="18"/>
                    <a:pt x="100" y="41"/>
                  </a:cubicBezTo>
                  <a:cubicBezTo>
                    <a:pt x="100" y="63"/>
                    <a:pt x="78" y="81"/>
                    <a:pt x="50" y="81"/>
                  </a:cubicBezTo>
                  <a:cubicBezTo>
                    <a:pt x="47" y="81"/>
                    <a:pt x="45" y="81"/>
                    <a:pt x="42" y="81"/>
                  </a:cubicBezTo>
                  <a:cubicBezTo>
                    <a:pt x="32" y="91"/>
                    <a:pt x="19" y="93"/>
                    <a:pt x="7" y="93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14" y="87"/>
                    <a:pt x="19" y="82"/>
                    <a:pt x="19" y="75"/>
                  </a:cubicBezTo>
                  <a:cubicBezTo>
                    <a:pt x="19" y="74"/>
                    <a:pt x="19" y="73"/>
                    <a:pt x="19" y="72"/>
                  </a:cubicBezTo>
                  <a:cubicBezTo>
                    <a:pt x="8" y="65"/>
                    <a:pt x="0" y="53"/>
                    <a:pt x="0" y="41"/>
                  </a:cubicBezTo>
                  <a:cubicBezTo>
                    <a:pt x="0" y="18"/>
                    <a:pt x="23" y="0"/>
                    <a:pt x="50" y="0"/>
                  </a:cubicBezTo>
                  <a:close/>
                  <a:moveTo>
                    <a:pt x="104" y="91"/>
                  </a:moveTo>
                  <a:cubicBezTo>
                    <a:pt x="104" y="97"/>
                    <a:pt x="107" y="102"/>
                    <a:pt x="113" y="104"/>
                  </a:cubicBezTo>
                  <a:cubicBezTo>
                    <a:pt x="113" y="107"/>
                    <a:pt x="113" y="107"/>
                    <a:pt x="113" y="107"/>
                  </a:cubicBezTo>
                  <a:cubicBezTo>
                    <a:pt x="102" y="106"/>
                    <a:pt x="93" y="105"/>
                    <a:pt x="83" y="96"/>
                  </a:cubicBezTo>
                  <a:cubicBezTo>
                    <a:pt x="81" y="96"/>
                    <a:pt x="79" y="96"/>
                    <a:pt x="77" y="96"/>
                  </a:cubicBezTo>
                  <a:cubicBezTo>
                    <a:pt x="67" y="96"/>
                    <a:pt x="58" y="93"/>
                    <a:pt x="50" y="89"/>
                  </a:cubicBezTo>
                  <a:cubicBezTo>
                    <a:pt x="65" y="89"/>
                    <a:pt x="79" y="84"/>
                    <a:pt x="90" y="75"/>
                  </a:cubicBezTo>
                  <a:cubicBezTo>
                    <a:pt x="96" y="71"/>
                    <a:pt x="100" y="66"/>
                    <a:pt x="103" y="60"/>
                  </a:cubicBezTo>
                  <a:cubicBezTo>
                    <a:pt x="106" y="54"/>
                    <a:pt x="108" y="47"/>
                    <a:pt x="108" y="41"/>
                  </a:cubicBezTo>
                  <a:cubicBezTo>
                    <a:pt x="108" y="40"/>
                    <a:pt x="108" y="39"/>
                    <a:pt x="108" y="37"/>
                  </a:cubicBezTo>
                  <a:cubicBezTo>
                    <a:pt x="115" y="44"/>
                    <a:pt x="120" y="52"/>
                    <a:pt x="120" y="62"/>
                  </a:cubicBezTo>
                  <a:cubicBezTo>
                    <a:pt x="120" y="72"/>
                    <a:pt x="114" y="82"/>
                    <a:pt x="104" y="88"/>
                  </a:cubicBezTo>
                  <a:cubicBezTo>
                    <a:pt x="104" y="89"/>
                    <a:pt x="104" y="90"/>
                    <a:pt x="104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9" name="Freeform 131"/>
            <p:cNvSpPr>
              <a:spLocks noEditPoints="1"/>
            </p:cNvSpPr>
            <p:nvPr/>
          </p:nvSpPr>
          <p:spPr bwMode="auto">
            <a:xfrm>
              <a:off x="9325699" y="2209525"/>
              <a:ext cx="253973" cy="252505"/>
            </a:xfrm>
            <a:custGeom>
              <a:avLst/>
              <a:gdLst>
                <a:gd name="T0" fmla="*/ 20 w 106"/>
                <a:gd name="T1" fmla="*/ 53 h 105"/>
                <a:gd name="T2" fmla="*/ 20 w 106"/>
                <a:gd name="T3" fmla="*/ 49 h 105"/>
                <a:gd name="T4" fmla="*/ 1 w 106"/>
                <a:gd name="T5" fmla="*/ 43 h 105"/>
                <a:gd name="T6" fmla="*/ 0 w 106"/>
                <a:gd name="T7" fmla="*/ 53 h 105"/>
                <a:gd name="T8" fmla="*/ 17 w 106"/>
                <a:gd name="T9" fmla="*/ 91 h 105"/>
                <a:gd name="T10" fmla="*/ 29 w 106"/>
                <a:gd name="T11" fmla="*/ 75 h 105"/>
                <a:gd name="T12" fmla="*/ 20 w 106"/>
                <a:gd name="T13" fmla="*/ 53 h 105"/>
                <a:gd name="T14" fmla="*/ 86 w 106"/>
                <a:gd name="T15" fmla="*/ 53 h 105"/>
                <a:gd name="T16" fmla="*/ 77 w 106"/>
                <a:gd name="T17" fmla="*/ 75 h 105"/>
                <a:gd name="T18" fmla="*/ 89 w 106"/>
                <a:gd name="T19" fmla="*/ 91 h 105"/>
                <a:gd name="T20" fmla="*/ 106 w 106"/>
                <a:gd name="T21" fmla="*/ 53 h 105"/>
                <a:gd name="T22" fmla="*/ 105 w 106"/>
                <a:gd name="T23" fmla="*/ 43 h 105"/>
                <a:gd name="T24" fmla="*/ 86 w 106"/>
                <a:gd name="T25" fmla="*/ 49 h 105"/>
                <a:gd name="T26" fmla="*/ 86 w 106"/>
                <a:gd name="T27" fmla="*/ 53 h 105"/>
                <a:gd name="T28" fmla="*/ 59 w 106"/>
                <a:gd name="T29" fmla="*/ 20 h 105"/>
                <a:gd name="T30" fmla="*/ 82 w 106"/>
                <a:gd name="T31" fmla="*/ 36 h 105"/>
                <a:gd name="T32" fmla="*/ 101 w 106"/>
                <a:gd name="T33" fmla="*/ 30 h 105"/>
                <a:gd name="T34" fmla="*/ 59 w 106"/>
                <a:gd name="T35" fmla="*/ 0 h 105"/>
                <a:gd name="T36" fmla="*/ 59 w 106"/>
                <a:gd name="T37" fmla="*/ 20 h 105"/>
                <a:gd name="T38" fmla="*/ 24 w 106"/>
                <a:gd name="T39" fmla="*/ 36 h 105"/>
                <a:gd name="T40" fmla="*/ 46 w 106"/>
                <a:gd name="T41" fmla="*/ 20 h 105"/>
                <a:gd name="T42" fmla="*/ 46 w 106"/>
                <a:gd name="T43" fmla="*/ 0 h 105"/>
                <a:gd name="T44" fmla="*/ 5 w 106"/>
                <a:gd name="T45" fmla="*/ 30 h 105"/>
                <a:gd name="T46" fmla="*/ 24 w 106"/>
                <a:gd name="T47" fmla="*/ 36 h 105"/>
                <a:gd name="T48" fmla="*/ 67 w 106"/>
                <a:gd name="T49" fmla="*/ 83 h 105"/>
                <a:gd name="T50" fmla="*/ 53 w 106"/>
                <a:gd name="T51" fmla="*/ 85 h 105"/>
                <a:gd name="T52" fmla="*/ 39 w 106"/>
                <a:gd name="T53" fmla="*/ 83 h 105"/>
                <a:gd name="T54" fmla="*/ 28 w 106"/>
                <a:gd name="T55" fmla="*/ 99 h 105"/>
                <a:gd name="T56" fmla="*/ 53 w 106"/>
                <a:gd name="T57" fmla="*/ 105 h 105"/>
                <a:gd name="T58" fmla="*/ 78 w 106"/>
                <a:gd name="T59" fmla="*/ 99 h 105"/>
                <a:gd name="T60" fmla="*/ 67 w 106"/>
                <a:gd name="T61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5" h="105">
                  <a:moveTo>
                    <a:pt x="20" y="53"/>
                  </a:moveTo>
                  <a:cubicBezTo>
                    <a:pt x="20" y="51"/>
                    <a:pt x="20" y="50"/>
                    <a:pt x="20" y="49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6"/>
                    <a:pt x="0" y="49"/>
                    <a:pt x="0" y="53"/>
                  </a:cubicBezTo>
                  <a:cubicBezTo>
                    <a:pt x="0" y="68"/>
                    <a:pt x="7" y="81"/>
                    <a:pt x="17" y="91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3" y="69"/>
                    <a:pt x="20" y="61"/>
                    <a:pt x="20" y="53"/>
                  </a:cubicBezTo>
                  <a:close/>
                  <a:moveTo>
                    <a:pt x="86" y="53"/>
                  </a:moveTo>
                  <a:cubicBezTo>
                    <a:pt x="86" y="61"/>
                    <a:pt x="83" y="69"/>
                    <a:pt x="77" y="7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9" y="81"/>
                    <a:pt x="106" y="68"/>
                    <a:pt x="106" y="53"/>
                  </a:cubicBezTo>
                  <a:cubicBezTo>
                    <a:pt x="106" y="49"/>
                    <a:pt x="105" y="46"/>
                    <a:pt x="105" y="43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50"/>
                    <a:pt x="86" y="51"/>
                    <a:pt x="86" y="53"/>
                  </a:cubicBezTo>
                  <a:close/>
                  <a:moveTo>
                    <a:pt x="59" y="20"/>
                  </a:moveTo>
                  <a:cubicBezTo>
                    <a:pt x="69" y="22"/>
                    <a:pt x="77" y="28"/>
                    <a:pt x="82" y="36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93" y="14"/>
                    <a:pt x="78" y="3"/>
                    <a:pt x="59" y="0"/>
                  </a:cubicBezTo>
                  <a:lnTo>
                    <a:pt x="59" y="20"/>
                  </a:lnTo>
                  <a:close/>
                  <a:moveTo>
                    <a:pt x="24" y="36"/>
                  </a:moveTo>
                  <a:cubicBezTo>
                    <a:pt x="29" y="28"/>
                    <a:pt x="37" y="22"/>
                    <a:pt x="46" y="2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8" y="3"/>
                    <a:pt x="13" y="14"/>
                    <a:pt x="5" y="30"/>
                  </a:cubicBezTo>
                  <a:lnTo>
                    <a:pt x="24" y="36"/>
                  </a:lnTo>
                  <a:close/>
                  <a:moveTo>
                    <a:pt x="67" y="83"/>
                  </a:moveTo>
                  <a:cubicBezTo>
                    <a:pt x="62" y="84"/>
                    <a:pt x="58" y="85"/>
                    <a:pt x="53" y="85"/>
                  </a:cubicBezTo>
                  <a:cubicBezTo>
                    <a:pt x="48" y="85"/>
                    <a:pt x="43" y="84"/>
                    <a:pt x="39" y="83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35" y="103"/>
                    <a:pt x="44" y="105"/>
                    <a:pt x="53" y="105"/>
                  </a:cubicBezTo>
                  <a:cubicBezTo>
                    <a:pt x="62" y="105"/>
                    <a:pt x="71" y="103"/>
                    <a:pt x="78" y="99"/>
                  </a:cubicBezTo>
                  <a:lnTo>
                    <a:pt x="67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132"/>
            <p:cNvSpPr>
              <a:spLocks noEditPoints="1"/>
            </p:cNvSpPr>
            <p:nvPr/>
          </p:nvSpPr>
          <p:spPr bwMode="auto">
            <a:xfrm>
              <a:off x="9341847" y="2514881"/>
              <a:ext cx="237824" cy="251037"/>
            </a:xfrm>
            <a:custGeom>
              <a:avLst/>
              <a:gdLst>
                <a:gd name="T0" fmla="*/ 75 w 162"/>
                <a:gd name="T1" fmla="*/ 65 h 171"/>
                <a:gd name="T2" fmla="*/ 54 w 162"/>
                <a:gd name="T3" fmla="*/ 86 h 171"/>
                <a:gd name="T4" fmla="*/ 87 w 162"/>
                <a:gd name="T5" fmla="*/ 65 h 171"/>
                <a:gd name="T6" fmla="*/ 108 w 162"/>
                <a:gd name="T7" fmla="*/ 86 h 171"/>
                <a:gd name="T8" fmla="*/ 87 w 162"/>
                <a:gd name="T9" fmla="*/ 65 h 171"/>
                <a:gd name="T10" fmla="*/ 139 w 162"/>
                <a:gd name="T11" fmla="*/ 65 h 171"/>
                <a:gd name="T12" fmla="*/ 118 w 162"/>
                <a:gd name="T13" fmla="*/ 86 h 171"/>
                <a:gd name="T14" fmla="*/ 21 w 162"/>
                <a:gd name="T15" fmla="*/ 129 h 171"/>
                <a:gd name="T16" fmla="*/ 43 w 162"/>
                <a:gd name="T17" fmla="*/ 150 h 171"/>
                <a:gd name="T18" fmla="*/ 21 w 162"/>
                <a:gd name="T19" fmla="*/ 129 h 171"/>
                <a:gd name="T20" fmla="*/ 75 w 162"/>
                <a:gd name="T21" fmla="*/ 129 h 171"/>
                <a:gd name="T22" fmla="*/ 54 w 162"/>
                <a:gd name="T23" fmla="*/ 150 h 171"/>
                <a:gd name="T24" fmla="*/ 87 w 162"/>
                <a:gd name="T25" fmla="*/ 129 h 171"/>
                <a:gd name="T26" fmla="*/ 108 w 162"/>
                <a:gd name="T27" fmla="*/ 150 h 171"/>
                <a:gd name="T28" fmla="*/ 87 w 162"/>
                <a:gd name="T29" fmla="*/ 129 h 171"/>
                <a:gd name="T30" fmla="*/ 75 w 162"/>
                <a:gd name="T31" fmla="*/ 96 h 171"/>
                <a:gd name="T32" fmla="*/ 54 w 162"/>
                <a:gd name="T33" fmla="*/ 117 h 171"/>
                <a:gd name="T34" fmla="*/ 87 w 162"/>
                <a:gd name="T35" fmla="*/ 96 h 171"/>
                <a:gd name="T36" fmla="*/ 108 w 162"/>
                <a:gd name="T37" fmla="*/ 117 h 171"/>
                <a:gd name="T38" fmla="*/ 87 w 162"/>
                <a:gd name="T39" fmla="*/ 96 h 171"/>
                <a:gd name="T40" fmla="*/ 139 w 162"/>
                <a:gd name="T41" fmla="*/ 96 h 171"/>
                <a:gd name="T42" fmla="*/ 118 w 162"/>
                <a:gd name="T43" fmla="*/ 117 h 171"/>
                <a:gd name="T44" fmla="*/ 21 w 162"/>
                <a:gd name="T45" fmla="*/ 96 h 171"/>
                <a:gd name="T46" fmla="*/ 43 w 162"/>
                <a:gd name="T47" fmla="*/ 117 h 171"/>
                <a:gd name="T48" fmla="*/ 21 w 162"/>
                <a:gd name="T49" fmla="*/ 96 h 171"/>
                <a:gd name="T50" fmla="*/ 139 w 162"/>
                <a:gd name="T51" fmla="*/ 11 h 171"/>
                <a:gd name="T52" fmla="*/ 118 w 162"/>
                <a:gd name="T53" fmla="*/ 0 h 171"/>
                <a:gd name="T54" fmla="*/ 43 w 162"/>
                <a:gd name="T55" fmla="*/ 11 h 171"/>
                <a:gd name="T56" fmla="*/ 21 w 162"/>
                <a:gd name="T57" fmla="*/ 0 h 171"/>
                <a:gd name="T58" fmla="*/ 0 w 162"/>
                <a:gd name="T59" fmla="*/ 171 h 171"/>
                <a:gd name="T60" fmla="*/ 162 w 162"/>
                <a:gd name="T61" fmla="*/ 0 h 171"/>
                <a:gd name="T62" fmla="*/ 150 w 162"/>
                <a:gd name="T63" fmla="*/ 161 h 171"/>
                <a:gd name="T64" fmla="*/ 11 w 162"/>
                <a:gd name="T65" fmla="*/ 44 h 171"/>
                <a:gd name="T66" fmla="*/ 150 w 162"/>
                <a:gd name="T67" fmla="*/ 16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2" h="171">
                  <a:moveTo>
                    <a:pt x="54" y="65"/>
                  </a:moveTo>
                  <a:lnTo>
                    <a:pt x="75" y="65"/>
                  </a:lnTo>
                  <a:lnTo>
                    <a:pt x="75" y="86"/>
                  </a:lnTo>
                  <a:lnTo>
                    <a:pt x="54" y="86"/>
                  </a:lnTo>
                  <a:lnTo>
                    <a:pt x="54" y="65"/>
                  </a:lnTo>
                  <a:close/>
                  <a:moveTo>
                    <a:pt x="87" y="65"/>
                  </a:moveTo>
                  <a:lnTo>
                    <a:pt x="108" y="65"/>
                  </a:lnTo>
                  <a:lnTo>
                    <a:pt x="108" y="86"/>
                  </a:lnTo>
                  <a:lnTo>
                    <a:pt x="87" y="86"/>
                  </a:lnTo>
                  <a:lnTo>
                    <a:pt x="87" y="65"/>
                  </a:lnTo>
                  <a:close/>
                  <a:moveTo>
                    <a:pt x="118" y="65"/>
                  </a:moveTo>
                  <a:lnTo>
                    <a:pt x="139" y="65"/>
                  </a:lnTo>
                  <a:lnTo>
                    <a:pt x="139" y="86"/>
                  </a:lnTo>
                  <a:lnTo>
                    <a:pt x="118" y="86"/>
                  </a:lnTo>
                  <a:lnTo>
                    <a:pt x="118" y="65"/>
                  </a:lnTo>
                  <a:close/>
                  <a:moveTo>
                    <a:pt x="21" y="129"/>
                  </a:moveTo>
                  <a:lnTo>
                    <a:pt x="43" y="129"/>
                  </a:lnTo>
                  <a:lnTo>
                    <a:pt x="43" y="150"/>
                  </a:lnTo>
                  <a:lnTo>
                    <a:pt x="21" y="150"/>
                  </a:lnTo>
                  <a:lnTo>
                    <a:pt x="21" y="129"/>
                  </a:lnTo>
                  <a:close/>
                  <a:moveTo>
                    <a:pt x="54" y="129"/>
                  </a:moveTo>
                  <a:lnTo>
                    <a:pt x="75" y="129"/>
                  </a:lnTo>
                  <a:lnTo>
                    <a:pt x="75" y="150"/>
                  </a:lnTo>
                  <a:lnTo>
                    <a:pt x="54" y="150"/>
                  </a:lnTo>
                  <a:lnTo>
                    <a:pt x="54" y="129"/>
                  </a:lnTo>
                  <a:close/>
                  <a:moveTo>
                    <a:pt x="87" y="129"/>
                  </a:moveTo>
                  <a:lnTo>
                    <a:pt x="108" y="129"/>
                  </a:lnTo>
                  <a:lnTo>
                    <a:pt x="108" y="150"/>
                  </a:lnTo>
                  <a:lnTo>
                    <a:pt x="87" y="150"/>
                  </a:lnTo>
                  <a:lnTo>
                    <a:pt x="87" y="129"/>
                  </a:lnTo>
                  <a:close/>
                  <a:moveTo>
                    <a:pt x="54" y="96"/>
                  </a:moveTo>
                  <a:lnTo>
                    <a:pt x="75" y="96"/>
                  </a:lnTo>
                  <a:lnTo>
                    <a:pt x="75" y="117"/>
                  </a:lnTo>
                  <a:lnTo>
                    <a:pt x="54" y="117"/>
                  </a:lnTo>
                  <a:lnTo>
                    <a:pt x="54" y="96"/>
                  </a:lnTo>
                  <a:close/>
                  <a:moveTo>
                    <a:pt x="87" y="96"/>
                  </a:moveTo>
                  <a:lnTo>
                    <a:pt x="108" y="96"/>
                  </a:lnTo>
                  <a:lnTo>
                    <a:pt x="108" y="117"/>
                  </a:lnTo>
                  <a:lnTo>
                    <a:pt x="87" y="117"/>
                  </a:lnTo>
                  <a:lnTo>
                    <a:pt x="87" y="96"/>
                  </a:lnTo>
                  <a:close/>
                  <a:moveTo>
                    <a:pt x="118" y="96"/>
                  </a:moveTo>
                  <a:lnTo>
                    <a:pt x="139" y="96"/>
                  </a:lnTo>
                  <a:lnTo>
                    <a:pt x="139" y="117"/>
                  </a:lnTo>
                  <a:lnTo>
                    <a:pt x="118" y="117"/>
                  </a:lnTo>
                  <a:lnTo>
                    <a:pt x="118" y="96"/>
                  </a:lnTo>
                  <a:close/>
                  <a:moveTo>
                    <a:pt x="21" y="96"/>
                  </a:moveTo>
                  <a:lnTo>
                    <a:pt x="43" y="96"/>
                  </a:lnTo>
                  <a:lnTo>
                    <a:pt x="43" y="117"/>
                  </a:lnTo>
                  <a:lnTo>
                    <a:pt x="21" y="117"/>
                  </a:lnTo>
                  <a:lnTo>
                    <a:pt x="21" y="96"/>
                  </a:lnTo>
                  <a:close/>
                  <a:moveTo>
                    <a:pt x="139" y="0"/>
                  </a:moveTo>
                  <a:lnTo>
                    <a:pt x="139" y="11"/>
                  </a:lnTo>
                  <a:lnTo>
                    <a:pt x="118" y="11"/>
                  </a:lnTo>
                  <a:lnTo>
                    <a:pt x="118" y="0"/>
                  </a:lnTo>
                  <a:lnTo>
                    <a:pt x="43" y="0"/>
                  </a:lnTo>
                  <a:lnTo>
                    <a:pt x="43" y="11"/>
                  </a:lnTo>
                  <a:lnTo>
                    <a:pt x="21" y="1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71"/>
                  </a:lnTo>
                  <a:lnTo>
                    <a:pt x="162" y="171"/>
                  </a:lnTo>
                  <a:lnTo>
                    <a:pt x="162" y="0"/>
                  </a:lnTo>
                  <a:lnTo>
                    <a:pt x="139" y="0"/>
                  </a:lnTo>
                  <a:close/>
                  <a:moveTo>
                    <a:pt x="150" y="161"/>
                  </a:moveTo>
                  <a:lnTo>
                    <a:pt x="11" y="161"/>
                  </a:lnTo>
                  <a:lnTo>
                    <a:pt x="11" y="44"/>
                  </a:lnTo>
                  <a:lnTo>
                    <a:pt x="150" y="44"/>
                  </a:lnTo>
                  <a:lnTo>
                    <a:pt x="150" y="1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1" name="Freeform 133"/>
            <p:cNvSpPr>
              <a:spLocks noEditPoints="1"/>
            </p:cNvSpPr>
            <p:nvPr/>
          </p:nvSpPr>
          <p:spPr bwMode="auto">
            <a:xfrm>
              <a:off x="9719137" y="3676109"/>
              <a:ext cx="201124" cy="201122"/>
            </a:xfrm>
            <a:custGeom>
              <a:avLst/>
              <a:gdLst>
                <a:gd name="T0" fmla="*/ 42 w 84"/>
                <a:gd name="T1" fmla="*/ 0 h 84"/>
                <a:gd name="T2" fmla="*/ 0 w 84"/>
                <a:gd name="T3" fmla="*/ 42 h 84"/>
                <a:gd name="T4" fmla="*/ 42 w 84"/>
                <a:gd name="T5" fmla="*/ 84 h 84"/>
                <a:gd name="T6" fmla="*/ 84 w 84"/>
                <a:gd name="T7" fmla="*/ 42 h 84"/>
                <a:gd name="T8" fmla="*/ 42 w 84"/>
                <a:gd name="T9" fmla="*/ 0 h 84"/>
                <a:gd name="T10" fmla="*/ 42 w 84"/>
                <a:gd name="T11" fmla="*/ 76 h 84"/>
                <a:gd name="T12" fmla="*/ 8 w 84"/>
                <a:gd name="T13" fmla="*/ 42 h 84"/>
                <a:gd name="T14" fmla="*/ 42 w 84"/>
                <a:gd name="T15" fmla="*/ 8 h 84"/>
                <a:gd name="T16" fmla="*/ 76 w 84"/>
                <a:gd name="T17" fmla="*/ 42 h 84"/>
                <a:gd name="T18" fmla="*/ 42 w 84"/>
                <a:gd name="T19" fmla="*/ 76 h 84"/>
                <a:gd name="T20" fmla="*/ 26 w 84"/>
                <a:gd name="T21" fmla="*/ 26 h 84"/>
                <a:gd name="T22" fmla="*/ 58 w 84"/>
                <a:gd name="T23" fmla="*/ 26 h 84"/>
                <a:gd name="T24" fmla="*/ 58 w 84"/>
                <a:gd name="T25" fmla="*/ 58 h 84"/>
                <a:gd name="T26" fmla="*/ 26 w 84"/>
                <a:gd name="T27" fmla="*/ 58 h 84"/>
                <a:gd name="T28" fmla="*/ 26 w 84"/>
                <a:gd name="T29" fmla="*/ 2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4"/>
                    <a:pt x="42" y="84"/>
                  </a:cubicBezTo>
                  <a:cubicBezTo>
                    <a:pt x="65" y="84"/>
                    <a:pt x="84" y="65"/>
                    <a:pt x="84" y="42"/>
                  </a:cubicBezTo>
                  <a:cubicBezTo>
                    <a:pt x="84" y="19"/>
                    <a:pt x="65" y="0"/>
                    <a:pt x="42" y="0"/>
                  </a:cubicBezTo>
                  <a:close/>
                  <a:moveTo>
                    <a:pt x="42" y="76"/>
                  </a:moveTo>
                  <a:cubicBezTo>
                    <a:pt x="23" y="76"/>
                    <a:pt x="8" y="61"/>
                    <a:pt x="8" y="42"/>
                  </a:cubicBezTo>
                  <a:cubicBezTo>
                    <a:pt x="8" y="23"/>
                    <a:pt x="23" y="8"/>
                    <a:pt x="42" y="8"/>
                  </a:cubicBezTo>
                  <a:cubicBezTo>
                    <a:pt x="61" y="8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lose/>
                  <a:moveTo>
                    <a:pt x="26" y="26"/>
                  </a:moveTo>
                  <a:cubicBezTo>
                    <a:pt x="58" y="26"/>
                    <a:pt x="58" y="26"/>
                    <a:pt x="58" y="26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26" y="58"/>
                    <a:pt x="26" y="58"/>
                    <a:pt x="26" y="58"/>
                  </a:cubicBezTo>
                  <a:lnTo>
                    <a:pt x="2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2" name="Freeform 134"/>
            <p:cNvSpPr>
              <a:spLocks noEditPoints="1"/>
            </p:cNvSpPr>
            <p:nvPr/>
          </p:nvSpPr>
          <p:spPr bwMode="auto">
            <a:xfrm>
              <a:off x="9425526" y="3646749"/>
              <a:ext cx="350865" cy="350864"/>
            </a:xfrm>
            <a:custGeom>
              <a:avLst/>
              <a:gdLst>
                <a:gd name="T0" fmla="*/ 140 w 146"/>
                <a:gd name="T1" fmla="*/ 123 h 146"/>
                <a:gd name="T2" fmla="*/ 106 w 146"/>
                <a:gd name="T3" fmla="*/ 94 h 146"/>
                <a:gd name="T4" fmla="*/ 96 w 146"/>
                <a:gd name="T5" fmla="*/ 89 h 146"/>
                <a:gd name="T6" fmla="*/ 109 w 146"/>
                <a:gd name="T7" fmla="*/ 54 h 146"/>
                <a:gd name="T8" fmla="*/ 54 w 146"/>
                <a:gd name="T9" fmla="*/ 0 h 146"/>
                <a:gd name="T10" fmla="*/ 0 w 146"/>
                <a:gd name="T11" fmla="*/ 54 h 146"/>
                <a:gd name="T12" fmla="*/ 54 w 146"/>
                <a:gd name="T13" fmla="*/ 108 h 146"/>
                <a:gd name="T14" fmla="*/ 90 w 146"/>
                <a:gd name="T15" fmla="*/ 95 h 146"/>
                <a:gd name="T16" fmla="*/ 94 w 146"/>
                <a:gd name="T17" fmla="*/ 106 h 146"/>
                <a:gd name="T18" fmla="*/ 123 w 146"/>
                <a:gd name="T19" fmla="*/ 140 h 146"/>
                <a:gd name="T20" fmla="*/ 141 w 146"/>
                <a:gd name="T21" fmla="*/ 141 h 146"/>
                <a:gd name="T22" fmla="*/ 140 w 146"/>
                <a:gd name="T23" fmla="*/ 123 h 146"/>
                <a:gd name="T24" fmla="*/ 54 w 146"/>
                <a:gd name="T25" fmla="*/ 90 h 146"/>
                <a:gd name="T26" fmla="*/ 18 w 146"/>
                <a:gd name="T27" fmla="*/ 54 h 146"/>
                <a:gd name="T28" fmla="*/ 54 w 146"/>
                <a:gd name="T29" fmla="*/ 18 h 146"/>
                <a:gd name="T30" fmla="*/ 91 w 146"/>
                <a:gd name="T31" fmla="*/ 54 h 146"/>
                <a:gd name="T32" fmla="*/ 54 w 146"/>
                <a:gd name="T33" fmla="*/ 90 h 146"/>
                <a:gd name="T34" fmla="*/ 63 w 146"/>
                <a:gd name="T35" fmla="*/ 27 h 146"/>
                <a:gd name="T36" fmla="*/ 45 w 146"/>
                <a:gd name="T37" fmla="*/ 27 h 146"/>
                <a:gd name="T38" fmla="*/ 45 w 146"/>
                <a:gd name="T39" fmla="*/ 45 h 146"/>
                <a:gd name="T40" fmla="*/ 27 w 146"/>
                <a:gd name="T41" fmla="*/ 45 h 146"/>
                <a:gd name="T42" fmla="*/ 27 w 146"/>
                <a:gd name="T43" fmla="*/ 63 h 146"/>
                <a:gd name="T44" fmla="*/ 45 w 146"/>
                <a:gd name="T45" fmla="*/ 63 h 146"/>
                <a:gd name="T46" fmla="*/ 45 w 146"/>
                <a:gd name="T47" fmla="*/ 81 h 146"/>
                <a:gd name="T48" fmla="*/ 63 w 146"/>
                <a:gd name="T49" fmla="*/ 81 h 146"/>
                <a:gd name="T50" fmla="*/ 63 w 146"/>
                <a:gd name="T51" fmla="*/ 63 h 146"/>
                <a:gd name="T52" fmla="*/ 81 w 146"/>
                <a:gd name="T53" fmla="*/ 63 h 146"/>
                <a:gd name="T54" fmla="*/ 81 w 146"/>
                <a:gd name="T55" fmla="*/ 45 h 146"/>
                <a:gd name="T56" fmla="*/ 63 w 146"/>
                <a:gd name="T57" fmla="*/ 45 h 146"/>
                <a:gd name="T58" fmla="*/ 63 w 146"/>
                <a:gd name="T59" fmla="*/ 2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6" h="146">
                  <a:moveTo>
                    <a:pt x="140" y="123"/>
                  </a:moveTo>
                  <a:cubicBezTo>
                    <a:pt x="106" y="94"/>
                    <a:pt x="106" y="94"/>
                    <a:pt x="106" y="94"/>
                  </a:cubicBezTo>
                  <a:cubicBezTo>
                    <a:pt x="103" y="91"/>
                    <a:pt x="99" y="89"/>
                    <a:pt x="96" y="89"/>
                  </a:cubicBezTo>
                  <a:cubicBezTo>
                    <a:pt x="104" y="80"/>
                    <a:pt x="109" y="67"/>
                    <a:pt x="109" y="54"/>
                  </a:cubicBezTo>
                  <a:cubicBezTo>
                    <a:pt x="109" y="24"/>
                    <a:pt x="8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8"/>
                    <a:pt x="54" y="108"/>
                  </a:cubicBezTo>
                  <a:cubicBezTo>
                    <a:pt x="68" y="108"/>
                    <a:pt x="80" y="103"/>
                    <a:pt x="90" y="95"/>
                  </a:cubicBezTo>
                  <a:cubicBezTo>
                    <a:pt x="89" y="98"/>
                    <a:pt x="91" y="102"/>
                    <a:pt x="94" y="106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8" y="146"/>
                    <a:pt x="136" y="146"/>
                    <a:pt x="141" y="141"/>
                  </a:cubicBezTo>
                  <a:cubicBezTo>
                    <a:pt x="146" y="136"/>
                    <a:pt x="146" y="128"/>
                    <a:pt x="140" y="123"/>
                  </a:cubicBezTo>
                  <a:close/>
                  <a:moveTo>
                    <a:pt x="54" y="90"/>
                  </a:moveTo>
                  <a:cubicBezTo>
                    <a:pt x="34" y="90"/>
                    <a:pt x="18" y="74"/>
                    <a:pt x="18" y="54"/>
                  </a:cubicBezTo>
                  <a:cubicBezTo>
                    <a:pt x="18" y="34"/>
                    <a:pt x="34" y="18"/>
                    <a:pt x="54" y="18"/>
                  </a:cubicBezTo>
                  <a:cubicBezTo>
                    <a:pt x="74" y="18"/>
                    <a:pt x="91" y="34"/>
                    <a:pt x="91" y="54"/>
                  </a:cubicBezTo>
                  <a:cubicBezTo>
                    <a:pt x="91" y="74"/>
                    <a:pt x="74" y="90"/>
                    <a:pt x="54" y="90"/>
                  </a:cubicBezTo>
                  <a:close/>
                  <a:moveTo>
                    <a:pt x="63" y="27"/>
                  </a:moveTo>
                  <a:cubicBezTo>
                    <a:pt x="45" y="27"/>
                    <a:pt x="45" y="27"/>
                    <a:pt x="45" y="27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63" y="45"/>
                    <a:pt x="63" y="45"/>
                    <a:pt x="63" y="45"/>
                  </a:cubicBezTo>
                  <a:lnTo>
                    <a:pt x="63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Freeform 135"/>
            <p:cNvSpPr>
              <a:spLocks noEditPoints="1"/>
            </p:cNvSpPr>
            <p:nvPr/>
          </p:nvSpPr>
          <p:spPr bwMode="auto">
            <a:xfrm>
              <a:off x="9886494" y="4275074"/>
              <a:ext cx="204059" cy="206995"/>
            </a:xfrm>
            <a:custGeom>
              <a:avLst/>
              <a:gdLst>
                <a:gd name="T0" fmla="*/ 16 w 85"/>
                <a:gd name="T1" fmla="*/ 49 h 86"/>
                <a:gd name="T2" fmla="*/ 16 w 85"/>
                <a:gd name="T3" fmla="*/ 86 h 86"/>
                <a:gd name="T4" fmla="*/ 18 w 85"/>
                <a:gd name="T5" fmla="*/ 86 h 86"/>
                <a:gd name="T6" fmla="*/ 21 w 85"/>
                <a:gd name="T7" fmla="*/ 86 h 86"/>
                <a:gd name="T8" fmla="*/ 21 w 85"/>
                <a:gd name="T9" fmla="*/ 49 h 86"/>
                <a:gd name="T10" fmla="*/ 18 w 85"/>
                <a:gd name="T11" fmla="*/ 49 h 86"/>
                <a:gd name="T12" fmla="*/ 16 w 85"/>
                <a:gd name="T13" fmla="*/ 49 h 86"/>
                <a:gd name="T14" fmla="*/ 64 w 85"/>
                <a:gd name="T15" fmla="*/ 49 h 86"/>
                <a:gd name="T16" fmla="*/ 64 w 85"/>
                <a:gd name="T17" fmla="*/ 86 h 86"/>
                <a:gd name="T18" fmla="*/ 67 w 85"/>
                <a:gd name="T19" fmla="*/ 86 h 86"/>
                <a:gd name="T20" fmla="*/ 69 w 85"/>
                <a:gd name="T21" fmla="*/ 86 h 86"/>
                <a:gd name="T22" fmla="*/ 69 w 85"/>
                <a:gd name="T23" fmla="*/ 49 h 86"/>
                <a:gd name="T24" fmla="*/ 67 w 85"/>
                <a:gd name="T25" fmla="*/ 49 h 86"/>
                <a:gd name="T26" fmla="*/ 64 w 85"/>
                <a:gd name="T27" fmla="*/ 49 h 86"/>
                <a:gd name="T28" fmla="*/ 85 w 85"/>
                <a:gd name="T29" fmla="*/ 43 h 86"/>
                <a:gd name="T30" fmla="*/ 42 w 85"/>
                <a:gd name="T31" fmla="*/ 0 h 86"/>
                <a:gd name="T32" fmla="*/ 0 w 85"/>
                <a:gd name="T33" fmla="*/ 43 h 86"/>
                <a:gd name="T34" fmla="*/ 2 w 85"/>
                <a:gd name="T35" fmla="*/ 58 h 86"/>
                <a:gd name="T36" fmla="*/ 0 w 85"/>
                <a:gd name="T37" fmla="*/ 67 h 86"/>
                <a:gd name="T38" fmla="*/ 10 w 85"/>
                <a:gd name="T39" fmla="*/ 84 h 86"/>
                <a:gd name="T40" fmla="*/ 10 w 85"/>
                <a:gd name="T41" fmla="*/ 51 h 86"/>
                <a:gd name="T42" fmla="*/ 6 w 85"/>
                <a:gd name="T43" fmla="*/ 54 h 86"/>
                <a:gd name="T44" fmla="*/ 5 w 85"/>
                <a:gd name="T45" fmla="*/ 46 h 86"/>
                <a:gd name="T46" fmla="*/ 42 w 85"/>
                <a:gd name="T47" fmla="*/ 8 h 86"/>
                <a:gd name="T48" fmla="*/ 80 w 85"/>
                <a:gd name="T49" fmla="*/ 46 h 86"/>
                <a:gd name="T50" fmla="*/ 79 w 85"/>
                <a:gd name="T51" fmla="*/ 54 h 86"/>
                <a:gd name="T52" fmla="*/ 75 w 85"/>
                <a:gd name="T53" fmla="*/ 51 h 86"/>
                <a:gd name="T54" fmla="*/ 75 w 85"/>
                <a:gd name="T55" fmla="*/ 84 h 86"/>
                <a:gd name="T56" fmla="*/ 85 w 85"/>
                <a:gd name="T57" fmla="*/ 67 h 86"/>
                <a:gd name="T58" fmla="*/ 83 w 85"/>
                <a:gd name="T59" fmla="*/ 58 h 86"/>
                <a:gd name="T60" fmla="*/ 85 w 85"/>
                <a:gd name="T61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16" y="49"/>
                  </a:moveTo>
                  <a:cubicBezTo>
                    <a:pt x="16" y="86"/>
                    <a:pt x="16" y="86"/>
                    <a:pt x="16" y="86"/>
                  </a:cubicBezTo>
                  <a:cubicBezTo>
                    <a:pt x="17" y="86"/>
                    <a:pt x="17" y="86"/>
                    <a:pt x="18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7" y="49"/>
                    <a:pt x="17" y="49"/>
                    <a:pt x="16" y="49"/>
                  </a:cubicBezTo>
                  <a:close/>
                  <a:moveTo>
                    <a:pt x="64" y="49"/>
                  </a:moveTo>
                  <a:cubicBezTo>
                    <a:pt x="64" y="86"/>
                    <a:pt x="64" y="86"/>
                    <a:pt x="64" y="8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68" y="86"/>
                    <a:pt x="68" y="86"/>
                    <a:pt x="69" y="86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8" y="49"/>
                    <a:pt x="68" y="49"/>
                    <a:pt x="67" y="49"/>
                  </a:cubicBezTo>
                  <a:lnTo>
                    <a:pt x="64" y="49"/>
                  </a:lnTo>
                  <a:close/>
                  <a:moveTo>
                    <a:pt x="85" y="43"/>
                  </a:moveTo>
                  <a:cubicBezTo>
                    <a:pt x="85" y="20"/>
                    <a:pt x="66" y="0"/>
                    <a:pt x="42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48"/>
                    <a:pt x="0" y="53"/>
                    <a:pt x="2" y="58"/>
                  </a:cubicBezTo>
                  <a:cubicBezTo>
                    <a:pt x="0" y="61"/>
                    <a:pt x="0" y="64"/>
                    <a:pt x="0" y="67"/>
                  </a:cubicBezTo>
                  <a:cubicBezTo>
                    <a:pt x="0" y="75"/>
                    <a:pt x="4" y="81"/>
                    <a:pt x="10" y="84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9" y="51"/>
                    <a:pt x="7" y="52"/>
                    <a:pt x="6" y="54"/>
                  </a:cubicBezTo>
                  <a:cubicBezTo>
                    <a:pt x="5" y="51"/>
                    <a:pt x="5" y="49"/>
                    <a:pt x="5" y="46"/>
                  </a:cubicBezTo>
                  <a:cubicBezTo>
                    <a:pt x="5" y="25"/>
                    <a:pt x="22" y="8"/>
                    <a:pt x="42" y="8"/>
                  </a:cubicBezTo>
                  <a:cubicBezTo>
                    <a:pt x="63" y="8"/>
                    <a:pt x="80" y="25"/>
                    <a:pt x="80" y="46"/>
                  </a:cubicBezTo>
                  <a:cubicBezTo>
                    <a:pt x="80" y="49"/>
                    <a:pt x="80" y="51"/>
                    <a:pt x="79" y="54"/>
                  </a:cubicBezTo>
                  <a:cubicBezTo>
                    <a:pt x="78" y="52"/>
                    <a:pt x="76" y="51"/>
                    <a:pt x="75" y="51"/>
                  </a:cubicBezTo>
                  <a:cubicBezTo>
                    <a:pt x="75" y="84"/>
                    <a:pt x="75" y="84"/>
                    <a:pt x="75" y="84"/>
                  </a:cubicBezTo>
                  <a:cubicBezTo>
                    <a:pt x="81" y="81"/>
                    <a:pt x="85" y="75"/>
                    <a:pt x="85" y="67"/>
                  </a:cubicBezTo>
                  <a:cubicBezTo>
                    <a:pt x="85" y="64"/>
                    <a:pt x="84" y="61"/>
                    <a:pt x="83" y="58"/>
                  </a:cubicBezTo>
                  <a:cubicBezTo>
                    <a:pt x="85" y="53"/>
                    <a:pt x="85" y="48"/>
                    <a:pt x="8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4" name="Freeform 136"/>
            <p:cNvSpPr>
              <a:spLocks noEditPoints="1"/>
            </p:cNvSpPr>
            <p:nvPr/>
          </p:nvSpPr>
          <p:spPr bwMode="auto">
            <a:xfrm>
              <a:off x="9576736" y="4024037"/>
              <a:ext cx="249569" cy="248100"/>
            </a:xfrm>
            <a:custGeom>
              <a:avLst/>
              <a:gdLst>
                <a:gd name="T0" fmla="*/ 52 w 104"/>
                <a:gd name="T1" fmla="*/ 0 h 104"/>
                <a:gd name="T2" fmla="*/ 0 w 104"/>
                <a:gd name="T3" fmla="*/ 52 h 104"/>
                <a:gd name="T4" fmla="*/ 52 w 104"/>
                <a:gd name="T5" fmla="*/ 104 h 104"/>
                <a:gd name="T6" fmla="*/ 104 w 104"/>
                <a:gd name="T7" fmla="*/ 52 h 104"/>
                <a:gd name="T8" fmla="*/ 52 w 104"/>
                <a:gd name="T9" fmla="*/ 0 h 104"/>
                <a:gd name="T10" fmla="*/ 32 w 104"/>
                <a:gd name="T11" fmla="*/ 52 h 104"/>
                <a:gd name="T12" fmla="*/ 52 w 104"/>
                <a:gd name="T13" fmla="*/ 32 h 104"/>
                <a:gd name="T14" fmla="*/ 72 w 104"/>
                <a:gd name="T15" fmla="*/ 52 h 104"/>
                <a:gd name="T16" fmla="*/ 52 w 104"/>
                <a:gd name="T17" fmla="*/ 71 h 104"/>
                <a:gd name="T18" fmla="*/ 32 w 104"/>
                <a:gd name="T19" fmla="*/ 52 h 104"/>
                <a:gd name="T20" fmla="*/ 94 w 104"/>
                <a:gd name="T21" fmla="*/ 69 h 104"/>
                <a:gd name="T22" fmla="*/ 94 w 104"/>
                <a:gd name="T23" fmla="*/ 69 h 104"/>
                <a:gd name="T24" fmla="*/ 76 w 104"/>
                <a:gd name="T25" fmla="*/ 62 h 104"/>
                <a:gd name="T26" fmla="*/ 78 w 104"/>
                <a:gd name="T27" fmla="*/ 52 h 104"/>
                <a:gd name="T28" fmla="*/ 76 w 104"/>
                <a:gd name="T29" fmla="*/ 42 h 104"/>
                <a:gd name="T30" fmla="*/ 89 w 104"/>
                <a:gd name="T31" fmla="*/ 37 h 104"/>
                <a:gd name="T32" fmla="*/ 94 w 104"/>
                <a:gd name="T33" fmla="*/ 34 h 104"/>
                <a:gd name="T34" fmla="*/ 98 w 104"/>
                <a:gd name="T35" fmla="*/ 52 h 104"/>
                <a:gd name="T36" fmla="*/ 94 w 104"/>
                <a:gd name="T37" fmla="*/ 69 h 104"/>
                <a:gd name="T38" fmla="*/ 69 w 104"/>
                <a:gd name="T39" fmla="*/ 10 h 104"/>
                <a:gd name="T40" fmla="*/ 69 w 104"/>
                <a:gd name="T41" fmla="*/ 10 h 104"/>
                <a:gd name="T42" fmla="*/ 69 w 104"/>
                <a:gd name="T43" fmla="*/ 10 h 104"/>
                <a:gd name="T44" fmla="*/ 62 w 104"/>
                <a:gd name="T45" fmla="*/ 28 h 104"/>
                <a:gd name="T46" fmla="*/ 52 w 104"/>
                <a:gd name="T47" fmla="*/ 26 h 104"/>
                <a:gd name="T48" fmla="*/ 42 w 104"/>
                <a:gd name="T49" fmla="*/ 28 h 104"/>
                <a:gd name="T50" fmla="*/ 38 w 104"/>
                <a:gd name="T51" fmla="*/ 19 h 104"/>
                <a:gd name="T52" fmla="*/ 35 w 104"/>
                <a:gd name="T53" fmla="*/ 10 h 104"/>
                <a:gd name="T54" fmla="*/ 52 w 104"/>
                <a:gd name="T55" fmla="*/ 6 h 104"/>
                <a:gd name="T56" fmla="*/ 69 w 104"/>
                <a:gd name="T57" fmla="*/ 10 h 104"/>
                <a:gd name="T58" fmla="*/ 10 w 104"/>
                <a:gd name="T59" fmla="*/ 34 h 104"/>
                <a:gd name="T60" fmla="*/ 19 w 104"/>
                <a:gd name="T61" fmla="*/ 38 h 104"/>
                <a:gd name="T62" fmla="*/ 28 w 104"/>
                <a:gd name="T63" fmla="*/ 42 h 104"/>
                <a:gd name="T64" fmla="*/ 26 w 104"/>
                <a:gd name="T65" fmla="*/ 52 h 104"/>
                <a:gd name="T66" fmla="*/ 28 w 104"/>
                <a:gd name="T67" fmla="*/ 62 h 104"/>
                <a:gd name="T68" fmla="*/ 10 w 104"/>
                <a:gd name="T69" fmla="*/ 69 h 104"/>
                <a:gd name="T70" fmla="*/ 6 w 104"/>
                <a:gd name="T71" fmla="*/ 52 h 104"/>
                <a:gd name="T72" fmla="*/ 10 w 104"/>
                <a:gd name="T73" fmla="*/ 34 h 104"/>
                <a:gd name="T74" fmla="*/ 35 w 104"/>
                <a:gd name="T75" fmla="*/ 94 h 104"/>
                <a:gd name="T76" fmla="*/ 37 w 104"/>
                <a:gd name="T77" fmla="*/ 88 h 104"/>
                <a:gd name="T78" fmla="*/ 42 w 104"/>
                <a:gd name="T79" fmla="*/ 76 h 104"/>
                <a:gd name="T80" fmla="*/ 52 w 104"/>
                <a:gd name="T81" fmla="*/ 78 h 104"/>
                <a:gd name="T82" fmla="*/ 62 w 104"/>
                <a:gd name="T83" fmla="*/ 76 h 104"/>
                <a:gd name="T84" fmla="*/ 69 w 104"/>
                <a:gd name="T85" fmla="*/ 94 h 104"/>
                <a:gd name="T86" fmla="*/ 69 w 104"/>
                <a:gd name="T87" fmla="*/ 94 h 104"/>
                <a:gd name="T88" fmla="*/ 69 w 104"/>
                <a:gd name="T89" fmla="*/ 94 h 104"/>
                <a:gd name="T90" fmla="*/ 52 w 104"/>
                <a:gd name="T91" fmla="*/ 97 h 104"/>
                <a:gd name="T92" fmla="*/ 35 w 104"/>
                <a:gd name="T93" fmla="*/ 9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4" h="104">
                  <a:moveTo>
                    <a:pt x="52" y="0"/>
                  </a:moveTo>
                  <a:cubicBezTo>
                    <a:pt x="23" y="0"/>
                    <a:pt x="0" y="23"/>
                    <a:pt x="0" y="52"/>
                  </a:cubicBezTo>
                  <a:cubicBezTo>
                    <a:pt x="0" y="81"/>
                    <a:pt x="23" y="104"/>
                    <a:pt x="52" y="104"/>
                  </a:cubicBezTo>
                  <a:cubicBezTo>
                    <a:pt x="81" y="104"/>
                    <a:pt x="104" y="81"/>
                    <a:pt x="104" y="52"/>
                  </a:cubicBezTo>
                  <a:cubicBezTo>
                    <a:pt x="104" y="23"/>
                    <a:pt x="81" y="0"/>
                    <a:pt x="52" y="0"/>
                  </a:cubicBezTo>
                  <a:close/>
                  <a:moveTo>
                    <a:pt x="32" y="52"/>
                  </a:moveTo>
                  <a:cubicBezTo>
                    <a:pt x="32" y="41"/>
                    <a:pt x="41" y="32"/>
                    <a:pt x="52" y="32"/>
                  </a:cubicBezTo>
                  <a:cubicBezTo>
                    <a:pt x="63" y="32"/>
                    <a:pt x="72" y="41"/>
                    <a:pt x="72" y="52"/>
                  </a:cubicBezTo>
                  <a:cubicBezTo>
                    <a:pt x="72" y="63"/>
                    <a:pt x="63" y="71"/>
                    <a:pt x="52" y="71"/>
                  </a:cubicBezTo>
                  <a:cubicBezTo>
                    <a:pt x="41" y="71"/>
                    <a:pt x="32" y="63"/>
                    <a:pt x="32" y="52"/>
                  </a:cubicBezTo>
                  <a:close/>
                  <a:moveTo>
                    <a:pt x="94" y="69"/>
                  </a:moveTo>
                  <a:cubicBezTo>
                    <a:pt x="94" y="69"/>
                    <a:pt x="94" y="69"/>
                    <a:pt x="94" y="69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7" y="59"/>
                    <a:pt x="78" y="55"/>
                    <a:pt x="78" y="52"/>
                  </a:cubicBezTo>
                  <a:cubicBezTo>
                    <a:pt x="78" y="48"/>
                    <a:pt x="77" y="45"/>
                    <a:pt x="76" y="42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6" y="40"/>
                    <a:pt x="98" y="46"/>
                    <a:pt x="98" y="52"/>
                  </a:cubicBezTo>
                  <a:cubicBezTo>
                    <a:pt x="98" y="58"/>
                    <a:pt x="96" y="64"/>
                    <a:pt x="94" y="69"/>
                  </a:cubicBezTo>
                  <a:close/>
                  <a:moveTo>
                    <a:pt x="69" y="10"/>
                  </a:moveTo>
                  <a:cubicBezTo>
                    <a:pt x="69" y="10"/>
                    <a:pt x="69" y="10"/>
                    <a:pt x="69" y="10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59" y="26"/>
                    <a:pt x="56" y="26"/>
                    <a:pt x="52" y="26"/>
                  </a:cubicBezTo>
                  <a:cubicBezTo>
                    <a:pt x="48" y="26"/>
                    <a:pt x="45" y="26"/>
                    <a:pt x="42" y="28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40" y="7"/>
                    <a:pt x="46" y="6"/>
                    <a:pt x="52" y="6"/>
                  </a:cubicBezTo>
                  <a:cubicBezTo>
                    <a:pt x="58" y="6"/>
                    <a:pt x="64" y="7"/>
                    <a:pt x="69" y="10"/>
                  </a:cubicBezTo>
                  <a:close/>
                  <a:moveTo>
                    <a:pt x="10" y="34"/>
                  </a:moveTo>
                  <a:cubicBezTo>
                    <a:pt x="19" y="38"/>
                    <a:pt x="19" y="38"/>
                    <a:pt x="19" y="38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7" y="45"/>
                    <a:pt x="26" y="48"/>
                    <a:pt x="26" y="52"/>
                  </a:cubicBezTo>
                  <a:cubicBezTo>
                    <a:pt x="26" y="55"/>
                    <a:pt x="27" y="59"/>
                    <a:pt x="28" y="62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8" y="64"/>
                    <a:pt x="6" y="58"/>
                    <a:pt x="6" y="52"/>
                  </a:cubicBezTo>
                  <a:cubicBezTo>
                    <a:pt x="6" y="46"/>
                    <a:pt x="8" y="40"/>
                    <a:pt x="10" y="34"/>
                  </a:cubicBezTo>
                  <a:close/>
                  <a:moveTo>
                    <a:pt x="35" y="94"/>
                  </a:moveTo>
                  <a:cubicBezTo>
                    <a:pt x="37" y="88"/>
                    <a:pt x="37" y="88"/>
                    <a:pt x="37" y="88"/>
                  </a:cubicBezTo>
                  <a:cubicBezTo>
                    <a:pt x="42" y="76"/>
                    <a:pt x="42" y="76"/>
                    <a:pt x="42" y="76"/>
                  </a:cubicBezTo>
                  <a:cubicBezTo>
                    <a:pt x="45" y="77"/>
                    <a:pt x="48" y="78"/>
                    <a:pt x="52" y="78"/>
                  </a:cubicBezTo>
                  <a:cubicBezTo>
                    <a:pt x="56" y="78"/>
                    <a:pt x="59" y="77"/>
                    <a:pt x="62" y="76"/>
                  </a:cubicBezTo>
                  <a:cubicBezTo>
                    <a:pt x="69" y="94"/>
                    <a:pt x="69" y="94"/>
                    <a:pt x="69" y="94"/>
                  </a:cubicBezTo>
                  <a:cubicBezTo>
                    <a:pt x="69" y="94"/>
                    <a:pt x="69" y="94"/>
                    <a:pt x="69" y="94"/>
                  </a:cubicBezTo>
                  <a:cubicBezTo>
                    <a:pt x="69" y="94"/>
                    <a:pt x="69" y="94"/>
                    <a:pt x="69" y="94"/>
                  </a:cubicBezTo>
                  <a:cubicBezTo>
                    <a:pt x="64" y="96"/>
                    <a:pt x="58" y="97"/>
                    <a:pt x="52" y="97"/>
                  </a:cubicBezTo>
                  <a:cubicBezTo>
                    <a:pt x="46" y="97"/>
                    <a:pt x="40" y="96"/>
                    <a:pt x="35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5" name="Freeform 137"/>
            <p:cNvSpPr/>
            <p:nvPr/>
          </p:nvSpPr>
          <p:spPr bwMode="auto">
            <a:xfrm>
              <a:off x="9651607" y="4324988"/>
              <a:ext cx="287738" cy="290674"/>
            </a:xfrm>
            <a:custGeom>
              <a:avLst/>
              <a:gdLst>
                <a:gd name="T0" fmla="*/ 0 w 120"/>
                <a:gd name="T1" fmla="*/ 70 h 121"/>
                <a:gd name="T2" fmla="*/ 10 w 120"/>
                <a:gd name="T3" fmla="*/ 80 h 121"/>
                <a:gd name="T4" fmla="*/ 20 w 120"/>
                <a:gd name="T5" fmla="*/ 70 h 121"/>
                <a:gd name="T6" fmla="*/ 20 w 120"/>
                <a:gd name="T7" fmla="*/ 34 h 121"/>
                <a:gd name="T8" fmla="*/ 103 w 120"/>
                <a:gd name="T9" fmla="*/ 117 h 121"/>
                <a:gd name="T10" fmla="*/ 117 w 120"/>
                <a:gd name="T11" fmla="*/ 117 h 121"/>
                <a:gd name="T12" fmla="*/ 120 w 120"/>
                <a:gd name="T13" fmla="*/ 110 h 121"/>
                <a:gd name="T14" fmla="*/ 117 w 120"/>
                <a:gd name="T15" fmla="*/ 103 h 121"/>
                <a:gd name="T16" fmla="*/ 34 w 120"/>
                <a:gd name="T17" fmla="*/ 20 h 121"/>
                <a:gd name="T18" fmla="*/ 70 w 120"/>
                <a:gd name="T19" fmla="*/ 20 h 121"/>
                <a:gd name="T20" fmla="*/ 80 w 120"/>
                <a:gd name="T21" fmla="*/ 10 h 121"/>
                <a:gd name="T22" fmla="*/ 70 w 120"/>
                <a:gd name="T23" fmla="*/ 0 h 121"/>
                <a:gd name="T24" fmla="*/ 0 w 120"/>
                <a:gd name="T25" fmla="*/ 0 h 121"/>
                <a:gd name="T26" fmla="*/ 0 w 120"/>
                <a:gd name="T27" fmla="*/ 7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" h="120">
                  <a:moveTo>
                    <a:pt x="0" y="70"/>
                  </a:moveTo>
                  <a:cubicBezTo>
                    <a:pt x="0" y="76"/>
                    <a:pt x="4" y="80"/>
                    <a:pt x="10" y="80"/>
                  </a:cubicBezTo>
                  <a:cubicBezTo>
                    <a:pt x="15" y="80"/>
                    <a:pt x="20" y="76"/>
                    <a:pt x="20" y="70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03" y="117"/>
                    <a:pt x="103" y="117"/>
                    <a:pt x="103" y="117"/>
                  </a:cubicBezTo>
                  <a:cubicBezTo>
                    <a:pt x="107" y="121"/>
                    <a:pt x="113" y="121"/>
                    <a:pt x="117" y="117"/>
                  </a:cubicBezTo>
                  <a:cubicBezTo>
                    <a:pt x="119" y="115"/>
                    <a:pt x="120" y="113"/>
                    <a:pt x="120" y="110"/>
                  </a:cubicBezTo>
                  <a:cubicBezTo>
                    <a:pt x="120" y="108"/>
                    <a:pt x="119" y="105"/>
                    <a:pt x="117" y="103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5" y="20"/>
                    <a:pt x="80" y="15"/>
                    <a:pt x="80" y="10"/>
                  </a:cubicBezTo>
                  <a:cubicBezTo>
                    <a:pt x="80" y="4"/>
                    <a:pt x="75" y="0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6" name="Freeform 138"/>
            <p:cNvSpPr>
              <a:spLocks noEditPoints="1"/>
            </p:cNvSpPr>
            <p:nvPr/>
          </p:nvSpPr>
          <p:spPr bwMode="auto">
            <a:xfrm>
              <a:off x="9269913" y="3375158"/>
              <a:ext cx="299482" cy="248100"/>
            </a:xfrm>
            <a:custGeom>
              <a:avLst/>
              <a:gdLst>
                <a:gd name="T0" fmla="*/ 125 w 125"/>
                <a:gd name="T1" fmla="*/ 55 h 103"/>
                <a:gd name="T2" fmla="*/ 110 w 125"/>
                <a:gd name="T3" fmla="*/ 24 h 103"/>
                <a:gd name="T4" fmla="*/ 86 w 125"/>
                <a:gd name="T5" fmla="*/ 24 h 103"/>
                <a:gd name="T6" fmla="*/ 86 w 125"/>
                <a:gd name="T7" fmla="*/ 8 h 103"/>
                <a:gd name="T8" fmla="*/ 78 w 125"/>
                <a:gd name="T9" fmla="*/ 0 h 103"/>
                <a:gd name="T10" fmla="*/ 8 w 125"/>
                <a:gd name="T11" fmla="*/ 0 h 103"/>
                <a:gd name="T12" fmla="*/ 0 w 125"/>
                <a:gd name="T13" fmla="*/ 8 h 103"/>
                <a:gd name="T14" fmla="*/ 0 w 125"/>
                <a:gd name="T15" fmla="*/ 71 h 103"/>
                <a:gd name="T16" fmla="*/ 8 w 125"/>
                <a:gd name="T17" fmla="*/ 79 h 103"/>
                <a:gd name="T18" fmla="*/ 18 w 125"/>
                <a:gd name="T19" fmla="*/ 79 h 103"/>
                <a:gd name="T20" fmla="*/ 16 w 125"/>
                <a:gd name="T21" fmla="*/ 87 h 103"/>
                <a:gd name="T22" fmla="*/ 31 w 125"/>
                <a:gd name="T23" fmla="*/ 103 h 103"/>
                <a:gd name="T24" fmla="*/ 47 w 125"/>
                <a:gd name="T25" fmla="*/ 87 h 103"/>
                <a:gd name="T26" fmla="*/ 45 w 125"/>
                <a:gd name="T27" fmla="*/ 79 h 103"/>
                <a:gd name="T28" fmla="*/ 88 w 125"/>
                <a:gd name="T29" fmla="*/ 79 h 103"/>
                <a:gd name="T30" fmla="*/ 86 w 125"/>
                <a:gd name="T31" fmla="*/ 87 h 103"/>
                <a:gd name="T32" fmla="*/ 102 w 125"/>
                <a:gd name="T33" fmla="*/ 103 h 103"/>
                <a:gd name="T34" fmla="*/ 118 w 125"/>
                <a:gd name="T35" fmla="*/ 87 h 103"/>
                <a:gd name="T36" fmla="*/ 115 w 125"/>
                <a:gd name="T37" fmla="*/ 79 h 103"/>
                <a:gd name="T38" fmla="*/ 125 w 125"/>
                <a:gd name="T39" fmla="*/ 79 h 103"/>
                <a:gd name="T40" fmla="*/ 125 w 125"/>
                <a:gd name="T41" fmla="*/ 55 h 103"/>
                <a:gd name="T42" fmla="*/ 86 w 125"/>
                <a:gd name="T43" fmla="*/ 55 h 103"/>
                <a:gd name="T44" fmla="*/ 86 w 125"/>
                <a:gd name="T45" fmla="*/ 36 h 103"/>
                <a:gd name="T46" fmla="*/ 102 w 125"/>
                <a:gd name="T47" fmla="*/ 36 h 103"/>
                <a:gd name="T48" fmla="*/ 112 w 125"/>
                <a:gd name="T49" fmla="*/ 55 h 103"/>
                <a:gd name="T50" fmla="*/ 86 w 125"/>
                <a:gd name="T51" fmla="*/ 5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103">
                  <a:moveTo>
                    <a:pt x="125" y="55"/>
                  </a:moveTo>
                  <a:cubicBezTo>
                    <a:pt x="110" y="24"/>
                    <a:pt x="110" y="24"/>
                    <a:pt x="110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86" y="4"/>
                    <a:pt x="83" y="0"/>
                    <a:pt x="7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16" y="81"/>
                    <a:pt x="16" y="84"/>
                    <a:pt x="16" y="87"/>
                  </a:cubicBezTo>
                  <a:cubicBezTo>
                    <a:pt x="16" y="96"/>
                    <a:pt x="23" y="103"/>
                    <a:pt x="31" y="103"/>
                  </a:cubicBezTo>
                  <a:cubicBezTo>
                    <a:pt x="40" y="103"/>
                    <a:pt x="47" y="96"/>
                    <a:pt x="47" y="87"/>
                  </a:cubicBezTo>
                  <a:cubicBezTo>
                    <a:pt x="47" y="84"/>
                    <a:pt x="46" y="81"/>
                    <a:pt x="45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4"/>
                    <a:pt x="86" y="87"/>
                  </a:cubicBezTo>
                  <a:cubicBezTo>
                    <a:pt x="86" y="96"/>
                    <a:pt x="93" y="103"/>
                    <a:pt x="102" y="103"/>
                  </a:cubicBezTo>
                  <a:cubicBezTo>
                    <a:pt x="111" y="103"/>
                    <a:pt x="118" y="96"/>
                    <a:pt x="118" y="87"/>
                  </a:cubicBezTo>
                  <a:cubicBezTo>
                    <a:pt x="118" y="84"/>
                    <a:pt x="117" y="81"/>
                    <a:pt x="115" y="79"/>
                  </a:cubicBezTo>
                  <a:cubicBezTo>
                    <a:pt x="125" y="79"/>
                    <a:pt x="125" y="79"/>
                    <a:pt x="125" y="79"/>
                  </a:cubicBezTo>
                  <a:lnTo>
                    <a:pt x="125" y="55"/>
                  </a:lnTo>
                  <a:close/>
                  <a:moveTo>
                    <a:pt x="86" y="55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12" y="55"/>
                    <a:pt x="112" y="55"/>
                    <a:pt x="112" y="55"/>
                  </a:cubicBezTo>
                  <a:lnTo>
                    <a:pt x="86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7" name="Freeform 139"/>
            <p:cNvSpPr>
              <a:spLocks noEditPoints="1"/>
            </p:cNvSpPr>
            <p:nvPr/>
          </p:nvSpPr>
          <p:spPr bwMode="auto">
            <a:xfrm>
              <a:off x="9137789" y="3087420"/>
              <a:ext cx="252505" cy="252505"/>
            </a:xfrm>
            <a:custGeom>
              <a:avLst/>
              <a:gdLst>
                <a:gd name="T0" fmla="*/ 101 w 105"/>
                <a:gd name="T1" fmla="*/ 29 h 105"/>
                <a:gd name="T2" fmla="*/ 72 w 105"/>
                <a:gd name="T3" fmla="*/ 26 h 105"/>
                <a:gd name="T4" fmla="*/ 89 w 105"/>
                <a:gd name="T5" fmla="*/ 10 h 105"/>
                <a:gd name="T6" fmla="*/ 82 w 105"/>
                <a:gd name="T7" fmla="*/ 3 h 105"/>
                <a:gd name="T8" fmla="*/ 59 w 105"/>
                <a:gd name="T9" fmla="*/ 26 h 105"/>
                <a:gd name="T10" fmla="*/ 53 w 105"/>
                <a:gd name="T11" fmla="*/ 26 h 105"/>
                <a:gd name="T12" fmla="*/ 53 w 105"/>
                <a:gd name="T13" fmla="*/ 26 h 105"/>
                <a:gd name="T14" fmla="*/ 26 w 105"/>
                <a:gd name="T15" fmla="*/ 0 h 105"/>
                <a:gd name="T16" fmla="*/ 20 w 105"/>
                <a:gd name="T17" fmla="*/ 6 h 105"/>
                <a:gd name="T18" fmla="*/ 40 w 105"/>
                <a:gd name="T19" fmla="*/ 26 h 105"/>
                <a:gd name="T20" fmla="*/ 4 w 105"/>
                <a:gd name="T21" fmla="*/ 29 h 105"/>
                <a:gd name="T22" fmla="*/ 0 w 105"/>
                <a:gd name="T23" fmla="*/ 65 h 105"/>
                <a:gd name="T24" fmla="*/ 4 w 105"/>
                <a:gd name="T25" fmla="*/ 102 h 105"/>
                <a:gd name="T26" fmla="*/ 53 w 105"/>
                <a:gd name="T27" fmla="*/ 105 h 105"/>
                <a:gd name="T28" fmla="*/ 101 w 105"/>
                <a:gd name="T29" fmla="*/ 102 h 105"/>
                <a:gd name="T30" fmla="*/ 105 w 105"/>
                <a:gd name="T31" fmla="*/ 65 h 105"/>
                <a:gd name="T32" fmla="*/ 101 w 105"/>
                <a:gd name="T33" fmla="*/ 29 h 105"/>
                <a:gd name="T34" fmla="*/ 89 w 105"/>
                <a:gd name="T35" fmla="*/ 90 h 105"/>
                <a:gd name="T36" fmla="*/ 53 w 105"/>
                <a:gd name="T37" fmla="*/ 92 h 105"/>
                <a:gd name="T38" fmla="*/ 16 w 105"/>
                <a:gd name="T39" fmla="*/ 90 h 105"/>
                <a:gd name="T40" fmla="*/ 13 w 105"/>
                <a:gd name="T41" fmla="*/ 65 h 105"/>
                <a:gd name="T42" fmla="*/ 16 w 105"/>
                <a:gd name="T43" fmla="*/ 41 h 105"/>
                <a:gd name="T44" fmla="*/ 53 w 105"/>
                <a:gd name="T45" fmla="*/ 39 h 105"/>
                <a:gd name="T46" fmla="*/ 89 w 105"/>
                <a:gd name="T47" fmla="*/ 41 h 105"/>
                <a:gd name="T48" fmla="*/ 92 w 105"/>
                <a:gd name="T49" fmla="*/ 65 h 105"/>
                <a:gd name="T50" fmla="*/ 89 w 105"/>
                <a:gd name="T51" fmla="*/ 9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05">
                  <a:moveTo>
                    <a:pt x="101" y="29"/>
                  </a:moveTo>
                  <a:cubicBezTo>
                    <a:pt x="92" y="28"/>
                    <a:pt x="82" y="27"/>
                    <a:pt x="72" y="26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57" y="26"/>
                    <a:pt x="55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27" y="27"/>
                    <a:pt x="15" y="28"/>
                    <a:pt x="4" y="29"/>
                  </a:cubicBezTo>
                  <a:cubicBezTo>
                    <a:pt x="2" y="40"/>
                    <a:pt x="0" y="53"/>
                    <a:pt x="0" y="65"/>
                  </a:cubicBezTo>
                  <a:cubicBezTo>
                    <a:pt x="0" y="78"/>
                    <a:pt x="2" y="91"/>
                    <a:pt x="4" y="102"/>
                  </a:cubicBezTo>
                  <a:cubicBezTo>
                    <a:pt x="19" y="104"/>
                    <a:pt x="35" y="105"/>
                    <a:pt x="53" y="105"/>
                  </a:cubicBezTo>
                  <a:cubicBezTo>
                    <a:pt x="70" y="105"/>
                    <a:pt x="86" y="104"/>
                    <a:pt x="101" y="102"/>
                  </a:cubicBezTo>
                  <a:cubicBezTo>
                    <a:pt x="104" y="91"/>
                    <a:pt x="105" y="78"/>
                    <a:pt x="105" y="65"/>
                  </a:cubicBezTo>
                  <a:cubicBezTo>
                    <a:pt x="105" y="53"/>
                    <a:pt x="104" y="40"/>
                    <a:pt x="101" y="29"/>
                  </a:cubicBezTo>
                  <a:close/>
                  <a:moveTo>
                    <a:pt x="89" y="90"/>
                  </a:moveTo>
                  <a:cubicBezTo>
                    <a:pt x="78" y="91"/>
                    <a:pt x="65" y="92"/>
                    <a:pt x="53" y="92"/>
                  </a:cubicBezTo>
                  <a:cubicBezTo>
                    <a:pt x="40" y="92"/>
                    <a:pt x="27" y="91"/>
                    <a:pt x="16" y="90"/>
                  </a:cubicBezTo>
                  <a:cubicBezTo>
                    <a:pt x="14" y="82"/>
                    <a:pt x="13" y="74"/>
                    <a:pt x="13" y="65"/>
                  </a:cubicBezTo>
                  <a:cubicBezTo>
                    <a:pt x="13" y="57"/>
                    <a:pt x="14" y="49"/>
                    <a:pt x="16" y="41"/>
                  </a:cubicBezTo>
                  <a:cubicBezTo>
                    <a:pt x="27" y="40"/>
                    <a:pt x="40" y="39"/>
                    <a:pt x="53" y="39"/>
                  </a:cubicBezTo>
                  <a:cubicBezTo>
                    <a:pt x="65" y="39"/>
                    <a:pt x="78" y="40"/>
                    <a:pt x="89" y="41"/>
                  </a:cubicBezTo>
                  <a:cubicBezTo>
                    <a:pt x="91" y="49"/>
                    <a:pt x="92" y="57"/>
                    <a:pt x="92" y="65"/>
                  </a:cubicBezTo>
                  <a:cubicBezTo>
                    <a:pt x="92" y="74"/>
                    <a:pt x="91" y="82"/>
                    <a:pt x="89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8" name="Freeform 140"/>
            <p:cNvSpPr/>
            <p:nvPr/>
          </p:nvSpPr>
          <p:spPr bwMode="auto">
            <a:xfrm>
              <a:off x="9155405" y="2798215"/>
              <a:ext cx="321504" cy="261313"/>
            </a:xfrm>
            <a:custGeom>
              <a:avLst/>
              <a:gdLst>
                <a:gd name="T0" fmla="*/ 134 w 134"/>
                <a:gd name="T1" fmla="*/ 13 h 109"/>
                <a:gd name="T2" fmla="*/ 118 w 134"/>
                <a:gd name="T3" fmla="*/ 17 h 109"/>
                <a:gd name="T4" fmla="*/ 130 w 134"/>
                <a:gd name="T5" fmla="*/ 2 h 109"/>
                <a:gd name="T6" fmla="*/ 113 w 134"/>
                <a:gd name="T7" fmla="*/ 9 h 109"/>
                <a:gd name="T8" fmla="*/ 93 w 134"/>
                <a:gd name="T9" fmla="*/ 0 h 109"/>
                <a:gd name="T10" fmla="*/ 65 w 134"/>
                <a:gd name="T11" fmla="*/ 28 h 109"/>
                <a:gd name="T12" fmla="*/ 66 w 134"/>
                <a:gd name="T13" fmla="*/ 34 h 109"/>
                <a:gd name="T14" fmla="*/ 10 w 134"/>
                <a:gd name="T15" fmla="*/ 5 h 109"/>
                <a:gd name="T16" fmla="*/ 6 w 134"/>
                <a:gd name="T17" fmla="*/ 19 h 109"/>
                <a:gd name="T18" fmla="*/ 18 w 134"/>
                <a:gd name="T19" fmla="*/ 42 h 109"/>
                <a:gd name="T20" fmla="*/ 6 w 134"/>
                <a:gd name="T21" fmla="*/ 38 h 109"/>
                <a:gd name="T22" fmla="*/ 6 w 134"/>
                <a:gd name="T23" fmla="*/ 39 h 109"/>
                <a:gd name="T24" fmla="*/ 28 w 134"/>
                <a:gd name="T25" fmla="*/ 66 h 109"/>
                <a:gd name="T26" fmla="*/ 20 w 134"/>
                <a:gd name="T27" fmla="*/ 67 h 109"/>
                <a:gd name="T28" fmla="*/ 15 w 134"/>
                <a:gd name="T29" fmla="*/ 66 h 109"/>
                <a:gd name="T30" fmla="*/ 41 w 134"/>
                <a:gd name="T31" fmla="*/ 85 h 109"/>
                <a:gd name="T32" fmla="*/ 7 w 134"/>
                <a:gd name="T33" fmla="*/ 97 h 109"/>
                <a:gd name="T34" fmla="*/ 0 w 134"/>
                <a:gd name="T35" fmla="*/ 96 h 109"/>
                <a:gd name="T36" fmla="*/ 42 w 134"/>
                <a:gd name="T37" fmla="*/ 109 h 109"/>
                <a:gd name="T38" fmla="*/ 120 w 134"/>
                <a:gd name="T39" fmla="*/ 31 h 109"/>
                <a:gd name="T40" fmla="*/ 120 w 134"/>
                <a:gd name="T41" fmla="*/ 27 h 109"/>
                <a:gd name="T42" fmla="*/ 134 w 134"/>
                <a:gd name="T43" fmla="*/ 1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109">
                  <a:moveTo>
                    <a:pt x="134" y="13"/>
                  </a:moveTo>
                  <a:cubicBezTo>
                    <a:pt x="129" y="15"/>
                    <a:pt x="124" y="17"/>
                    <a:pt x="118" y="17"/>
                  </a:cubicBezTo>
                  <a:cubicBezTo>
                    <a:pt x="124" y="14"/>
                    <a:pt x="128" y="9"/>
                    <a:pt x="130" y="2"/>
                  </a:cubicBezTo>
                  <a:cubicBezTo>
                    <a:pt x="125" y="5"/>
                    <a:pt x="119" y="8"/>
                    <a:pt x="113" y="9"/>
                  </a:cubicBezTo>
                  <a:cubicBezTo>
                    <a:pt x="108" y="3"/>
                    <a:pt x="101" y="0"/>
                    <a:pt x="93" y="0"/>
                  </a:cubicBezTo>
                  <a:cubicBezTo>
                    <a:pt x="78" y="0"/>
                    <a:pt x="65" y="12"/>
                    <a:pt x="65" y="28"/>
                  </a:cubicBezTo>
                  <a:cubicBezTo>
                    <a:pt x="65" y="30"/>
                    <a:pt x="66" y="32"/>
                    <a:pt x="66" y="34"/>
                  </a:cubicBezTo>
                  <a:cubicBezTo>
                    <a:pt x="43" y="33"/>
                    <a:pt x="23" y="22"/>
                    <a:pt x="10" y="5"/>
                  </a:cubicBezTo>
                  <a:cubicBezTo>
                    <a:pt x="7" y="9"/>
                    <a:pt x="6" y="14"/>
                    <a:pt x="6" y="19"/>
                  </a:cubicBezTo>
                  <a:cubicBezTo>
                    <a:pt x="6" y="28"/>
                    <a:pt x="11" y="37"/>
                    <a:pt x="18" y="42"/>
                  </a:cubicBezTo>
                  <a:cubicBezTo>
                    <a:pt x="14" y="42"/>
                    <a:pt x="9" y="40"/>
                    <a:pt x="6" y="38"/>
                  </a:cubicBezTo>
                  <a:cubicBezTo>
                    <a:pt x="6" y="38"/>
                    <a:pt x="6" y="39"/>
                    <a:pt x="6" y="39"/>
                  </a:cubicBezTo>
                  <a:cubicBezTo>
                    <a:pt x="6" y="52"/>
                    <a:pt x="15" y="63"/>
                    <a:pt x="28" y="66"/>
                  </a:cubicBezTo>
                  <a:cubicBezTo>
                    <a:pt x="25" y="66"/>
                    <a:pt x="23" y="67"/>
                    <a:pt x="20" y="67"/>
                  </a:cubicBezTo>
                  <a:cubicBezTo>
                    <a:pt x="19" y="67"/>
                    <a:pt x="17" y="66"/>
                    <a:pt x="15" y="66"/>
                  </a:cubicBezTo>
                  <a:cubicBezTo>
                    <a:pt x="19" y="77"/>
                    <a:pt x="29" y="85"/>
                    <a:pt x="41" y="85"/>
                  </a:cubicBezTo>
                  <a:cubicBezTo>
                    <a:pt x="31" y="92"/>
                    <a:pt x="20" y="97"/>
                    <a:pt x="7" y="97"/>
                  </a:cubicBezTo>
                  <a:cubicBezTo>
                    <a:pt x="5" y="97"/>
                    <a:pt x="2" y="97"/>
                    <a:pt x="0" y="96"/>
                  </a:cubicBezTo>
                  <a:cubicBezTo>
                    <a:pt x="12" y="104"/>
                    <a:pt x="27" y="109"/>
                    <a:pt x="42" y="109"/>
                  </a:cubicBezTo>
                  <a:cubicBezTo>
                    <a:pt x="93" y="109"/>
                    <a:pt x="120" y="67"/>
                    <a:pt x="120" y="31"/>
                  </a:cubicBezTo>
                  <a:cubicBezTo>
                    <a:pt x="120" y="30"/>
                    <a:pt x="120" y="28"/>
                    <a:pt x="120" y="27"/>
                  </a:cubicBezTo>
                  <a:cubicBezTo>
                    <a:pt x="126" y="23"/>
                    <a:pt x="130" y="18"/>
                    <a:pt x="134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9" name="Freeform 141"/>
            <p:cNvSpPr>
              <a:spLocks noEditPoints="1"/>
            </p:cNvSpPr>
            <p:nvPr/>
          </p:nvSpPr>
          <p:spPr bwMode="auto">
            <a:xfrm>
              <a:off x="9299274" y="4135609"/>
              <a:ext cx="311227" cy="293610"/>
            </a:xfrm>
            <a:custGeom>
              <a:avLst/>
              <a:gdLst>
                <a:gd name="T0" fmla="*/ 93 w 212"/>
                <a:gd name="T1" fmla="*/ 107 h 200"/>
                <a:gd name="T2" fmla="*/ 119 w 212"/>
                <a:gd name="T3" fmla="*/ 107 h 200"/>
                <a:gd name="T4" fmla="*/ 119 w 212"/>
                <a:gd name="T5" fmla="*/ 54 h 200"/>
                <a:gd name="T6" fmla="*/ 158 w 212"/>
                <a:gd name="T7" fmla="*/ 54 h 200"/>
                <a:gd name="T8" fmla="*/ 106 w 212"/>
                <a:gd name="T9" fmla="*/ 0 h 200"/>
                <a:gd name="T10" fmla="*/ 52 w 212"/>
                <a:gd name="T11" fmla="*/ 54 h 200"/>
                <a:gd name="T12" fmla="*/ 93 w 212"/>
                <a:gd name="T13" fmla="*/ 54 h 200"/>
                <a:gd name="T14" fmla="*/ 93 w 212"/>
                <a:gd name="T15" fmla="*/ 107 h 200"/>
                <a:gd name="T16" fmla="*/ 132 w 212"/>
                <a:gd name="T17" fmla="*/ 77 h 200"/>
                <a:gd name="T18" fmla="*/ 132 w 212"/>
                <a:gd name="T19" fmla="*/ 97 h 200"/>
                <a:gd name="T20" fmla="*/ 192 w 212"/>
                <a:gd name="T21" fmla="*/ 120 h 200"/>
                <a:gd name="T22" fmla="*/ 106 w 212"/>
                <a:gd name="T23" fmla="*/ 152 h 200"/>
                <a:gd name="T24" fmla="*/ 18 w 212"/>
                <a:gd name="T25" fmla="*/ 120 h 200"/>
                <a:gd name="T26" fmla="*/ 78 w 212"/>
                <a:gd name="T27" fmla="*/ 97 h 200"/>
                <a:gd name="T28" fmla="*/ 78 w 212"/>
                <a:gd name="T29" fmla="*/ 77 h 200"/>
                <a:gd name="T30" fmla="*/ 0 w 212"/>
                <a:gd name="T31" fmla="*/ 107 h 200"/>
                <a:gd name="T32" fmla="*/ 0 w 212"/>
                <a:gd name="T33" fmla="*/ 160 h 200"/>
                <a:gd name="T34" fmla="*/ 106 w 212"/>
                <a:gd name="T35" fmla="*/ 200 h 200"/>
                <a:gd name="T36" fmla="*/ 212 w 212"/>
                <a:gd name="T37" fmla="*/ 160 h 200"/>
                <a:gd name="T38" fmla="*/ 212 w 212"/>
                <a:gd name="T39" fmla="*/ 107 h 200"/>
                <a:gd name="T40" fmla="*/ 132 w 212"/>
                <a:gd name="T41" fmla="*/ 77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200">
                  <a:moveTo>
                    <a:pt x="93" y="107"/>
                  </a:moveTo>
                  <a:lnTo>
                    <a:pt x="119" y="107"/>
                  </a:lnTo>
                  <a:lnTo>
                    <a:pt x="119" y="54"/>
                  </a:lnTo>
                  <a:lnTo>
                    <a:pt x="158" y="54"/>
                  </a:lnTo>
                  <a:lnTo>
                    <a:pt x="106" y="0"/>
                  </a:lnTo>
                  <a:lnTo>
                    <a:pt x="52" y="54"/>
                  </a:lnTo>
                  <a:lnTo>
                    <a:pt x="93" y="54"/>
                  </a:lnTo>
                  <a:lnTo>
                    <a:pt x="93" y="107"/>
                  </a:lnTo>
                  <a:close/>
                  <a:moveTo>
                    <a:pt x="132" y="77"/>
                  </a:moveTo>
                  <a:lnTo>
                    <a:pt x="132" y="97"/>
                  </a:lnTo>
                  <a:lnTo>
                    <a:pt x="192" y="120"/>
                  </a:lnTo>
                  <a:lnTo>
                    <a:pt x="106" y="152"/>
                  </a:lnTo>
                  <a:lnTo>
                    <a:pt x="18" y="120"/>
                  </a:lnTo>
                  <a:lnTo>
                    <a:pt x="78" y="97"/>
                  </a:lnTo>
                  <a:lnTo>
                    <a:pt x="78" y="77"/>
                  </a:lnTo>
                  <a:lnTo>
                    <a:pt x="0" y="107"/>
                  </a:lnTo>
                  <a:lnTo>
                    <a:pt x="0" y="160"/>
                  </a:lnTo>
                  <a:lnTo>
                    <a:pt x="106" y="200"/>
                  </a:lnTo>
                  <a:lnTo>
                    <a:pt x="212" y="160"/>
                  </a:lnTo>
                  <a:lnTo>
                    <a:pt x="212" y="107"/>
                  </a:lnTo>
                  <a:lnTo>
                    <a:pt x="132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0" name="Freeform 142"/>
            <p:cNvSpPr>
              <a:spLocks noEditPoints="1"/>
            </p:cNvSpPr>
            <p:nvPr/>
          </p:nvSpPr>
          <p:spPr bwMode="auto">
            <a:xfrm>
              <a:off x="9284594" y="4452708"/>
              <a:ext cx="237824" cy="180570"/>
            </a:xfrm>
            <a:custGeom>
              <a:avLst/>
              <a:gdLst>
                <a:gd name="T0" fmla="*/ 37 w 99"/>
                <a:gd name="T1" fmla="*/ 16 h 75"/>
                <a:gd name="T2" fmla="*/ 53 w 99"/>
                <a:gd name="T3" fmla="*/ 31 h 75"/>
                <a:gd name="T4" fmla="*/ 68 w 99"/>
                <a:gd name="T5" fmla="*/ 16 h 75"/>
                <a:gd name="T6" fmla="*/ 53 w 99"/>
                <a:gd name="T7" fmla="*/ 0 h 75"/>
                <a:gd name="T8" fmla="*/ 37 w 99"/>
                <a:gd name="T9" fmla="*/ 16 h 75"/>
                <a:gd name="T10" fmla="*/ 0 w 99"/>
                <a:gd name="T11" fmla="*/ 16 h 75"/>
                <a:gd name="T12" fmla="*/ 16 w 99"/>
                <a:gd name="T13" fmla="*/ 31 h 75"/>
                <a:gd name="T14" fmla="*/ 31 w 99"/>
                <a:gd name="T15" fmla="*/ 16 h 75"/>
                <a:gd name="T16" fmla="*/ 16 w 99"/>
                <a:gd name="T17" fmla="*/ 0 h 75"/>
                <a:gd name="T18" fmla="*/ 0 w 99"/>
                <a:gd name="T19" fmla="*/ 16 h 75"/>
                <a:gd name="T20" fmla="*/ 74 w 99"/>
                <a:gd name="T21" fmla="*/ 47 h 75"/>
                <a:gd name="T22" fmla="*/ 74 w 99"/>
                <a:gd name="T23" fmla="*/ 37 h 75"/>
                <a:gd name="T24" fmla="*/ 68 w 99"/>
                <a:gd name="T25" fmla="*/ 31 h 75"/>
                <a:gd name="T26" fmla="*/ 53 w 99"/>
                <a:gd name="T27" fmla="*/ 31 h 75"/>
                <a:gd name="T28" fmla="*/ 16 w 99"/>
                <a:gd name="T29" fmla="*/ 31 h 75"/>
                <a:gd name="T30" fmla="*/ 6 w 99"/>
                <a:gd name="T31" fmla="*/ 31 h 75"/>
                <a:gd name="T32" fmla="*/ 0 w 99"/>
                <a:gd name="T33" fmla="*/ 37 h 75"/>
                <a:gd name="T34" fmla="*/ 0 w 99"/>
                <a:gd name="T35" fmla="*/ 68 h 75"/>
                <a:gd name="T36" fmla="*/ 6 w 99"/>
                <a:gd name="T37" fmla="*/ 75 h 75"/>
                <a:gd name="T38" fmla="*/ 68 w 99"/>
                <a:gd name="T39" fmla="*/ 75 h 75"/>
                <a:gd name="T40" fmla="*/ 74 w 99"/>
                <a:gd name="T41" fmla="*/ 68 h 75"/>
                <a:gd name="T42" fmla="*/ 74 w 99"/>
                <a:gd name="T43" fmla="*/ 59 h 75"/>
                <a:gd name="T44" fmla="*/ 99 w 99"/>
                <a:gd name="T45" fmla="*/ 75 h 75"/>
                <a:gd name="T46" fmla="*/ 99 w 99"/>
                <a:gd name="T47" fmla="*/ 31 h 75"/>
                <a:gd name="T48" fmla="*/ 74 w 99"/>
                <a:gd name="T49" fmla="*/ 47 h 75"/>
                <a:gd name="T50" fmla="*/ 62 w 99"/>
                <a:gd name="T51" fmla="*/ 62 h 75"/>
                <a:gd name="T52" fmla="*/ 13 w 99"/>
                <a:gd name="T53" fmla="*/ 62 h 75"/>
                <a:gd name="T54" fmla="*/ 13 w 99"/>
                <a:gd name="T55" fmla="*/ 44 h 75"/>
                <a:gd name="T56" fmla="*/ 62 w 99"/>
                <a:gd name="T57" fmla="*/ 44 h 75"/>
                <a:gd name="T58" fmla="*/ 62 w 99"/>
                <a:gd name="T59" fmla="*/ 6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9" h="75">
                  <a:moveTo>
                    <a:pt x="37" y="16"/>
                  </a:moveTo>
                  <a:cubicBezTo>
                    <a:pt x="37" y="24"/>
                    <a:pt x="44" y="31"/>
                    <a:pt x="53" y="31"/>
                  </a:cubicBezTo>
                  <a:cubicBezTo>
                    <a:pt x="61" y="31"/>
                    <a:pt x="68" y="24"/>
                    <a:pt x="68" y="16"/>
                  </a:cubicBezTo>
                  <a:cubicBezTo>
                    <a:pt x="68" y="7"/>
                    <a:pt x="61" y="0"/>
                    <a:pt x="53" y="0"/>
                  </a:cubicBezTo>
                  <a:cubicBezTo>
                    <a:pt x="44" y="0"/>
                    <a:pt x="37" y="7"/>
                    <a:pt x="37" y="16"/>
                  </a:cubicBezTo>
                  <a:close/>
                  <a:moveTo>
                    <a:pt x="0" y="16"/>
                  </a:moveTo>
                  <a:cubicBezTo>
                    <a:pt x="0" y="24"/>
                    <a:pt x="7" y="31"/>
                    <a:pt x="16" y="31"/>
                  </a:cubicBezTo>
                  <a:cubicBezTo>
                    <a:pt x="24" y="31"/>
                    <a:pt x="31" y="24"/>
                    <a:pt x="31" y="16"/>
                  </a:cubicBezTo>
                  <a:cubicBezTo>
                    <a:pt x="31" y="7"/>
                    <a:pt x="24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  <a:moveTo>
                    <a:pt x="74" y="47"/>
                  </a:moveTo>
                  <a:cubicBezTo>
                    <a:pt x="74" y="37"/>
                    <a:pt x="74" y="37"/>
                    <a:pt x="74" y="37"/>
                  </a:cubicBezTo>
                  <a:cubicBezTo>
                    <a:pt x="74" y="34"/>
                    <a:pt x="72" y="31"/>
                    <a:pt x="68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3" y="31"/>
                    <a:pt x="0" y="34"/>
                    <a:pt x="0" y="3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3" y="75"/>
                    <a:pt x="6" y="75"/>
                  </a:cubicBezTo>
                  <a:cubicBezTo>
                    <a:pt x="68" y="75"/>
                    <a:pt x="68" y="75"/>
                    <a:pt x="68" y="75"/>
                  </a:cubicBezTo>
                  <a:cubicBezTo>
                    <a:pt x="72" y="75"/>
                    <a:pt x="74" y="72"/>
                    <a:pt x="74" y="68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9" y="31"/>
                    <a:pt x="99" y="31"/>
                    <a:pt x="99" y="31"/>
                  </a:cubicBezTo>
                  <a:lnTo>
                    <a:pt x="74" y="47"/>
                  </a:lnTo>
                  <a:close/>
                  <a:moveTo>
                    <a:pt x="62" y="62"/>
                  </a:moveTo>
                  <a:cubicBezTo>
                    <a:pt x="13" y="62"/>
                    <a:pt x="13" y="62"/>
                    <a:pt x="13" y="62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62" y="44"/>
                    <a:pt x="62" y="44"/>
                    <a:pt x="62" y="44"/>
                  </a:cubicBezTo>
                  <a:lnTo>
                    <a:pt x="62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1" name="Freeform 143"/>
            <p:cNvSpPr>
              <a:spLocks noEditPoints="1"/>
            </p:cNvSpPr>
            <p:nvPr/>
          </p:nvSpPr>
          <p:spPr bwMode="auto">
            <a:xfrm>
              <a:off x="9228808" y="3866956"/>
              <a:ext cx="252505" cy="255441"/>
            </a:xfrm>
            <a:custGeom>
              <a:avLst/>
              <a:gdLst>
                <a:gd name="T0" fmla="*/ 53 w 105"/>
                <a:gd name="T1" fmla="*/ 0 h 106"/>
                <a:gd name="T2" fmla="*/ 0 w 105"/>
                <a:gd name="T3" fmla="*/ 53 h 106"/>
                <a:gd name="T4" fmla="*/ 53 w 105"/>
                <a:gd name="T5" fmla="*/ 106 h 106"/>
                <a:gd name="T6" fmla="*/ 105 w 105"/>
                <a:gd name="T7" fmla="*/ 53 h 106"/>
                <a:gd name="T8" fmla="*/ 53 w 105"/>
                <a:gd name="T9" fmla="*/ 0 h 106"/>
                <a:gd name="T10" fmla="*/ 84 w 105"/>
                <a:gd name="T11" fmla="*/ 45 h 106"/>
                <a:gd name="T12" fmla="*/ 55 w 105"/>
                <a:gd name="T13" fmla="*/ 85 h 106"/>
                <a:gd name="T14" fmla="*/ 41 w 105"/>
                <a:gd name="T15" fmla="*/ 80 h 106"/>
                <a:gd name="T16" fmla="*/ 31 w 105"/>
                <a:gd name="T17" fmla="*/ 48 h 106"/>
                <a:gd name="T18" fmla="*/ 24 w 105"/>
                <a:gd name="T19" fmla="*/ 50 h 106"/>
                <a:gd name="T20" fmla="*/ 21 w 105"/>
                <a:gd name="T21" fmla="*/ 47 h 106"/>
                <a:gd name="T22" fmla="*/ 40 w 105"/>
                <a:gd name="T23" fmla="*/ 33 h 106"/>
                <a:gd name="T24" fmla="*/ 51 w 105"/>
                <a:gd name="T25" fmla="*/ 54 h 106"/>
                <a:gd name="T26" fmla="*/ 56 w 105"/>
                <a:gd name="T27" fmla="*/ 67 h 106"/>
                <a:gd name="T28" fmla="*/ 64 w 105"/>
                <a:gd name="T29" fmla="*/ 55 h 106"/>
                <a:gd name="T30" fmla="*/ 57 w 105"/>
                <a:gd name="T31" fmla="*/ 47 h 106"/>
                <a:gd name="T32" fmla="*/ 84 w 105"/>
                <a:gd name="T33" fmla="*/ 4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05">
                  <a:moveTo>
                    <a:pt x="53" y="0"/>
                  </a:moveTo>
                  <a:cubicBezTo>
                    <a:pt x="23" y="0"/>
                    <a:pt x="0" y="24"/>
                    <a:pt x="0" y="53"/>
                  </a:cubicBezTo>
                  <a:cubicBezTo>
                    <a:pt x="0" y="82"/>
                    <a:pt x="23" y="106"/>
                    <a:pt x="53" y="106"/>
                  </a:cubicBezTo>
                  <a:cubicBezTo>
                    <a:pt x="82" y="106"/>
                    <a:pt x="105" y="82"/>
                    <a:pt x="105" y="53"/>
                  </a:cubicBezTo>
                  <a:cubicBezTo>
                    <a:pt x="105" y="24"/>
                    <a:pt x="82" y="0"/>
                    <a:pt x="53" y="0"/>
                  </a:cubicBezTo>
                  <a:close/>
                  <a:moveTo>
                    <a:pt x="84" y="45"/>
                  </a:moveTo>
                  <a:cubicBezTo>
                    <a:pt x="80" y="65"/>
                    <a:pt x="61" y="82"/>
                    <a:pt x="55" y="85"/>
                  </a:cubicBezTo>
                  <a:cubicBezTo>
                    <a:pt x="49" y="89"/>
                    <a:pt x="43" y="84"/>
                    <a:pt x="41" y="80"/>
                  </a:cubicBezTo>
                  <a:cubicBezTo>
                    <a:pt x="39" y="75"/>
                    <a:pt x="33" y="50"/>
                    <a:pt x="31" y="48"/>
                  </a:cubicBezTo>
                  <a:cubicBezTo>
                    <a:pt x="29" y="46"/>
                    <a:pt x="24" y="50"/>
                    <a:pt x="24" y="50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1" y="47"/>
                    <a:pt x="32" y="34"/>
                    <a:pt x="40" y="33"/>
                  </a:cubicBezTo>
                  <a:cubicBezTo>
                    <a:pt x="49" y="31"/>
                    <a:pt x="49" y="46"/>
                    <a:pt x="51" y="54"/>
                  </a:cubicBezTo>
                  <a:cubicBezTo>
                    <a:pt x="53" y="62"/>
                    <a:pt x="54" y="67"/>
                    <a:pt x="56" y="67"/>
                  </a:cubicBezTo>
                  <a:cubicBezTo>
                    <a:pt x="58" y="67"/>
                    <a:pt x="61" y="62"/>
                    <a:pt x="64" y="55"/>
                  </a:cubicBezTo>
                  <a:cubicBezTo>
                    <a:pt x="68" y="49"/>
                    <a:pt x="64" y="43"/>
                    <a:pt x="57" y="47"/>
                  </a:cubicBezTo>
                  <a:cubicBezTo>
                    <a:pt x="60" y="30"/>
                    <a:pt x="87" y="26"/>
                    <a:pt x="84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Freeform 144"/>
            <p:cNvSpPr>
              <a:spLocks noEditPoints="1"/>
            </p:cNvSpPr>
            <p:nvPr/>
          </p:nvSpPr>
          <p:spPr bwMode="auto">
            <a:xfrm>
              <a:off x="9149533" y="3642344"/>
              <a:ext cx="245165" cy="208464"/>
            </a:xfrm>
            <a:custGeom>
              <a:avLst/>
              <a:gdLst>
                <a:gd name="T0" fmla="*/ 84 w 102"/>
                <a:gd name="T1" fmla="*/ 82 h 87"/>
                <a:gd name="T2" fmla="*/ 81 w 102"/>
                <a:gd name="T3" fmla="*/ 81 h 87"/>
                <a:gd name="T4" fmla="*/ 81 w 102"/>
                <a:gd name="T5" fmla="*/ 74 h 87"/>
                <a:gd name="T6" fmla="*/ 93 w 102"/>
                <a:gd name="T7" fmla="*/ 44 h 87"/>
                <a:gd name="T8" fmla="*/ 81 w 102"/>
                <a:gd name="T9" fmla="*/ 13 h 87"/>
                <a:gd name="T10" fmla="*/ 81 w 102"/>
                <a:gd name="T11" fmla="*/ 6 h 87"/>
                <a:gd name="T12" fmla="*/ 87 w 102"/>
                <a:gd name="T13" fmla="*/ 6 h 87"/>
                <a:gd name="T14" fmla="*/ 102 w 102"/>
                <a:gd name="T15" fmla="*/ 44 h 87"/>
                <a:gd name="T16" fmla="*/ 87 w 102"/>
                <a:gd name="T17" fmla="*/ 81 h 87"/>
                <a:gd name="T18" fmla="*/ 84 w 102"/>
                <a:gd name="T19" fmla="*/ 82 h 87"/>
                <a:gd name="T20" fmla="*/ 68 w 102"/>
                <a:gd name="T21" fmla="*/ 74 h 87"/>
                <a:gd name="T22" fmla="*/ 65 w 102"/>
                <a:gd name="T23" fmla="*/ 72 h 87"/>
                <a:gd name="T24" fmla="*/ 65 w 102"/>
                <a:gd name="T25" fmla="*/ 66 h 87"/>
                <a:gd name="T26" fmla="*/ 65 w 102"/>
                <a:gd name="T27" fmla="*/ 21 h 87"/>
                <a:gd name="T28" fmla="*/ 65 w 102"/>
                <a:gd name="T29" fmla="*/ 15 h 87"/>
                <a:gd name="T30" fmla="*/ 71 w 102"/>
                <a:gd name="T31" fmla="*/ 15 h 87"/>
                <a:gd name="T32" fmla="*/ 83 w 102"/>
                <a:gd name="T33" fmla="*/ 44 h 87"/>
                <a:gd name="T34" fmla="*/ 71 w 102"/>
                <a:gd name="T35" fmla="*/ 72 h 87"/>
                <a:gd name="T36" fmla="*/ 68 w 102"/>
                <a:gd name="T37" fmla="*/ 74 h 87"/>
                <a:gd name="T38" fmla="*/ 52 w 102"/>
                <a:gd name="T39" fmla="*/ 65 h 87"/>
                <a:gd name="T40" fmla="*/ 49 w 102"/>
                <a:gd name="T41" fmla="*/ 64 h 87"/>
                <a:gd name="T42" fmla="*/ 49 w 102"/>
                <a:gd name="T43" fmla="*/ 57 h 87"/>
                <a:gd name="T44" fmla="*/ 49 w 102"/>
                <a:gd name="T45" fmla="*/ 30 h 87"/>
                <a:gd name="T46" fmla="*/ 49 w 102"/>
                <a:gd name="T47" fmla="*/ 23 h 87"/>
                <a:gd name="T48" fmla="*/ 55 w 102"/>
                <a:gd name="T49" fmla="*/ 23 h 87"/>
                <a:gd name="T50" fmla="*/ 55 w 102"/>
                <a:gd name="T51" fmla="*/ 64 h 87"/>
                <a:gd name="T52" fmla="*/ 52 w 102"/>
                <a:gd name="T53" fmla="*/ 65 h 87"/>
                <a:gd name="T54" fmla="*/ 38 w 102"/>
                <a:gd name="T55" fmla="*/ 3 h 87"/>
                <a:gd name="T56" fmla="*/ 42 w 102"/>
                <a:gd name="T57" fmla="*/ 5 h 87"/>
                <a:gd name="T58" fmla="*/ 42 w 102"/>
                <a:gd name="T59" fmla="*/ 82 h 87"/>
                <a:gd name="T60" fmla="*/ 38 w 102"/>
                <a:gd name="T61" fmla="*/ 84 h 87"/>
                <a:gd name="T62" fmla="*/ 15 w 102"/>
                <a:gd name="T63" fmla="*/ 62 h 87"/>
                <a:gd name="T64" fmla="*/ 0 w 102"/>
                <a:gd name="T65" fmla="*/ 62 h 87"/>
                <a:gd name="T66" fmla="*/ 0 w 102"/>
                <a:gd name="T67" fmla="*/ 25 h 87"/>
                <a:gd name="T68" fmla="*/ 15 w 102"/>
                <a:gd name="T69" fmla="*/ 25 h 87"/>
                <a:gd name="T70" fmla="*/ 38 w 102"/>
                <a:gd name="T71" fmla="*/ 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2" h="87">
                  <a:moveTo>
                    <a:pt x="84" y="82"/>
                  </a:moveTo>
                  <a:cubicBezTo>
                    <a:pt x="83" y="82"/>
                    <a:pt x="81" y="82"/>
                    <a:pt x="81" y="81"/>
                  </a:cubicBezTo>
                  <a:cubicBezTo>
                    <a:pt x="79" y="79"/>
                    <a:pt x="79" y="76"/>
                    <a:pt x="81" y="74"/>
                  </a:cubicBezTo>
                  <a:cubicBezTo>
                    <a:pt x="89" y="66"/>
                    <a:pt x="93" y="55"/>
                    <a:pt x="93" y="44"/>
                  </a:cubicBezTo>
                  <a:cubicBezTo>
                    <a:pt x="93" y="32"/>
                    <a:pt x="89" y="21"/>
                    <a:pt x="81" y="13"/>
                  </a:cubicBezTo>
                  <a:cubicBezTo>
                    <a:pt x="79" y="11"/>
                    <a:pt x="79" y="8"/>
                    <a:pt x="81" y="6"/>
                  </a:cubicBezTo>
                  <a:cubicBezTo>
                    <a:pt x="82" y="4"/>
                    <a:pt x="85" y="4"/>
                    <a:pt x="87" y="6"/>
                  </a:cubicBezTo>
                  <a:cubicBezTo>
                    <a:pt x="97" y="16"/>
                    <a:pt x="102" y="29"/>
                    <a:pt x="102" y="44"/>
                  </a:cubicBezTo>
                  <a:cubicBezTo>
                    <a:pt x="102" y="58"/>
                    <a:pt x="97" y="71"/>
                    <a:pt x="87" y="81"/>
                  </a:cubicBezTo>
                  <a:cubicBezTo>
                    <a:pt x="86" y="82"/>
                    <a:pt x="85" y="82"/>
                    <a:pt x="84" y="82"/>
                  </a:cubicBezTo>
                  <a:close/>
                  <a:moveTo>
                    <a:pt x="68" y="74"/>
                  </a:moveTo>
                  <a:cubicBezTo>
                    <a:pt x="67" y="74"/>
                    <a:pt x="65" y="73"/>
                    <a:pt x="65" y="72"/>
                  </a:cubicBezTo>
                  <a:cubicBezTo>
                    <a:pt x="63" y="70"/>
                    <a:pt x="63" y="68"/>
                    <a:pt x="65" y="66"/>
                  </a:cubicBezTo>
                  <a:cubicBezTo>
                    <a:pt x="77" y="54"/>
                    <a:pt x="77" y="33"/>
                    <a:pt x="65" y="21"/>
                  </a:cubicBezTo>
                  <a:cubicBezTo>
                    <a:pt x="63" y="19"/>
                    <a:pt x="63" y="17"/>
                    <a:pt x="65" y="15"/>
                  </a:cubicBezTo>
                  <a:cubicBezTo>
                    <a:pt x="66" y="13"/>
                    <a:pt x="69" y="13"/>
                    <a:pt x="71" y="15"/>
                  </a:cubicBezTo>
                  <a:cubicBezTo>
                    <a:pt x="79" y="22"/>
                    <a:pt x="83" y="33"/>
                    <a:pt x="83" y="44"/>
                  </a:cubicBezTo>
                  <a:cubicBezTo>
                    <a:pt x="83" y="54"/>
                    <a:pt x="79" y="65"/>
                    <a:pt x="71" y="72"/>
                  </a:cubicBezTo>
                  <a:cubicBezTo>
                    <a:pt x="70" y="73"/>
                    <a:pt x="69" y="74"/>
                    <a:pt x="68" y="74"/>
                  </a:cubicBezTo>
                  <a:close/>
                  <a:moveTo>
                    <a:pt x="52" y="65"/>
                  </a:moveTo>
                  <a:cubicBezTo>
                    <a:pt x="51" y="65"/>
                    <a:pt x="49" y="65"/>
                    <a:pt x="49" y="64"/>
                  </a:cubicBezTo>
                  <a:cubicBezTo>
                    <a:pt x="47" y="62"/>
                    <a:pt x="47" y="59"/>
                    <a:pt x="49" y="57"/>
                  </a:cubicBezTo>
                  <a:cubicBezTo>
                    <a:pt x="56" y="50"/>
                    <a:pt x="56" y="37"/>
                    <a:pt x="49" y="30"/>
                  </a:cubicBezTo>
                  <a:cubicBezTo>
                    <a:pt x="47" y="28"/>
                    <a:pt x="47" y="25"/>
                    <a:pt x="49" y="23"/>
                  </a:cubicBezTo>
                  <a:cubicBezTo>
                    <a:pt x="50" y="22"/>
                    <a:pt x="53" y="22"/>
                    <a:pt x="55" y="23"/>
                  </a:cubicBezTo>
                  <a:cubicBezTo>
                    <a:pt x="66" y="34"/>
                    <a:pt x="66" y="53"/>
                    <a:pt x="55" y="64"/>
                  </a:cubicBezTo>
                  <a:cubicBezTo>
                    <a:pt x="54" y="65"/>
                    <a:pt x="53" y="65"/>
                    <a:pt x="52" y="65"/>
                  </a:cubicBezTo>
                  <a:close/>
                  <a:moveTo>
                    <a:pt x="38" y="3"/>
                  </a:moveTo>
                  <a:cubicBezTo>
                    <a:pt x="40" y="0"/>
                    <a:pt x="42" y="1"/>
                    <a:pt x="42" y="5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6"/>
                    <a:pt x="40" y="87"/>
                    <a:pt x="38" y="84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5" y="25"/>
                    <a:pt x="15" y="25"/>
                    <a:pt x="15" y="25"/>
                  </a:cubicBezTo>
                  <a:lnTo>
                    <a:pt x="38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3" name="Freeform 145"/>
            <p:cNvSpPr>
              <a:spLocks noEditPoints="1"/>
            </p:cNvSpPr>
            <p:nvPr/>
          </p:nvSpPr>
          <p:spPr bwMode="auto">
            <a:xfrm>
              <a:off x="8939601" y="3375158"/>
              <a:ext cx="277462" cy="245164"/>
            </a:xfrm>
            <a:custGeom>
              <a:avLst/>
              <a:gdLst>
                <a:gd name="T0" fmla="*/ 124 w 189"/>
                <a:gd name="T1" fmla="*/ 23 h 167"/>
                <a:gd name="T2" fmla="*/ 65 w 189"/>
                <a:gd name="T3" fmla="*/ 0 h 167"/>
                <a:gd name="T4" fmla="*/ 0 w 189"/>
                <a:gd name="T5" fmla="*/ 23 h 167"/>
                <a:gd name="T6" fmla="*/ 0 w 189"/>
                <a:gd name="T7" fmla="*/ 167 h 167"/>
                <a:gd name="T8" fmla="*/ 65 w 189"/>
                <a:gd name="T9" fmla="*/ 142 h 167"/>
                <a:gd name="T10" fmla="*/ 124 w 189"/>
                <a:gd name="T11" fmla="*/ 167 h 167"/>
                <a:gd name="T12" fmla="*/ 189 w 189"/>
                <a:gd name="T13" fmla="*/ 142 h 167"/>
                <a:gd name="T14" fmla="*/ 189 w 189"/>
                <a:gd name="T15" fmla="*/ 0 h 167"/>
                <a:gd name="T16" fmla="*/ 124 w 189"/>
                <a:gd name="T17" fmla="*/ 23 h 167"/>
                <a:gd name="T18" fmla="*/ 70 w 189"/>
                <a:gd name="T19" fmla="*/ 15 h 167"/>
                <a:gd name="T20" fmla="*/ 119 w 189"/>
                <a:gd name="T21" fmla="*/ 35 h 167"/>
                <a:gd name="T22" fmla="*/ 119 w 189"/>
                <a:gd name="T23" fmla="*/ 152 h 167"/>
                <a:gd name="T24" fmla="*/ 70 w 189"/>
                <a:gd name="T25" fmla="*/ 133 h 167"/>
                <a:gd name="T26" fmla="*/ 70 w 189"/>
                <a:gd name="T27" fmla="*/ 15 h 167"/>
                <a:gd name="T28" fmla="*/ 11 w 189"/>
                <a:gd name="T29" fmla="*/ 31 h 167"/>
                <a:gd name="T30" fmla="*/ 58 w 189"/>
                <a:gd name="T31" fmla="*/ 15 h 167"/>
                <a:gd name="T32" fmla="*/ 58 w 189"/>
                <a:gd name="T33" fmla="*/ 133 h 167"/>
                <a:gd name="T34" fmla="*/ 11 w 189"/>
                <a:gd name="T35" fmla="*/ 151 h 167"/>
                <a:gd name="T36" fmla="*/ 11 w 189"/>
                <a:gd name="T37" fmla="*/ 31 h 167"/>
                <a:gd name="T38" fmla="*/ 178 w 189"/>
                <a:gd name="T39" fmla="*/ 134 h 167"/>
                <a:gd name="T40" fmla="*/ 130 w 189"/>
                <a:gd name="T41" fmla="*/ 152 h 167"/>
                <a:gd name="T42" fmla="*/ 130 w 189"/>
                <a:gd name="T43" fmla="*/ 35 h 167"/>
                <a:gd name="T44" fmla="*/ 178 w 189"/>
                <a:gd name="T45" fmla="*/ 17 h 167"/>
                <a:gd name="T46" fmla="*/ 178 w 189"/>
                <a:gd name="T47" fmla="*/ 13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9" h="167">
                  <a:moveTo>
                    <a:pt x="124" y="23"/>
                  </a:moveTo>
                  <a:lnTo>
                    <a:pt x="65" y="0"/>
                  </a:lnTo>
                  <a:lnTo>
                    <a:pt x="0" y="23"/>
                  </a:lnTo>
                  <a:lnTo>
                    <a:pt x="0" y="167"/>
                  </a:lnTo>
                  <a:lnTo>
                    <a:pt x="65" y="142"/>
                  </a:lnTo>
                  <a:lnTo>
                    <a:pt x="124" y="167"/>
                  </a:lnTo>
                  <a:lnTo>
                    <a:pt x="189" y="142"/>
                  </a:lnTo>
                  <a:lnTo>
                    <a:pt x="189" y="0"/>
                  </a:lnTo>
                  <a:lnTo>
                    <a:pt x="124" y="23"/>
                  </a:lnTo>
                  <a:close/>
                  <a:moveTo>
                    <a:pt x="70" y="15"/>
                  </a:moveTo>
                  <a:lnTo>
                    <a:pt x="119" y="35"/>
                  </a:lnTo>
                  <a:lnTo>
                    <a:pt x="119" y="152"/>
                  </a:lnTo>
                  <a:lnTo>
                    <a:pt x="70" y="133"/>
                  </a:lnTo>
                  <a:lnTo>
                    <a:pt x="70" y="15"/>
                  </a:lnTo>
                  <a:close/>
                  <a:moveTo>
                    <a:pt x="11" y="31"/>
                  </a:moveTo>
                  <a:lnTo>
                    <a:pt x="58" y="15"/>
                  </a:lnTo>
                  <a:lnTo>
                    <a:pt x="58" y="133"/>
                  </a:lnTo>
                  <a:lnTo>
                    <a:pt x="11" y="151"/>
                  </a:lnTo>
                  <a:lnTo>
                    <a:pt x="11" y="31"/>
                  </a:lnTo>
                  <a:close/>
                  <a:moveTo>
                    <a:pt x="178" y="134"/>
                  </a:moveTo>
                  <a:lnTo>
                    <a:pt x="130" y="152"/>
                  </a:lnTo>
                  <a:lnTo>
                    <a:pt x="130" y="35"/>
                  </a:lnTo>
                  <a:lnTo>
                    <a:pt x="178" y="17"/>
                  </a:lnTo>
                  <a:lnTo>
                    <a:pt x="178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4" name="Freeform 146"/>
            <p:cNvSpPr>
              <a:spLocks noEditPoints="1"/>
            </p:cNvSpPr>
            <p:nvPr/>
          </p:nvSpPr>
          <p:spPr bwMode="auto">
            <a:xfrm>
              <a:off x="9008600" y="2459094"/>
              <a:ext cx="303887" cy="306822"/>
            </a:xfrm>
            <a:custGeom>
              <a:avLst/>
              <a:gdLst>
                <a:gd name="T0" fmla="*/ 63 w 127"/>
                <a:gd name="T1" fmla="*/ 0 h 128"/>
                <a:gd name="T2" fmla="*/ 0 w 127"/>
                <a:gd name="T3" fmla="*/ 64 h 128"/>
                <a:gd name="T4" fmla="*/ 63 w 127"/>
                <a:gd name="T5" fmla="*/ 128 h 128"/>
                <a:gd name="T6" fmla="*/ 127 w 127"/>
                <a:gd name="T7" fmla="*/ 64 h 128"/>
                <a:gd name="T8" fmla="*/ 63 w 127"/>
                <a:gd name="T9" fmla="*/ 0 h 128"/>
                <a:gd name="T10" fmla="*/ 52 w 127"/>
                <a:gd name="T11" fmla="*/ 104 h 128"/>
                <a:gd name="T12" fmla="*/ 25 w 127"/>
                <a:gd name="T13" fmla="*/ 69 h 128"/>
                <a:gd name="T14" fmla="*/ 37 w 127"/>
                <a:gd name="T15" fmla="*/ 57 h 128"/>
                <a:gd name="T16" fmla="*/ 52 w 127"/>
                <a:gd name="T17" fmla="*/ 76 h 128"/>
                <a:gd name="T18" fmla="*/ 98 w 127"/>
                <a:gd name="T19" fmla="*/ 38 h 128"/>
                <a:gd name="T20" fmla="*/ 103 w 127"/>
                <a:gd name="T21" fmla="*/ 44 h 128"/>
                <a:gd name="T22" fmla="*/ 52 w 127"/>
                <a:gd name="T23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7" h="128">
                  <a:moveTo>
                    <a:pt x="63" y="0"/>
                  </a:moveTo>
                  <a:cubicBezTo>
                    <a:pt x="28" y="0"/>
                    <a:pt x="0" y="29"/>
                    <a:pt x="0" y="64"/>
                  </a:cubicBezTo>
                  <a:cubicBezTo>
                    <a:pt x="0" y="99"/>
                    <a:pt x="28" y="128"/>
                    <a:pt x="63" y="128"/>
                  </a:cubicBezTo>
                  <a:cubicBezTo>
                    <a:pt x="99" y="128"/>
                    <a:pt x="127" y="99"/>
                    <a:pt x="127" y="64"/>
                  </a:cubicBezTo>
                  <a:cubicBezTo>
                    <a:pt x="127" y="29"/>
                    <a:pt x="99" y="0"/>
                    <a:pt x="63" y="0"/>
                  </a:cubicBezTo>
                  <a:close/>
                  <a:moveTo>
                    <a:pt x="52" y="104"/>
                  </a:moveTo>
                  <a:cubicBezTo>
                    <a:pt x="25" y="69"/>
                    <a:pt x="25" y="69"/>
                    <a:pt x="25" y="69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103" y="44"/>
                    <a:pt x="103" y="44"/>
                    <a:pt x="103" y="44"/>
                  </a:cubicBezTo>
                  <a:lnTo>
                    <a:pt x="52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Freeform 147"/>
            <p:cNvSpPr>
              <a:spLocks noEditPoints="1"/>
            </p:cNvSpPr>
            <p:nvPr/>
          </p:nvSpPr>
          <p:spPr bwMode="auto">
            <a:xfrm>
              <a:off x="9893834" y="4608321"/>
              <a:ext cx="230484" cy="230484"/>
            </a:xfrm>
            <a:custGeom>
              <a:avLst/>
              <a:gdLst>
                <a:gd name="T0" fmla="*/ 0 w 157"/>
                <a:gd name="T1" fmla="*/ 74 h 157"/>
                <a:gd name="T2" fmla="*/ 0 w 157"/>
                <a:gd name="T3" fmla="*/ 23 h 157"/>
                <a:gd name="T4" fmla="*/ 64 w 157"/>
                <a:gd name="T5" fmla="*/ 13 h 157"/>
                <a:gd name="T6" fmla="*/ 64 w 157"/>
                <a:gd name="T7" fmla="*/ 74 h 157"/>
                <a:gd name="T8" fmla="*/ 0 w 157"/>
                <a:gd name="T9" fmla="*/ 74 h 157"/>
                <a:gd name="T10" fmla="*/ 73 w 157"/>
                <a:gd name="T11" fmla="*/ 12 h 157"/>
                <a:gd name="T12" fmla="*/ 157 w 157"/>
                <a:gd name="T13" fmla="*/ 0 h 157"/>
                <a:gd name="T14" fmla="*/ 157 w 157"/>
                <a:gd name="T15" fmla="*/ 74 h 157"/>
                <a:gd name="T16" fmla="*/ 73 w 157"/>
                <a:gd name="T17" fmla="*/ 74 h 157"/>
                <a:gd name="T18" fmla="*/ 73 w 157"/>
                <a:gd name="T19" fmla="*/ 12 h 157"/>
                <a:gd name="T20" fmla="*/ 157 w 157"/>
                <a:gd name="T21" fmla="*/ 84 h 157"/>
                <a:gd name="T22" fmla="*/ 157 w 157"/>
                <a:gd name="T23" fmla="*/ 157 h 157"/>
                <a:gd name="T24" fmla="*/ 73 w 157"/>
                <a:gd name="T25" fmla="*/ 146 h 157"/>
                <a:gd name="T26" fmla="*/ 73 w 157"/>
                <a:gd name="T27" fmla="*/ 84 h 157"/>
                <a:gd name="T28" fmla="*/ 157 w 157"/>
                <a:gd name="T29" fmla="*/ 84 h 157"/>
                <a:gd name="T30" fmla="*/ 64 w 157"/>
                <a:gd name="T31" fmla="*/ 144 h 157"/>
                <a:gd name="T32" fmla="*/ 0 w 157"/>
                <a:gd name="T33" fmla="*/ 136 h 157"/>
                <a:gd name="T34" fmla="*/ 0 w 157"/>
                <a:gd name="T35" fmla="*/ 84 h 157"/>
                <a:gd name="T36" fmla="*/ 64 w 157"/>
                <a:gd name="T37" fmla="*/ 84 h 157"/>
                <a:gd name="T38" fmla="*/ 64 w 157"/>
                <a:gd name="T39" fmla="*/ 14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7" h="157">
                  <a:moveTo>
                    <a:pt x="0" y="74"/>
                  </a:moveTo>
                  <a:lnTo>
                    <a:pt x="0" y="23"/>
                  </a:lnTo>
                  <a:lnTo>
                    <a:pt x="64" y="13"/>
                  </a:lnTo>
                  <a:lnTo>
                    <a:pt x="64" y="74"/>
                  </a:lnTo>
                  <a:lnTo>
                    <a:pt x="0" y="74"/>
                  </a:lnTo>
                  <a:close/>
                  <a:moveTo>
                    <a:pt x="73" y="12"/>
                  </a:moveTo>
                  <a:lnTo>
                    <a:pt x="157" y="0"/>
                  </a:lnTo>
                  <a:lnTo>
                    <a:pt x="157" y="74"/>
                  </a:lnTo>
                  <a:lnTo>
                    <a:pt x="73" y="74"/>
                  </a:lnTo>
                  <a:lnTo>
                    <a:pt x="73" y="12"/>
                  </a:lnTo>
                  <a:close/>
                  <a:moveTo>
                    <a:pt x="157" y="84"/>
                  </a:moveTo>
                  <a:lnTo>
                    <a:pt x="157" y="157"/>
                  </a:lnTo>
                  <a:lnTo>
                    <a:pt x="73" y="146"/>
                  </a:lnTo>
                  <a:lnTo>
                    <a:pt x="73" y="84"/>
                  </a:lnTo>
                  <a:lnTo>
                    <a:pt x="157" y="84"/>
                  </a:lnTo>
                  <a:close/>
                  <a:moveTo>
                    <a:pt x="64" y="144"/>
                  </a:moveTo>
                  <a:lnTo>
                    <a:pt x="0" y="136"/>
                  </a:lnTo>
                  <a:lnTo>
                    <a:pt x="0" y="84"/>
                  </a:lnTo>
                  <a:lnTo>
                    <a:pt x="64" y="84"/>
                  </a:lnTo>
                  <a:lnTo>
                    <a:pt x="64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6" name="Freeform 148"/>
            <p:cNvSpPr>
              <a:spLocks noEditPoints="1"/>
            </p:cNvSpPr>
            <p:nvPr/>
          </p:nvSpPr>
          <p:spPr bwMode="auto">
            <a:xfrm>
              <a:off x="9641330" y="4558408"/>
              <a:ext cx="204059" cy="204059"/>
            </a:xfrm>
            <a:custGeom>
              <a:avLst/>
              <a:gdLst>
                <a:gd name="T0" fmla="*/ 11 w 85"/>
                <a:gd name="T1" fmla="*/ 42 h 85"/>
                <a:gd name="T2" fmla="*/ 29 w 85"/>
                <a:gd name="T3" fmla="*/ 70 h 85"/>
                <a:gd name="T4" fmla="*/ 14 w 85"/>
                <a:gd name="T5" fmla="*/ 30 h 85"/>
                <a:gd name="T6" fmla="*/ 11 w 85"/>
                <a:gd name="T7" fmla="*/ 42 h 85"/>
                <a:gd name="T8" fmla="*/ 64 w 85"/>
                <a:gd name="T9" fmla="*/ 41 h 85"/>
                <a:gd name="T10" fmla="*/ 62 w 85"/>
                <a:gd name="T11" fmla="*/ 32 h 85"/>
                <a:gd name="T12" fmla="*/ 59 w 85"/>
                <a:gd name="T13" fmla="*/ 25 h 85"/>
                <a:gd name="T14" fmla="*/ 64 w 85"/>
                <a:gd name="T15" fmla="*/ 20 h 85"/>
                <a:gd name="T16" fmla="*/ 64 w 85"/>
                <a:gd name="T17" fmla="*/ 20 h 85"/>
                <a:gd name="T18" fmla="*/ 43 w 85"/>
                <a:gd name="T19" fmla="*/ 11 h 85"/>
                <a:gd name="T20" fmla="*/ 16 w 85"/>
                <a:gd name="T21" fmla="*/ 25 h 85"/>
                <a:gd name="T22" fmla="*/ 18 w 85"/>
                <a:gd name="T23" fmla="*/ 25 h 85"/>
                <a:gd name="T24" fmla="*/ 27 w 85"/>
                <a:gd name="T25" fmla="*/ 25 h 85"/>
                <a:gd name="T26" fmla="*/ 27 w 85"/>
                <a:gd name="T27" fmla="*/ 28 h 85"/>
                <a:gd name="T28" fmla="*/ 23 w 85"/>
                <a:gd name="T29" fmla="*/ 28 h 85"/>
                <a:gd name="T30" fmla="*/ 35 w 85"/>
                <a:gd name="T31" fmla="*/ 61 h 85"/>
                <a:gd name="T32" fmla="*/ 42 w 85"/>
                <a:gd name="T33" fmla="*/ 41 h 85"/>
                <a:gd name="T34" fmla="*/ 37 w 85"/>
                <a:gd name="T35" fmla="*/ 28 h 85"/>
                <a:gd name="T36" fmla="*/ 34 w 85"/>
                <a:gd name="T37" fmla="*/ 28 h 85"/>
                <a:gd name="T38" fmla="*/ 34 w 85"/>
                <a:gd name="T39" fmla="*/ 25 h 85"/>
                <a:gd name="T40" fmla="*/ 42 w 85"/>
                <a:gd name="T41" fmla="*/ 25 h 85"/>
                <a:gd name="T42" fmla="*/ 51 w 85"/>
                <a:gd name="T43" fmla="*/ 25 h 85"/>
                <a:gd name="T44" fmla="*/ 51 w 85"/>
                <a:gd name="T45" fmla="*/ 28 h 85"/>
                <a:gd name="T46" fmla="*/ 47 w 85"/>
                <a:gd name="T47" fmla="*/ 28 h 85"/>
                <a:gd name="T48" fmla="*/ 59 w 85"/>
                <a:gd name="T49" fmla="*/ 61 h 85"/>
                <a:gd name="T50" fmla="*/ 62 w 85"/>
                <a:gd name="T51" fmla="*/ 51 h 85"/>
                <a:gd name="T52" fmla="*/ 64 w 85"/>
                <a:gd name="T53" fmla="*/ 41 h 85"/>
                <a:gd name="T54" fmla="*/ 43 w 85"/>
                <a:gd name="T55" fmla="*/ 45 h 85"/>
                <a:gd name="T56" fmla="*/ 34 w 85"/>
                <a:gd name="T57" fmla="*/ 72 h 85"/>
                <a:gd name="T58" fmla="*/ 43 w 85"/>
                <a:gd name="T59" fmla="*/ 73 h 85"/>
                <a:gd name="T60" fmla="*/ 53 w 85"/>
                <a:gd name="T61" fmla="*/ 72 h 85"/>
                <a:gd name="T62" fmla="*/ 53 w 85"/>
                <a:gd name="T63" fmla="*/ 71 h 85"/>
                <a:gd name="T64" fmla="*/ 43 w 85"/>
                <a:gd name="T65" fmla="*/ 45 h 85"/>
                <a:gd name="T66" fmla="*/ 71 w 85"/>
                <a:gd name="T67" fmla="*/ 28 h 85"/>
                <a:gd name="T68" fmla="*/ 71 w 85"/>
                <a:gd name="T69" fmla="*/ 31 h 85"/>
                <a:gd name="T70" fmla="*/ 69 w 85"/>
                <a:gd name="T71" fmla="*/ 42 h 85"/>
                <a:gd name="T72" fmla="*/ 59 w 85"/>
                <a:gd name="T73" fmla="*/ 69 h 85"/>
                <a:gd name="T74" fmla="*/ 75 w 85"/>
                <a:gd name="T75" fmla="*/ 42 h 85"/>
                <a:gd name="T76" fmla="*/ 71 w 85"/>
                <a:gd name="T77" fmla="*/ 28 h 85"/>
                <a:gd name="T78" fmla="*/ 43 w 85"/>
                <a:gd name="T79" fmla="*/ 0 h 85"/>
                <a:gd name="T80" fmla="*/ 0 w 85"/>
                <a:gd name="T81" fmla="*/ 42 h 85"/>
                <a:gd name="T82" fmla="*/ 43 w 85"/>
                <a:gd name="T83" fmla="*/ 85 h 85"/>
                <a:gd name="T84" fmla="*/ 85 w 85"/>
                <a:gd name="T85" fmla="*/ 42 h 85"/>
                <a:gd name="T86" fmla="*/ 43 w 85"/>
                <a:gd name="T87" fmla="*/ 0 h 85"/>
                <a:gd name="T88" fmla="*/ 43 w 85"/>
                <a:gd name="T89" fmla="*/ 79 h 85"/>
                <a:gd name="T90" fmla="*/ 6 w 85"/>
                <a:gd name="T91" fmla="*/ 42 h 85"/>
                <a:gd name="T92" fmla="*/ 43 w 85"/>
                <a:gd name="T93" fmla="*/ 5 h 85"/>
                <a:gd name="T94" fmla="*/ 80 w 85"/>
                <a:gd name="T95" fmla="*/ 42 h 85"/>
                <a:gd name="T96" fmla="*/ 43 w 85"/>
                <a:gd name="T97" fmla="*/ 7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5" h="85">
                  <a:moveTo>
                    <a:pt x="11" y="42"/>
                  </a:moveTo>
                  <a:cubicBezTo>
                    <a:pt x="11" y="55"/>
                    <a:pt x="18" y="65"/>
                    <a:pt x="29" y="7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2" y="34"/>
                    <a:pt x="11" y="38"/>
                    <a:pt x="11" y="42"/>
                  </a:cubicBezTo>
                  <a:close/>
                  <a:moveTo>
                    <a:pt x="64" y="41"/>
                  </a:moveTo>
                  <a:cubicBezTo>
                    <a:pt x="64" y="37"/>
                    <a:pt x="63" y="34"/>
                    <a:pt x="62" y="32"/>
                  </a:cubicBezTo>
                  <a:cubicBezTo>
                    <a:pt x="60" y="30"/>
                    <a:pt x="59" y="28"/>
                    <a:pt x="59" y="25"/>
                  </a:cubicBezTo>
                  <a:cubicBezTo>
                    <a:pt x="59" y="22"/>
                    <a:pt x="61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59" y="15"/>
                    <a:pt x="51" y="11"/>
                    <a:pt x="43" y="11"/>
                  </a:cubicBezTo>
                  <a:cubicBezTo>
                    <a:pt x="32" y="11"/>
                    <a:pt x="22" y="17"/>
                    <a:pt x="16" y="25"/>
                  </a:cubicBezTo>
                  <a:cubicBezTo>
                    <a:pt x="17" y="25"/>
                    <a:pt x="18" y="25"/>
                    <a:pt x="18" y="25"/>
                  </a:cubicBezTo>
                  <a:cubicBezTo>
                    <a:pt x="22" y="25"/>
                    <a:pt x="27" y="25"/>
                    <a:pt x="27" y="25"/>
                  </a:cubicBezTo>
                  <a:cubicBezTo>
                    <a:pt x="29" y="25"/>
                    <a:pt x="29" y="27"/>
                    <a:pt x="27" y="28"/>
                  </a:cubicBezTo>
                  <a:cubicBezTo>
                    <a:pt x="27" y="28"/>
                    <a:pt x="25" y="28"/>
                    <a:pt x="23" y="28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5" y="28"/>
                    <a:pt x="34" y="28"/>
                    <a:pt x="34" y="28"/>
                  </a:cubicBezTo>
                  <a:cubicBezTo>
                    <a:pt x="32" y="27"/>
                    <a:pt x="32" y="25"/>
                    <a:pt x="34" y="25"/>
                  </a:cubicBezTo>
                  <a:cubicBezTo>
                    <a:pt x="34" y="25"/>
                    <a:pt x="39" y="25"/>
                    <a:pt x="42" y="25"/>
                  </a:cubicBezTo>
                  <a:cubicBezTo>
                    <a:pt x="46" y="25"/>
                    <a:pt x="51" y="25"/>
                    <a:pt x="51" y="25"/>
                  </a:cubicBezTo>
                  <a:cubicBezTo>
                    <a:pt x="52" y="25"/>
                    <a:pt x="53" y="27"/>
                    <a:pt x="51" y="28"/>
                  </a:cubicBezTo>
                  <a:cubicBezTo>
                    <a:pt x="51" y="28"/>
                    <a:pt x="49" y="28"/>
                    <a:pt x="47" y="28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3" y="47"/>
                    <a:pt x="64" y="43"/>
                    <a:pt x="64" y="41"/>
                  </a:cubicBezTo>
                  <a:close/>
                  <a:moveTo>
                    <a:pt x="43" y="45"/>
                  </a:moveTo>
                  <a:cubicBezTo>
                    <a:pt x="34" y="72"/>
                    <a:pt x="34" y="72"/>
                    <a:pt x="34" y="72"/>
                  </a:cubicBezTo>
                  <a:cubicBezTo>
                    <a:pt x="37" y="73"/>
                    <a:pt x="40" y="73"/>
                    <a:pt x="43" y="73"/>
                  </a:cubicBezTo>
                  <a:cubicBezTo>
                    <a:pt x="47" y="73"/>
                    <a:pt x="50" y="73"/>
                    <a:pt x="53" y="72"/>
                  </a:cubicBezTo>
                  <a:cubicBezTo>
                    <a:pt x="53" y="71"/>
                    <a:pt x="53" y="71"/>
                    <a:pt x="53" y="71"/>
                  </a:cubicBezTo>
                  <a:lnTo>
                    <a:pt x="43" y="45"/>
                  </a:lnTo>
                  <a:close/>
                  <a:moveTo>
                    <a:pt x="71" y="28"/>
                  </a:moveTo>
                  <a:cubicBezTo>
                    <a:pt x="71" y="29"/>
                    <a:pt x="71" y="30"/>
                    <a:pt x="71" y="31"/>
                  </a:cubicBezTo>
                  <a:cubicBezTo>
                    <a:pt x="71" y="34"/>
                    <a:pt x="70" y="37"/>
                    <a:pt x="69" y="42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8" y="64"/>
                    <a:pt x="75" y="54"/>
                    <a:pt x="75" y="42"/>
                  </a:cubicBezTo>
                  <a:cubicBezTo>
                    <a:pt x="75" y="37"/>
                    <a:pt x="73" y="32"/>
                    <a:pt x="71" y="28"/>
                  </a:cubicBezTo>
                  <a:close/>
                  <a:moveTo>
                    <a:pt x="43" y="0"/>
                  </a:moveTo>
                  <a:cubicBezTo>
                    <a:pt x="19" y="0"/>
                    <a:pt x="0" y="19"/>
                    <a:pt x="0" y="42"/>
                  </a:cubicBezTo>
                  <a:cubicBezTo>
                    <a:pt x="0" y="66"/>
                    <a:pt x="19" y="85"/>
                    <a:pt x="43" y="85"/>
                  </a:cubicBezTo>
                  <a:cubicBezTo>
                    <a:pt x="66" y="85"/>
                    <a:pt x="85" y="66"/>
                    <a:pt x="85" y="42"/>
                  </a:cubicBezTo>
                  <a:cubicBezTo>
                    <a:pt x="85" y="19"/>
                    <a:pt x="66" y="0"/>
                    <a:pt x="43" y="0"/>
                  </a:cubicBezTo>
                  <a:close/>
                  <a:moveTo>
                    <a:pt x="43" y="79"/>
                  </a:moveTo>
                  <a:cubicBezTo>
                    <a:pt x="22" y="79"/>
                    <a:pt x="6" y="63"/>
                    <a:pt x="6" y="42"/>
                  </a:cubicBezTo>
                  <a:cubicBezTo>
                    <a:pt x="6" y="22"/>
                    <a:pt x="22" y="5"/>
                    <a:pt x="43" y="5"/>
                  </a:cubicBezTo>
                  <a:cubicBezTo>
                    <a:pt x="63" y="5"/>
                    <a:pt x="80" y="22"/>
                    <a:pt x="80" y="42"/>
                  </a:cubicBezTo>
                  <a:cubicBezTo>
                    <a:pt x="80" y="63"/>
                    <a:pt x="63" y="79"/>
                    <a:pt x="43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7" name="Freeform 149"/>
            <p:cNvSpPr/>
            <p:nvPr/>
          </p:nvSpPr>
          <p:spPr bwMode="auto">
            <a:xfrm>
              <a:off x="9893834" y="4932762"/>
              <a:ext cx="273057" cy="270121"/>
            </a:xfrm>
            <a:custGeom>
              <a:avLst/>
              <a:gdLst>
                <a:gd name="T0" fmla="*/ 110 w 114"/>
                <a:gd name="T1" fmla="*/ 90 h 113"/>
                <a:gd name="T2" fmla="*/ 60 w 114"/>
                <a:gd name="T3" fmla="*/ 47 h 113"/>
                <a:gd name="T4" fmla="*/ 64 w 114"/>
                <a:gd name="T5" fmla="*/ 32 h 113"/>
                <a:gd name="T6" fmla="*/ 32 w 114"/>
                <a:gd name="T7" fmla="*/ 0 h 113"/>
                <a:gd name="T8" fmla="*/ 23 w 114"/>
                <a:gd name="T9" fmla="*/ 1 h 113"/>
                <a:gd name="T10" fmla="*/ 41 w 114"/>
                <a:gd name="T11" fmla="*/ 20 h 113"/>
                <a:gd name="T12" fmla="*/ 41 w 114"/>
                <a:gd name="T13" fmla="*/ 30 h 113"/>
                <a:gd name="T14" fmla="*/ 30 w 114"/>
                <a:gd name="T15" fmla="*/ 41 h 113"/>
                <a:gd name="T16" fmla="*/ 20 w 114"/>
                <a:gd name="T17" fmla="*/ 41 h 113"/>
                <a:gd name="T18" fmla="*/ 1 w 114"/>
                <a:gd name="T19" fmla="*/ 23 h 113"/>
                <a:gd name="T20" fmla="*/ 0 w 114"/>
                <a:gd name="T21" fmla="*/ 32 h 113"/>
                <a:gd name="T22" fmla="*/ 32 w 114"/>
                <a:gd name="T23" fmla="*/ 63 h 113"/>
                <a:gd name="T24" fmla="*/ 47 w 114"/>
                <a:gd name="T25" fmla="*/ 60 h 113"/>
                <a:gd name="T26" fmla="*/ 90 w 114"/>
                <a:gd name="T27" fmla="*/ 110 h 113"/>
                <a:gd name="T28" fmla="*/ 100 w 114"/>
                <a:gd name="T29" fmla="*/ 111 h 113"/>
                <a:gd name="T30" fmla="*/ 111 w 114"/>
                <a:gd name="T31" fmla="*/ 100 h 113"/>
                <a:gd name="T32" fmla="*/ 110 w 114"/>
                <a:gd name="T33" fmla="*/ 9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3">
                  <a:moveTo>
                    <a:pt x="110" y="90"/>
                  </a:moveTo>
                  <a:cubicBezTo>
                    <a:pt x="60" y="47"/>
                    <a:pt x="60" y="47"/>
                    <a:pt x="60" y="47"/>
                  </a:cubicBezTo>
                  <a:cubicBezTo>
                    <a:pt x="62" y="42"/>
                    <a:pt x="64" y="37"/>
                    <a:pt x="64" y="32"/>
                  </a:cubicBezTo>
                  <a:cubicBezTo>
                    <a:pt x="64" y="14"/>
                    <a:pt x="49" y="0"/>
                    <a:pt x="32" y="0"/>
                  </a:cubicBezTo>
                  <a:cubicBezTo>
                    <a:pt x="29" y="0"/>
                    <a:pt x="26" y="0"/>
                    <a:pt x="23" y="1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4" y="22"/>
                    <a:pt x="44" y="27"/>
                    <a:pt x="41" y="3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7" y="44"/>
                    <a:pt x="23" y="44"/>
                    <a:pt x="20" y="41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0" y="29"/>
                    <a:pt x="0" y="32"/>
                  </a:cubicBezTo>
                  <a:cubicBezTo>
                    <a:pt x="0" y="49"/>
                    <a:pt x="14" y="63"/>
                    <a:pt x="32" y="63"/>
                  </a:cubicBezTo>
                  <a:cubicBezTo>
                    <a:pt x="37" y="63"/>
                    <a:pt x="42" y="62"/>
                    <a:pt x="47" y="60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3" y="113"/>
                    <a:pt x="97" y="113"/>
                    <a:pt x="100" y="111"/>
                  </a:cubicBezTo>
                  <a:cubicBezTo>
                    <a:pt x="111" y="100"/>
                    <a:pt x="111" y="100"/>
                    <a:pt x="111" y="100"/>
                  </a:cubicBezTo>
                  <a:cubicBezTo>
                    <a:pt x="114" y="97"/>
                    <a:pt x="113" y="93"/>
                    <a:pt x="110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Freeform 150"/>
            <p:cNvSpPr>
              <a:spLocks noEditPoints="1"/>
            </p:cNvSpPr>
            <p:nvPr/>
          </p:nvSpPr>
          <p:spPr bwMode="auto">
            <a:xfrm>
              <a:off x="9070259" y="4672916"/>
              <a:ext cx="268654" cy="412522"/>
            </a:xfrm>
            <a:custGeom>
              <a:avLst/>
              <a:gdLst>
                <a:gd name="T0" fmla="*/ 84 w 112"/>
                <a:gd name="T1" fmla="*/ 3 h 172"/>
                <a:gd name="T2" fmla="*/ 111 w 112"/>
                <a:gd name="T3" fmla="*/ 19 h 172"/>
                <a:gd name="T4" fmla="*/ 110 w 112"/>
                <a:gd name="T5" fmla="*/ 33 h 172"/>
                <a:gd name="T6" fmla="*/ 103 w 112"/>
                <a:gd name="T7" fmla="*/ 44 h 172"/>
                <a:gd name="T8" fmla="*/ 65 w 112"/>
                <a:gd name="T9" fmla="*/ 21 h 172"/>
                <a:gd name="T10" fmla="*/ 72 w 112"/>
                <a:gd name="T11" fmla="*/ 10 h 172"/>
                <a:gd name="T12" fmla="*/ 84 w 112"/>
                <a:gd name="T13" fmla="*/ 3 h 172"/>
                <a:gd name="T14" fmla="*/ 0 w 112"/>
                <a:gd name="T15" fmla="*/ 130 h 172"/>
                <a:gd name="T16" fmla="*/ 1 w 112"/>
                <a:gd name="T17" fmla="*/ 172 h 172"/>
                <a:gd name="T18" fmla="*/ 38 w 112"/>
                <a:gd name="T19" fmla="*/ 153 h 172"/>
                <a:gd name="T20" fmla="*/ 98 w 112"/>
                <a:gd name="T21" fmla="*/ 52 h 172"/>
                <a:gd name="T22" fmla="*/ 60 w 112"/>
                <a:gd name="T23" fmla="*/ 29 h 172"/>
                <a:gd name="T24" fmla="*/ 0 w 112"/>
                <a:gd name="T25" fmla="*/ 130 h 172"/>
                <a:gd name="T26" fmla="*/ 76 w 112"/>
                <a:gd name="T27" fmla="*/ 57 h 172"/>
                <a:gd name="T28" fmla="*/ 30 w 112"/>
                <a:gd name="T29" fmla="*/ 134 h 172"/>
                <a:gd name="T30" fmla="*/ 20 w 112"/>
                <a:gd name="T31" fmla="*/ 128 h 172"/>
                <a:gd name="T32" fmla="*/ 66 w 112"/>
                <a:gd name="T33" fmla="*/ 52 h 172"/>
                <a:gd name="T34" fmla="*/ 76 w 112"/>
                <a:gd name="T35" fmla="*/ 5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72">
                  <a:moveTo>
                    <a:pt x="84" y="3"/>
                  </a:moveTo>
                  <a:cubicBezTo>
                    <a:pt x="96" y="0"/>
                    <a:pt x="108" y="7"/>
                    <a:pt x="111" y="19"/>
                  </a:cubicBezTo>
                  <a:cubicBezTo>
                    <a:pt x="112" y="24"/>
                    <a:pt x="112" y="29"/>
                    <a:pt x="110" y="33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5" y="7"/>
                    <a:pt x="79" y="4"/>
                    <a:pt x="84" y="3"/>
                  </a:cubicBezTo>
                  <a:close/>
                  <a:moveTo>
                    <a:pt x="0" y="130"/>
                  </a:moveTo>
                  <a:cubicBezTo>
                    <a:pt x="1" y="172"/>
                    <a:pt x="1" y="172"/>
                    <a:pt x="1" y="172"/>
                  </a:cubicBezTo>
                  <a:cubicBezTo>
                    <a:pt x="38" y="153"/>
                    <a:pt x="38" y="153"/>
                    <a:pt x="38" y="153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60" y="29"/>
                    <a:pt x="60" y="29"/>
                    <a:pt x="60" y="29"/>
                  </a:cubicBezTo>
                  <a:lnTo>
                    <a:pt x="0" y="130"/>
                  </a:lnTo>
                  <a:close/>
                  <a:moveTo>
                    <a:pt x="76" y="57"/>
                  </a:moveTo>
                  <a:cubicBezTo>
                    <a:pt x="30" y="134"/>
                    <a:pt x="30" y="134"/>
                    <a:pt x="30" y="134"/>
                  </a:cubicBezTo>
                  <a:cubicBezTo>
                    <a:pt x="20" y="128"/>
                    <a:pt x="20" y="128"/>
                    <a:pt x="20" y="128"/>
                  </a:cubicBezTo>
                  <a:cubicBezTo>
                    <a:pt x="66" y="52"/>
                    <a:pt x="66" y="52"/>
                    <a:pt x="66" y="52"/>
                  </a:cubicBezTo>
                  <a:lnTo>
                    <a:pt x="7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9" name="Freeform 151"/>
            <p:cNvSpPr>
              <a:spLocks noEditPoints="1"/>
            </p:cNvSpPr>
            <p:nvPr/>
          </p:nvSpPr>
          <p:spPr bwMode="auto">
            <a:xfrm>
              <a:off x="9391761" y="4687596"/>
              <a:ext cx="229016" cy="261313"/>
            </a:xfrm>
            <a:custGeom>
              <a:avLst/>
              <a:gdLst>
                <a:gd name="T0" fmla="*/ 40 w 95"/>
                <a:gd name="T1" fmla="*/ 61 h 109"/>
                <a:gd name="T2" fmla="*/ 34 w 95"/>
                <a:gd name="T3" fmla="*/ 54 h 109"/>
                <a:gd name="T4" fmla="*/ 13 w 95"/>
                <a:gd name="T5" fmla="*/ 75 h 109"/>
                <a:gd name="T6" fmla="*/ 34 w 95"/>
                <a:gd name="T7" fmla="*/ 95 h 109"/>
                <a:gd name="T8" fmla="*/ 40 w 95"/>
                <a:gd name="T9" fmla="*/ 88 h 109"/>
                <a:gd name="T10" fmla="*/ 27 w 95"/>
                <a:gd name="T11" fmla="*/ 75 h 109"/>
                <a:gd name="T12" fmla="*/ 40 w 95"/>
                <a:gd name="T13" fmla="*/ 61 h 109"/>
                <a:gd name="T14" fmla="*/ 54 w 95"/>
                <a:gd name="T15" fmla="*/ 88 h 109"/>
                <a:gd name="T16" fmla="*/ 61 w 95"/>
                <a:gd name="T17" fmla="*/ 95 h 109"/>
                <a:gd name="T18" fmla="*/ 81 w 95"/>
                <a:gd name="T19" fmla="*/ 75 h 109"/>
                <a:gd name="T20" fmla="*/ 61 w 95"/>
                <a:gd name="T21" fmla="*/ 54 h 109"/>
                <a:gd name="T22" fmla="*/ 54 w 95"/>
                <a:gd name="T23" fmla="*/ 61 h 109"/>
                <a:gd name="T24" fmla="*/ 68 w 95"/>
                <a:gd name="T25" fmla="*/ 75 h 109"/>
                <a:gd name="T26" fmla="*/ 54 w 95"/>
                <a:gd name="T27" fmla="*/ 88 h 109"/>
                <a:gd name="T28" fmla="*/ 89 w 95"/>
                <a:gd name="T29" fmla="*/ 21 h 109"/>
                <a:gd name="T30" fmla="*/ 74 w 95"/>
                <a:gd name="T31" fmla="*/ 6 h 109"/>
                <a:gd name="T32" fmla="*/ 59 w 95"/>
                <a:gd name="T33" fmla="*/ 0 h 109"/>
                <a:gd name="T34" fmla="*/ 8 w 95"/>
                <a:gd name="T35" fmla="*/ 0 h 109"/>
                <a:gd name="T36" fmla="*/ 0 w 95"/>
                <a:gd name="T37" fmla="*/ 8 h 109"/>
                <a:gd name="T38" fmla="*/ 0 w 95"/>
                <a:gd name="T39" fmla="*/ 100 h 109"/>
                <a:gd name="T40" fmla="*/ 8 w 95"/>
                <a:gd name="T41" fmla="*/ 109 h 109"/>
                <a:gd name="T42" fmla="*/ 86 w 95"/>
                <a:gd name="T43" fmla="*/ 109 h 109"/>
                <a:gd name="T44" fmla="*/ 95 w 95"/>
                <a:gd name="T45" fmla="*/ 100 h 109"/>
                <a:gd name="T46" fmla="*/ 95 w 95"/>
                <a:gd name="T47" fmla="*/ 36 h 109"/>
                <a:gd name="T48" fmla="*/ 89 w 95"/>
                <a:gd name="T49" fmla="*/ 21 h 109"/>
                <a:gd name="T50" fmla="*/ 84 w 95"/>
                <a:gd name="T51" fmla="*/ 26 h 109"/>
                <a:gd name="T52" fmla="*/ 85 w 95"/>
                <a:gd name="T53" fmla="*/ 27 h 109"/>
                <a:gd name="T54" fmla="*/ 68 w 95"/>
                <a:gd name="T55" fmla="*/ 27 h 109"/>
                <a:gd name="T56" fmla="*/ 68 w 95"/>
                <a:gd name="T57" fmla="*/ 10 h 109"/>
                <a:gd name="T58" fmla="*/ 69 w 95"/>
                <a:gd name="T59" fmla="*/ 11 h 109"/>
                <a:gd name="T60" fmla="*/ 84 w 95"/>
                <a:gd name="T61" fmla="*/ 26 h 109"/>
                <a:gd name="T62" fmla="*/ 88 w 95"/>
                <a:gd name="T63" fmla="*/ 100 h 109"/>
                <a:gd name="T64" fmla="*/ 86 w 95"/>
                <a:gd name="T65" fmla="*/ 102 h 109"/>
                <a:gd name="T66" fmla="*/ 8 w 95"/>
                <a:gd name="T67" fmla="*/ 102 h 109"/>
                <a:gd name="T68" fmla="*/ 6 w 95"/>
                <a:gd name="T69" fmla="*/ 100 h 109"/>
                <a:gd name="T70" fmla="*/ 6 w 95"/>
                <a:gd name="T71" fmla="*/ 8 h 109"/>
                <a:gd name="T72" fmla="*/ 8 w 95"/>
                <a:gd name="T73" fmla="*/ 7 h 109"/>
                <a:gd name="T74" fmla="*/ 59 w 95"/>
                <a:gd name="T75" fmla="*/ 7 h 109"/>
                <a:gd name="T76" fmla="*/ 61 w 95"/>
                <a:gd name="T77" fmla="*/ 7 h 109"/>
                <a:gd name="T78" fmla="*/ 61 w 95"/>
                <a:gd name="T79" fmla="*/ 34 h 109"/>
                <a:gd name="T80" fmla="*/ 88 w 95"/>
                <a:gd name="T81" fmla="*/ 34 h 109"/>
                <a:gd name="T82" fmla="*/ 88 w 95"/>
                <a:gd name="T83" fmla="*/ 36 h 109"/>
                <a:gd name="T84" fmla="*/ 88 w 95"/>
                <a:gd name="T85" fmla="*/ 10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5" h="109">
                  <a:moveTo>
                    <a:pt x="40" y="61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27" y="75"/>
                    <a:pt x="27" y="75"/>
                    <a:pt x="27" y="75"/>
                  </a:cubicBezTo>
                  <a:lnTo>
                    <a:pt x="40" y="61"/>
                  </a:lnTo>
                  <a:close/>
                  <a:moveTo>
                    <a:pt x="54" y="88"/>
                  </a:moveTo>
                  <a:cubicBezTo>
                    <a:pt x="61" y="95"/>
                    <a:pt x="61" y="95"/>
                    <a:pt x="61" y="95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54" y="88"/>
                  </a:lnTo>
                  <a:close/>
                  <a:moveTo>
                    <a:pt x="89" y="21"/>
                  </a:moveTo>
                  <a:cubicBezTo>
                    <a:pt x="74" y="6"/>
                    <a:pt x="74" y="6"/>
                    <a:pt x="74" y="6"/>
                  </a:cubicBezTo>
                  <a:cubicBezTo>
                    <a:pt x="70" y="3"/>
                    <a:pt x="64" y="0"/>
                    <a:pt x="5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5"/>
                    <a:pt x="3" y="109"/>
                    <a:pt x="8" y="109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1" y="109"/>
                    <a:pt x="95" y="105"/>
                    <a:pt x="95" y="100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1"/>
                    <a:pt x="92" y="24"/>
                    <a:pt x="89" y="21"/>
                  </a:cubicBezTo>
                  <a:close/>
                  <a:moveTo>
                    <a:pt x="84" y="26"/>
                  </a:moveTo>
                  <a:cubicBezTo>
                    <a:pt x="84" y="26"/>
                    <a:pt x="85" y="27"/>
                    <a:pt x="85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10"/>
                    <a:pt x="68" y="10"/>
                    <a:pt x="69" y="11"/>
                  </a:cubicBezTo>
                  <a:lnTo>
                    <a:pt x="84" y="26"/>
                  </a:lnTo>
                  <a:close/>
                  <a:moveTo>
                    <a:pt x="88" y="100"/>
                  </a:moveTo>
                  <a:cubicBezTo>
                    <a:pt x="88" y="101"/>
                    <a:pt x="87" y="102"/>
                    <a:pt x="86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7" y="102"/>
                    <a:pt x="6" y="101"/>
                    <a:pt x="6" y="100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7"/>
                    <a:pt x="8" y="7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60" y="7"/>
                    <a:pt x="60" y="7"/>
                    <a:pt x="61" y="7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5"/>
                    <a:pt x="88" y="36"/>
                  </a:cubicBezTo>
                  <a:lnTo>
                    <a:pt x="88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0" name="Freeform 152"/>
            <p:cNvSpPr>
              <a:spLocks noEditPoints="1"/>
            </p:cNvSpPr>
            <p:nvPr/>
          </p:nvSpPr>
          <p:spPr bwMode="auto">
            <a:xfrm>
              <a:off x="8971898" y="2175761"/>
              <a:ext cx="300951" cy="223144"/>
            </a:xfrm>
            <a:custGeom>
              <a:avLst/>
              <a:gdLst>
                <a:gd name="T0" fmla="*/ 101 w 125"/>
                <a:gd name="T1" fmla="*/ 0 h 93"/>
                <a:gd name="T2" fmla="*/ 23 w 125"/>
                <a:gd name="T3" fmla="*/ 0 h 93"/>
                <a:gd name="T4" fmla="*/ 0 w 125"/>
                <a:gd name="T5" fmla="*/ 23 h 93"/>
                <a:gd name="T6" fmla="*/ 0 w 125"/>
                <a:gd name="T7" fmla="*/ 70 h 93"/>
                <a:gd name="T8" fmla="*/ 23 w 125"/>
                <a:gd name="T9" fmla="*/ 93 h 93"/>
                <a:gd name="T10" fmla="*/ 101 w 125"/>
                <a:gd name="T11" fmla="*/ 93 h 93"/>
                <a:gd name="T12" fmla="*/ 125 w 125"/>
                <a:gd name="T13" fmla="*/ 70 h 93"/>
                <a:gd name="T14" fmla="*/ 125 w 125"/>
                <a:gd name="T15" fmla="*/ 23 h 93"/>
                <a:gd name="T16" fmla="*/ 101 w 125"/>
                <a:gd name="T17" fmla="*/ 0 h 93"/>
                <a:gd name="T18" fmla="*/ 47 w 125"/>
                <a:gd name="T19" fmla="*/ 78 h 93"/>
                <a:gd name="T20" fmla="*/ 47 w 125"/>
                <a:gd name="T21" fmla="*/ 15 h 93"/>
                <a:gd name="T22" fmla="*/ 86 w 125"/>
                <a:gd name="T23" fmla="*/ 46 h 93"/>
                <a:gd name="T24" fmla="*/ 47 w 125"/>
                <a:gd name="T25" fmla="*/ 7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93">
                  <a:moveTo>
                    <a:pt x="101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1" y="0"/>
                    <a:pt x="0" y="10"/>
                    <a:pt x="0" y="23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83"/>
                    <a:pt x="11" y="93"/>
                    <a:pt x="23" y="93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114" y="93"/>
                    <a:pt x="125" y="83"/>
                    <a:pt x="125" y="70"/>
                  </a:cubicBezTo>
                  <a:cubicBezTo>
                    <a:pt x="125" y="23"/>
                    <a:pt x="125" y="23"/>
                    <a:pt x="125" y="23"/>
                  </a:cubicBezTo>
                  <a:cubicBezTo>
                    <a:pt x="125" y="10"/>
                    <a:pt x="114" y="0"/>
                    <a:pt x="101" y="0"/>
                  </a:cubicBezTo>
                  <a:close/>
                  <a:moveTo>
                    <a:pt x="47" y="78"/>
                  </a:moveTo>
                  <a:cubicBezTo>
                    <a:pt x="47" y="15"/>
                    <a:pt x="47" y="15"/>
                    <a:pt x="47" y="15"/>
                  </a:cubicBezTo>
                  <a:cubicBezTo>
                    <a:pt x="86" y="46"/>
                    <a:pt x="86" y="46"/>
                    <a:pt x="86" y="46"/>
                  </a:cubicBezTo>
                  <a:lnTo>
                    <a:pt x="47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Freeform 153"/>
            <p:cNvSpPr>
              <a:spLocks noEditPoints="1"/>
            </p:cNvSpPr>
            <p:nvPr/>
          </p:nvSpPr>
          <p:spPr bwMode="auto">
            <a:xfrm>
              <a:off x="8600482" y="3987336"/>
              <a:ext cx="155614" cy="158549"/>
            </a:xfrm>
            <a:custGeom>
              <a:avLst/>
              <a:gdLst>
                <a:gd name="T0" fmla="*/ 61 w 65"/>
                <a:gd name="T1" fmla="*/ 19 h 66"/>
                <a:gd name="T2" fmla="*/ 47 w 65"/>
                <a:gd name="T3" fmla="*/ 4 h 66"/>
                <a:gd name="T4" fmla="*/ 51 w 65"/>
                <a:gd name="T5" fmla="*/ 0 h 66"/>
                <a:gd name="T6" fmla="*/ 65 w 65"/>
                <a:gd name="T7" fmla="*/ 15 h 66"/>
                <a:gd name="T8" fmla="*/ 61 w 65"/>
                <a:gd name="T9" fmla="*/ 19 h 66"/>
                <a:gd name="T10" fmla="*/ 57 w 65"/>
                <a:gd name="T11" fmla="*/ 23 h 66"/>
                <a:gd name="T12" fmla="*/ 55 w 65"/>
                <a:gd name="T13" fmla="*/ 46 h 66"/>
                <a:gd name="T14" fmla="*/ 10 w 65"/>
                <a:gd name="T15" fmla="*/ 66 h 66"/>
                <a:gd name="T16" fmla="*/ 6 w 65"/>
                <a:gd name="T17" fmla="*/ 63 h 66"/>
                <a:gd name="T18" fmla="*/ 24 w 65"/>
                <a:gd name="T19" fmla="*/ 45 h 66"/>
                <a:gd name="T20" fmla="*/ 26 w 65"/>
                <a:gd name="T21" fmla="*/ 46 h 66"/>
                <a:gd name="T22" fmla="*/ 32 w 65"/>
                <a:gd name="T23" fmla="*/ 39 h 66"/>
                <a:gd name="T24" fmla="*/ 26 w 65"/>
                <a:gd name="T25" fmla="*/ 33 h 66"/>
                <a:gd name="T26" fmla="*/ 20 w 65"/>
                <a:gd name="T27" fmla="*/ 39 h 66"/>
                <a:gd name="T28" fmla="*/ 21 w 65"/>
                <a:gd name="T29" fmla="*/ 42 h 66"/>
                <a:gd name="T30" fmla="*/ 3 w 65"/>
                <a:gd name="T31" fmla="*/ 59 h 66"/>
                <a:gd name="T32" fmla="*/ 0 w 65"/>
                <a:gd name="T33" fmla="*/ 56 h 66"/>
                <a:gd name="T34" fmla="*/ 20 w 65"/>
                <a:gd name="T35" fmla="*/ 10 h 66"/>
                <a:gd name="T36" fmla="*/ 43 w 65"/>
                <a:gd name="T37" fmla="*/ 8 h 66"/>
                <a:gd name="T38" fmla="*/ 57 w 65"/>
                <a:gd name="T39" fmla="*/ 2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5" h="66">
                  <a:moveTo>
                    <a:pt x="61" y="19"/>
                  </a:moveTo>
                  <a:cubicBezTo>
                    <a:pt x="47" y="4"/>
                    <a:pt x="47" y="4"/>
                    <a:pt x="47" y="4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5" y="15"/>
                    <a:pt x="65" y="15"/>
                    <a:pt x="65" y="15"/>
                  </a:cubicBezTo>
                  <a:lnTo>
                    <a:pt x="61" y="19"/>
                  </a:lnTo>
                  <a:close/>
                  <a:moveTo>
                    <a:pt x="57" y="23"/>
                  </a:moveTo>
                  <a:cubicBezTo>
                    <a:pt x="55" y="46"/>
                    <a:pt x="55" y="46"/>
                    <a:pt x="55" y="46"/>
                  </a:cubicBezTo>
                  <a:cubicBezTo>
                    <a:pt x="37" y="46"/>
                    <a:pt x="10" y="66"/>
                    <a:pt x="10" y="66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5"/>
                    <a:pt x="25" y="46"/>
                    <a:pt x="26" y="46"/>
                  </a:cubicBezTo>
                  <a:cubicBezTo>
                    <a:pt x="30" y="46"/>
                    <a:pt x="32" y="43"/>
                    <a:pt x="32" y="39"/>
                  </a:cubicBezTo>
                  <a:cubicBezTo>
                    <a:pt x="32" y="36"/>
                    <a:pt x="30" y="33"/>
                    <a:pt x="26" y="33"/>
                  </a:cubicBezTo>
                  <a:cubicBezTo>
                    <a:pt x="23" y="33"/>
                    <a:pt x="20" y="36"/>
                    <a:pt x="20" y="39"/>
                  </a:cubicBezTo>
                  <a:cubicBezTo>
                    <a:pt x="20" y="40"/>
                    <a:pt x="20" y="41"/>
                    <a:pt x="21" y="42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0" y="29"/>
                    <a:pt x="20" y="10"/>
                  </a:cubicBezTo>
                  <a:cubicBezTo>
                    <a:pt x="43" y="8"/>
                    <a:pt x="43" y="8"/>
                    <a:pt x="43" y="8"/>
                  </a:cubicBezTo>
                  <a:lnTo>
                    <a:pt x="57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2" name="Freeform 154"/>
            <p:cNvSpPr/>
            <p:nvPr/>
          </p:nvSpPr>
          <p:spPr bwMode="auto">
            <a:xfrm>
              <a:off x="8867667" y="3802361"/>
              <a:ext cx="209932" cy="201122"/>
            </a:xfrm>
            <a:custGeom>
              <a:avLst/>
              <a:gdLst>
                <a:gd name="T0" fmla="*/ 55 w 88"/>
                <a:gd name="T1" fmla="*/ 59 h 84"/>
                <a:gd name="T2" fmla="*/ 53 w 88"/>
                <a:gd name="T3" fmla="*/ 53 h 84"/>
                <a:gd name="T4" fmla="*/ 61 w 88"/>
                <a:gd name="T5" fmla="*/ 38 h 84"/>
                <a:gd name="T6" fmla="*/ 63 w 88"/>
                <a:gd name="T7" fmla="*/ 26 h 84"/>
                <a:gd name="T8" fmla="*/ 44 w 88"/>
                <a:gd name="T9" fmla="*/ 0 h 84"/>
                <a:gd name="T10" fmla="*/ 25 w 88"/>
                <a:gd name="T11" fmla="*/ 26 h 84"/>
                <a:gd name="T12" fmla="*/ 28 w 88"/>
                <a:gd name="T13" fmla="*/ 38 h 84"/>
                <a:gd name="T14" fmla="*/ 36 w 88"/>
                <a:gd name="T15" fmla="*/ 53 h 84"/>
                <a:gd name="T16" fmla="*/ 33 w 88"/>
                <a:gd name="T17" fmla="*/ 59 h 84"/>
                <a:gd name="T18" fmla="*/ 0 w 88"/>
                <a:gd name="T19" fmla="*/ 84 h 84"/>
                <a:gd name="T20" fmla="*/ 44 w 88"/>
                <a:gd name="T21" fmla="*/ 84 h 84"/>
                <a:gd name="T22" fmla="*/ 88 w 88"/>
                <a:gd name="T23" fmla="*/ 84 h 84"/>
                <a:gd name="T24" fmla="*/ 55 w 88"/>
                <a:gd name="T25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84">
                  <a:moveTo>
                    <a:pt x="55" y="59"/>
                  </a:moveTo>
                  <a:cubicBezTo>
                    <a:pt x="53" y="59"/>
                    <a:pt x="53" y="53"/>
                    <a:pt x="53" y="53"/>
                  </a:cubicBezTo>
                  <a:cubicBezTo>
                    <a:pt x="53" y="53"/>
                    <a:pt x="59" y="46"/>
                    <a:pt x="61" y="38"/>
                  </a:cubicBezTo>
                  <a:cubicBezTo>
                    <a:pt x="64" y="38"/>
                    <a:pt x="67" y="29"/>
                    <a:pt x="63" y="26"/>
                  </a:cubicBezTo>
                  <a:cubicBezTo>
                    <a:pt x="63" y="22"/>
                    <a:pt x="68" y="0"/>
                    <a:pt x="44" y="0"/>
                  </a:cubicBezTo>
                  <a:cubicBezTo>
                    <a:pt x="21" y="0"/>
                    <a:pt x="25" y="22"/>
                    <a:pt x="25" y="26"/>
                  </a:cubicBezTo>
                  <a:cubicBezTo>
                    <a:pt x="22" y="29"/>
                    <a:pt x="24" y="38"/>
                    <a:pt x="28" y="38"/>
                  </a:cubicBezTo>
                  <a:cubicBezTo>
                    <a:pt x="29" y="46"/>
                    <a:pt x="36" y="53"/>
                    <a:pt x="36" y="53"/>
                  </a:cubicBezTo>
                  <a:cubicBezTo>
                    <a:pt x="36" y="53"/>
                    <a:pt x="35" y="59"/>
                    <a:pt x="33" y="59"/>
                  </a:cubicBezTo>
                  <a:cubicBezTo>
                    <a:pt x="26" y="60"/>
                    <a:pt x="0" y="72"/>
                    <a:pt x="0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72"/>
                    <a:pt x="62" y="60"/>
                    <a:pt x="55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3" name="Freeform 155"/>
            <p:cNvSpPr>
              <a:spLocks noEditPoints="1"/>
            </p:cNvSpPr>
            <p:nvPr/>
          </p:nvSpPr>
          <p:spPr bwMode="auto">
            <a:xfrm>
              <a:off x="8229065" y="4153225"/>
              <a:ext cx="196719" cy="196719"/>
            </a:xfrm>
            <a:custGeom>
              <a:avLst/>
              <a:gdLst>
                <a:gd name="T0" fmla="*/ 0 w 82"/>
                <a:gd name="T1" fmla="*/ 41 h 82"/>
                <a:gd name="T2" fmla="*/ 82 w 82"/>
                <a:gd name="T3" fmla="*/ 41 h 82"/>
                <a:gd name="T4" fmla="*/ 64 w 82"/>
                <a:gd name="T5" fmla="*/ 55 h 82"/>
                <a:gd name="T6" fmla="*/ 77 w 82"/>
                <a:gd name="T7" fmla="*/ 44 h 82"/>
                <a:gd name="T8" fmla="*/ 64 w 82"/>
                <a:gd name="T9" fmla="*/ 55 h 82"/>
                <a:gd name="T10" fmla="*/ 16 w 82"/>
                <a:gd name="T11" fmla="*/ 38 h 82"/>
                <a:gd name="T12" fmla="*/ 8 w 82"/>
                <a:gd name="T13" fmla="*/ 27 h 82"/>
                <a:gd name="T14" fmla="*/ 59 w 82"/>
                <a:gd name="T15" fmla="*/ 27 h 82"/>
                <a:gd name="T16" fmla="*/ 44 w 82"/>
                <a:gd name="T17" fmla="*/ 38 h 82"/>
                <a:gd name="T18" fmla="*/ 59 w 82"/>
                <a:gd name="T19" fmla="*/ 27 h 82"/>
                <a:gd name="T20" fmla="*/ 44 w 82"/>
                <a:gd name="T21" fmla="*/ 5 h 82"/>
                <a:gd name="T22" fmla="*/ 54 w 82"/>
                <a:gd name="T23" fmla="*/ 14 h 82"/>
                <a:gd name="T24" fmla="*/ 44 w 82"/>
                <a:gd name="T25" fmla="*/ 22 h 82"/>
                <a:gd name="T26" fmla="*/ 35 w 82"/>
                <a:gd name="T27" fmla="*/ 7 h 82"/>
                <a:gd name="T28" fmla="*/ 38 w 82"/>
                <a:gd name="T29" fmla="*/ 22 h 82"/>
                <a:gd name="T30" fmla="*/ 28 w 82"/>
                <a:gd name="T31" fmla="*/ 14 h 82"/>
                <a:gd name="T32" fmla="*/ 38 w 82"/>
                <a:gd name="T33" fmla="*/ 38 h 82"/>
                <a:gd name="T34" fmla="*/ 23 w 82"/>
                <a:gd name="T35" fmla="*/ 27 h 82"/>
                <a:gd name="T36" fmla="*/ 8 w 82"/>
                <a:gd name="T37" fmla="*/ 55 h 82"/>
                <a:gd name="T38" fmla="*/ 16 w 82"/>
                <a:gd name="T39" fmla="*/ 44 h 82"/>
                <a:gd name="T40" fmla="*/ 8 w 82"/>
                <a:gd name="T41" fmla="*/ 55 h 82"/>
                <a:gd name="T42" fmla="*/ 38 w 82"/>
                <a:gd name="T43" fmla="*/ 44 h 82"/>
                <a:gd name="T44" fmla="*/ 23 w 82"/>
                <a:gd name="T45" fmla="*/ 55 h 82"/>
                <a:gd name="T46" fmla="*/ 38 w 82"/>
                <a:gd name="T47" fmla="*/ 60 h 82"/>
                <a:gd name="T48" fmla="*/ 35 w 82"/>
                <a:gd name="T49" fmla="*/ 74 h 82"/>
                <a:gd name="T50" fmla="*/ 25 w 82"/>
                <a:gd name="T51" fmla="*/ 60 h 82"/>
                <a:gd name="T52" fmla="*/ 54 w 82"/>
                <a:gd name="T53" fmla="*/ 67 h 82"/>
                <a:gd name="T54" fmla="*/ 44 w 82"/>
                <a:gd name="T55" fmla="*/ 76 h 82"/>
                <a:gd name="T56" fmla="*/ 57 w 82"/>
                <a:gd name="T57" fmla="*/ 60 h 82"/>
                <a:gd name="T58" fmla="*/ 44 w 82"/>
                <a:gd name="T59" fmla="*/ 55 h 82"/>
                <a:gd name="T60" fmla="*/ 60 w 82"/>
                <a:gd name="T61" fmla="*/ 44 h 82"/>
                <a:gd name="T62" fmla="*/ 44 w 82"/>
                <a:gd name="T63" fmla="*/ 55 h 82"/>
                <a:gd name="T64" fmla="*/ 64 w 82"/>
                <a:gd name="T65" fmla="*/ 27 h 82"/>
                <a:gd name="T66" fmla="*/ 77 w 82"/>
                <a:gd name="T67" fmla="*/ 38 h 82"/>
                <a:gd name="T68" fmla="*/ 71 w 82"/>
                <a:gd name="T69" fmla="*/ 22 h 82"/>
                <a:gd name="T70" fmla="*/ 57 w 82"/>
                <a:gd name="T71" fmla="*/ 9 h 82"/>
                <a:gd name="T72" fmla="*/ 71 w 82"/>
                <a:gd name="T73" fmla="*/ 22 h 82"/>
                <a:gd name="T74" fmla="*/ 26 w 82"/>
                <a:gd name="T75" fmla="*/ 9 h 82"/>
                <a:gd name="T76" fmla="*/ 11 w 82"/>
                <a:gd name="T77" fmla="*/ 22 h 82"/>
                <a:gd name="T78" fmla="*/ 11 w 82"/>
                <a:gd name="T79" fmla="*/ 60 h 82"/>
                <a:gd name="T80" fmla="*/ 26 w 82"/>
                <a:gd name="T81" fmla="*/ 73 h 82"/>
                <a:gd name="T82" fmla="*/ 11 w 82"/>
                <a:gd name="T83" fmla="*/ 60 h 82"/>
                <a:gd name="T84" fmla="*/ 57 w 82"/>
                <a:gd name="T85" fmla="*/ 73 h 82"/>
                <a:gd name="T86" fmla="*/ 71 w 82"/>
                <a:gd name="T87" fmla="*/ 6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cubicBezTo>
                    <a:pt x="18" y="0"/>
                    <a:pt x="0" y="18"/>
                    <a:pt x="0" y="41"/>
                  </a:cubicBezTo>
                  <a:cubicBezTo>
                    <a:pt x="0" y="64"/>
                    <a:pt x="18" y="82"/>
                    <a:pt x="41" y="82"/>
                  </a:cubicBezTo>
                  <a:cubicBezTo>
                    <a:pt x="64" y="82"/>
                    <a:pt x="82" y="64"/>
                    <a:pt x="82" y="41"/>
                  </a:cubicBezTo>
                  <a:cubicBezTo>
                    <a:pt x="82" y="18"/>
                    <a:pt x="64" y="0"/>
                    <a:pt x="41" y="0"/>
                  </a:cubicBezTo>
                  <a:close/>
                  <a:moveTo>
                    <a:pt x="64" y="55"/>
                  </a:moveTo>
                  <a:cubicBezTo>
                    <a:pt x="65" y="51"/>
                    <a:pt x="66" y="47"/>
                    <a:pt x="66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6" y="47"/>
                    <a:pt x="76" y="51"/>
                    <a:pt x="74" y="55"/>
                  </a:cubicBezTo>
                  <a:lnTo>
                    <a:pt x="64" y="55"/>
                  </a:lnTo>
                  <a:close/>
                  <a:moveTo>
                    <a:pt x="18" y="27"/>
                  </a:moveTo>
                  <a:cubicBezTo>
                    <a:pt x="17" y="31"/>
                    <a:pt x="17" y="34"/>
                    <a:pt x="1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4"/>
                    <a:pt x="7" y="31"/>
                    <a:pt x="8" y="27"/>
                  </a:cubicBezTo>
                  <a:lnTo>
                    <a:pt x="18" y="27"/>
                  </a:lnTo>
                  <a:close/>
                  <a:moveTo>
                    <a:pt x="59" y="27"/>
                  </a:moveTo>
                  <a:cubicBezTo>
                    <a:pt x="60" y="31"/>
                    <a:pt x="60" y="34"/>
                    <a:pt x="60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59" y="27"/>
                  </a:lnTo>
                  <a:close/>
                  <a:moveTo>
                    <a:pt x="44" y="22"/>
                  </a:moveTo>
                  <a:cubicBezTo>
                    <a:pt x="44" y="5"/>
                    <a:pt x="44" y="5"/>
                    <a:pt x="44" y="5"/>
                  </a:cubicBezTo>
                  <a:cubicBezTo>
                    <a:pt x="45" y="6"/>
                    <a:pt x="46" y="6"/>
                    <a:pt x="48" y="7"/>
                  </a:cubicBezTo>
                  <a:cubicBezTo>
                    <a:pt x="50" y="9"/>
                    <a:pt x="52" y="11"/>
                    <a:pt x="54" y="14"/>
                  </a:cubicBezTo>
                  <a:cubicBezTo>
                    <a:pt x="55" y="17"/>
                    <a:pt x="56" y="19"/>
                    <a:pt x="57" y="22"/>
                  </a:cubicBezTo>
                  <a:cubicBezTo>
                    <a:pt x="44" y="22"/>
                    <a:pt x="44" y="22"/>
                    <a:pt x="44" y="22"/>
                  </a:cubicBezTo>
                  <a:close/>
                  <a:moveTo>
                    <a:pt x="28" y="14"/>
                  </a:moveTo>
                  <a:cubicBezTo>
                    <a:pt x="30" y="11"/>
                    <a:pt x="32" y="9"/>
                    <a:pt x="35" y="7"/>
                  </a:cubicBezTo>
                  <a:cubicBezTo>
                    <a:pt x="36" y="6"/>
                    <a:pt x="37" y="6"/>
                    <a:pt x="38" y="5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19"/>
                    <a:pt x="27" y="17"/>
                    <a:pt x="28" y="14"/>
                  </a:cubicBezTo>
                  <a:close/>
                  <a:moveTo>
                    <a:pt x="38" y="27"/>
                  </a:moveTo>
                  <a:cubicBezTo>
                    <a:pt x="38" y="38"/>
                    <a:pt x="38" y="38"/>
                    <a:pt x="38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4"/>
                    <a:pt x="23" y="31"/>
                    <a:pt x="23" y="27"/>
                  </a:cubicBezTo>
                  <a:lnTo>
                    <a:pt x="38" y="27"/>
                  </a:lnTo>
                  <a:close/>
                  <a:moveTo>
                    <a:pt x="8" y="55"/>
                  </a:moveTo>
                  <a:cubicBezTo>
                    <a:pt x="7" y="51"/>
                    <a:pt x="6" y="47"/>
                    <a:pt x="6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7" y="47"/>
                    <a:pt x="17" y="51"/>
                    <a:pt x="18" y="55"/>
                  </a:cubicBezTo>
                  <a:lnTo>
                    <a:pt x="8" y="55"/>
                  </a:lnTo>
                  <a:close/>
                  <a:moveTo>
                    <a:pt x="22" y="44"/>
                  </a:moveTo>
                  <a:cubicBezTo>
                    <a:pt x="38" y="44"/>
                    <a:pt x="38" y="44"/>
                    <a:pt x="38" y="44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1"/>
                    <a:pt x="22" y="47"/>
                    <a:pt x="22" y="44"/>
                  </a:cubicBezTo>
                  <a:close/>
                  <a:moveTo>
                    <a:pt x="38" y="60"/>
                  </a:moveTo>
                  <a:cubicBezTo>
                    <a:pt x="38" y="76"/>
                    <a:pt x="38" y="76"/>
                    <a:pt x="38" y="76"/>
                  </a:cubicBezTo>
                  <a:cubicBezTo>
                    <a:pt x="37" y="76"/>
                    <a:pt x="36" y="75"/>
                    <a:pt x="35" y="74"/>
                  </a:cubicBezTo>
                  <a:cubicBezTo>
                    <a:pt x="32" y="73"/>
                    <a:pt x="30" y="70"/>
                    <a:pt x="28" y="67"/>
                  </a:cubicBezTo>
                  <a:cubicBezTo>
                    <a:pt x="27" y="65"/>
                    <a:pt x="26" y="63"/>
                    <a:pt x="25" y="60"/>
                  </a:cubicBezTo>
                  <a:cubicBezTo>
                    <a:pt x="38" y="60"/>
                    <a:pt x="38" y="60"/>
                    <a:pt x="38" y="60"/>
                  </a:cubicBezTo>
                  <a:close/>
                  <a:moveTo>
                    <a:pt x="54" y="67"/>
                  </a:moveTo>
                  <a:cubicBezTo>
                    <a:pt x="52" y="70"/>
                    <a:pt x="50" y="73"/>
                    <a:pt x="48" y="74"/>
                  </a:cubicBezTo>
                  <a:cubicBezTo>
                    <a:pt x="46" y="75"/>
                    <a:pt x="45" y="76"/>
                    <a:pt x="44" y="7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6" y="63"/>
                    <a:pt x="55" y="65"/>
                    <a:pt x="54" y="67"/>
                  </a:cubicBezTo>
                  <a:close/>
                  <a:moveTo>
                    <a:pt x="44" y="55"/>
                  </a:moveTo>
                  <a:cubicBezTo>
                    <a:pt x="44" y="44"/>
                    <a:pt x="44" y="44"/>
                    <a:pt x="44" y="44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0" y="47"/>
                    <a:pt x="60" y="51"/>
                    <a:pt x="59" y="55"/>
                  </a:cubicBezTo>
                  <a:lnTo>
                    <a:pt x="44" y="55"/>
                  </a:lnTo>
                  <a:close/>
                  <a:moveTo>
                    <a:pt x="66" y="38"/>
                  </a:moveTo>
                  <a:cubicBezTo>
                    <a:pt x="66" y="34"/>
                    <a:pt x="65" y="31"/>
                    <a:pt x="6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6" y="31"/>
                    <a:pt x="76" y="34"/>
                    <a:pt x="77" y="38"/>
                  </a:cubicBezTo>
                  <a:lnTo>
                    <a:pt x="66" y="38"/>
                  </a:lnTo>
                  <a:close/>
                  <a:moveTo>
                    <a:pt x="71" y="22"/>
                  </a:moveTo>
                  <a:cubicBezTo>
                    <a:pt x="63" y="22"/>
                    <a:pt x="63" y="22"/>
                    <a:pt x="63" y="22"/>
                  </a:cubicBezTo>
                  <a:cubicBezTo>
                    <a:pt x="61" y="17"/>
                    <a:pt x="59" y="12"/>
                    <a:pt x="57" y="9"/>
                  </a:cubicBezTo>
                  <a:cubicBezTo>
                    <a:pt x="60" y="10"/>
                    <a:pt x="63" y="13"/>
                    <a:pt x="66" y="16"/>
                  </a:cubicBezTo>
                  <a:cubicBezTo>
                    <a:pt x="68" y="17"/>
                    <a:pt x="70" y="19"/>
                    <a:pt x="71" y="22"/>
                  </a:cubicBezTo>
                  <a:close/>
                  <a:moveTo>
                    <a:pt x="16" y="16"/>
                  </a:moveTo>
                  <a:cubicBezTo>
                    <a:pt x="19" y="13"/>
                    <a:pt x="22" y="10"/>
                    <a:pt x="26" y="9"/>
                  </a:cubicBezTo>
                  <a:cubicBezTo>
                    <a:pt x="23" y="12"/>
                    <a:pt x="21" y="17"/>
                    <a:pt x="19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19"/>
                    <a:pt x="14" y="17"/>
                    <a:pt x="16" y="16"/>
                  </a:cubicBezTo>
                  <a:close/>
                  <a:moveTo>
                    <a:pt x="11" y="60"/>
                  </a:moveTo>
                  <a:cubicBezTo>
                    <a:pt x="19" y="60"/>
                    <a:pt x="19" y="60"/>
                    <a:pt x="19" y="60"/>
                  </a:cubicBezTo>
                  <a:cubicBezTo>
                    <a:pt x="21" y="65"/>
                    <a:pt x="23" y="69"/>
                    <a:pt x="26" y="73"/>
                  </a:cubicBezTo>
                  <a:cubicBezTo>
                    <a:pt x="22" y="71"/>
                    <a:pt x="19" y="69"/>
                    <a:pt x="16" y="66"/>
                  </a:cubicBezTo>
                  <a:cubicBezTo>
                    <a:pt x="14" y="64"/>
                    <a:pt x="12" y="62"/>
                    <a:pt x="11" y="60"/>
                  </a:cubicBezTo>
                  <a:close/>
                  <a:moveTo>
                    <a:pt x="66" y="66"/>
                  </a:moveTo>
                  <a:cubicBezTo>
                    <a:pt x="63" y="69"/>
                    <a:pt x="60" y="71"/>
                    <a:pt x="57" y="73"/>
                  </a:cubicBezTo>
                  <a:cubicBezTo>
                    <a:pt x="59" y="69"/>
                    <a:pt x="61" y="65"/>
                    <a:pt x="63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2"/>
                    <a:pt x="68" y="64"/>
                    <a:pt x="66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4" name="Freeform 156"/>
            <p:cNvSpPr>
              <a:spLocks noEditPoints="1"/>
            </p:cNvSpPr>
            <p:nvPr/>
          </p:nvSpPr>
          <p:spPr bwMode="auto">
            <a:xfrm>
              <a:off x="8814818" y="2915659"/>
              <a:ext cx="164422" cy="174697"/>
            </a:xfrm>
            <a:custGeom>
              <a:avLst/>
              <a:gdLst>
                <a:gd name="T0" fmla="*/ 62 w 69"/>
                <a:gd name="T1" fmla="*/ 0 h 73"/>
                <a:gd name="T2" fmla="*/ 7 w 69"/>
                <a:gd name="T3" fmla="*/ 0 h 73"/>
                <a:gd name="T4" fmla="*/ 0 w 69"/>
                <a:gd name="T5" fmla="*/ 7 h 73"/>
                <a:gd name="T6" fmla="*/ 0 w 69"/>
                <a:gd name="T7" fmla="*/ 66 h 73"/>
                <a:gd name="T8" fmla="*/ 7 w 69"/>
                <a:gd name="T9" fmla="*/ 73 h 73"/>
                <a:gd name="T10" fmla="*/ 62 w 69"/>
                <a:gd name="T11" fmla="*/ 73 h 73"/>
                <a:gd name="T12" fmla="*/ 69 w 69"/>
                <a:gd name="T13" fmla="*/ 66 h 73"/>
                <a:gd name="T14" fmla="*/ 69 w 69"/>
                <a:gd name="T15" fmla="*/ 7 h 73"/>
                <a:gd name="T16" fmla="*/ 62 w 69"/>
                <a:gd name="T17" fmla="*/ 0 h 73"/>
                <a:gd name="T18" fmla="*/ 60 w 69"/>
                <a:gd name="T19" fmla="*/ 64 h 73"/>
                <a:gd name="T20" fmla="*/ 10 w 69"/>
                <a:gd name="T21" fmla="*/ 64 h 73"/>
                <a:gd name="T22" fmla="*/ 10 w 69"/>
                <a:gd name="T23" fmla="*/ 9 h 73"/>
                <a:gd name="T24" fmla="*/ 60 w 69"/>
                <a:gd name="T25" fmla="*/ 9 h 73"/>
                <a:gd name="T26" fmla="*/ 60 w 69"/>
                <a:gd name="T27" fmla="*/ 64 h 73"/>
                <a:gd name="T28" fmla="*/ 19 w 69"/>
                <a:gd name="T29" fmla="*/ 32 h 73"/>
                <a:gd name="T30" fmla="*/ 51 w 69"/>
                <a:gd name="T31" fmla="*/ 32 h 73"/>
                <a:gd name="T32" fmla="*/ 51 w 69"/>
                <a:gd name="T33" fmla="*/ 37 h 73"/>
                <a:gd name="T34" fmla="*/ 19 w 69"/>
                <a:gd name="T35" fmla="*/ 37 h 73"/>
                <a:gd name="T36" fmla="*/ 19 w 69"/>
                <a:gd name="T37" fmla="*/ 32 h 73"/>
                <a:gd name="T38" fmla="*/ 19 w 69"/>
                <a:gd name="T39" fmla="*/ 41 h 73"/>
                <a:gd name="T40" fmla="*/ 51 w 69"/>
                <a:gd name="T41" fmla="*/ 41 h 73"/>
                <a:gd name="T42" fmla="*/ 51 w 69"/>
                <a:gd name="T43" fmla="*/ 46 h 73"/>
                <a:gd name="T44" fmla="*/ 19 w 69"/>
                <a:gd name="T45" fmla="*/ 46 h 73"/>
                <a:gd name="T46" fmla="*/ 19 w 69"/>
                <a:gd name="T47" fmla="*/ 41 h 73"/>
                <a:gd name="T48" fmla="*/ 19 w 69"/>
                <a:gd name="T49" fmla="*/ 50 h 73"/>
                <a:gd name="T50" fmla="*/ 51 w 69"/>
                <a:gd name="T51" fmla="*/ 50 h 73"/>
                <a:gd name="T52" fmla="*/ 51 w 69"/>
                <a:gd name="T53" fmla="*/ 55 h 73"/>
                <a:gd name="T54" fmla="*/ 19 w 69"/>
                <a:gd name="T55" fmla="*/ 55 h 73"/>
                <a:gd name="T56" fmla="*/ 19 w 69"/>
                <a:gd name="T57" fmla="*/ 50 h 73"/>
                <a:gd name="T58" fmla="*/ 19 w 69"/>
                <a:gd name="T59" fmla="*/ 23 h 73"/>
                <a:gd name="T60" fmla="*/ 51 w 69"/>
                <a:gd name="T61" fmla="*/ 23 h 73"/>
                <a:gd name="T62" fmla="*/ 51 w 69"/>
                <a:gd name="T63" fmla="*/ 27 h 73"/>
                <a:gd name="T64" fmla="*/ 19 w 69"/>
                <a:gd name="T65" fmla="*/ 27 h 73"/>
                <a:gd name="T66" fmla="*/ 19 w 69"/>
                <a:gd name="T67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" h="73">
                  <a:moveTo>
                    <a:pt x="6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0"/>
                    <a:pt x="4" y="73"/>
                    <a:pt x="7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6" y="73"/>
                    <a:pt x="69" y="70"/>
                    <a:pt x="69" y="66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9" y="3"/>
                    <a:pt x="66" y="0"/>
                    <a:pt x="62" y="0"/>
                  </a:cubicBezTo>
                  <a:close/>
                  <a:moveTo>
                    <a:pt x="60" y="64"/>
                  </a:moveTo>
                  <a:cubicBezTo>
                    <a:pt x="10" y="64"/>
                    <a:pt x="10" y="64"/>
                    <a:pt x="10" y="64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60" y="9"/>
                    <a:pt x="60" y="9"/>
                    <a:pt x="60" y="9"/>
                  </a:cubicBezTo>
                  <a:lnTo>
                    <a:pt x="60" y="64"/>
                  </a:lnTo>
                  <a:close/>
                  <a:moveTo>
                    <a:pt x="19" y="32"/>
                  </a:moveTo>
                  <a:cubicBezTo>
                    <a:pt x="51" y="32"/>
                    <a:pt x="51" y="32"/>
                    <a:pt x="51" y="32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19" y="37"/>
                    <a:pt x="19" y="37"/>
                    <a:pt x="19" y="37"/>
                  </a:cubicBezTo>
                  <a:lnTo>
                    <a:pt x="19" y="32"/>
                  </a:lnTo>
                  <a:close/>
                  <a:moveTo>
                    <a:pt x="19" y="41"/>
                  </a:moveTo>
                  <a:cubicBezTo>
                    <a:pt x="51" y="41"/>
                    <a:pt x="51" y="41"/>
                    <a:pt x="51" y="41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19" y="46"/>
                    <a:pt x="19" y="46"/>
                    <a:pt x="19" y="46"/>
                  </a:cubicBezTo>
                  <a:lnTo>
                    <a:pt x="19" y="41"/>
                  </a:lnTo>
                  <a:close/>
                  <a:moveTo>
                    <a:pt x="19" y="50"/>
                  </a:moveTo>
                  <a:cubicBezTo>
                    <a:pt x="51" y="50"/>
                    <a:pt x="51" y="50"/>
                    <a:pt x="51" y="50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19" y="55"/>
                    <a:pt x="19" y="55"/>
                    <a:pt x="19" y="55"/>
                  </a:cubicBezTo>
                  <a:lnTo>
                    <a:pt x="19" y="50"/>
                  </a:lnTo>
                  <a:close/>
                  <a:moveTo>
                    <a:pt x="19" y="23"/>
                  </a:moveTo>
                  <a:cubicBezTo>
                    <a:pt x="51" y="23"/>
                    <a:pt x="51" y="23"/>
                    <a:pt x="51" y="23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19" y="27"/>
                    <a:pt x="19" y="27"/>
                    <a:pt x="19" y="27"/>
                  </a:cubicBezTo>
                  <a:lnTo>
                    <a:pt x="19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5" name="Freeform 157"/>
            <p:cNvSpPr>
              <a:spLocks noEditPoints="1"/>
            </p:cNvSpPr>
            <p:nvPr/>
          </p:nvSpPr>
          <p:spPr bwMode="auto">
            <a:xfrm>
              <a:off x="8948410" y="1868938"/>
              <a:ext cx="182039" cy="211399"/>
            </a:xfrm>
            <a:custGeom>
              <a:avLst/>
              <a:gdLst>
                <a:gd name="T0" fmla="*/ 54 w 76"/>
                <a:gd name="T1" fmla="*/ 0 h 88"/>
                <a:gd name="T2" fmla="*/ 14 w 76"/>
                <a:gd name="T3" fmla="*/ 28 h 88"/>
                <a:gd name="T4" fmla="*/ 17 w 76"/>
                <a:gd name="T5" fmla="*/ 65 h 88"/>
                <a:gd name="T6" fmla="*/ 49 w 76"/>
                <a:gd name="T7" fmla="*/ 27 h 88"/>
                <a:gd name="T8" fmla="*/ 33 w 76"/>
                <a:gd name="T9" fmla="*/ 74 h 88"/>
                <a:gd name="T10" fmla="*/ 70 w 76"/>
                <a:gd name="T11" fmla="*/ 57 h 88"/>
                <a:gd name="T12" fmla="*/ 54 w 76"/>
                <a:gd name="T13" fmla="*/ 0 h 88"/>
                <a:gd name="T14" fmla="*/ 4 w 76"/>
                <a:gd name="T15" fmla="*/ 78 h 88"/>
                <a:gd name="T16" fmla="*/ 10 w 76"/>
                <a:gd name="T17" fmla="*/ 83 h 88"/>
                <a:gd name="T18" fmla="*/ 47 w 76"/>
                <a:gd name="T19" fmla="*/ 41 h 88"/>
                <a:gd name="T20" fmla="*/ 4 w 76"/>
                <a:gd name="T21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88">
                  <a:moveTo>
                    <a:pt x="54" y="0"/>
                  </a:moveTo>
                  <a:cubicBezTo>
                    <a:pt x="41" y="23"/>
                    <a:pt x="30" y="12"/>
                    <a:pt x="14" y="28"/>
                  </a:cubicBezTo>
                  <a:cubicBezTo>
                    <a:pt x="0" y="42"/>
                    <a:pt x="5" y="59"/>
                    <a:pt x="17" y="65"/>
                  </a:cubicBezTo>
                  <a:cubicBezTo>
                    <a:pt x="28" y="59"/>
                    <a:pt x="40" y="46"/>
                    <a:pt x="49" y="27"/>
                  </a:cubicBezTo>
                  <a:cubicBezTo>
                    <a:pt x="49" y="27"/>
                    <a:pt x="57" y="51"/>
                    <a:pt x="33" y="74"/>
                  </a:cubicBezTo>
                  <a:cubicBezTo>
                    <a:pt x="45" y="88"/>
                    <a:pt x="64" y="79"/>
                    <a:pt x="70" y="57"/>
                  </a:cubicBezTo>
                  <a:cubicBezTo>
                    <a:pt x="76" y="33"/>
                    <a:pt x="60" y="9"/>
                    <a:pt x="54" y="0"/>
                  </a:cubicBezTo>
                  <a:close/>
                  <a:moveTo>
                    <a:pt x="4" y="78"/>
                  </a:moveTo>
                  <a:cubicBezTo>
                    <a:pt x="4" y="78"/>
                    <a:pt x="5" y="83"/>
                    <a:pt x="10" y="83"/>
                  </a:cubicBezTo>
                  <a:cubicBezTo>
                    <a:pt x="15" y="83"/>
                    <a:pt x="36" y="71"/>
                    <a:pt x="47" y="41"/>
                  </a:cubicBezTo>
                  <a:cubicBezTo>
                    <a:pt x="30" y="70"/>
                    <a:pt x="6" y="78"/>
                    <a:pt x="4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6" name="Freeform 158"/>
            <p:cNvSpPr>
              <a:spLocks noEditPoints="1"/>
            </p:cNvSpPr>
            <p:nvPr/>
          </p:nvSpPr>
          <p:spPr bwMode="auto">
            <a:xfrm>
              <a:off x="8713521" y="3241566"/>
              <a:ext cx="184974" cy="184974"/>
            </a:xfrm>
            <a:custGeom>
              <a:avLst/>
              <a:gdLst>
                <a:gd name="T0" fmla="*/ 53 w 77"/>
                <a:gd name="T1" fmla="*/ 30 h 77"/>
                <a:gd name="T2" fmla="*/ 25 w 77"/>
                <a:gd name="T3" fmla="*/ 2 h 77"/>
                <a:gd name="T4" fmla="*/ 38 w 77"/>
                <a:gd name="T5" fmla="*/ 0 h 77"/>
                <a:gd name="T6" fmla="*/ 53 w 77"/>
                <a:gd name="T7" fmla="*/ 3 h 77"/>
                <a:gd name="T8" fmla="*/ 53 w 77"/>
                <a:gd name="T9" fmla="*/ 30 h 77"/>
                <a:gd name="T10" fmla="*/ 58 w 77"/>
                <a:gd name="T11" fmla="*/ 53 h 77"/>
                <a:gd name="T12" fmla="*/ 58 w 77"/>
                <a:gd name="T13" fmla="*/ 5 h 77"/>
                <a:gd name="T14" fmla="*/ 77 w 77"/>
                <a:gd name="T15" fmla="*/ 39 h 77"/>
                <a:gd name="T16" fmla="*/ 74 w 77"/>
                <a:gd name="T17" fmla="*/ 53 h 77"/>
                <a:gd name="T18" fmla="*/ 58 w 77"/>
                <a:gd name="T19" fmla="*/ 53 h 77"/>
                <a:gd name="T20" fmla="*/ 24 w 77"/>
                <a:gd name="T21" fmla="*/ 58 h 77"/>
                <a:gd name="T22" fmla="*/ 72 w 77"/>
                <a:gd name="T23" fmla="*/ 58 h 77"/>
                <a:gd name="T24" fmla="*/ 38 w 77"/>
                <a:gd name="T25" fmla="*/ 77 h 77"/>
                <a:gd name="T26" fmla="*/ 24 w 77"/>
                <a:gd name="T27" fmla="*/ 74 h 77"/>
                <a:gd name="T28" fmla="*/ 24 w 77"/>
                <a:gd name="T29" fmla="*/ 58 h 77"/>
                <a:gd name="T30" fmla="*/ 32 w 77"/>
                <a:gd name="T31" fmla="*/ 17 h 77"/>
                <a:gd name="T32" fmla="*/ 1 w 77"/>
                <a:gd name="T33" fmla="*/ 48 h 77"/>
                <a:gd name="T34" fmla="*/ 0 w 77"/>
                <a:gd name="T35" fmla="*/ 39 h 77"/>
                <a:gd name="T36" fmla="*/ 20 w 77"/>
                <a:gd name="T37" fmla="*/ 5 h 77"/>
                <a:gd name="T38" fmla="*/ 32 w 77"/>
                <a:gd name="T39" fmla="*/ 17 h 77"/>
                <a:gd name="T40" fmla="*/ 19 w 77"/>
                <a:gd name="T41" fmla="*/ 38 h 77"/>
                <a:gd name="T42" fmla="*/ 19 w 77"/>
                <a:gd name="T43" fmla="*/ 72 h 77"/>
                <a:gd name="T44" fmla="*/ 3 w 77"/>
                <a:gd name="T45" fmla="*/ 54 h 77"/>
                <a:gd name="T46" fmla="*/ 19 w 77"/>
                <a:gd name="T4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" h="77">
                  <a:moveTo>
                    <a:pt x="53" y="30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9" y="1"/>
                    <a:pt x="34" y="0"/>
                    <a:pt x="38" y="0"/>
                  </a:cubicBezTo>
                  <a:cubicBezTo>
                    <a:pt x="43" y="0"/>
                    <a:pt x="48" y="1"/>
                    <a:pt x="53" y="3"/>
                  </a:cubicBezTo>
                  <a:lnTo>
                    <a:pt x="53" y="30"/>
                  </a:lnTo>
                  <a:close/>
                  <a:moveTo>
                    <a:pt x="58" y="53"/>
                  </a:moveTo>
                  <a:cubicBezTo>
                    <a:pt x="58" y="5"/>
                    <a:pt x="58" y="5"/>
                    <a:pt x="58" y="5"/>
                  </a:cubicBezTo>
                  <a:cubicBezTo>
                    <a:pt x="69" y="12"/>
                    <a:pt x="77" y="24"/>
                    <a:pt x="77" y="39"/>
                  </a:cubicBezTo>
                  <a:cubicBezTo>
                    <a:pt x="77" y="44"/>
                    <a:pt x="76" y="49"/>
                    <a:pt x="74" y="53"/>
                  </a:cubicBezTo>
                  <a:lnTo>
                    <a:pt x="58" y="53"/>
                  </a:lnTo>
                  <a:close/>
                  <a:moveTo>
                    <a:pt x="24" y="58"/>
                  </a:moveTo>
                  <a:cubicBezTo>
                    <a:pt x="72" y="58"/>
                    <a:pt x="72" y="58"/>
                    <a:pt x="72" y="58"/>
                  </a:cubicBezTo>
                  <a:cubicBezTo>
                    <a:pt x="65" y="69"/>
                    <a:pt x="53" y="77"/>
                    <a:pt x="38" y="77"/>
                  </a:cubicBezTo>
                  <a:cubicBezTo>
                    <a:pt x="33" y="77"/>
                    <a:pt x="28" y="76"/>
                    <a:pt x="24" y="74"/>
                  </a:cubicBezTo>
                  <a:lnTo>
                    <a:pt x="24" y="58"/>
                  </a:lnTo>
                  <a:close/>
                  <a:moveTo>
                    <a:pt x="32" y="17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0" y="45"/>
                    <a:pt x="0" y="42"/>
                    <a:pt x="0" y="39"/>
                  </a:cubicBezTo>
                  <a:cubicBezTo>
                    <a:pt x="0" y="24"/>
                    <a:pt x="8" y="12"/>
                    <a:pt x="20" y="5"/>
                  </a:cubicBezTo>
                  <a:lnTo>
                    <a:pt x="32" y="17"/>
                  </a:lnTo>
                  <a:close/>
                  <a:moveTo>
                    <a:pt x="19" y="38"/>
                  </a:moveTo>
                  <a:cubicBezTo>
                    <a:pt x="19" y="72"/>
                    <a:pt x="19" y="72"/>
                    <a:pt x="19" y="72"/>
                  </a:cubicBezTo>
                  <a:cubicBezTo>
                    <a:pt x="12" y="68"/>
                    <a:pt x="6" y="62"/>
                    <a:pt x="3" y="54"/>
                  </a:cubicBezTo>
                  <a:lnTo>
                    <a:pt x="1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Freeform 159"/>
            <p:cNvSpPr>
              <a:spLocks noEditPoints="1"/>
            </p:cNvSpPr>
            <p:nvPr/>
          </p:nvSpPr>
          <p:spPr bwMode="auto">
            <a:xfrm>
              <a:off x="8394955" y="3740704"/>
              <a:ext cx="171762" cy="148273"/>
            </a:xfrm>
            <a:custGeom>
              <a:avLst/>
              <a:gdLst>
                <a:gd name="T0" fmla="*/ 18 w 72"/>
                <a:gd name="T1" fmla="*/ 0 h 62"/>
                <a:gd name="T2" fmla="*/ 54 w 72"/>
                <a:gd name="T3" fmla="*/ 0 h 62"/>
                <a:gd name="T4" fmla="*/ 54 w 72"/>
                <a:gd name="T5" fmla="*/ 9 h 62"/>
                <a:gd name="T6" fmla="*/ 18 w 72"/>
                <a:gd name="T7" fmla="*/ 9 h 62"/>
                <a:gd name="T8" fmla="*/ 18 w 72"/>
                <a:gd name="T9" fmla="*/ 0 h 62"/>
                <a:gd name="T10" fmla="*/ 67 w 72"/>
                <a:gd name="T11" fmla="*/ 13 h 62"/>
                <a:gd name="T12" fmla="*/ 4 w 72"/>
                <a:gd name="T13" fmla="*/ 13 h 62"/>
                <a:gd name="T14" fmla="*/ 0 w 72"/>
                <a:gd name="T15" fmla="*/ 18 h 62"/>
                <a:gd name="T16" fmla="*/ 0 w 72"/>
                <a:gd name="T17" fmla="*/ 40 h 62"/>
                <a:gd name="T18" fmla="*/ 4 w 72"/>
                <a:gd name="T19" fmla="*/ 44 h 62"/>
                <a:gd name="T20" fmla="*/ 18 w 72"/>
                <a:gd name="T21" fmla="*/ 44 h 62"/>
                <a:gd name="T22" fmla="*/ 18 w 72"/>
                <a:gd name="T23" fmla="*/ 62 h 62"/>
                <a:gd name="T24" fmla="*/ 54 w 72"/>
                <a:gd name="T25" fmla="*/ 62 h 62"/>
                <a:gd name="T26" fmla="*/ 54 w 72"/>
                <a:gd name="T27" fmla="*/ 44 h 62"/>
                <a:gd name="T28" fmla="*/ 67 w 72"/>
                <a:gd name="T29" fmla="*/ 44 h 62"/>
                <a:gd name="T30" fmla="*/ 72 w 72"/>
                <a:gd name="T31" fmla="*/ 40 h 62"/>
                <a:gd name="T32" fmla="*/ 72 w 72"/>
                <a:gd name="T33" fmla="*/ 18 h 62"/>
                <a:gd name="T34" fmla="*/ 67 w 72"/>
                <a:gd name="T35" fmla="*/ 13 h 62"/>
                <a:gd name="T36" fmla="*/ 49 w 72"/>
                <a:gd name="T37" fmla="*/ 58 h 62"/>
                <a:gd name="T38" fmla="*/ 22 w 72"/>
                <a:gd name="T39" fmla="*/ 58 h 62"/>
                <a:gd name="T40" fmla="*/ 22 w 72"/>
                <a:gd name="T41" fmla="*/ 35 h 62"/>
                <a:gd name="T42" fmla="*/ 49 w 72"/>
                <a:gd name="T43" fmla="*/ 35 h 62"/>
                <a:gd name="T44" fmla="*/ 49 w 72"/>
                <a:gd name="T45" fmla="*/ 58 h 62"/>
                <a:gd name="T46" fmla="*/ 68 w 72"/>
                <a:gd name="T47" fmla="*/ 20 h 62"/>
                <a:gd name="T48" fmla="*/ 65 w 72"/>
                <a:gd name="T49" fmla="*/ 23 h 62"/>
                <a:gd name="T50" fmla="*/ 62 w 72"/>
                <a:gd name="T51" fmla="*/ 20 h 62"/>
                <a:gd name="T52" fmla="*/ 65 w 72"/>
                <a:gd name="T53" fmla="*/ 17 h 62"/>
                <a:gd name="T54" fmla="*/ 68 w 72"/>
                <a:gd name="T55" fmla="*/ 2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62">
                  <a:moveTo>
                    <a:pt x="1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18" y="9"/>
                    <a:pt x="18" y="9"/>
                    <a:pt x="18" y="9"/>
                  </a:cubicBezTo>
                  <a:lnTo>
                    <a:pt x="18" y="0"/>
                  </a:lnTo>
                  <a:close/>
                  <a:moveTo>
                    <a:pt x="67" y="13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2" y="13"/>
                    <a:pt x="0" y="15"/>
                    <a:pt x="0" y="18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2"/>
                    <a:pt x="2" y="44"/>
                    <a:pt x="4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70" y="44"/>
                    <a:pt x="72" y="42"/>
                    <a:pt x="72" y="40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5"/>
                    <a:pt x="70" y="13"/>
                    <a:pt x="67" y="13"/>
                  </a:cubicBezTo>
                  <a:close/>
                  <a:moveTo>
                    <a:pt x="49" y="58"/>
                  </a:moveTo>
                  <a:cubicBezTo>
                    <a:pt x="22" y="58"/>
                    <a:pt x="22" y="58"/>
                    <a:pt x="22" y="58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49" y="35"/>
                    <a:pt x="49" y="35"/>
                    <a:pt x="49" y="35"/>
                  </a:cubicBezTo>
                  <a:lnTo>
                    <a:pt x="49" y="58"/>
                  </a:lnTo>
                  <a:close/>
                  <a:moveTo>
                    <a:pt x="68" y="20"/>
                  </a:moveTo>
                  <a:cubicBezTo>
                    <a:pt x="68" y="22"/>
                    <a:pt x="67" y="23"/>
                    <a:pt x="65" y="23"/>
                  </a:cubicBezTo>
                  <a:cubicBezTo>
                    <a:pt x="63" y="23"/>
                    <a:pt x="62" y="22"/>
                    <a:pt x="62" y="20"/>
                  </a:cubicBezTo>
                  <a:cubicBezTo>
                    <a:pt x="62" y="18"/>
                    <a:pt x="63" y="17"/>
                    <a:pt x="65" y="17"/>
                  </a:cubicBezTo>
                  <a:cubicBezTo>
                    <a:pt x="67" y="17"/>
                    <a:pt x="68" y="18"/>
                    <a:pt x="68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8" name="Freeform 160"/>
            <p:cNvSpPr>
              <a:spLocks noEditPoints="1"/>
            </p:cNvSpPr>
            <p:nvPr/>
          </p:nvSpPr>
          <p:spPr bwMode="auto">
            <a:xfrm>
              <a:off x="8657736" y="3598302"/>
              <a:ext cx="173230" cy="173230"/>
            </a:xfrm>
            <a:custGeom>
              <a:avLst/>
              <a:gdLst>
                <a:gd name="T0" fmla="*/ 13 w 72"/>
                <a:gd name="T1" fmla="*/ 36 h 72"/>
                <a:gd name="T2" fmla="*/ 13 w 72"/>
                <a:gd name="T3" fmla="*/ 33 h 72"/>
                <a:gd name="T4" fmla="*/ 1 w 72"/>
                <a:gd name="T5" fmla="*/ 29 h 72"/>
                <a:gd name="T6" fmla="*/ 0 w 72"/>
                <a:gd name="T7" fmla="*/ 36 h 72"/>
                <a:gd name="T8" fmla="*/ 11 w 72"/>
                <a:gd name="T9" fmla="*/ 62 h 72"/>
                <a:gd name="T10" fmla="*/ 19 w 72"/>
                <a:gd name="T11" fmla="*/ 51 h 72"/>
                <a:gd name="T12" fmla="*/ 13 w 72"/>
                <a:gd name="T13" fmla="*/ 36 h 72"/>
                <a:gd name="T14" fmla="*/ 58 w 72"/>
                <a:gd name="T15" fmla="*/ 36 h 72"/>
                <a:gd name="T16" fmla="*/ 52 w 72"/>
                <a:gd name="T17" fmla="*/ 51 h 72"/>
                <a:gd name="T18" fmla="*/ 60 w 72"/>
                <a:gd name="T19" fmla="*/ 62 h 72"/>
                <a:gd name="T20" fmla="*/ 72 w 72"/>
                <a:gd name="T21" fmla="*/ 36 h 72"/>
                <a:gd name="T22" fmla="*/ 71 w 72"/>
                <a:gd name="T23" fmla="*/ 29 h 72"/>
                <a:gd name="T24" fmla="*/ 58 w 72"/>
                <a:gd name="T25" fmla="*/ 33 h 72"/>
                <a:gd name="T26" fmla="*/ 58 w 72"/>
                <a:gd name="T27" fmla="*/ 36 h 72"/>
                <a:gd name="T28" fmla="*/ 40 w 72"/>
                <a:gd name="T29" fmla="*/ 14 h 72"/>
                <a:gd name="T30" fmla="*/ 55 w 72"/>
                <a:gd name="T31" fmla="*/ 25 h 72"/>
                <a:gd name="T32" fmla="*/ 68 w 72"/>
                <a:gd name="T33" fmla="*/ 21 h 72"/>
                <a:gd name="T34" fmla="*/ 40 w 72"/>
                <a:gd name="T35" fmla="*/ 0 h 72"/>
                <a:gd name="T36" fmla="*/ 40 w 72"/>
                <a:gd name="T37" fmla="*/ 14 h 72"/>
                <a:gd name="T38" fmla="*/ 16 w 72"/>
                <a:gd name="T39" fmla="*/ 25 h 72"/>
                <a:gd name="T40" fmla="*/ 31 w 72"/>
                <a:gd name="T41" fmla="*/ 14 h 72"/>
                <a:gd name="T42" fmla="*/ 31 w 72"/>
                <a:gd name="T43" fmla="*/ 0 h 72"/>
                <a:gd name="T44" fmla="*/ 3 w 72"/>
                <a:gd name="T45" fmla="*/ 21 h 72"/>
                <a:gd name="T46" fmla="*/ 16 w 72"/>
                <a:gd name="T47" fmla="*/ 25 h 72"/>
                <a:gd name="T48" fmla="*/ 45 w 72"/>
                <a:gd name="T49" fmla="*/ 56 h 72"/>
                <a:gd name="T50" fmla="*/ 36 w 72"/>
                <a:gd name="T51" fmla="*/ 58 h 72"/>
                <a:gd name="T52" fmla="*/ 26 w 72"/>
                <a:gd name="T53" fmla="*/ 56 h 72"/>
                <a:gd name="T54" fmla="*/ 18 w 72"/>
                <a:gd name="T55" fmla="*/ 67 h 72"/>
                <a:gd name="T56" fmla="*/ 36 w 72"/>
                <a:gd name="T57" fmla="*/ 72 h 72"/>
                <a:gd name="T58" fmla="*/ 53 w 72"/>
                <a:gd name="T59" fmla="*/ 67 h 72"/>
                <a:gd name="T60" fmla="*/ 45 w 72"/>
                <a:gd name="T61" fmla="*/ 5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72">
                  <a:moveTo>
                    <a:pt x="13" y="36"/>
                  </a:moveTo>
                  <a:cubicBezTo>
                    <a:pt x="13" y="35"/>
                    <a:pt x="13" y="34"/>
                    <a:pt x="13" y="33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0" y="34"/>
                    <a:pt x="0" y="36"/>
                  </a:cubicBezTo>
                  <a:cubicBezTo>
                    <a:pt x="0" y="46"/>
                    <a:pt x="4" y="56"/>
                    <a:pt x="11" y="62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6" y="47"/>
                    <a:pt x="13" y="42"/>
                    <a:pt x="13" y="36"/>
                  </a:cubicBezTo>
                  <a:close/>
                  <a:moveTo>
                    <a:pt x="58" y="36"/>
                  </a:moveTo>
                  <a:cubicBezTo>
                    <a:pt x="58" y="42"/>
                    <a:pt x="56" y="47"/>
                    <a:pt x="52" y="51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7" y="56"/>
                    <a:pt x="72" y="46"/>
                    <a:pt x="72" y="36"/>
                  </a:cubicBezTo>
                  <a:cubicBezTo>
                    <a:pt x="72" y="34"/>
                    <a:pt x="71" y="31"/>
                    <a:pt x="71" y="29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4"/>
                    <a:pt x="58" y="35"/>
                    <a:pt x="58" y="36"/>
                  </a:cubicBezTo>
                  <a:close/>
                  <a:moveTo>
                    <a:pt x="40" y="14"/>
                  </a:moveTo>
                  <a:cubicBezTo>
                    <a:pt x="47" y="15"/>
                    <a:pt x="52" y="19"/>
                    <a:pt x="55" y="25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3" y="10"/>
                    <a:pt x="53" y="2"/>
                    <a:pt x="40" y="0"/>
                  </a:cubicBezTo>
                  <a:lnTo>
                    <a:pt x="40" y="14"/>
                  </a:lnTo>
                  <a:close/>
                  <a:moveTo>
                    <a:pt x="16" y="25"/>
                  </a:moveTo>
                  <a:cubicBezTo>
                    <a:pt x="19" y="19"/>
                    <a:pt x="25" y="15"/>
                    <a:pt x="31" y="14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9" y="2"/>
                    <a:pt x="8" y="10"/>
                    <a:pt x="3" y="21"/>
                  </a:cubicBezTo>
                  <a:lnTo>
                    <a:pt x="16" y="25"/>
                  </a:lnTo>
                  <a:close/>
                  <a:moveTo>
                    <a:pt x="45" y="56"/>
                  </a:moveTo>
                  <a:cubicBezTo>
                    <a:pt x="42" y="58"/>
                    <a:pt x="39" y="58"/>
                    <a:pt x="36" y="58"/>
                  </a:cubicBezTo>
                  <a:cubicBezTo>
                    <a:pt x="32" y="58"/>
                    <a:pt x="29" y="58"/>
                    <a:pt x="26" y="56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24" y="70"/>
                    <a:pt x="30" y="72"/>
                    <a:pt x="36" y="72"/>
                  </a:cubicBezTo>
                  <a:cubicBezTo>
                    <a:pt x="42" y="72"/>
                    <a:pt x="48" y="70"/>
                    <a:pt x="53" y="67"/>
                  </a:cubicBezTo>
                  <a:lnTo>
                    <a:pt x="45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9" name="Freeform 161"/>
            <p:cNvSpPr>
              <a:spLocks noEditPoints="1"/>
            </p:cNvSpPr>
            <p:nvPr/>
          </p:nvSpPr>
          <p:spPr bwMode="auto">
            <a:xfrm>
              <a:off x="9008600" y="1528350"/>
              <a:ext cx="165890" cy="165890"/>
            </a:xfrm>
            <a:custGeom>
              <a:avLst/>
              <a:gdLst>
                <a:gd name="T0" fmla="*/ 35 w 69"/>
                <a:gd name="T1" fmla="*/ 0 h 69"/>
                <a:gd name="T2" fmla="*/ 0 w 69"/>
                <a:gd name="T3" fmla="*/ 35 h 69"/>
                <a:gd name="T4" fmla="*/ 35 w 69"/>
                <a:gd name="T5" fmla="*/ 69 h 69"/>
                <a:gd name="T6" fmla="*/ 69 w 69"/>
                <a:gd name="T7" fmla="*/ 35 h 69"/>
                <a:gd name="T8" fmla="*/ 35 w 69"/>
                <a:gd name="T9" fmla="*/ 0 h 69"/>
                <a:gd name="T10" fmla="*/ 35 w 69"/>
                <a:gd name="T11" fmla="*/ 62 h 69"/>
                <a:gd name="T12" fmla="*/ 7 w 69"/>
                <a:gd name="T13" fmla="*/ 35 h 69"/>
                <a:gd name="T14" fmla="*/ 35 w 69"/>
                <a:gd name="T15" fmla="*/ 7 h 69"/>
                <a:gd name="T16" fmla="*/ 62 w 69"/>
                <a:gd name="T17" fmla="*/ 35 h 69"/>
                <a:gd name="T18" fmla="*/ 35 w 69"/>
                <a:gd name="T19" fmla="*/ 62 h 69"/>
                <a:gd name="T20" fmla="*/ 22 w 69"/>
                <a:gd name="T21" fmla="*/ 24 h 69"/>
                <a:gd name="T22" fmla="*/ 37 w 69"/>
                <a:gd name="T23" fmla="*/ 35 h 69"/>
                <a:gd name="T24" fmla="*/ 22 w 69"/>
                <a:gd name="T25" fmla="*/ 45 h 69"/>
                <a:gd name="T26" fmla="*/ 22 w 69"/>
                <a:gd name="T27" fmla="*/ 24 h 69"/>
                <a:gd name="T28" fmla="*/ 39 w 69"/>
                <a:gd name="T29" fmla="*/ 24 h 69"/>
                <a:gd name="T30" fmla="*/ 54 w 69"/>
                <a:gd name="T31" fmla="*/ 35 h 69"/>
                <a:gd name="T32" fmla="*/ 39 w 69"/>
                <a:gd name="T33" fmla="*/ 45 h 69"/>
                <a:gd name="T34" fmla="*/ 39 w 69"/>
                <a:gd name="T35" fmla="*/ 2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69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53"/>
                    <a:pt x="16" y="69"/>
                    <a:pt x="35" y="69"/>
                  </a:cubicBezTo>
                  <a:cubicBezTo>
                    <a:pt x="53" y="69"/>
                    <a:pt x="69" y="53"/>
                    <a:pt x="69" y="35"/>
                  </a:cubicBezTo>
                  <a:cubicBezTo>
                    <a:pt x="69" y="16"/>
                    <a:pt x="53" y="0"/>
                    <a:pt x="35" y="0"/>
                  </a:cubicBezTo>
                  <a:close/>
                  <a:moveTo>
                    <a:pt x="35" y="62"/>
                  </a:moveTo>
                  <a:cubicBezTo>
                    <a:pt x="19" y="62"/>
                    <a:pt x="7" y="50"/>
                    <a:pt x="7" y="35"/>
                  </a:cubicBezTo>
                  <a:cubicBezTo>
                    <a:pt x="7" y="19"/>
                    <a:pt x="19" y="7"/>
                    <a:pt x="35" y="7"/>
                  </a:cubicBezTo>
                  <a:cubicBezTo>
                    <a:pt x="50" y="7"/>
                    <a:pt x="62" y="19"/>
                    <a:pt x="62" y="35"/>
                  </a:cubicBezTo>
                  <a:cubicBezTo>
                    <a:pt x="62" y="50"/>
                    <a:pt x="50" y="62"/>
                    <a:pt x="35" y="62"/>
                  </a:cubicBezTo>
                  <a:close/>
                  <a:moveTo>
                    <a:pt x="22" y="24"/>
                  </a:moveTo>
                  <a:cubicBezTo>
                    <a:pt x="37" y="35"/>
                    <a:pt x="37" y="35"/>
                    <a:pt x="37" y="35"/>
                  </a:cubicBezTo>
                  <a:cubicBezTo>
                    <a:pt x="22" y="45"/>
                    <a:pt x="22" y="45"/>
                    <a:pt x="22" y="45"/>
                  </a:cubicBezTo>
                  <a:lnTo>
                    <a:pt x="22" y="24"/>
                  </a:lnTo>
                  <a:close/>
                  <a:moveTo>
                    <a:pt x="39" y="24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39" y="45"/>
                    <a:pt x="39" y="45"/>
                    <a:pt x="39" y="45"/>
                  </a:cubicBezTo>
                  <a:lnTo>
                    <a:pt x="39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162"/>
            <p:cNvSpPr/>
            <p:nvPr/>
          </p:nvSpPr>
          <p:spPr bwMode="auto">
            <a:xfrm>
              <a:off x="8456613" y="3033103"/>
              <a:ext cx="182039" cy="189378"/>
            </a:xfrm>
            <a:custGeom>
              <a:avLst/>
              <a:gdLst>
                <a:gd name="T0" fmla="*/ 59 w 124"/>
                <a:gd name="T1" fmla="*/ 129 h 129"/>
                <a:gd name="T2" fmla="*/ 59 w 124"/>
                <a:gd name="T3" fmla="*/ 70 h 129"/>
                <a:gd name="T4" fmla="*/ 0 w 124"/>
                <a:gd name="T5" fmla="*/ 129 h 129"/>
                <a:gd name="T6" fmla="*/ 0 w 124"/>
                <a:gd name="T7" fmla="*/ 0 h 129"/>
                <a:gd name="T8" fmla="*/ 59 w 124"/>
                <a:gd name="T9" fmla="*/ 58 h 129"/>
                <a:gd name="T10" fmla="*/ 59 w 124"/>
                <a:gd name="T11" fmla="*/ 0 h 129"/>
                <a:gd name="T12" fmla="*/ 124 w 124"/>
                <a:gd name="T13" fmla="*/ 65 h 129"/>
                <a:gd name="T14" fmla="*/ 59 w 124"/>
                <a:gd name="T1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129">
                  <a:moveTo>
                    <a:pt x="59" y="129"/>
                  </a:moveTo>
                  <a:lnTo>
                    <a:pt x="59" y="70"/>
                  </a:lnTo>
                  <a:lnTo>
                    <a:pt x="0" y="129"/>
                  </a:lnTo>
                  <a:lnTo>
                    <a:pt x="0" y="0"/>
                  </a:lnTo>
                  <a:lnTo>
                    <a:pt x="59" y="58"/>
                  </a:lnTo>
                  <a:lnTo>
                    <a:pt x="59" y="0"/>
                  </a:lnTo>
                  <a:lnTo>
                    <a:pt x="124" y="65"/>
                  </a:lnTo>
                  <a:lnTo>
                    <a:pt x="59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1" name="Freeform 163"/>
            <p:cNvSpPr>
              <a:spLocks noEditPoints="1"/>
            </p:cNvSpPr>
            <p:nvPr/>
          </p:nvSpPr>
          <p:spPr bwMode="auto">
            <a:xfrm>
              <a:off x="8631311" y="2371011"/>
              <a:ext cx="192315" cy="190847"/>
            </a:xfrm>
            <a:custGeom>
              <a:avLst/>
              <a:gdLst>
                <a:gd name="T0" fmla="*/ 0 w 131"/>
                <a:gd name="T1" fmla="*/ 130 h 130"/>
                <a:gd name="T2" fmla="*/ 66 w 131"/>
                <a:gd name="T3" fmla="*/ 130 h 130"/>
                <a:gd name="T4" fmla="*/ 66 w 131"/>
                <a:gd name="T5" fmla="*/ 0 h 130"/>
                <a:gd name="T6" fmla="*/ 0 w 131"/>
                <a:gd name="T7" fmla="*/ 0 h 130"/>
                <a:gd name="T8" fmla="*/ 0 w 131"/>
                <a:gd name="T9" fmla="*/ 130 h 130"/>
                <a:gd name="T10" fmla="*/ 41 w 131"/>
                <a:gd name="T11" fmla="*/ 16 h 130"/>
                <a:gd name="T12" fmla="*/ 58 w 131"/>
                <a:gd name="T13" fmla="*/ 16 h 130"/>
                <a:gd name="T14" fmla="*/ 58 w 131"/>
                <a:gd name="T15" fmla="*/ 32 h 130"/>
                <a:gd name="T16" fmla="*/ 41 w 131"/>
                <a:gd name="T17" fmla="*/ 32 h 130"/>
                <a:gd name="T18" fmla="*/ 41 w 131"/>
                <a:gd name="T19" fmla="*/ 16 h 130"/>
                <a:gd name="T20" fmla="*/ 41 w 131"/>
                <a:gd name="T21" fmla="*/ 49 h 130"/>
                <a:gd name="T22" fmla="*/ 58 w 131"/>
                <a:gd name="T23" fmla="*/ 49 h 130"/>
                <a:gd name="T24" fmla="*/ 58 w 131"/>
                <a:gd name="T25" fmla="*/ 65 h 130"/>
                <a:gd name="T26" fmla="*/ 41 w 131"/>
                <a:gd name="T27" fmla="*/ 65 h 130"/>
                <a:gd name="T28" fmla="*/ 41 w 131"/>
                <a:gd name="T29" fmla="*/ 49 h 130"/>
                <a:gd name="T30" fmla="*/ 41 w 131"/>
                <a:gd name="T31" fmla="*/ 81 h 130"/>
                <a:gd name="T32" fmla="*/ 58 w 131"/>
                <a:gd name="T33" fmla="*/ 81 h 130"/>
                <a:gd name="T34" fmla="*/ 58 w 131"/>
                <a:gd name="T35" fmla="*/ 98 h 130"/>
                <a:gd name="T36" fmla="*/ 41 w 131"/>
                <a:gd name="T37" fmla="*/ 98 h 130"/>
                <a:gd name="T38" fmla="*/ 41 w 131"/>
                <a:gd name="T39" fmla="*/ 81 h 130"/>
                <a:gd name="T40" fmla="*/ 9 w 131"/>
                <a:gd name="T41" fmla="*/ 16 h 130"/>
                <a:gd name="T42" fmla="*/ 25 w 131"/>
                <a:gd name="T43" fmla="*/ 16 h 130"/>
                <a:gd name="T44" fmla="*/ 25 w 131"/>
                <a:gd name="T45" fmla="*/ 32 h 130"/>
                <a:gd name="T46" fmla="*/ 9 w 131"/>
                <a:gd name="T47" fmla="*/ 32 h 130"/>
                <a:gd name="T48" fmla="*/ 9 w 131"/>
                <a:gd name="T49" fmla="*/ 16 h 130"/>
                <a:gd name="T50" fmla="*/ 9 w 131"/>
                <a:gd name="T51" fmla="*/ 49 h 130"/>
                <a:gd name="T52" fmla="*/ 25 w 131"/>
                <a:gd name="T53" fmla="*/ 49 h 130"/>
                <a:gd name="T54" fmla="*/ 25 w 131"/>
                <a:gd name="T55" fmla="*/ 65 h 130"/>
                <a:gd name="T56" fmla="*/ 9 w 131"/>
                <a:gd name="T57" fmla="*/ 65 h 130"/>
                <a:gd name="T58" fmla="*/ 9 w 131"/>
                <a:gd name="T59" fmla="*/ 49 h 130"/>
                <a:gd name="T60" fmla="*/ 9 w 131"/>
                <a:gd name="T61" fmla="*/ 81 h 130"/>
                <a:gd name="T62" fmla="*/ 25 w 131"/>
                <a:gd name="T63" fmla="*/ 81 h 130"/>
                <a:gd name="T64" fmla="*/ 25 w 131"/>
                <a:gd name="T65" fmla="*/ 98 h 130"/>
                <a:gd name="T66" fmla="*/ 9 w 131"/>
                <a:gd name="T67" fmla="*/ 98 h 130"/>
                <a:gd name="T68" fmla="*/ 9 w 131"/>
                <a:gd name="T69" fmla="*/ 81 h 130"/>
                <a:gd name="T70" fmla="*/ 74 w 131"/>
                <a:gd name="T71" fmla="*/ 41 h 130"/>
                <a:gd name="T72" fmla="*/ 131 w 131"/>
                <a:gd name="T73" fmla="*/ 41 h 130"/>
                <a:gd name="T74" fmla="*/ 131 w 131"/>
                <a:gd name="T75" fmla="*/ 49 h 130"/>
                <a:gd name="T76" fmla="*/ 74 w 131"/>
                <a:gd name="T77" fmla="*/ 49 h 130"/>
                <a:gd name="T78" fmla="*/ 74 w 131"/>
                <a:gd name="T79" fmla="*/ 41 h 130"/>
                <a:gd name="T80" fmla="*/ 74 w 131"/>
                <a:gd name="T81" fmla="*/ 130 h 130"/>
                <a:gd name="T82" fmla="*/ 90 w 131"/>
                <a:gd name="T83" fmla="*/ 130 h 130"/>
                <a:gd name="T84" fmla="*/ 90 w 131"/>
                <a:gd name="T85" fmla="*/ 98 h 130"/>
                <a:gd name="T86" fmla="*/ 115 w 131"/>
                <a:gd name="T87" fmla="*/ 98 h 130"/>
                <a:gd name="T88" fmla="*/ 115 w 131"/>
                <a:gd name="T89" fmla="*/ 130 h 130"/>
                <a:gd name="T90" fmla="*/ 131 w 131"/>
                <a:gd name="T91" fmla="*/ 130 h 130"/>
                <a:gd name="T92" fmla="*/ 131 w 131"/>
                <a:gd name="T93" fmla="*/ 57 h 130"/>
                <a:gd name="T94" fmla="*/ 74 w 131"/>
                <a:gd name="T95" fmla="*/ 57 h 130"/>
                <a:gd name="T96" fmla="*/ 74 w 131"/>
                <a:gd name="T9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" h="130">
                  <a:moveTo>
                    <a:pt x="0" y="130"/>
                  </a:moveTo>
                  <a:lnTo>
                    <a:pt x="66" y="13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130"/>
                  </a:lnTo>
                  <a:close/>
                  <a:moveTo>
                    <a:pt x="41" y="16"/>
                  </a:moveTo>
                  <a:lnTo>
                    <a:pt x="58" y="16"/>
                  </a:lnTo>
                  <a:lnTo>
                    <a:pt x="58" y="32"/>
                  </a:lnTo>
                  <a:lnTo>
                    <a:pt x="41" y="32"/>
                  </a:lnTo>
                  <a:lnTo>
                    <a:pt x="41" y="16"/>
                  </a:lnTo>
                  <a:close/>
                  <a:moveTo>
                    <a:pt x="41" y="49"/>
                  </a:moveTo>
                  <a:lnTo>
                    <a:pt x="58" y="49"/>
                  </a:lnTo>
                  <a:lnTo>
                    <a:pt x="58" y="65"/>
                  </a:lnTo>
                  <a:lnTo>
                    <a:pt x="41" y="65"/>
                  </a:lnTo>
                  <a:lnTo>
                    <a:pt x="41" y="49"/>
                  </a:lnTo>
                  <a:close/>
                  <a:moveTo>
                    <a:pt x="41" y="81"/>
                  </a:moveTo>
                  <a:lnTo>
                    <a:pt x="58" y="81"/>
                  </a:lnTo>
                  <a:lnTo>
                    <a:pt x="58" y="98"/>
                  </a:lnTo>
                  <a:lnTo>
                    <a:pt x="41" y="98"/>
                  </a:lnTo>
                  <a:lnTo>
                    <a:pt x="41" y="81"/>
                  </a:lnTo>
                  <a:close/>
                  <a:moveTo>
                    <a:pt x="9" y="16"/>
                  </a:moveTo>
                  <a:lnTo>
                    <a:pt x="25" y="16"/>
                  </a:lnTo>
                  <a:lnTo>
                    <a:pt x="25" y="32"/>
                  </a:lnTo>
                  <a:lnTo>
                    <a:pt x="9" y="32"/>
                  </a:lnTo>
                  <a:lnTo>
                    <a:pt x="9" y="16"/>
                  </a:lnTo>
                  <a:close/>
                  <a:moveTo>
                    <a:pt x="9" y="49"/>
                  </a:moveTo>
                  <a:lnTo>
                    <a:pt x="25" y="49"/>
                  </a:lnTo>
                  <a:lnTo>
                    <a:pt x="25" y="65"/>
                  </a:lnTo>
                  <a:lnTo>
                    <a:pt x="9" y="65"/>
                  </a:lnTo>
                  <a:lnTo>
                    <a:pt x="9" y="49"/>
                  </a:lnTo>
                  <a:close/>
                  <a:moveTo>
                    <a:pt x="9" y="81"/>
                  </a:moveTo>
                  <a:lnTo>
                    <a:pt x="25" y="81"/>
                  </a:lnTo>
                  <a:lnTo>
                    <a:pt x="25" y="98"/>
                  </a:lnTo>
                  <a:lnTo>
                    <a:pt x="9" y="98"/>
                  </a:lnTo>
                  <a:lnTo>
                    <a:pt x="9" y="81"/>
                  </a:lnTo>
                  <a:close/>
                  <a:moveTo>
                    <a:pt x="74" y="41"/>
                  </a:moveTo>
                  <a:lnTo>
                    <a:pt x="131" y="41"/>
                  </a:lnTo>
                  <a:lnTo>
                    <a:pt x="131" y="49"/>
                  </a:lnTo>
                  <a:lnTo>
                    <a:pt x="74" y="49"/>
                  </a:lnTo>
                  <a:lnTo>
                    <a:pt x="74" y="41"/>
                  </a:lnTo>
                  <a:close/>
                  <a:moveTo>
                    <a:pt x="74" y="130"/>
                  </a:moveTo>
                  <a:lnTo>
                    <a:pt x="90" y="130"/>
                  </a:lnTo>
                  <a:lnTo>
                    <a:pt x="90" y="98"/>
                  </a:lnTo>
                  <a:lnTo>
                    <a:pt x="115" y="98"/>
                  </a:lnTo>
                  <a:lnTo>
                    <a:pt x="115" y="130"/>
                  </a:lnTo>
                  <a:lnTo>
                    <a:pt x="131" y="130"/>
                  </a:lnTo>
                  <a:lnTo>
                    <a:pt x="131" y="57"/>
                  </a:lnTo>
                  <a:lnTo>
                    <a:pt x="74" y="57"/>
                  </a:lnTo>
                  <a:lnTo>
                    <a:pt x="74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Freeform 164"/>
            <p:cNvSpPr>
              <a:spLocks noEditPoints="1"/>
            </p:cNvSpPr>
            <p:nvPr/>
          </p:nvSpPr>
          <p:spPr bwMode="auto">
            <a:xfrm>
              <a:off x="8716458" y="2693983"/>
              <a:ext cx="110104" cy="115975"/>
            </a:xfrm>
            <a:custGeom>
              <a:avLst/>
              <a:gdLst>
                <a:gd name="T0" fmla="*/ 43 w 46"/>
                <a:gd name="T1" fmla="*/ 29 h 48"/>
                <a:gd name="T2" fmla="*/ 46 w 46"/>
                <a:gd name="T3" fmla="*/ 16 h 48"/>
                <a:gd name="T4" fmla="*/ 41 w 46"/>
                <a:gd name="T5" fmla="*/ 8 h 48"/>
                <a:gd name="T6" fmla="*/ 37 w 46"/>
                <a:gd name="T7" fmla="*/ 9 h 48"/>
                <a:gd name="T8" fmla="*/ 28 w 46"/>
                <a:gd name="T9" fmla="*/ 0 h 48"/>
                <a:gd name="T10" fmla="*/ 18 w 46"/>
                <a:gd name="T11" fmla="*/ 0 h 48"/>
                <a:gd name="T12" fmla="*/ 17 w 46"/>
                <a:gd name="T13" fmla="*/ 4 h 48"/>
                <a:gd name="T14" fmla="*/ 4 w 46"/>
                <a:gd name="T15" fmla="*/ 8 h 48"/>
                <a:gd name="T16" fmla="*/ 0 w 46"/>
                <a:gd name="T17" fmla="*/ 16 h 48"/>
                <a:gd name="T18" fmla="*/ 3 w 46"/>
                <a:gd name="T19" fmla="*/ 19 h 48"/>
                <a:gd name="T20" fmla="*/ 0 w 46"/>
                <a:gd name="T21" fmla="*/ 32 h 48"/>
                <a:gd name="T22" fmla="*/ 4 w 46"/>
                <a:gd name="T23" fmla="*/ 40 h 48"/>
                <a:gd name="T24" fmla="*/ 9 w 46"/>
                <a:gd name="T25" fmla="*/ 39 h 48"/>
                <a:gd name="T26" fmla="*/ 18 w 46"/>
                <a:gd name="T27" fmla="*/ 48 h 48"/>
                <a:gd name="T28" fmla="*/ 28 w 46"/>
                <a:gd name="T29" fmla="*/ 48 h 48"/>
                <a:gd name="T30" fmla="*/ 29 w 46"/>
                <a:gd name="T31" fmla="*/ 44 h 48"/>
                <a:gd name="T32" fmla="*/ 41 w 46"/>
                <a:gd name="T33" fmla="*/ 40 h 48"/>
                <a:gd name="T34" fmla="*/ 46 w 46"/>
                <a:gd name="T35" fmla="*/ 32 h 48"/>
                <a:gd name="T36" fmla="*/ 43 w 46"/>
                <a:gd name="T37" fmla="*/ 29 h 48"/>
                <a:gd name="T38" fmla="*/ 23 w 46"/>
                <a:gd name="T39" fmla="*/ 34 h 48"/>
                <a:gd name="T40" fmla="*/ 13 w 46"/>
                <a:gd name="T41" fmla="*/ 24 h 48"/>
                <a:gd name="T42" fmla="*/ 23 w 46"/>
                <a:gd name="T43" fmla="*/ 14 h 48"/>
                <a:gd name="T44" fmla="*/ 33 w 46"/>
                <a:gd name="T45" fmla="*/ 24 h 48"/>
                <a:gd name="T46" fmla="*/ 23 w 46"/>
                <a:gd name="T4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" h="48">
                  <a:moveTo>
                    <a:pt x="43" y="29"/>
                  </a:moveTo>
                  <a:cubicBezTo>
                    <a:pt x="40" y="24"/>
                    <a:pt x="42" y="19"/>
                    <a:pt x="46" y="16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9"/>
                    <a:pt x="39" y="9"/>
                    <a:pt x="37" y="9"/>
                  </a:cubicBezTo>
                  <a:cubicBezTo>
                    <a:pt x="32" y="9"/>
                    <a:pt x="28" y="5"/>
                    <a:pt x="2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3"/>
                    <a:pt x="17" y="4"/>
                  </a:cubicBezTo>
                  <a:cubicBezTo>
                    <a:pt x="14" y="9"/>
                    <a:pt x="9" y="10"/>
                    <a:pt x="4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2" y="18"/>
                    <a:pt x="3" y="19"/>
                  </a:cubicBezTo>
                  <a:cubicBezTo>
                    <a:pt x="6" y="24"/>
                    <a:pt x="4" y="29"/>
                    <a:pt x="0" y="32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6" y="39"/>
                    <a:pt x="7" y="39"/>
                    <a:pt x="9" y="39"/>
                  </a:cubicBezTo>
                  <a:cubicBezTo>
                    <a:pt x="14" y="39"/>
                    <a:pt x="18" y="43"/>
                    <a:pt x="1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7"/>
                    <a:pt x="28" y="45"/>
                    <a:pt x="29" y="44"/>
                  </a:cubicBezTo>
                  <a:cubicBezTo>
                    <a:pt x="31" y="39"/>
                    <a:pt x="37" y="38"/>
                    <a:pt x="41" y="40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5" y="31"/>
                    <a:pt x="44" y="30"/>
                    <a:pt x="43" y="29"/>
                  </a:cubicBezTo>
                  <a:close/>
                  <a:moveTo>
                    <a:pt x="23" y="34"/>
                  </a:moveTo>
                  <a:cubicBezTo>
                    <a:pt x="18" y="34"/>
                    <a:pt x="13" y="29"/>
                    <a:pt x="13" y="24"/>
                  </a:cubicBezTo>
                  <a:cubicBezTo>
                    <a:pt x="13" y="19"/>
                    <a:pt x="18" y="14"/>
                    <a:pt x="23" y="14"/>
                  </a:cubicBezTo>
                  <a:cubicBezTo>
                    <a:pt x="28" y="14"/>
                    <a:pt x="33" y="19"/>
                    <a:pt x="33" y="24"/>
                  </a:cubicBezTo>
                  <a:cubicBezTo>
                    <a:pt x="33" y="29"/>
                    <a:pt x="28" y="34"/>
                    <a:pt x="23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66"/>
            <p:cNvSpPr>
              <a:spLocks noEditPoints="1"/>
            </p:cNvSpPr>
            <p:nvPr/>
          </p:nvSpPr>
          <p:spPr bwMode="auto">
            <a:xfrm>
              <a:off x="8478634" y="3392775"/>
              <a:ext cx="80743" cy="155614"/>
            </a:xfrm>
            <a:custGeom>
              <a:avLst/>
              <a:gdLst>
                <a:gd name="T0" fmla="*/ 23 w 34"/>
                <a:gd name="T1" fmla="*/ 64 h 65"/>
                <a:gd name="T2" fmla="*/ 23 w 34"/>
                <a:gd name="T3" fmla="*/ 64 h 65"/>
                <a:gd name="T4" fmla="*/ 33 w 34"/>
                <a:gd name="T5" fmla="*/ 50 h 65"/>
                <a:gd name="T6" fmla="*/ 30 w 34"/>
                <a:gd name="T7" fmla="*/ 34 h 65"/>
                <a:gd name="T8" fmla="*/ 15 w 34"/>
                <a:gd name="T9" fmla="*/ 24 h 65"/>
                <a:gd name="T10" fmla="*/ 15 w 34"/>
                <a:gd name="T11" fmla="*/ 24 h 65"/>
                <a:gd name="T12" fmla="*/ 14 w 34"/>
                <a:gd name="T13" fmla="*/ 25 h 65"/>
                <a:gd name="T14" fmla="*/ 15 w 34"/>
                <a:gd name="T15" fmla="*/ 30 h 65"/>
                <a:gd name="T16" fmla="*/ 16 w 34"/>
                <a:gd name="T17" fmla="*/ 30 h 65"/>
                <a:gd name="T18" fmla="*/ 17 w 34"/>
                <a:gd name="T19" fmla="*/ 30 h 65"/>
                <a:gd name="T20" fmla="*/ 24 w 34"/>
                <a:gd name="T21" fmla="*/ 35 h 65"/>
                <a:gd name="T22" fmla="*/ 27 w 34"/>
                <a:gd name="T23" fmla="*/ 51 h 65"/>
                <a:gd name="T24" fmla="*/ 22 w 34"/>
                <a:gd name="T25" fmla="*/ 59 h 65"/>
                <a:gd name="T26" fmla="*/ 22 w 34"/>
                <a:gd name="T27" fmla="*/ 59 h 65"/>
                <a:gd name="T28" fmla="*/ 14 w 34"/>
                <a:gd name="T29" fmla="*/ 53 h 65"/>
                <a:gd name="T30" fmla="*/ 13 w 34"/>
                <a:gd name="T31" fmla="*/ 46 h 65"/>
                <a:gd name="T32" fmla="*/ 6 w 34"/>
                <a:gd name="T33" fmla="*/ 44 h 65"/>
                <a:gd name="T34" fmla="*/ 8 w 34"/>
                <a:gd name="T35" fmla="*/ 54 h 65"/>
                <a:gd name="T36" fmla="*/ 23 w 34"/>
                <a:gd name="T37" fmla="*/ 64 h 65"/>
                <a:gd name="T38" fmla="*/ 19 w 34"/>
                <a:gd name="T39" fmla="*/ 42 h 65"/>
                <a:gd name="T40" fmla="*/ 20 w 34"/>
                <a:gd name="T41" fmla="*/ 41 h 65"/>
                <a:gd name="T42" fmla="*/ 19 w 34"/>
                <a:gd name="T43" fmla="*/ 35 h 65"/>
                <a:gd name="T44" fmla="*/ 18 w 34"/>
                <a:gd name="T45" fmla="*/ 36 h 65"/>
                <a:gd name="T46" fmla="*/ 17 w 34"/>
                <a:gd name="T47" fmla="*/ 36 h 65"/>
                <a:gd name="T48" fmla="*/ 10 w 34"/>
                <a:gd name="T49" fmla="*/ 31 h 65"/>
                <a:gd name="T50" fmla="*/ 7 w 34"/>
                <a:gd name="T51" fmla="*/ 15 h 65"/>
                <a:gd name="T52" fmla="*/ 12 w 34"/>
                <a:gd name="T53" fmla="*/ 7 h 65"/>
                <a:gd name="T54" fmla="*/ 12 w 34"/>
                <a:gd name="T55" fmla="*/ 7 h 65"/>
                <a:gd name="T56" fmla="*/ 20 w 34"/>
                <a:gd name="T57" fmla="*/ 13 h 65"/>
                <a:gd name="T58" fmla="*/ 21 w 34"/>
                <a:gd name="T59" fmla="*/ 20 h 65"/>
                <a:gd name="T60" fmla="*/ 28 w 34"/>
                <a:gd name="T61" fmla="*/ 22 h 65"/>
                <a:gd name="T62" fmla="*/ 26 w 34"/>
                <a:gd name="T63" fmla="*/ 12 h 65"/>
                <a:gd name="T64" fmla="*/ 11 w 34"/>
                <a:gd name="T65" fmla="*/ 2 h 65"/>
                <a:gd name="T66" fmla="*/ 11 w 34"/>
                <a:gd name="T67" fmla="*/ 2 h 65"/>
                <a:gd name="T68" fmla="*/ 1 w 34"/>
                <a:gd name="T69" fmla="*/ 16 h 65"/>
                <a:gd name="T70" fmla="*/ 4 w 34"/>
                <a:gd name="T71" fmla="*/ 32 h 65"/>
                <a:gd name="T72" fmla="*/ 19 w 34"/>
                <a:gd name="T73" fmla="*/ 4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65">
                  <a:moveTo>
                    <a:pt x="23" y="64"/>
                  </a:moveTo>
                  <a:cubicBezTo>
                    <a:pt x="23" y="64"/>
                    <a:pt x="23" y="64"/>
                    <a:pt x="23" y="64"/>
                  </a:cubicBezTo>
                  <a:cubicBezTo>
                    <a:pt x="30" y="63"/>
                    <a:pt x="34" y="56"/>
                    <a:pt x="33" y="50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27"/>
                    <a:pt x="22" y="23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6" y="30"/>
                    <a:pt x="16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20" y="29"/>
                    <a:pt x="24" y="32"/>
                    <a:pt x="24" y="35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8" y="54"/>
                    <a:pt x="26" y="58"/>
                    <a:pt x="22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18" y="59"/>
                    <a:pt x="15" y="57"/>
                    <a:pt x="14" y="5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0" y="46"/>
                    <a:pt x="8" y="45"/>
                    <a:pt x="6" y="4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10" y="61"/>
                    <a:pt x="16" y="65"/>
                    <a:pt x="23" y="64"/>
                  </a:cubicBezTo>
                  <a:close/>
                  <a:moveTo>
                    <a:pt x="19" y="42"/>
                  </a:moveTo>
                  <a:cubicBezTo>
                    <a:pt x="19" y="41"/>
                    <a:pt x="20" y="41"/>
                    <a:pt x="20" y="41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4" y="37"/>
                    <a:pt x="10" y="34"/>
                    <a:pt x="10" y="31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2"/>
                    <a:pt x="8" y="8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6" y="7"/>
                    <a:pt x="19" y="9"/>
                    <a:pt x="20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4" y="20"/>
                    <a:pt x="26" y="21"/>
                    <a:pt x="28" y="2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4" y="5"/>
                    <a:pt x="18" y="0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4" y="3"/>
                    <a:pt x="0" y="10"/>
                    <a:pt x="1" y="16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5" y="38"/>
                    <a:pt x="12" y="43"/>
                    <a:pt x="19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4" name="Freeform 167"/>
            <p:cNvSpPr/>
            <p:nvPr/>
          </p:nvSpPr>
          <p:spPr bwMode="auto">
            <a:xfrm>
              <a:off x="8535888" y="1898299"/>
              <a:ext cx="220207" cy="220207"/>
            </a:xfrm>
            <a:custGeom>
              <a:avLst/>
              <a:gdLst>
                <a:gd name="T0" fmla="*/ 29 w 92"/>
                <a:gd name="T1" fmla="*/ 17 h 92"/>
                <a:gd name="T2" fmla="*/ 92 w 92"/>
                <a:gd name="T3" fmla="*/ 0 h 92"/>
                <a:gd name="T4" fmla="*/ 92 w 92"/>
                <a:gd name="T5" fmla="*/ 6 h 92"/>
                <a:gd name="T6" fmla="*/ 92 w 92"/>
                <a:gd name="T7" fmla="*/ 17 h 92"/>
                <a:gd name="T8" fmla="*/ 92 w 92"/>
                <a:gd name="T9" fmla="*/ 66 h 92"/>
                <a:gd name="T10" fmla="*/ 72 w 92"/>
                <a:gd name="T11" fmla="*/ 80 h 92"/>
                <a:gd name="T12" fmla="*/ 52 w 92"/>
                <a:gd name="T13" fmla="*/ 66 h 92"/>
                <a:gd name="T14" fmla="*/ 72 w 92"/>
                <a:gd name="T15" fmla="*/ 52 h 92"/>
                <a:gd name="T16" fmla="*/ 81 w 92"/>
                <a:gd name="T17" fmla="*/ 53 h 92"/>
                <a:gd name="T18" fmla="*/ 81 w 92"/>
                <a:gd name="T19" fmla="*/ 23 h 92"/>
                <a:gd name="T20" fmla="*/ 41 w 92"/>
                <a:gd name="T21" fmla="*/ 34 h 92"/>
                <a:gd name="T22" fmla="*/ 41 w 92"/>
                <a:gd name="T23" fmla="*/ 78 h 92"/>
                <a:gd name="T24" fmla="*/ 21 w 92"/>
                <a:gd name="T25" fmla="*/ 92 h 92"/>
                <a:gd name="T26" fmla="*/ 0 w 92"/>
                <a:gd name="T27" fmla="*/ 78 h 92"/>
                <a:gd name="T28" fmla="*/ 21 w 92"/>
                <a:gd name="T29" fmla="*/ 63 h 92"/>
                <a:gd name="T30" fmla="*/ 29 w 92"/>
                <a:gd name="T31" fmla="*/ 65 h 92"/>
                <a:gd name="T32" fmla="*/ 29 w 92"/>
                <a:gd name="T33" fmla="*/ 34 h 92"/>
                <a:gd name="T34" fmla="*/ 29 w 92"/>
                <a:gd name="T35" fmla="*/ 1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2" h="92">
                  <a:moveTo>
                    <a:pt x="29" y="17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74"/>
                    <a:pt x="83" y="80"/>
                    <a:pt x="72" y="80"/>
                  </a:cubicBezTo>
                  <a:cubicBezTo>
                    <a:pt x="61" y="80"/>
                    <a:pt x="52" y="74"/>
                    <a:pt x="52" y="66"/>
                  </a:cubicBezTo>
                  <a:cubicBezTo>
                    <a:pt x="52" y="58"/>
                    <a:pt x="61" y="52"/>
                    <a:pt x="72" y="52"/>
                  </a:cubicBezTo>
                  <a:cubicBezTo>
                    <a:pt x="75" y="52"/>
                    <a:pt x="78" y="52"/>
                    <a:pt x="81" y="5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86"/>
                    <a:pt x="32" y="92"/>
                    <a:pt x="21" y="92"/>
                  </a:cubicBezTo>
                  <a:cubicBezTo>
                    <a:pt x="9" y="92"/>
                    <a:pt x="0" y="86"/>
                    <a:pt x="0" y="78"/>
                  </a:cubicBezTo>
                  <a:cubicBezTo>
                    <a:pt x="0" y="70"/>
                    <a:pt x="9" y="63"/>
                    <a:pt x="21" y="63"/>
                  </a:cubicBezTo>
                  <a:cubicBezTo>
                    <a:pt x="24" y="63"/>
                    <a:pt x="27" y="64"/>
                    <a:pt x="29" y="65"/>
                  </a:cubicBezTo>
                  <a:cubicBezTo>
                    <a:pt x="29" y="34"/>
                    <a:pt x="29" y="34"/>
                    <a:pt x="29" y="34"/>
                  </a:cubicBezTo>
                  <a:lnTo>
                    <a:pt x="29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5" name="Freeform 168"/>
            <p:cNvSpPr>
              <a:spLocks noEditPoints="1"/>
            </p:cNvSpPr>
            <p:nvPr/>
          </p:nvSpPr>
          <p:spPr bwMode="auto">
            <a:xfrm>
              <a:off x="8022070" y="3797957"/>
              <a:ext cx="170294" cy="151209"/>
            </a:xfrm>
            <a:custGeom>
              <a:avLst/>
              <a:gdLst>
                <a:gd name="T0" fmla="*/ 30 w 71"/>
                <a:gd name="T1" fmla="*/ 0 h 63"/>
                <a:gd name="T2" fmla="*/ 30 w 71"/>
                <a:gd name="T3" fmla="*/ 0 h 63"/>
                <a:gd name="T4" fmla="*/ 59 w 71"/>
                <a:gd name="T5" fmla="*/ 23 h 63"/>
                <a:gd name="T6" fmla="*/ 30 w 71"/>
                <a:gd name="T7" fmla="*/ 47 h 63"/>
                <a:gd name="T8" fmla="*/ 25 w 71"/>
                <a:gd name="T9" fmla="*/ 47 h 63"/>
                <a:gd name="T10" fmla="*/ 4 w 71"/>
                <a:gd name="T11" fmla="*/ 55 h 63"/>
                <a:gd name="T12" fmla="*/ 4 w 71"/>
                <a:gd name="T13" fmla="*/ 53 h 63"/>
                <a:gd name="T14" fmla="*/ 11 w 71"/>
                <a:gd name="T15" fmla="*/ 44 h 63"/>
                <a:gd name="T16" fmla="*/ 11 w 71"/>
                <a:gd name="T17" fmla="*/ 42 h 63"/>
                <a:gd name="T18" fmla="*/ 0 w 71"/>
                <a:gd name="T19" fmla="*/ 23 h 63"/>
                <a:gd name="T20" fmla="*/ 30 w 71"/>
                <a:gd name="T21" fmla="*/ 0 h 63"/>
                <a:gd name="T22" fmla="*/ 62 w 71"/>
                <a:gd name="T23" fmla="*/ 53 h 63"/>
                <a:gd name="T24" fmla="*/ 67 w 71"/>
                <a:gd name="T25" fmla="*/ 61 h 63"/>
                <a:gd name="T26" fmla="*/ 67 w 71"/>
                <a:gd name="T27" fmla="*/ 63 h 63"/>
                <a:gd name="T28" fmla="*/ 50 w 71"/>
                <a:gd name="T29" fmla="*/ 56 h 63"/>
                <a:gd name="T30" fmla="*/ 46 w 71"/>
                <a:gd name="T31" fmla="*/ 56 h 63"/>
                <a:gd name="T32" fmla="*/ 30 w 71"/>
                <a:gd name="T33" fmla="*/ 52 h 63"/>
                <a:gd name="T34" fmla="*/ 54 w 71"/>
                <a:gd name="T35" fmla="*/ 44 h 63"/>
                <a:gd name="T36" fmla="*/ 61 w 71"/>
                <a:gd name="T37" fmla="*/ 35 h 63"/>
                <a:gd name="T38" fmla="*/ 64 w 71"/>
                <a:gd name="T39" fmla="*/ 23 h 63"/>
                <a:gd name="T40" fmla="*/ 64 w 71"/>
                <a:gd name="T41" fmla="*/ 22 h 63"/>
                <a:gd name="T42" fmla="*/ 71 w 71"/>
                <a:gd name="T43" fmla="*/ 36 h 63"/>
                <a:gd name="T44" fmla="*/ 62 w 71"/>
                <a:gd name="T45" fmla="*/ 52 h 63"/>
                <a:gd name="T46" fmla="*/ 62 w 71"/>
                <a:gd name="T4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" h="62">
                  <a:moveTo>
                    <a:pt x="30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46" y="0"/>
                    <a:pt x="59" y="10"/>
                    <a:pt x="59" y="23"/>
                  </a:cubicBezTo>
                  <a:cubicBezTo>
                    <a:pt x="59" y="37"/>
                    <a:pt x="46" y="47"/>
                    <a:pt x="30" y="47"/>
                  </a:cubicBezTo>
                  <a:cubicBezTo>
                    <a:pt x="28" y="47"/>
                    <a:pt x="27" y="47"/>
                    <a:pt x="25" y="47"/>
                  </a:cubicBezTo>
                  <a:cubicBezTo>
                    <a:pt x="19" y="53"/>
                    <a:pt x="11" y="55"/>
                    <a:pt x="4" y="5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8" y="51"/>
                    <a:pt x="11" y="48"/>
                    <a:pt x="11" y="44"/>
                  </a:cubicBezTo>
                  <a:cubicBezTo>
                    <a:pt x="11" y="43"/>
                    <a:pt x="11" y="43"/>
                    <a:pt x="11" y="42"/>
                  </a:cubicBezTo>
                  <a:cubicBezTo>
                    <a:pt x="4" y="38"/>
                    <a:pt x="0" y="31"/>
                    <a:pt x="0" y="23"/>
                  </a:cubicBezTo>
                  <a:cubicBezTo>
                    <a:pt x="0" y="10"/>
                    <a:pt x="13" y="0"/>
                    <a:pt x="30" y="0"/>
                  </a:cubicBezTo>
                  <a:close/>
                  <a:moveTo>
                    <a:pt x="62" y="53"/>
                  </a:moveTo>
                  <a:cubicBezTo>
                    <a:pt x="62" y="57"/>
                    <a:pt x="64" y="60"/>
                    <a:pt x="67" y="61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1" y="62"/>
                    <a:pt x="55" y="61"/>
                    <a:pt x="50" y="56"/>
                  </a:cubicBezTo>
                  <a:cubicBezTo>
                    <a:pt x="48" y="56"/>
                    <a:pt x="47" y="56"/>
                    <a:pt x="46" y="56"/>
                  </a:cubicBezTo>
                  <a:cubicBezTo>
                    <a:pt x="40" y="56"/>
                    <a:pt x="34" y="55"/>
                    <a:pt x="30" y="52"/>
                  </a:cubicBezTo>
                  <a:cubicBezTo>
                    <a:pt x="39" y="52"/>
                    <a:pt x="47" y="49"/>
                    <a:pt x="54" y="44"/>
                  </a:cubicBezTo>
                  <a:cubicBezTo>
                    <a:pt x="57" y="41"/>
                    <a:pt x="59" y="38"/>
                    <a:pt x="61" y="35"/>
                  </a:cubicBezTo>
                  <a:cubicBezTo>
                    <a:pt x="63" y="31"/>
                    <a:pt x="64" y="27"/>
                    <a:pt x="64" y="23"/>
                  </a:cubicBezTo>
                  <a:cubicBezTo>
                    <a:pt x="64" y="23"/>
                    <a:pt x="64" y="22"/>
                    <a:pt x="64" y="22"/>
                  </a:cubicBezTo>
                  <a:cubicBezTo>
                    <a:pt x="68" y="25"/>
                    <a:pt x="71" y="30"/>
                    <a:pt x="71" y="36"/>
                  </a:cubicBezTo>
                  <a:cubicBezTo>
                    <a:pt x="71" y="42"/>
                    <a:pt x="67" y="48"/>
                    <a:pt x="62" y="52"/>
                  </a:cubicBezTo>
                  <a:cubicBezTo>
                    <a:pt x="62" y="52"/>
                    <a:pt x="62" y="53"/>
                    <a:pt x="62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169"/>
            <p:cNvSpPr/>
            <p:nvPr/>
          </p:nvSpPr>
          <p:spPr bwMode="auto">
            <a:xfrm>
              <a:off x="8160067" y="3476455"/>
              <a:ext cx="155614" cy="155614"/>
            </a:xfrm>
            <a:custGeom>
              <a:avLst/>
              <a:gdLst>
                <a:gd name="T0" fmla="*/ 65 w 65"/>
                <a:gd name="T1" fmla="*/ 24 h 65"/>
                <a:gd name="T2" fmla="*/ 41 w 65"/>
                <a:gd name="T3" fmla="*/ 24 h 65"/>
                <a:gd name="T4" fmla="*/ 50 w 65"/>
                <a:gd name="T5" fmla="*/ 15 h 65"/>
                <a:gd name="T6" fmla="*/ 33 w 65"/>
                <a:gd name="T7" fmla="*/ 8 h 65"/>
                <a:gd name="T8" fmla="*/ 16 w 65"/>
                <a:gd name="T9" fmla="*/ 15 h 65"/>
                <a:gd name="T10" fmla="*/ 9 w 65"/>
                <a:gd name="T11" fmla="*/ 32 h 65"/>
                <a:gd name="T12" fmla="*/ 16 w 65"/>
                <a:gd name="T13" fmla="*/ 49 h 65"/>
                <a:gd name="T14" fmla="*/ 33 w 65"/>
                <a:gd name="T15" fmla="*/ 56 h 65"/>
                <a:gd name="T16" fmla="*/ 50 w 65"/>
                <a:gd name="T17" fmla="*/ 49 h 65"/>
                <a:gd name="T18" fmla="*/ 51 w 65"/>
                <a:gd name="T19" fmla="*/ 48 h 65"/>
                <a:gd name="T20" fmla="*/ 57 w 65"/>
                <a:gd name="T21" fmla="*/ 54 h 65"/>
                <a:gd name="T22" fmla="*/ 33 w 65"/>
                <a:gd name="T23" fmla="*/ 65 h 65"/>
                <a:gd name="T24" fmla="*/ 0 w 65"/>
                <a:gd name="T25" fmla="*/ 32 h 65"/>
                <a:gd name="T26" fmla="*/ 33 w 65"/>
                <a:gd name="T27" fmla="*/ 0 h 65"/>
                <a:gd name="T28" fmla="*/ 56 w 65"/>
                <a:gd name="T29" fmla="*/ 9 h 65"/>
                <a:gd name="T30" fmla="*/ 65 w 65"/>
                <a:gd name="T31" fmla="*/ 0 h 65"/>
                <a:gd name="T32" fmla="*/ 65 w 65"/>
                <a:gd name="T33" fmla="*/ 2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5">
                  <a:moveTo>
                    <a:pt x="65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5" y="10"/>
                    <a:pt x="39" y="8"/>
                    <a:pt x="33" y="8"/>
                  </a:cubicBezTo>
                  <a:cubicBezTo>
                    <a:pt x="26" y="8"/>
                    <a:pt x="20" y="10"/>
                    <a:pt x="16" y="15"/>
                  </a:cubicBezTo>
                  <a:cubicBezTo>
                    <a:pt x="11" y="20"/>
                    <a:pt x="9" y="26"/>
                    <a:pt x="9" y="32"/>
                  </a:cubicBezTo>
                  <a:cubicBezTo>
                    <a:pt x="9" y="39"/>
                    <a:pt x="11" y="45"/>
                    <a:pt x="16" y="49"/>
                  </a:cubicBezTo>
                  <a:cubicBezTo>
                    <a:pt x="20" y="54"/>
                    <a:pt x="26" y="56"/>
                    <a:pt x="33" y="56"/>
                  </a:cubicBezTo>
                  <a:cubicBezTo>
                    <a:pt x="39" y="56"/>
                    <a:pt x="45" y="54"/>
                    <a:pt x="50" y="49"/>
                  </a:cubicBezTo>
                  <a:cubicBezTo>
                    <a:pt x="50" y="49"/>
                    <a:pt x="51" y="49"/>
                    <a:pt x="51" y="48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51" y="60"/>
                    <a:pt x="43" y="65"/>
                    <a:pt x="33" y="65"/>
                  </a:cubicBezTo>
                  <a:cubicBezTo>
                    <a:pt x="15" y="65"/>
                    <a:pt x="0" y="50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42" y="0"/>
                    <a:pt x="50" y="4"/>
                    <a:pt x="56" y="9"/>
                  </a:cubicBezTo>
                  <a:cubicBezTo>
                    <a:pt x="65" y="0"/>
                    <a:pt x="65" y="0"/>
                    <a:pt x="65" y="0"/>
                  </a:cubicBezTo>
                  <a:lnTo>
                    <a:pt x="65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7" name="Freeform 171"/>
            <p:cNvSpPr>
              <a:spLocks noEditPoints="1"/>
            </p:cNvSpPr>
            <p:nvPr/>
          </p:nvSpPr>
          <p:spPr bwMode="auto">
            <a:xfrm>
              <a:off x="8728202" y="1600285"/>
              <a:ext cx="129189" cy="127720"/>
            </a:xfrm>
            <a:custGeom>
              <a:avLst/>
              <a:gdLst>
                <a:gd name="T0" fmla="*/ 27 w 54"/>
                <a:gd name="T1" fmla="*/ 0 h 53"/>
                <a:gd name="T2" fmla="*/ 0 w 54"/>
                <a:gd name="T3" fmla="*/ 26 h 53"/>
                <a:gd name="T4" fmla="*/ 27 w 54"/>
                <a:gd name="T5" fmla="*/ 53 h 53"/>
                <a:gd name="T6" fmla="*/ 54 w 54"/>
                <a:gd name="T7" fmla="*/ 26 h 53"/>
                <a:gd name="T8" fmla="*/ 27 w 54"/>
                <a:gd name="T9" fmla="*/ 0 h 53"/>
                <a:gd name="T10" fmla="*/ 16 w 54"/>
                <a:gd name="T11" fmla="*/ 43 h 53"/>
                <a:gd name="T12" fmla="*/ 17 w 54"/>
                <a:gd name="T13" fmla="*/ 38 h 53"/>
                <a:gd name="T14" fmla="*/ 7 w 54"/>
                <a:gd name="T15" fmla="*/ 24 h 53"/>
                <a:gd name="T16" fmla="*/ 13 w 54"/>
                <a:gd name="T17" fmla="*/ 12 h 53"/>
                <a:gd name="T18" fmla="*/ 27 w 54"/>
                <a:gd name="T19" fmla="*/ 6 h 53"/>
                <a:gd name="T20" fmla="*/ 41 w 54"/>
                <a:gd name="T21" fmla="*/ 12 h 53"/>
                <a:gd name="T22" fmla="*/ 47 w 54"/>
                <a:gd name="T23" fmla="*/ 24 h 53"/>
                <a:gd name="T24" fmla="*/ 37 w 54"/>
                <a:gd name="T25" fmla="*/ 38 h 53"/>
                <a:gd name="T26" fmla="*/ 38 w 54"/>
                <a:gd name="T27" fmla="*/ 43 h 53"/>
                <a:gd name="T28" fmla="*/ 27 w 54"/>
                <a:gd name="T29" fmla="*/ 46 h 53"/>
                <a:gd name="T30" fmla="*/ 16 w 54"/>
                <a:gd name="T31" fmla="*/ 43 h 53"/>
                <a:gd name="T32" fmla="*/ 29 w 54"/>
                <a:gd name="T33" fmla="*/ 33 h 53"/>
                <a:gd name="T34" fmla="*/ 30 w 54"/>
                <a:gd name="T35" fmla="*/ 35 h 53"/>
                <a:gd name="T36" fmla="*/ 30 w 54"/>
                <a:gd name="T37" fmla="*/ 38 h 53"/>
                <a:gd name="T38" fmla="*/ 28 w 54"/>
                <a:gd name="T39" fmla="*/ 40 h 53"/>
                <a:gd name="T40" fmla="*/ 25 w 54"/>
                <a:gd name="T41" fmla="*/ 40 h 53"/>
                <a:gd name="T42" fmla="*/ 23 w 54"/>
                <a:gd name="T43" fmla="*/ 38 h 53"/>
                <a:gd name="T44" fmla="*/ 23 w 54"/>
                <a:gd name="T45" fmla="*/ 35 h 53"/>
                <a:gd name="T46" fmla="*/ 25 w 54"/>
                <a:gd name="T47" fmla="*/ 33 h 53"/>
                <a:gd name="T48" fmla="*/ 26 w 54"/>
                <a:gd name="T49" fmla="*/ 10 h 53"/>
                <a:gd name="T50" fmla="*/ 28 w 54"/>
                <a:gd name="T51" fmla="*/ 10 h 53"/>
                <a:gd name="T52" fmla="*/ 29 w 54"/>
                <a:gd name="T53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52">
                  <a:moveTo>
                    <a:pt x="27" y="0"/>
                  </a:moveTo>
                  <a:cubicBezTo>
                    <a:pt x="12" y="0"/>
                    <a:pt x="0" y="12"/>
                    <a:pt x="0" y="26"/>
                  </a:cubicBezTo>
                  <a:cubicBezTo>
                    <a:pt x="0" y="41"/>
                    <a:pt x="12" y="53"/>
                    <a:pt x="27" y="53"/>
                  </a:cubicBezTo>
                  <a:cubicBezTo>
                    <a:pt x="42" y="53"/>
                    <a:pt x="54" y="41"/>
                    <a:pt x="54" y="26"/>
                  </a:cubicBezTo>
                  <a:cubicBezTo>
                    <a:pt x="54" y="12"/>
                    <a:pt x="42" y="0"/>
                    <a:pt x="27" y="0"/>
                  </a:cubicBezTo>
                  <a:close/>
                  <a:moveTo>
                    <a:pt x="16" y="43"/>
                  </a:moveTo>
                  <a:cubicBezTo>
                    <a:pt x="16" y="42"/>
                    <a:pt x="17" y="40"/>
                    <a:pt x="17" y="38"/>
                  </a:cubicBezTo>
                  <a:cubicBezTo>
                    <a:pt x="17" y="32"/>
                    <a:pt x="13" y="26"/>
                    <a:pt x="7" y="24"/>
                  </a:cubicBezTo>
                  <a:cubicBezTo>
                    <a:pt x="7" y="20"/>
                    <a:pt x="9" y="15"/>
                    <a:pt x="13" y="12"/>
                  </a:cubicBezTo>
                  <a:cubicBezTo>
                    <a:pt x="16" y="8"/>
                    <a:pt x="21" y="6"/>
                    <a:pt x="27" y="6"/>
                  </a:cubicBezTo>
                  <a:cubicBezTo>
                    <a:pt x="32" y="6"/>
                    <a:pt x="37" y="8"/>
                    <a:pt x="41" y="12"/>
                  </a:cubicBezTo>
                  <a:cubicBezTo>
                    <a:pt x="44" y="15"/>
                    <a:pt x="46" y="20"/>
                    <a:pt x="47" y="24"/>
                  </a:cubicBezTo>
                  <a:cubicBezTo>
                    <a:pt x="41" y="26"/>
                    <a:pt x="37" y="32"/>
                    <a:pt x="37" y="38"/>
                  </a:cubicBezTo>
                  <a:cubicBezTo>
                    <a:pt x="37" y="40"/>
                    <a:pt x="37" y="42"/>
                    <a:pt x="38" y="43"/>
                  </a:cubicBezTo>
                  <a:cubicBezTo>
                    <a:pt x="35" y="45"/>
                    <a:pt x="31" y="46"/>
                    <a:pt x="27" y="46"/>
                  </a:cubicBezTo>
                  <a:cubicBezTo>
                    <a:pt x="23" y="46"/>
                    <a:pt x="19" y="45"/>
                    <a:pt x="16" y="43"/>
                  </a:cubicBezTo>
                  <a:close/>
                  <a:moveTo>
                    <a:pt x="29" y="33"/>
                  </a:moveTo>
                  <a:cubicBezTo>
                    <a:pt x="30" y="33"/>
                    <a:pt x="30" y="34"/>
                    <a:pt x="30" y="35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9"/>
                    <a:pt x="29" y="40"/>
                    <a:pt x="28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3" y="39"/>
                    <a:pt x="23" y="38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4"/>
                    <a:pt x="24" y="33"/>
                    <a:pt x="25" y="33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8" y="10"/>
                    <a:pt x="28" y="10"/>
                    <a:pt x="28" y="10"/>
                  </a:cubicBezTo>
                  <a:lnTo>
                    <a:pt x="29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8" name="Freeform 174"/>
            <p:cNvSpPr>
              <a:spLocks noEditPoints="1"/>
            </p:cNvSpPr>
            <p:nvPr/>
          </p:nvSpPr>
          <p:spPr bwMode="auto">
            <a:xfrm>
              <a:off x="7816543" y="3336989"/>
              <a:ext cx="151209" cy="149742"/>
            </a:xfrm>
            <a:custGeom>
              <a:avLst/>
              <a:gdLst>
                <a:gd name="T0" fmla="*/ 32 w 63"/>
                <a:gd name="T1" fmla="*/ 62 h 62"/>
                <a:gd name="T2" fmla="*/ 0 w 63"/>
                <a:gd name="T3" fmla="*/ 31 h 62"/>
                <a:gd name="T4" fmla="*/ 32 w 63"/>
                <a:gd name="T5" fmla="*/ 0 h 62"/>
                <a:gd name="T6" fmla="*/ 63 w 63"/>
                <a:gd name="T7" fmla="*/ 31 h 62"/>
                <a:gd name="T8" fmla="*/ 32 w 63"/>
                <a:gd name="T9" fmla="*/ 62 h 62"/>
                <a:gd name="T10" fmla="*/ 58 w 63"/>
                <a:gd name="T11" fmla="*/ 36 h 62"/>
                <a:gd name="T12" fmla="*/ 41 w 63"/>
                <a:gd name="T13" fmla="*/ 34 h 62"/>
                <a:gd name="T14" fmla="*/ 46 w 63"/>
                <a:gd name="T15" fmla="*/ 53 h 62"/>
                <a:gd name="T16" fmla="*/ 58 w 63"/>
                <a:gd name="T17" fmla="*/ 36 h 62"/>
                <a:gd name="T18" fmla="*/ 42 w 63"/>
                <a:gd name="T19" fmla="*/ 56 h 62"/>
                <a:gd name="T20" fmla="*/ 36 w 63"/>
                <a:gd name="T21" fmla="*/ 36 h 62"/>
                <a:gd name="T22" fmla="*/ 36 w 63"/>
                <a:gd name="T23" fmla="*/ 36 h 62"/>
                <a:gd name="T24" fmla="*/ 15 w 63"/>
                <a:gd name="T25" fmla="*/ 52 h 62"/>
                <a:gd name="T26" fmla="*/ 32 w 63"/>
                <a:gd name="T27" fmla="*/ 58 h 62"/>
                <a:gd name="T28" fmla="*/ 42 w 63"/>
                <a:gd name="T29" fmla="*/ 56 h 62"/>
                <a:gd name="T30" fmla="*/ 12 w 63"/>
                <a:gd name="T31" fmla="*/ 49 h 62"/>
                <a:gd name="T32" fmla="*/ 33 w 63"/>
                <a:gd name="T33" fmla="*/ 32 h 62"/>
                <a:gd name="T34" fmla="*/ 34 w 63"/>
                <a:gd name="T35" fmla="*/ 31 h 62"/>
                <a:gd name="T36" fmla="*/ 32 w 63"/>
                <a:gd name="T37" fmla="*/ 27 h 62"/>
                <a:gd name="T38" fmla="*/ 5 w 63"/>
                <a:gd name="T39" fmla="*/ 31 h 62"/>
                <a:gd name="T40" fmla="*/ 5 w 63"/>
                <a:gd name="T41" fmla="*/ 31 h 62"/>
                <a:gd name="T42" fmla="*/ 12 w 63"/>
                <a:gd name="T43" fmla="*/ 49 h 62"/>
                <a:gd name="T44" fmla="*/ 5 w 63"/>
                <a:gd name="T45" fmla="*/ 26 h 62"/>
                <a:gd name="T46" fmla="*/ 30 w 63"/>
                <a:gd name="T47" fmla="*/ 23 h 62"/>
                <a:gd name="T48" fmla="*/ 20 w 63"/>
                <a:gd name="T49" fmla="*/ 7 h 62"/>
                <a:gd name="T50" fmla="*/ 5 w 63"/>
                <a:gd name="T51" fmla="*/ 26 h 62"/>
                <a:gd name="T52" fmla="*/ 25 w 63"/>
                <a:gd name="T53" fmla="*/ 6 h 62"/>
                <a:gd name="T54" fmla="*/ 35 w 63"/>
                <a:gd name="T55" fmla="*/ 21 h 62"/>
                <a:gd name="T56" fmla="*/ 49 w 63"/>
                <a:gd name="T57" fmla="*/ 12 h 62"/>
                <a:gd name="T58" fmla="*/ 32 w 63"/>
                <a:gd name="T59" fmla="*/ 5 h 62"/>
                <a:gd name="T60" fmla="*/ 25 w 63"/>
                <a:gd name="T61" fmla="*/ 6 h 62"/>
                <a:gd name="T62" fmla="*/ 52 w 63"/>
                <a:gd name="T63" fmla="*/ 15 h 62"/>
                <a:gd name="T64" fmla="*/ 37 w 63"/>
                <a:gd name="T65" fmla="*/ 25 h 62"/>
                <a:gd name="T66" fmla="*/ 39 w 63"/>
                <a:gd name="T67" fmla="*/ 29 h 62"/>
                <a:gd name="T68" fmla="*/ 40 w 63"/>
                <a:gd name="T69" fmla="*/ 30 h 62"/>
                <a:gd name="T70" fmla="*/ 58 w 63"/>
                <a:gd name="T71" fmla="*/ 31 h 62"/>
                <a:gd name="T72" fmla="*/ 52 w 63"/>
                <a:gd name="T73" fmla="*/ 1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62">
                  <a:moveTo>
                    <a:pt x="32" y="62"/>
                  </a:moveTo>
                  <a:cubicBezTo>
                    <a:pt x="14" y="62"/>
                    <a:pt x="0" y="49"/>
                    <a:pt x="0" y="31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1"/>
                  </a:cubicBezTo>
                  <a:cubicBezTo>
                    <a:pt x="63" y="49"/>
                    <a:pt x="49" y="62"/>
                    <a:pt x="32" y="62"/>
                  </a:cubicBezTo>
                  <a:close/>
                  <a:moveTo>
                    <a:pt x="58" y="36"/>
                  </a:moveTo>
                  <a:cubicBezTo>
                    <a:pt x="57" y="35"/>
                    <a:pt x="50" y="33"/>
                    <a:pt x="41" y="34"/>
                  </a:cubicBezTo>
                  <a:cubicBezTo>
                    <a:pt x="45" y="44"/>
                    <a:pt x="46" y="52"/>
                    <a:pt x="46" y="53"/>
                  </a:cubicBezTo>
                  <a:cubicBezTo>
                    <a:pt x="52" y="49"/>
                    <a:pt x="57" y="43"/>
                    <a:pt x="58" y="36"/>
                  </a:cubicBezTo>
                  <a:close/>
                  <a:moveTo>
                    <a:pt x="42" y="56"/>
                  </a:moveTo>
                  <a:cubicBezTo>
                    <a:pt x="41" y="54"/>
                    <a:pt x="40" y="45"/>
                    <a:pt x="36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21" y="41"/>
                    <a:pt x="16" y="51"/>
                    <a:pt x="15" y="52"/>
                  </a:cubicBezTo>
                  <a:cubicBezTo>
                    <a:pt x="20" y="56"/>
                    <a:pt x="25" y="58"/>
                    <a:pt x="32" y="58"/>
                  </a:cubicBezTo>
                  <a:cubicBezTo>
                    <a:pt x="35" y="58"/>
                    <a:pt x="39" y="57"/>
                    <a:pt x="42" y="56"/>
                  </a:cubicBezTo>
                  <a:close/>
                  <a:moveTo>
                    <a:pt x="12" y="49"/>
                  </a:moveTo>
                  <a:cubicBezTo>
                    <a:pt x="12" y="48"/>
                    <a:pt x="20" y="36"/>
                    <a:pt x="33" y="32"/>
                  </a:cubicBezTo>
                  <a:cubicBezTo>
                    <a:pt x="34" y="32"/>
                    <a:pt x="34" y="31"/>
                    <a:pt x="34" y="31"/>
                  </a:cubicBezTo>
                  <a:cubicBezTo>
                    <a:pt x="34" y="30"/>
                    <a:pt x="33" y="28"/>
                    <a:pt x="32" y="27"/>
                  </a:cubicBezTo>
                  <a:cubicBezTo>
                    <a:pt x="19" y="31"/>
                    <a:pt x="6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8"/>
                    <a:pt x="8" y="44"/>
                    <a:pt x="12" y="49"/>
                  </a:cubicBezTo>
                  <a:close/>
                  <a:moveTo>
                    <a:pt x="5" y="26"/>
                  </a:moveTo>
                  <a:cubicBezTo>
                    <a:pt x="7" y="26"/>
                    <a:pt x="18" y="26"/>
                    <a:pt x="30" y="23"/>
                  </a:cubicBezTo>
                  <a:cubicBezTo>
                    <a:pt x="26" y="15"/>
                    <a:pt x="21" y="8"/>
                    <a:pt x="20" y="7"/>
                  </a:cubicBezTo>
                  <a:cubicBezTo>
                    <a:pt x="13" y="11"/>
                    <a:pt x="7" y="18"/>
                    <a:pt x="5" y="26"/>
                  </a:cubicBezTo>
                  <a:close/>
                  <a:moveTo>
                    <a:pt x="25" y="6"/>
                  </a:moveTo>
                  <a:cubicBezTo>
                    <a:pt x="26" y="7"/>
                    <a:pt x="31" y="13"/>
                    <a:pt x="35" y="21"/>
                  </a:cubicBezTo>
                  <a:cubicBezTo>
                    <a:pt x="45" y="18"/>
                    <a:pt x="49" y="12"/>
                    <a:pt x="49" y="12"/>
                  </a:cubicBezTo>
                  <a:cubicBezTo>
                    <a:pt x="44" y="7"/>
                    <a:pt x="38" y="5"/>
                    <a:pt x="32" y="5"/>
                  </a:cubicBezTo>
                  <a:cubicBezTo>
                    <a:pt x="29" y="5"/>
                    <a:pt x="27" y="5"/>
                    <a:pt x="25" y="6"/>
                  </a:cubicBezTo>
                  <a:close/>
                  <a:moveTo>
                    <a:pt x="52" y="15"/>
                  </a:moveTo>
                  <a:cubicBezTo>
                    <a:pt x="52" y="15"/>
                    <a:pt x="47" y="21"/>
                    <a:pt x="37" y="25"/>
                  </a:cubicBezTo>
                  <a:cubicBezTo>
                    <a:pt x="38" y="26"/>
                    <a:pt x="38" y="28"/>
                    <a:pt x="39" y="29"/>
                  </a:cubicBezTo>
                  <a:cubicBezTo>
                    <a:pt x="39" y="29"/>
                    <a:pt x="39" y="30"/>
                    <a:pt x="40" y="30"/>
                  </a:cubicBezTo>
                  <a:cubicBezTo>
                    <a:pt x="48" y="29"/>
                    <a:pt x="57" y="31"/>
                    <a:pt x="58" y="31"/>
                  </a:cubicBezTo>
                  <a:cubicBezTo>
                    <a:pt x="58" y="25"/>
                    <a:pt x="56" y="19"/>
                    <a:pt x="5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175"/>
            <p:cNvSpPr>
              <a:spLocks noEditPoints="1"/>
            </p:cNvSpPr>
            <p:nvPr/>
          </p:nvSpPr>
          <p:spPr bwMode="auto">
            <a:xfrm>
              <a:off x="7768097" y="4134142"/>
              <a:ext cx="155614" cy="136528"/>
            </a:xfrm>
            <a:custGeom>
              <a:avLst/>
              <a:gdLst>
                <a:gd name="T0" fmla="*/ 65 w 65"/>
                <a:gd name="T1" fmla="*/ 19 h 57"/>
                <a:gd name="T2" fmla="*/ 47 w 65"/>
                <a:gd name="T3" fmla="*/ 0 h 57"/>
                <a:gd name="T4" fmla="*/ 32 w 65"/>
                <a:gd name="T5" fmla="*/ 6 h 57"/>
                <a:gd name="T6" fmla="*/ 18 w 65"/>
                <a:gd name="T7" fmla="*/ 0 h 57"/>
                <a:gd name="T8" fmla="*/ 0 w 65"/>
                <a:gd name="T9" fmla="*/ 19 h 57"/>
                <a:gd name="T10" fmla="*/ 6 w 65"/>
                <a:gd name="T11" fmla="*/ 33 h 57"/>
                <a:gd name="T12" fmla="*/ 6 w 65"/>
                <a:gd name="T13" fmla="*/ 33 h 57"/>
                <a:gd name="T14" fmla="*/ 26 w 65"/>
                <a:gd name="T15" fmla="*/ 53 h 57"/>
                <a:gd name="T16" fmla="*/ 32 w 65"/>
                <a:gd name="T17" fmla="*/ 57 h 57"/>
                <a:gd name="T18" fmla="*/ 39 w 65"/>
                <a:gd name="T19" fmla="*/ 53 h 57"/>
                <a:gd name="T20" fmla="*/ 59 w 65"/>
                <a:gd name="T21" fmla="*/ 33 h 57"/>
                <a:gd name="T22" fmla="*/ 59 w 65"/>
                <a:gd name="T23" fmla="*/ 33 h 57"/>
                <a:gd name="T24" fmla="*/ 65 w 65"/>
                <a:gd name="T25" fmla="*/ 19 h 57"/>
                <a:gd name="T26" fmla="*/ 54 w 65"/>
                <a:gd name="T27" fmla="*/ 27 h 57"/>
                <a:gd name="T28" fmla="*/ 33 w 65"/>
                <a:gd name="T29" fmla="*/ 47 h 57"/>
                <a:gd name="T30" fmla="*/ 32 w 65"/>
                <a:gd name="T31" fmla="*/ 48 h 57"/>
                <a:gd name="T32" fmla="*/ 32 w 65"/>
                <a:gd name="T33" fmla="*/ 47 h 57"/>
                <a:gd name="T34" fmla="*/ 11 w 65"/>
                <a:gd name="T35" fmla="*/ 27 h 57"/>
                <a:gd name="T36" fmla="*/ 8 w 65"/>
                <a:gd name="T37" fmla="*/ 19 h 57"/>
                <a:gd name="T38" fmla="*/ 18 w 65"/>
                <a:gd name="T39" fmla="*/ 8 h 57"/>
                <a:gd name="T40" fmla="*/ 26 w 65"/>
                <a:gd name="T41" fmla="*/ 11 h 57"/>
                <a:gd name="T42" fmla="*/ 32 w 65"/>
                <a:gd name="T43" fmla="*/ 18 h 57"/>
                <a:gd name="T44" fmla="*/ 39 w 65"/>
                <a:gd name="T45" fmla="*/ 11 h 57"/>
                <a:gd name="T46" fmla="*/ 47 w 65"/>
                <a:gd name="T47" fmla="*/ 8 h 57"/>
                <a:gd name="T48" fmla="*/ 57 w 65"/>
                <a:gd name="T49" fmla="*/ 19 h 57"/>
                <a:gd name="T50" fmla="*/ 54 w 65"/>
                <a:gd name="T51" fmla="*/ 2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57">
                  <a:moveTo>
                    <a:pt x="65" y="19"/>
                  </a:moveTo>
                  <a:cubicBezTo>
                    <a:pt x="65" y="8"/>
                    <a:pt x="57" y="0"/>
                    <a:pt x="47" y="0"/>
                  </a:cubicBezTo>
                  <a:cubicBezTo>
                    <a:pt x="41" y="0"/>
                    <a:pt x="36" y="2"/>
                    <a:pt x="32" y="6"/>
                  </a:cubicBezTo>
                  <a:cubicBezTo>
                    <a:pt x="29" y="2"/>
                    <a:pt x="24" y="0"/>
                    <a:pt x="18" y="0"/>
                  </a:cubicBezTo>
                  <a:cubicBezTo>
                    <a:pt x="8" y="0"/>
                    <a:pt x="0" y="8"/>
                    <a:pt x="0" y="19"/>
                  </a:cubicBezTo>
                  <a:cubicBezTo>
                    <a:pt x="0" y="24"/>
                    <a:pt x="2" y="29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8" y="55"/>
                    <a:pt x="30" y="57"/>
                    <a:pt x="32" y="57"/>
                  </a:cubicBezTo>
                  <a:cubicBezTo>
                    <a:pt x="35" y="57"/>
                    <a:pt x="37" y="55"/>
                    <a:pt x="39" y="5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63" y="29"/>
                    <a:pt x="65" y="24"/>
                    <a:pt x="65" y="19"/>
                  </a:cubicBezTo>
                  <a:close/>
                  <a:moveTo>
                    <a:pt x="54" y="27"/>
                  </a:move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8"/>
                    <a:pt x="32" y="48"/>
                  </a:cubicBezTo>
                  <a:cubicBezTo>
                    <a:pt x="32" y="48"/>
                    <a:pt x="32" y="47"/>
                    <a:pt x="32" y="4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9" y="24"/>
                    <a:pt x="8" y="22"/>
                    <a:pt x="8" y="19"/>
                  </a:cubicBezTo>
                  <a:cubicBezTo>
                    <a:pt x="8" y="13"/>
                    <a:pt x="13" y="8"/>
                    <a:pt x="18" y="8"/>
                  </a:cubicBezTo>
                  <a:cubicBezTo>
                    <a:pt x="22" y="8"/>
                    <a:pt x="24" y="9"/>
                    <a:pt x="26" y="11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41" y="9"/>
                    <a:pt x="43" y="8"/>
                    <a:pt x="47" y="8"/>
                  </a:cubicBezTo>
                  <a:cubicBezTo>
                    <a:pt x="52" y="8"/>
                    <a:pt x="57" y="13"/>
                    <a:pt x="57" y="19"/>
                  </a:cubicBezTo>
                  <a:cubicBezTo>
                    <a:pt x="57" y="22"/>
                    <a:pt x="56" y="24"/>
                    <a:pt x="54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0" name="Freeform 177"/>
            <p:cNvSpPr>
              <a:spLocks noEditPoints="1"/>
            </p:cNvSpPr>
            <p:nvPr/>
          </p:nvSpPr>
          <p:spPr bwMode="auto">
            <a:xfrm>
              <a:off x="7994176" y="4445368"/>
              <a:ext cx="113040" cy="115975"/>
            </a:xfrm>
            <a:custGeom>
              <a:avLst/>
              <a:gdLst>
                <a:gd name="T0" fmla="*/ 43 w 47"/>
                <a:gd name="T1" fmla="*/ 29 h 48"/>
                <a:gd name="T2" fmla="*/ 47 w 47"/>
                <a:gd name="T3" fmla="*/ 16 h 48"/>
                <a:gd name="T4" fmla="*/ 42 w 47"/>
                <a:gd name="T5" fmla="*/ 8 h 48"/>
                <a:gd name="T6" fmla="*/ 37 w 47"/>
                <a:gd name="T7" fmla="*/ 9 h 48"/>
                <a:gd name="T8" fmla="*/ 28 w 47"/>
                <a:gd name="T9" fmla="*/ 0 h 48"/>
                <a:gd name="T10" fmla="*/ 19 w 47"/>
                <a:gd name="T11" fmla="*/ 0 h 48"/>
                <a:gd name="T12" fmla="*/ 18 w 47"/>
                <a:gd name="T13" fmla="*/ 5 h 48"/>
                <a:gd name="T14" fmla="*/ 5 w 47"/>
                <a:gd name="T15" fmla="*/ 8 h 48"/>
                <a:gd name="T16" fmla="*/ 0 w 47"/>
                <a:gd name="T17" fmla="*/ 16 h 48"/>
                <a:gd name="T18" fmla="*/ 4 w 47"/>
                <a:gd name="T19" fmla="*/ 20 h 48"/>
                <a:gd name="T20" fmla="*/ 0 w 47"/>
                <a:gd name="T21" fmla="*/ 32 h 48"/>
                <a:gd name="T22" fmla="*/ 5 w 47"/>
                <a:gd name="T23" fmla="*/ 40 h 48"/>
                <a:gd name="T24" fmla="*/ 10 w 47"/>
                <a:gd name="T25" fmla="*/ 39 h 48"/>
                <a:gd name="T26" fmla="*/ 19 w 47"/>
                <a:gd name="T27" fmla="*/ 48 h 48"/>
                <a:gd name="T28" fmla="*/ 28 w 47"/>
                <a:gd name="T29" fmla="*/ 48 h 48"/>
                <a:gd name="T30" fmla="*/ 29 w 47"/>
                <a:gd name="T31" fmla="*/ 44 h 48"/>
                <a:gd name="T32" fmla="*/ 42 w 47"/>
                <a:gd name="T33" fmla="*/ 40 h 48"/>
                <a:gd name="T34" fmla="*/ 47 w 47"/>
                <a:gd name="T35" fmla="*/ 32 h 48"/>
                <a:gd name="T36" fmla="*/ 43 w 47"/>
                <a:gd name="T37" fmla="*/ 29 h 48"/>
                <a:gd name="T38" fmla="*/ 23 w 47"/>
                <a:gd name="T39" fmla="*/ 34 h 48"/>
                <a:gd name="T40" fmla="*/ 14 w 47"/>
                <a:gd name="T41" fmla="*/ 24 h 48"/>
                <a:gd name="T42" fmla="*/ 23 w 47"/>
                <a:gd name="T43" fmla="*/ 14 h 48"/>
                <a:gd name="T44" fmla="*/ 33 w 47"/>
                <a:gd name="T45" fmla="*/ 24 h 48"/>
                <a:gd name="T46" fmla="*/ 23 w 47"/>
                <a:gd name="T4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48">
                  <a:moveTo>
                    <a:pt x="43" y="29"/>
                  </a:moveTo>
                  <a:cubicBezTo>
                    <a:pt x="41" y="24"/>
                    <a:pt x="42" y="19"/>
                    <a:pt x="47" y="16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9"/>
                    <a:pt x="39" y="9"/>
                    <a:pt x="37" y="9"/>
                  </a:cubicBezTo>
                  <a:cubicBezTo>
                    <a:pt x="32" y="9"/>
                    <a:pt x="28" y="5"/>
                    <a:pt x="2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2"/>
                    <a:pt x="18" y="3"/>
                    <a:pt x="18" y="5"/>
                  </a:cubicBezTo>
                  <a:cubicBezTo>
                    <a:pt x="15" y="9"/>
                    <a:pt x="9" y="11"/>
                    <a:pt x="5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7"/>
                    <a:pt x="3" y="18"/>
                    <a:pt x="4" y="20"/>
                  </a:cubicBezTo>
                  <a:cubicBezTo>
                    <a:pt x="6" y="24"/>
                    <a:pt x="5" y="30"/>
                    <a:pt x="0" y="32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6" y="40"/>
                    <a:pt x="8" y="39"/>
                    <a:pt x="10" y="39"/>
                  </a:cubicBezTo>
                  <a:cubicBezTo>
                    <a:pt x="15" y="39"/>
                    <a:pt x="19" y="43"/>
                    <a:pt x="19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7"/>
                    <a:pt x="29" y="45"/>
                    <a:pt x="29" y="44"/>
                  </a:cubicBezTo>
                  <a:cubicBezTo>
                    <a:pt x="32" y="39"/>
                    <a:pt x="38" y="38"/>
                    <a:pt x="42" y="4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5" y="31"/>
                    <a:pt x="44" y="30"/>
                    <a:pt x="43" y="29"/>
                  </a:cubicBezTo>
                  <a:close/>
                  <a:moveTo>
                    <a:pt x="23" y="34"/>
                  </a:moveTo>
                  <a:cubicBezTo>
                    <a:pt x="18" y="34"/>
                    <a:pt x="14" y="30"/>
                    <a:pt x="14" y="24"/>
                  </a:cubicBezTo>
                  <a:cubicBezTo>
                    <a:pt x="14" y="19"/>
                    <a:pt x="18" y="14"/>
                    <a:pt x="23" y="14"/>
                  </a:cubicBezTo>
                  <a:cubicBezTo>
                    <a:pt x="29" y="14"/>
                    <a:pt x="33" y="19"/>
                    <a:pt x="33" y="24"/>
                  </a:cubicBezTo>
                  <a:cubicBezTo>
                    <a:pt x="33" y="30"/>
                    <a:pt x="29" y="34"/>
                    <a:pt x="23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1" name="Freeform 178"/>
            <p:cNvSpPr>
              <a:spLocks noEditPoints="1"/>
            </p:cNvSpPr>
            <p:nvPr/>
          </p:nvSpPr>
          <p:spPr bwMode="auto">
            <a:xfrm>
              <a:off x="7365851" y="4411602"/>
              <a:ext cx="186443" cy="187911"/>
            </a:xfrm>
            <a:custGeom>
              <a:avLst/>
              <a:gdLst>
                <a:gd name="T0" fmla="*/ 67 w 127"/>
                <a:gd name="T1" fmla="*/ 0 h 128"/>
                <a:gd name="T2" fmla="*/ 55 w 127"/>
                <a:gd name="T3" fmla="*/ 13 h 128"/>
                <a:gd name="T4" fmla="*/ 67 w 127"/>
                <a:gd name="T5" fmla="*/ 25 h 128"/>
                <a:gd name="T6" fmla="*/ 39 w 127"/>
                <a:gd name="T7" fmla="*/ 56 h 128"/>
                <a:gd name="T8" fmla="*/ 11 w 127"/>
                <a:gd name="T9" fmla="*/ 56 h 128"/>
                <a:gd name="T10" fmla="*/ 32 w 127"/>
                <a:gd name="T11" fmla="*/ 79 h 128"/>
                <a:gd name="T12" fmla="*/ 0 w 127"/>
                <a:gd name="T13" fmla="*/ 123 h 128"/>
                <a:gd name="T14" fmla="*/ 0 w 127"/>
                <a:gd name="T15" fmla="*/ 128 h 128"/>
                <a:gd name="T16" fmla="*/ 5 w 127"/>
                <a:gd name="T17" fmla="*/ 128 h 128"/>
                <a:gd name="T18" fmla="*/ 49 w 127"/>
                <a:gd name="T19" fmla="*/ 93 h 128"/>
                <a:gd name="T20" fmla="*/ 72 w 127"/>
                <a:gd name="T21" fmla="*/ 116 h 128"/>
                <a:gd name="T22" fmla="*/ 72 w 127"/>
                <a:gd name="T23" fmla="*/ 88 h 128"/>
                <a:gd name="T24" fmla="*/ 103 w 127"/>
                <a:gd name="T25" fmla="*/ 61 h 128"/>
                <a:gd name="T26" fmla="*/ 114 w 127"/>
                <a:gd name="T27" fmla="*/ 72 h 128"/>
                <a:gd name="T28" fmla="*/ 127 w 127"/>
                <a:gd name="T29" fmla="*/ 61 h 128"/>
                <a:gd name="T30" fmla="*/ 67 w 127"/>
                <a:gd name="T31" fmla="*/ 0 h 128"/>
                <a:gd name="T32" fmla="*/ 55 w 127"/>
                <a:gd name="T33" fmla="*/ 69 h 128"/>
                <a:gd name="T34" fmla="*/ 47 w 127"/>
                <a:gd name="T35" fmla="*/ 61 h 128"/>
                <a:gd name="T36" fmla="*/ 75 w 127"/>
                <a:gd name="T37" fmla="*/ 33 h 128"/>
                <a:gd name="T38" fmla="*/ 83 w 127"/>
                <a:gd name="T39" fmla="*/ 41 h 128"/>
                <a:gd name="T40" fmla="*/ 55 w 127"/>
                <a:gd name="T41" fmla="*/ 6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" h="128">
                  <a:moveTo>
                    <a:pt x="67" y="0"/>
                  </a:moveTo>
                  <a:lnTo>
                    <a:pt x="55" y="13"/>
                  </a:lnTo>
                  <a:lnTo>
                    <a:pt x="67" y="25"/>
                  </a:lnTo>
                  <a:lnTo>
                    <a:pt x="39" y="56"/>
                  </a:lnTo>
                  <a:lnTo>
                    <a:pt x="11" y="56"/>
                  </a:lnTo>
                  <a:lnTo>
                    <a:pt x="32" y="79"/>
                  </a:lnTo>
                  <a:lnTo>
                    <a:pt x="0" y="123"/>
                  </a:lnTo>
                  <a:lnTo>
                    <a:pt x="0" y="128"/>
                  </a:lnTo>
                  <a:lnTo>
                    <a:pt x="5" y="128"/>
                  </a:lnTo>
                  <a:lnTo>
                    <a:pt x="49" y="93"/>
                  </a:lnTo>
                  <a:lnTo>
                    <a:pt x="72" y="116"/>
                  </a:lnTo>
                  <a:lnTo>
                    <a:pt x="72" y="88"/>
                  </a:lnTo>
                  <a:lnTo>
                    <a:pt x="103" y="61"/>
                  </a:lnTo>
                  <a:lnTo>
                    <a:pt x="114" y="72"/>
                  </a:lnTo>
                  <a:lnTo>
                    <a:pt x="127" y="61"/>
                  </a:lnTo>
                  <a:lnTo>
                    <a:pt x="67" y="0"/>
                  </a:lnTo>
                  <a:close/>
                  <a:moveTo>
                    <a:pt x="55" y="69"/>
                  </a:moveTo>
                  <a:lnTo>
                    <a:pt x="47" y="61"/>
                  </a:lnTo>
                  <a:lnTo>
                    <a:pt x="75" y="33"/>
                  </a:lnTo>
                  <a:lnTo>
                    <a:pt x="83" y="41"/>
                  </a:lnTo>
                  <a:lnTo>
                    <a:pt x="55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79"/>
            <p:cNvSpPr>
              <a:spLocks noEditPoints="1"/>
            </p:cNvSpPr>
            <p:nvPr/>
          </p:nvSpPr>
          <p:spPr bwMode="auto">
            <a:xfrm>
              <a:off x="7351170" y="3982931"/>
              <a:ext cx="136529" cy="139465"/>
            </a:xfrm>
            <a:custGeom>
              <a:avLst/>
              <a:gdLst>
                <a:gd name="T0" fmla="*/ 57 w 57"/>
                <a:gd name="T1" fmla="*/ 29 h 58"/>
                <a:gd name="T2" fmla="*/ 28 w 57"/>
                <a:gd name="T3" fmla="*/ 58 h 58"/>
                <a:gd name="T4" fmla="*/ 0 w 57"/>
                <a:gd name="T5" fmla="*/ 29 h 58"/>
                <a:gd name="T6" fmla="*/ 28 w 57"/>
                <a:gd name="T7" fmla="*/ 0 h 58"/>
                <a:gd name="T8" fmla="*/ 57 w 57"/>
                <a:gd name="T9" fmla="*/ 29 h 58"/>
                <a:gd name="T10" fmla="*/ 5 w 57"/>
                <a:gd name="T11" fmla="*/ 29 h 58"/>
                <a:gd name="T12" fmla="*/ 28 w 57"/>
                <a:gd name="T13" fmla="*/ 52 h 58"/>
                <a:gd name="T14" fmla="*/ 52 w 57"/>
                <a:gd name="T15" fmla="*/ 29 h 58"/>
                <a:gd name="T16" fmla="*/ 28 w 57"/>
                <a:gd name="T17" fmla="*/ 6 h 58"/>
                <a:gd name="T18" fmla="*/ 5 w 57"/>
                <a:gd name="T19" fmla="*/ 29 h 58"/>
                <a:gd name="T20" fmla="*/ 31 w 57"/>
                <a:gd name="T21" fmla="*/ 12 h 58"/>
                <a:gd name="T22" fmla="*/ 45 w 57"/>
                <a:gd name="T23" fmla="*/ 26 h 58"/>
                <a:gd name="T24" fmla="*/ 45 w 57"/>
                <a:gd name="T25" fmla="*/ 31 h 58"/>
                <a:gd name="T26" fmla="*/ 40 w 57"/>
                <a:gd name="T27" fmla="*/ 31 h 58"/>
                <a:gd name="T28" fmla="*/ 32 w 57"/>
                <a:gd name="T29" fmla="*/ 23 h 58"/>
                <a:gd name="T30" fmla="*/ 32 w 57"/>
                <a:gd name="T31" fmla="*/ 43 h 58"/>
                <a:gd name="T32" fmla="*/ 28 w 57"/>
                <a:gd name="T33" fmla="*/ 47 h 58"/>
                <a:gd name="T34" fmla="*/ 25 w 57"/>
                <a:gd name="T35" fmla="*/ 43 h 58"/>
                <a:gd name="T36" fmla="*/ 25 w 57"/>
                <a:gd name="T37" fmla="*/ 23 h 58"/>
                <a:gd name="T38" fmla="*/ 17 w 57"/>
                <a:gd name="T39" fmla="*/ 31 h 58"/>
                <a:gd name="T40" fmla="*/ 12 w 57"/>
                <a:gd name="T41" fmla="*/ 31 h 58"/>
                <a:gd name="T42" fmla="*/ 11 w 57"/>
                <a:gd name="T43" fmla="*/ 29 h 58"/>
                <a:gd name="T44" fmla="*/ 12 w 57"/>
                <a:gd name="T45" fmla="*/ 26 h 58"/>
                <a:gd name="T46" fmla="*/ 26 w 57"/>
                <a:gd name="T47" fmla="*/ 12 h 58"/>
                <a:gd name="T48" fmla="*/ 31 w 57"/>
                <a:gd name="T49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" h="57">
                  <a:moveTo>
                    <a:pt x="57" y="29"/>
                  </a:move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4" y="0"/>
                    <a:pt x="57" y="13"/>
                    <a:pt x="57" y="29"/>
                  </a:cubicBezTo>
                  <a:close/>
                  <a:moveTo>
                    <a:pt x="5" y="29"/>
                  </a:moveTo>
                  <a:cubicBezTo>
                    <a:pt x="5" y="42"/>
                    <a:pt x="16" y="52"/>
                    <a:pt x="28" y="52"/>
                  </a:cubicBezTo>
                  <a:cubicBezTo>
                    <a:pt x="41" y="52"/>
                    <a:pt x="52" y="42"/>
                    <a:pt x="52" y="29"/>
                  </a:cubicBezTo>
                  <a:cubicBezTo>
                    <a:pt x="52" y="16"/>
                    <a:pt x="41" y="6"/>
                    <a:pt x="28" y="6"/>
                  </a:cubicBezTo>
                  <a:cubicBezTo>
                    <a:pt x="16" y="6"/>
                    <a:pt x="5" y="16"/>
                    <a:pt x="5" y="29"/>
                  </a:cubicBezTo>
                  <a:close/>
                  <a:moveTo>
                    <a:pt x="31" y="12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7" y="28"/>
                    <a:pt x="47" y="30"/>
                    <a:pt x="45" y="31"/>
                  </a:cubicBezTo>
                  <a:cubicBezTo>
                    <a:pt x="44" y="33"/>
                    <a:pt x="42" y="33"/>
                    <a:pt x="40" y="31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5"/>
                    <a:pt x="30" y="47"/>
                    <a:pt x="28" y="47"/>
                  </a:cubicBezTo>
                  <a:cubicBezTo>
                    <a:pt x="26" y="47"/>
                    <a:pt x="25" y="45"/>
                    <a:pt x="25" y="4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5" y="33"/>
                    <a:pt x="13" y="33"/>
                    <a:pt x="12" y="31"/>
                  </a:cubicBezTo>
                  <a:cubicBezTo>
                    <a:pt x="11" y="31"/>
                    <a:pt x="11" y="30"/>
                    <a:pt x="11" y="29"/>
                  </a:cubicBezTo>
                  <a:cubicBezTo>
                    <a:pt x="11" y="28"/>
                    <a:pt x="11" y="27"/>
                    <a:pt x="12" y="26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7" y="11"/>
                    <a:pt x="30" y="11"/>
                    <a:pt x="3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3" name="Freeform 185"/>
            <p:cNvSpPr>
              <a:spLocks noEditPoints="1"/>
            </p:cNvSpPr>
            <p:nvPr/>
          </p:nvSpPr>
          <p:spPr bwMode="auto">
            <a:xfrm>
              <a:off x="7418701" y="3162291"/>
              <a:ext cx="215804" cy="120380"/>
            </a:xfrm>
            <a:custGeom>
              <a:avLst/>
              <a:gdLst>
                <a:gd name="T0" fmla="*/ 83 w 90"/>
                <a:gd name="T1" fmla="*/ 46 h 50"/>
                <a:gd name="T2" fmla="*/ 85 w 90"/>
                <a:gd name="T3" fmla="*/ 36 h 50"/>
                <a:gd name="T4" fmla="*/ 87 w 90"/>
                <a:gd name="T5" fmla="*/ 27 h 50"/>
                <a:gd name="T6" fmla="*/ 89 w 90"/>
                <a:gd name="T7" fmla="*/ 16 h 50"/>
                <a:gd name="T8" fmla="*/ 86 w 90"/>
                <a:gd name="T9" fmla="*/ 10 h 50"/>
                <a:gd name="T10" fmla="*/ 64 w 90"/>
                <a:gd name="T11" fmla="*/ 1 h 50"/>
                <a:gd name="T12" fmla="*/ 57 w 90"/>
                <a:gd name="T13" fmla="*/ 3 h 50"/>
                <a:gd name="T14" fmla="*/ 52 w 90"/>
                <a:gd name="T15" fmla="*/ 13 h 50"/>
                <a:gd name="T16" fmla="*/ 51 w 90"/>
                <a:gd name="T17" fmla="*/ 14 h 50"/>
                <a:gd name="T18" fmla="*/ 15 w 90"/>
                <a:gd name="T19" fmla="*/ 6 h 50"/>
                <a:gd name="T20" fmla="*/ 0 w 90"/>
                <a:gd name="T21" fmla="*/ 13 h 50"/>
                <a:gd name="T22" fmla="*/ 8 w 90"/>
                <a:gd name="T23" fmla="*/ 25 h 50"/>
                <a:gd name="T24" fmla="*/ 12 w 90"/>
                <a:gd name="T25" fmla="*/ 22 h 50"/>
                <a:gd name="T26" fmla="*/ 17 w 90"/>
                <a:gd name="T27" fmla="*/ 30 h 50"/>
                <a:gd name="T28" fmla="*/ 25 w 90"/>
                <a:gd name="T29" fmla="*/ 25 h 50"/>
                <a:gd name="T30" fmla="*/ 30 w 90"/>
                <a:gd name="T31" fmla="*/ 33 h 50"/>
                <a:gd name="T32" fmla="*/ 38 w 90"/>
                <a:gd name="T33" fmla="*/ 28 h 50"/>
                <a:gd name="T34" fmla="*/ 43 w 90"/>
                <a:gd name="T35" fmla="*/ 35 h 50"/>
                <a:gd name="T36" fmla="*/ 47 w 90"/>
                <a:gd name="T37" fmla="*/ 33 h 50"/>
                <a:gd name="T38" fmla="*/ 47 w 90"/>
                <a:gd name="T39" fmla="*/ 34 h 50"/>
                <a:gd name="T40" fmla="*/ 48 w 90"/>
                <a:gd name="T41" fmla="*/ 45 h 50"/>
                <a:gd name="T42" fmla="*/ 54 w 90"/>
                <a:gd name="T43" fmla="*/ 50 h 50"/>
                <a:gd name="T44" fmla="*/ 78 w 90"/>
                <a:gd name="T45" fmla="*/ 50 h 50"/>
                <a:gd name="T46" fmla="*/ 83 w 90"/>
                <a:gd name="T47" fmla="*/ 46 h 50"/>
                <a:gd name="T48" fmla="*/ 17 w 90"/>
                <a:gd name="T49" fmla="*/ 15 h 50"/>
                <a:gd name="T50" fmla="*/ 18 w 90"/>
                <a:gd name="T51" fmla="*/ 11 h 50"/>
                <a:gd name="T52" fmla="*/ 49 w 90"/>
                <a:gd name="T53" fmla="*/ 17 h 50"/>
                <a:gd name="T54" fmla="*/ 48 w 90"/>
                <a:gd name="T55" fmla="*/ 22 h 50"/>
                <a:gd name="T56" fmla="*/ 17 w 90"/>
                <a:gd name="T57" fmla="*/ 15 h 50"/>
                <a:gd name="T58" fmla="*/ 73 w 90"/>
                <a:gd name="T59" fmla="*/ 45 h 50"/>
                <a:gd name="T60" fmla="*/ 69 w 90"/>
                <a:gd name="T61" fmla="*/ 44 h 50"/>
                <a:gd name="T62" fmla="*/ 67 w 90"/>
                <a:gd name="T63" fmla="*/ 41 h 50"/>
                <a:gd name="T64" fmla="*/ 73 w 90"/>
                <a:gd name="T65" fmla="*/ 14 h 50"/>
                <a:gd name="T66" fmla="*/ 75 w 90"/>
                <a:gd name="T67" fmla="*/ 12 h 50"/>
                <a:gd name="T68" fmla="*/ 80 w 90"/>
                <a:gd name="T69" fmla="*/ 13 h 50"/>
                <a:gd name="T70" fmla="*/ 82 w 90"/>
                <a:gd name="T71" fmla="*/ 16 h 50"/>
                <a:gd name="T72" fmla="*/ 76 w 90"/>
                <a:gd name="T73" fmla="*/ 43 h 50"/>
                <a:gd name="T74" fmla="*/ 73 w 90"/>
                <a:gd name="T75" fmla="*/ 4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" h="50">
                  <a:moveTo>
                    <a:pt x="83" y="46"/>
                  </a:moveTo>
                  <a:cubicBezTo>
                    <a:pt x="85" y="36"/>
                    <a:pt x="85" y="36"/>
                    <a:pt x="85" y="36"/>
                  </a:cubicBezTo>
                  <a:cubicBezTo>
                    <a:pt x="86" y="33"/>
                    <a:pt x="87" y="29"/>
                    <a:pt x="87" y="27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90" y="14"/>
                    <a:pt x="88" y="11"/>
                    <a:pt x="86" y="1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2" y="0"/>
                    <a:pt x="59" y="1"/>
                    <a:pt x="57" y="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1" y="13"/>
                    <a:pt x="51" y="13"/>
                    <a:pt x="51" y="14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7" y="34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9" y="48"/>
                    <a:pt x="51" y="50"/>
                    <a:pt x="54" y="50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80" y="50"/>
                    <a:pt x="83" y="48"/>
                    <a:pt x="83" y="46"/>
                  </a:cubicBezTo>
                  <a:close/>
                  <a:moveTo>
                    <a:pt x="17" y="15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8" y="22"/>
                    <a:pt x="48" y="22"/>
                    <a:pt x="48" y="22"/>
                  </a:cubicBezTo>
                  <a:lnTo>
                    <a:pt x="17" y="15"/>
                  </a:lnTo>
                  <a:close/>
                  <a:moveTo>
                    <a:pt x="73" y="45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67" y="44"/>
                    <a:pt x="67" y="42"/>
                    <a:pt x="67" y="41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3"/>
                    <a:pt x="74" y="12"/>
                    <a:pt x="75" y="12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1" y="13"/>
                    <a:pt x="82" y="15"/>
                    <a:pt x="82" y="16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4"/>
                    <a:pt x="74" y="45"/>
                    <a:pt x="73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4" name="Freeform 186"/>
            <p:cNvSpPr>
              <a:spLocks noEditPoints="1"/>
            </p:cNvSpPr>
            <p:nvPr/>
          </p:nvSpPr>
          <p:spPr bwMode="auto">
            <a:xfrm>
              <a:off x="7972156" y="1343375"/>
              <a:ext cx="155614" cy="154145"/>
            </a:xfrm>
            <a:custGeom>
              <a:avLst/>
              <a:gdLst>
                <a:gd name="T0" fmla="*/ 0 w 65"/>
                <a:gd name="T1" fmla="*/ 32 h 64"/>
                <a:gd name="T2" fmla="*/ 65 w 65"/>
                <a:gd name="T3" fmla="*/ 32 h 64"/>
                <a:gd name="T4" fmla="*/ 51 w 65"/>
                <a:gd name="T5" fmla="*/ 42 h 64"/>
                <a:gd name="T6" fmla="*/ 60 w 65"/>
                <a:gd name="T7" fmla="*/ 34 h 64"/>
                <a:gd name="T8" fmla="*/ 51 w 65"/>
                <a:gd name="T9" fmla="*/ 42 h 64"/>
                <a:gd name="T10" fmla="*/ 13 w 65"/>
                <a:gd name="T11" fmla="*/ 30 h 64"/>
                <a:gd name="T12" fmla="*/ 7 w 65"/>
                <a:gd name="T13" fmla="*/ 21 h 64"/>
                <a:gd name="T14" fmla="*/ 46 w 65"/>
                <a:gd name="T15" fmla="*/ 21 h 64"/>
                <a:gd name="T16" fmla="*/ 35 w 65"/>
                <a:gd name="T17" fmla="*/ 30 h 64"/>
                <a:gd name="T18" fmla="*/ 46 w 65"/>
                <a:gd name="T19" fmla="*/ 21 h 64"/>
                <a:gd name="T20" fmla="*/ 35 w 65"/>
                <a:gd name="T21" fmla="*/ 4 h 64"/>
                <a:gd name="T22" fmla="*/ 42 w 65"/>
                <a:gd name="T23" fmla="*/ 11 h 64"/>
                <a:gd name="T24" fmla="*/ 35 w 65"/>
                <a:gd name="T25" fmla="*/ 17 h 64"/>
                <a:gd name="T26" fmla="*/ 27 w 65"/>
                <a:gd name="T27" fmla="*/ 6 h 64"/>
                <a:gd name="T28" fmla="*/ 30 w 65"/>
                <a:gd name="T29" fmla="*/ 17 h 64"/>
                <a:gd name="T30" fmla="*/ 23 w 65"/>
                <a:gd name="T31" fmla="*/ 11 h 64"/>
                <a:gd name="T32" fmla="*/ 30 w 65"/>
                <a:gd name="T33" fmla="*/ 30 h 64"/>
                <a:gd name="T34" fmla="*/ 19 w 65"/>
                <a:gd name="T35" fmla="*/ 21 h 64"/>
                <a:gd name="T36" fmla="*/ 7 w 65"/>
                <a:gd name="T37" fmla="*/ 42 h 64"/>
                <a:gd name="T38" fmla="*/ 13 w 65"/>
                <a:gd name="T39" fmla="*/ 34 h 64"/>
                <a:gd name="T40" fmla="*/ 7 w 65"/>
                <a:gd name="T41" fmla="*/ 42 h 64"/>
                <a:gd name="T42" fmla="*/ 30 w 65"/>
                <a:gd name="T43" fmla="*/ 34 h 64"/>
                <a:gd name="T44" fmla="*/ 19 w 65"/>
                <a:gd name="T45" fmla="*/ 42 h 64"/>
                <a:gd name="T46" fmla="*/ 30 w 65"/>
                <a:gd name="T47" fmla="*/ 47 h 64"/>
                <a:gd name="T48" fmla="*/ 27 w 65"/>
                <a:gd name="T49" fmla="*/ 58 h 64"/>
                <a:gd name="T50" fmla="*/ 20 w 65"/>
                <a:gd name="T51" fmla="*/ 47 h 64"/>
                <a:gd name="T52" fmla="*/ 42 w 65"/>
                <a:gd name="T53" fmla="*/ 52 h 64"/>
                <a:gd name="T54" fmla="*/ 35 w 65"/>
                <a:gd name="T55" fmla="*/ 59 h 64"/>
                <a:gd name="T56" fmla="*/ 45 w 65"/>
                <a:gd name="T57" fmla="*/ 47 h 64"/>
                <a:gd name="T58" fmla="*/ 35 w 65"/>
                <a:gd name="T59" fmla="*/ 42 h 64"/>
                <a:gd name="T60" fmla="*/ 47 w 65"/>
                <a:gd name="T61" fmla="*/ 34 h 64"/>
                <a:gd name="T62" fmla="*/ 35 w 65"/>
                <a:gd name="T63" fmla="*/ 42 h 64"/>
                <a:gd name="T64" fmla="*/ 51 w 65"/>
                <a:gd name="T65" fmla="*/ 21 h 64"/>
                <a:gd name="T66" fmla="*/ 60 w 65"/>
                <a:gd name="T67" fmla="*/ 30 h 64"/>
                <a:gd name="T68" fmla="*/ 56 w 65"/>
                <a:gd name="T69" fmla="*/ 17 h 64"/>
                <a:gd name="T70" fmla="*/ 44 w 65"/>
                <a:gd name="T71" fmla="*/ 7 h 64"/>
                <a:gd name="T72" fmla="*/ 56 w 65"/>
                <a:gd name="T73" fmla="*/ 17 h 64"/>
                <a:gd name="T74" fmla="*/ 20 w 65"/>
                <a:gd name="T75" fmla="*/ 7 h 64"/>
                <a:gd name="T76" fmla="*/ 9 w 65"/>
                <a:gd name="T77" fmla="*/ 17 h 64"/>
                <a:gd name="T78" fmla="*/ 9 w 65"/>
                <a:gd name="T79" fmla="*/ 47 h 64"/>
                <a:gd name="T80" fmla="*/ 20 w 65"/>
                <a:gd name="T81" fmla="*/ 57 h 64"/>
                <a:gd name="T82" fmla="*/ 9 w 65"/>
                <a:gd name="T83" fmla="*/ 47 h 64"/>
                <a:gd name="T84" fmla="*/ 44 w 65"/>
                <a:gd name="T85" fmla="*/ 57 h 64"/>
                <a:gd name="T86" fmla="*/ 56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32" y="0"/>
                  </a:moveTo>
                  <a:cubicBezTo>
                    <a:pt x="15" y="0"/>
                    <a:pt x="0" y="14"/>
                    <a:pt x="0" y="32"/>
                  </a:cubicBezTo>
                  <a:cubicBezTo>
                    <a:pt x="0" y="49"/>
                    <a:pt x="15" y="64"/>
                    <a:pt x="32" y="64"/>
                  </a:cubicBezTo>
                  <a:cubicBezTo>
                    <a:pt x="50" y="64"/>
                    <a:pt x="65" y="49"/>
                    <a:pt x="65" y="32"/>
                  </a:cubicBezTo>
                  <a:cubicBezTo>
                    <a:pt x="65" y="14"/>
                    <a:pt x="50" y="0"/>
                    <a:pt x="32" y="0"/>
                  </a:cubicBezTo>
                  <a:close/>
                  <a:moveTo>
                    <a:pt x="51" y="42"/>
                  </a:moveTo>
                  <a:cubicBezTo>
                    <a:pt x="51" y="40"/>
                    <a:pt x="52" y="37"/>
                    <a:pt x="52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7"/>
                    <a:pt x="59" y="40"/>
                    <a:pt x="58" y="42"/>
                  </a:cubicBezTo>
                  <a:lnTo>
                    <a:pt x="51" y="42"/>
                  </a:lnTo>
                  <a:close/>
                  <a:moveTo>
                    <a:pt x="14" y="21"/>
                  </a:moveTo>
                  <a:cubicBezTo>
                    <a:pt x="14" y="24"/>
                    <a:pt x="13" y="27"/>
                    <a:pt x="13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27"/>
                    <a:pt x="6" y="24"/>
                    <a:pt x="7" y="21"/>
                  </a:cubicBezTo>
                  <a:lnTo>
                    <a:pt x="14" y="21"/>
                  </a:lnTo>
                  <a:close/>
                  <a:moveTo>
                    <a:pt x="46" y="21"/>
                  </a:moveTo>
                  <a:cubicBezTo>
                    <a:pt x="47" y="24"/>
                    <a:pt x="47" y="27"/>
                    <a:pt x="47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21"/>
                    <a:pt x="35" y="21"/>
                    <a:pt x="35" y="21"/>
                  </a:cubicBezTo>
                  <a:lnTo>
                    <a:pt x="46" y="21"/>
                  </a:lnTo>
                  <a:close/>
                  <a:moveTo>
                    <a:pt x="35" y="17"/>
                  </a:moveTo>
                  <a:cubicBezTo>
                    <a:pt x="35" y="4"/>
                    <a:pt x="35" y="4"/>
                    <a:pt x="35" y="4"/>
                  </a:cubicBezTo>
                  <a:cubicBezTo>
                    <a:pt x="36" y="5"/>
                    <a:pt x="37" y="5"/>
                    <a:pt x="38" y="6"/>
                  </a:cubicBezTo>
                  <a:cubicBezTo>
                    <a:pt x="39" y="7"/>
                    <a:pt x="41" y="9"/>
                    <a:pt x="42" y="11"/>
                  </a:cubicBezTo>
                  <a:cubicBezTo>
                    <a:pt x="43" y="13"/>
                    <a:pt x="44" y="15"/>
                    <a:pt x="4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  <a:moveTo>
                    <a:pt x="23" y="11"/>
                  </a:moveTo>
                  <a:cubicBezTo>
                    <a:pt x="24" y="9"/>
                    <a:pt x="26" y="7"/>
                    <a:pt x="27" y="6"/>
                  </a:cubicBezTo>
                  <a:cubicBezTo>
                    <a:pt x="28" y="5"/>
                    <a:pt x="29" y="5"/>
                    <a:pt x="30" y="4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5"/>
                    <a:pt x="22" y="13"/>
                    <a:pt x="23" y="11"/>
                  </a:cubicBezTo>
                  <a:close/>
                  <a:moveTo>
                    <a:pt x="30" y="2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27"/>
                    <a:pt x="18" y="24"/>
                    <a:pt x="19" y="21"/>
                  </a:cubicBezTo>
                  <a:lnTo>
                    <a:pt x="30" y="21"/>
                  </a:lnTo>
                  <a:close/>
                  <a:moveTo>
                    <a:pt x="7" y="42"/>
                  </a:moveTo>
                  <a:cubicBezTo>
                    <a:pt x="6" y="40"/>
                    <a:pt x="5" y="37"/>
                    <a:pt x="5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7"/>
                    <a:pt x="14" y="40"/>
                    <a:pt x="14" y="42"/>
                  </a:cubicBezTo>
                  <a:lnTo>
                    <a:pt x="7" y="42"/>
                  </a:lnTo>
                  <a:close/>
                  <a:moveTo>
                    <a:pt x="18" y="34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8" y="40"/>
                    <a:pt x="18" y="37"/>
                    <a:pt x="18" y="34"/>
                  </a:cubicBezTo>
                  <a:close/>
                  <a:moveTo>
                    <a:pt x="30" y="47"/>
                  </a:moveTo>
                  <a:cubicBezTo>
                    <a:pt x="30" y="59"/>
                    <a:pt x="30" y="59"/>
                    <a:pt x="30" y="59"/>
                  </a:cubicBezTo>
                  <a:cubicBezTo>
                    <a:pt x="29" y="59"/>
                    <a:pt x="28" y="58"/>
                    <a:pt x="27" y="58"/>
                  </a:cubicBezTo>
                  <a:cubicBezTo>
                    <a:pt x="26" y="57"/>
                    <a:pt x="24" y="55"/>
                    <a:pt x="23" y="52"/>
                  </a:cubicBezTo>
                  <a:cubicBezTo>
                    <a:pt x="22" y="51"/>
                    <a:pt x="21" y="49"/>
                    <a:pt x="20" y="47"/>
                  </a:cubicBezTo>
                  <a:cubicBezTo>
                    <a:pt x="30" y="47"/>
                    <a:pt x="30" y="47"/>
                    <a:pt x="30" y="47"/>
                  </a:cubicBezTo>
                  <a:close/>
                  <a:moveTo>
                    <a:pt x="42" y="52"/>
                  </a:moveTo>
                  <a:cubicBezTo>
                    <a:pt x="41" y="55"/>
                    <a:pt x="39" y="57"/>
                    <a:pt x="38" y="58"/>
                  </a:cubicBezTo>
                  <a:cubicBezTo>
                    <a:pt x="37" y="58"/>
                    <a:pt x="36" y="59"/>
                    <a:pt x="35" y="59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4" y="49"/>
                    <a:pt x="43" y="51"/>
                    <a:pt x="42" y="52"/>
                  </a:cubicBezTo>
                  <a:close/>
                  <a:moveTo>
                    <a:pt x="35" y="42"/>
                  </a:moveTo>
                  <a:cubicBezTo>
                    <a:pt x="35" y="34"/>
                    <a:pt x="35" y="34"/>
                    <a:pt x="35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7"/>
                    <a:pt x="47" y="40"/>
                    <a:pt x="46" y="42"/>
                  </a:cubicBezTo>
                  <a:lnTo>
                    <a:pt x="35" y="42"/>
                  </a:lnTo>
                  <a:close/>
                  <a:moveTo>
                    <a:pt x="52" y="30"/>
                  </a:moveTo>
                  <a:cubicBezTo>
                    <a:pt x="52" y="27"/>
                    <a:pt x="51" y="24"/>
                    <a:pt x="51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9" y="24"/>
                    <a:pt x="60" y="27"/>
                    <a:pt x="60" y="30"/>
                  </a:cubicBezTo>
                  <a:lnTo>
                    <a:pt x="52" y="30"/>
                  </a:lnTo>
                  <a:close/>
                  <a:moveTo>
                    <a:pt x="56" y="17"/>
                  </a:moveTo>
                  <a:cubicBezTo>
                    <a:pt x="50" y="17"/>
                    <a:pt x="50" y="17"/>
                    <a:pt x="50" y="17"/>
                  </a:cubicBezTo>
                  <a:cubicBezTo>
                    <a:pt x="48" y="13"/>
                    <a:pt x="47" y="9"/>
                    <a:pt x="44" y="7"/>
                  </a:cubicBezTo>
                  <a:cubicBezTo>
                    <a:pt x="47" y="8"/>
                    <a:pt x="50" y="10"/>
                    <a:pt x="52" y="12"/>
                  </a:cubicBezTo>
                  <a:cubicBezTo>
                    <a:pt x="54" y="14"/>
                    <a:pt x="55" y="15"/>
                    <a:pt x="56" y="17"/>
                  </a:cubicBezTo>
                  <a:close/>
                  <a:moveTo>
                    <a:pt x="13" y="12"/>
                  </a:moveTo>
                  <a:cubicBezTo>
                    <a:pt x="15" y="10"/>
                    <a:pt x="18" y="8"/>
                    <a:pt x="20" y="7"/>
                  </a:cubicBezTo>
                  <a:cubicBezTo>
                    <a:pt x="18" y="9"/>
                    <a:pt x="17" y="13"/>
                    <a:pt x="15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5"/>
                    <a:pt x="11" y="14"/>
                    <a:pt x="13" y="12"/>
                  </a:cubicBezTo>
                  <a:close/>
                  <a:moveTo>
                    <a:pt x="9" y="47"/>
                  </a:moveTo>
                  <a:cubicBezTo>
                    <a:pt x="15" y="47"/>
                    <a:pt x="15" y="47"/>
                    <a:pt x="15" y="47"/>
                  </a:cubicBezTo>
                  <a:cubicBezTo>
                    <a:pt x="17" y="51"/>
                    <a:pt x="18" y="54"/>
                    <a:pt x="20" y="57"/>
                  </a:cubicBezTo>
                  <a:cubicBezTo>
                    <a:pt x="18" y="55"/>
                    <a:pt x="15" y="54"/>
                    <a:pt x="13" y="51"/>
                  </a:cubicBezTo>
                  <a:cubicBezTo>
                    <a:pt x="11" y="50"/>
                    <a:pt x="10" y="48"/>
                    <a:pt x="9" y="47"/>
                  </a:cubicBezTo>
                  <a:close/>
                  <a:moveTo>
                    <a:pt x="52" y="51"/>
                  </a:moveTo>
                  <a:cubicBezTo>
                    <a:pt x="50" y="54"/>
                    <a:pt x="47" y="55"/>
                    <a:pt x="44" y="57"/>
                  </a:cubicBezTo>
                  <a:cubicBezTo>
                    <a:pt x="47" y="54"/>
                    <a:pt x="48" y="51"/>
                    <a:pt x="50" y="47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8"/>
                    <a:pt x="54" y="50"/>
                    <a:pt x="52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194"/>
            <p:cNvSpPr>
              <a:spLocks noEditPoints="1"/>
            </p:cNvSpPr>
            <p:nvPr/>
          </p:nvSpPr>
          <p:spPr bwMode="auto">
            <a:xfrm>
              <a:off x="8362658" y="4502622"/>
              <a:ext cx="143869" cy="146805"/>
            </a:xfrm>
            <a:custGeom>
              <a:avLst/>
              <a:gdLst>
                <a:gd name="T0" fmla="*/ 30 w 60"/>
                <a:gd name="T1" fmla="*/ 0 h 61"/>
                <a:gd name="T2" fmla="*/ 0 w 60"/>
                <a:gd name="T3" fmla="*/ 31 h 61"/>
                <a:gd name="T4" fmla="*/ 30 w 60"/>
                <a:gd name="T5" fmla="*/ 61 h 61"/>
                <a:gd name="T6" fmla="*/ 60 w 60"/>
                <a:gd name="T7" fmla="*/ 31 h 61"/>
                <a:gd name="T8" fmla="*/ 30 w 60"/>
                <a:gd name="T9" fmla="*/ 0 h 61"/>
                <a:gd name="T10" fmla="*/ 30 w 60"/>
                <a:gd name="T11" fmla="*/ 55 h 61"/>
                <a:gd name="T12" fmla="*/ 5 w 60"/>
                <a:gd name="T13" fmla="*/ 31 h 61"/>
                <a:gd name="T14" fmla="*/ 30 w 60"/>
                <a:gd name="T15" fmla="*/ 6 h 61"/>
                <a:gd name="T16" fmla="*/ 55 w 60"/>
                <a:gd name="T17" fmla="*/ 31 h 61"/>
                <a:gd name="T18" fmla="*/ 30 w 60"/>
                <a:gd name="T19" fmla="*/ 55 h 61"/>
                <a:gd name="T20" fmla="*/ 26 w 60"/>
                <a:gd name="T21" fmla="*/ 15 h 61"/>
                <a:gd name="T22" fmla="*/ 34 w 60"/>
                <a:gd name="T23" fmla="*/ 15 h 61"/>
                <a:gd name="T24" fmla="*/ 34 w 60"/>
                <a:gd name="T25" fmla="*/ 23 h 61"/>
                <a:gd name="T26" fmla="*/ 26 w 60"/>
                <a:gd name="T27" fmla="*/ 23 h 61"/>
                <a:gd name="T28" fmla="*/ 26 w 60"/>
                <a:gd name="T29" fmla="*/ 15 h 61"/>
                <a:gd name="T30" fmla="*/ 38 w 60"/>
                <a:gd name="T31" fmla="*/ 46 h 61"/>
                <a:gd name="T32" fmla="*/ 22 w 60"/>
                <a:gd name="T33" fmla="*/ 46 h 61"/>
                <a:gd name="T34" fmla="*/ 22 w 60"/>
                <a:gd name="T35" fmla="*/ 42 h 61"/>
                <a:gd name="T36" fmla="*/ 26 w 60"/>
                <a:gd name="T37" fmla="*/ 42 h 61"/>
                <a:gd name="T38" fmla="*/ 26 w 60"/>
                <a:gd name="T39" fmla="*/ 31 h 61"/>
                <a:gd name="T40" fmla="*/ 22 w 60"/>
                <a:gd name="T41" fmla="*/ 31 h 61"/>
                <a:gd name="T42" fmla="*/ 22 w 60"/>
                <a:gd name="T43" fmla="*/ 27 h 61"/>
                <a:gd name="T44" fmla="*/ 34 w 60"/>
                <a:gd name="T45" fmla="*/ 27 h 61"/>
                <a:gd name="T46" fmla="*/ 34 w 60"/>
                <a:gd name="T47" fmla="*/ 42 h 61"/>
                <a:gd name="T48" fmla="*/ 38 w 60"/>
                <a:gd name="T49" fmla="*/ 42 h 61"/>
                <a:gd name="T50" fmla="*/ 38 w 60"/>
                <a:gd name="T51" fmla="*/ 4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cubicBezTo>
                    <a:pt x="13" y="0"/>
                    <a:pt x="0" y="14"/>
                    <a:pt x="0" y="31"/>
                  </a:cubicBezTo>
                  <a:cubicBezTo>
                    <a:pt x="0" y="47"/>
                    <a:pt x="13" y="61"/>
                    <a:pt x="30" y="61"/>
                  </a:cubicBezTo>
                  <a:cubicBezTo>
                    <a:pt x="47" y="61"/>
                    <a:pt x="60" y="47"/>
                    <a:pt x="60" y="31"/>
                  </a:cubicBezTo>
                  <a:cubicBezTo>
                    <a:pt x="60" y="14"/>
                    <a:pt x="47" y="0"/>
                    <a:pt x="30" y="0"/>
                  </a:cubicBezTo>
                  <a:close/>
                  <a:moveTo>
                    <a:pt x="30" y="55"/>
                  </a:moveTo>
                  <a:cubicBezTo>
                    <a:pt x="16" y="55"/>
                    <a:pt x="5" y="44"/>
                    <a:pt x="5" y="31"/>
                  </a:cubicBezTo>
                  <a:cubicBezTo>
                    <a:pt x="5" y="17"/>
                    <a:pt x="16" y="6"/>
                    <a:pt x="30" y="6"/>
                  </a:cubicBezTo>
                  <a:cubicBezTo>
                    <a:pt x="44" y="6"/>
                    <a:pt x="55" y="17"/>
                    <a:pt x="55" y="31"/>
                  </a:cubicBezTo>
                  <a:cubicBezTo>
                    <a:pt x="55" y="44"/>
                    <a:pt x="44" y="55"/>
                    <a:pt x="30" y="55"/>
                  </a:cubicBezTo>
                  <a:close/>
                  <a:moveTo>
                    <a:pt x="26" y="15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26" y="23"/>
                    <a:pt x="26" y="23"/>
                    <a:pt x="26" y="23"/>
                  </a:cubicBezTo>
                  <a:lnTo>
                    <a:pt x="26" y="15"/>
                  </a:lnTo>
                  <a:close/>
                  <a:moveTo>
                    <a:pt x="38" y="46"/>
                  </a:moveTo>
                  <a:cubicBezTo>
                    <a:pt x="22" y="46"/>
                    <a:pt x="22" y="46"/>
                    <a:pt x="22" y="46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8" y="42"/>
                    <a:pt x="38" y="42"/>
                    <a:pt x="38" y="42"/>
                  </a:cubicBezTo>
                  <a:lnTo>
                    <a:pt x="3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6" name="Freeform 196"/>
            <p:cNvSpPr>
              <a:spLocks noEditPoints="1"/>
            </p:cNvSpPr>
            <p:nvPr/>
          </p:nvSpPr>
          <p:spPr bwMode="auto">
            <a:xfrm>
              <a:off x="7514125" y="4822657"/>
              <a:ext cx="165890" cy="164422"/>
            </a:xfrm>
            <a:custGeom>
              <a:avLst/>
              <a:gdLst>
                <a:gd name="T0" fmla="*/ 35 w 69"/>
                <a:gd name="T1" fmla="*/ 0 h 69"/>
                <a:gd name="T2" fmla="*/ 0 w 69"/>
                <a:gd name="T3" fmla="*/ 35 h 69"/>
                <a:gd name="T4" fmla="*/ 35 w 69"/>
                <a:gd name="T5" fmla="*/ 69 h 69"/>
                <a:gd name="T6" fmla="*/ 69 w 69"/>
                <a:gd name="T7" fmla="*/ 35 h 69"/>
                <a:gd name="T8" fmla="*/ 35 w 69"/>
                <a:gd name="T9" fmla="*/ 0 h 69"/>
                <a:gd name="T10" fmla="*/ 55 w 69"/>
                <a:gd name="T11" fmla="*/ 30 h 69"/>
                <a:gd name="T12" fmla="*/ 36 w 69"/>
                <a:gd name="T13" fmla="*/ 56 h 69"/>
                <a:gd name="T14" fmla="*/ 28 w 69"/>
                <a:gd name="T15" fmla="*/ 52 h 69"/>
                <a:gd name="T16" fmla="*/ 21 w 69"/>
                <a:gd name="T17" fmla="*/ 32 h 69"/>
                <a:gd name="T18" fmla="*/ 16 w 69"/>
                <a:gd name="T19" fmla="*/ 33 h 69"/>
                <a:gd name="T20" fmla="*/ 14 w 69"/>
                <a:gd name="T21" fmla="*/ 31 h 69"/>
                <a:gd name="T22" fmla="*/ 27 w 69"/>
                <a:gd name="T23" fmla="*/ 22 h 69"/>
                <a:gd name="T24" fmla="*/ 34 w 69"/>
                <a:gd name="T25" fmla="*/ 36 h 69"/>
                <a:gd name="T26" fmla="*/ 37 w 69"/>
                <a:gd name="T27" fmla="*/ 44 h 69"/>
                <a:gd name="T28" fmla="*/ 43 w 69"/>
                <a:gd name="T29" fmla="*/ 36 h 69"/>
                <a:gd name="T30" fmla="*/ 38 w 69"/>
                <a:gd name="T31" fmla="*/ 31 h 69"/>
                <a:gd name="T32" fmla="*/ 55 w 69"/>
                <a:gd name="T33" fmla="*/ 3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69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54"/>
                    <a:pt x="16" y="69"/>
                    <a:pt x="35" y="69"/>
                  </a:cubicBezTo>
                  <a:cubicBezTo>
                    <a:pt x="54" y="69"/>
                    <a:pt x="69" y="54"/>
                    <a:pt x="69" y="35"/>
                  </a:cubicBezTo>
                  <a:cubicBezTo>
                    <a:pt x="69" y="16"/>
                    <a:pt x="54" y="0"/>
                    <a:pt x="35" y="0"/>
                  </a:cubicBezTo>
                  <a:close/>
                  <a:moveTo>
                    <a:pt x="55" y="30"/>
                  </a:moveTo>
                  <a:cubicBezTo>
                    <a:pt x="53" y="43"/>
                    <a:pt x="40" y="54"/>
                    <a:pt x="36" y="56"/>
                  </a:cubicBezTo>
                  <a:cubicBezTo>
                    <a:pt x="32" y="58"/>
                    <a:pt x="29" y="55"/>
                    <a:pt x="28" y="52"/>
                  </a:cubicBezTo>
                  <a:cubicBezTo>
                    <a:pt x="26" y="49"/>
                    <a:pt x="22" y="33"/>
                    <a:pt x="21" y="32"/>
                  </a:cubicBezTo>
                  <a:cubicBezTo>
                    <a:pt x="19" y="30"/>
                    <a:pt x="16" y="33"/>
                    <a:pt x="16" y="33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21" y="23"/>
                    <a:pt x="27" y="22"/>
                  </a:cubicBezTo>
                  <a:cubicBezTo>
                    <a:pt x="32" y="21"/>
                    <a:pt x="32" y="30"/>
                    <a:pt x="34" y="36"/>
                  </a:cubicBezTo>
                  <a:cubicBezTo>
                    <a:pt x="35" y="41"/>
                    <a:pt x="36" y="44"/>
                    <a:pt x="37" y="44"/>
                  </a:cubicBezTo>
                  <a:cubicBezTo>
                    <a:pt x="38" y="44"/>
                    <a:pt x="40" y="41"/>
                    <a:pt x="43" y="36"/>
                  </a:cubicBezTo>
                  <a:cubicBezTo>
                    <a:pt x="45" y="32"/>
                    <a:pt x="42" y="28"/>
                    <a:pt x="38" y="31"/>
                  </a:cubicBezTo>
                  <a:cubicBezTo>
                    <a:pt x="40" y="20"/>
                    <a:pt x="57" y="17"/>
                    <a:pt x="55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7" name="Freeform 206"/>
            <p:cNvSpPr>
              <a:spLocks noEditPoints="1"/>
            </p:cNvSpPr>
            <p:nvPr/>
          </p:nvSpPr>
          <p:spPr bwMode="auto">
            <a:xfrm>
              <a:off x="9849793" y="5205819"/>
              <a:ext cx="286271" cy="253972"/>
            </a:xfrm>
            <a:custGeom>
              <a:avLst/>
              <a:gdLst>
                <a:gd name="T0" fmla="*/ 50 w 119"/>
                <a:gd name="T1" fmla="*/ 0 h 106"/>
                <a:gd name="T2" fmla="*/ 50 w 119"/>
                <a:gd name="T3" fmla="*/ 0 h 106"/>
                <a:gd name="T4" fmla="*/ 99 w 119"/>
                <a:gd name="T5" fmla="*/ 40 h 106"/>
                <a:gd name="T6" fmla="*/ 50 w 119"/>
                <a:gd name="T7" fmla="*/ 81 h 106"/>
                <a:gd name="T8" fmla="*/ 42 w 119"/>
                <a:gd name="T9" fmla="*/ 80 h 106"/>
                <a:gd name="T10" fmla="*/ 7 w 119"/>
                <a:gd name="T11" fmla="*/ 93 h 106"/>
                <a:gd name="T12" fmla="*/ 7 w 119"/>
                <a:gd name="T13" fmla="*/ 90 h 106"/>
                <a:gd name="T14" fmla="*/ 19 w 119"/>
                <a:gd name="T15" fmla="*/ 74 h 106"/>
                <a:gd name="T16" fmla="*/ 18 w 119"/>
                <a:gd name="T17" fmla="*/ 72 h 106"/>
                <a:gd name="T18" fmla="*/ 0 w 119"/>
                <a:gd name="T19" fmla="*/ 40 h 106"/>
                <a:gd name="T20" fmla="*/ 50 w 119"/>
                <a:gd name="T21" fmla="*/ 0 h 106"/>
                <a:gd name="T22" fmla="*/ 103 w 119"/>
                <a:gd name="T23" fmla="*/ 90 h 106"/>
                <a:gd name="T24" fmla="*/ 113 w 119"/>
                <a:gd name="T25" fmla="*/ 104 h 106"/>
                <a:gd name="T26" fmla="*/ 113 w 119"/>
                <a:gd name="T27" fmla="*/ 106 h 106"/>
                <a:gd name="T28" fmla="*/ 83 w 119"/>
                <a:gd name="T29" fmla="*/ 95 h 106"/>
                <a:gd name="T30" fmla="*/ 76 w 119"/>
                <a:gd name="T31" fmla="*/ 96 h 106"/>
                <a:gd name="T32" fmla="*/ 50 w 119"/>
                <a:gd name="T33" fmla="*/ 88 h 106"/>
                <a:gd name="T34" fmla="*/ 90 w 119"/>
                <a:gd name="T35" fmla="*/ 75 h 106"/>
                <a:gd name="T36" fmla="*/ 103 w 119"/>
                <a:gd name="T37" fmla="*/ 60 h 106"/>
                <a:gd name="T38" fmla="*/ 107 w 119"/>
                <a:gd name="T39" fmla="*/ 40 h 106"/>
                <a:gd name="T40" fmla="*/ 107 w 119"/>
                <a:gd name="T41" fmla="*/ 37 h 106"/>
                <a:gd name="T42" fmla="*/ 119 w 119"/>
                <a:gd name="T43" fmla="*/ 61 h 106"/>
                <a:gd name="T44" fmla="*/ 103 w 119"/>
                <a:gd name="T45" fmla="*/ 88 h 106"/>
                <a:gd name="T46" fmla="*/ 103 w 119"/>
                <a:gd name="T47" fmla="*/ 9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" h="105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77" y="0"/>
                    <a:pt x="99" y="18"/>
                    <a:pt x="99" y="40"/>
                  </a:cubicBezTo>
                  <a:cubicBezTo>
                    <a:pt x="99" y="63"/>
                    <a:pt x="77" y="81"/>
                    <a:pt x="50" y="81"/>
                  </a:cubicBezTo>
                  <a:cubicBezTo>
                    <a:pt x="47" y="81"/>
                    <a:pt x="44" y="80"/>
                    <a:pt x="42" y="80"/>
                  </a:cubicBezTo>
                  <a:cubicBezTo>
                    <a:pt x="31" y="91"/>
                    <a:pt x="19" y="93"/>
                    <a:pt x="7" y="93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13" y="87"/>
                    <a:pt x="19" y="81"/>
                    <a:pt x="19" y="74"/>
                  </a:cubicBezTo>
                  <a:cubicBezTo>
                    <a:pt x="19" y="73"/>
                    <a:pt x="19" y="72"/>
                    <a:pt x="18" y="72"/>
                  </a:cubicBezTo>
                  <a:cubicBezTo>
                    <a:pt x="7" y="64"/>
                    <a:pt x="0" y="53"/>
                    <a:pt x="0" y="40"/>
                  </a:cubicBezTo>
                  <a:cubicBezTo>
                    <a:pt x="0" y="18"/>
                    <a:pt x="22" y="0"/>
                    <a:pt x="50" y="0"/>
                  </a:cubicBezTo>
                  <a:close/>
                  <a:moveTo>
                    <a:pt x="103" y="90"/>
                  </a:moveTo>
                  <a:cubicBezTo>
                    <a:pt x="103" y="96"/>
                    <a:pt x="107" y="101"/>
                    <a:pt x="113" y="104"/>
                  </a:cubicBezTo>
                  <a:cubicBezTo>
                    <a:pt x="113" y="106"/>
                    <a:pt x="113" y="106"/>
                    <a:pt x="113" y="106"/>
                  </a:cubicBezTo>
                  <a:cubicBezTo>
                    <a:pt x="102" y="106"/>
                    <a:pt x="92" y="104"/>
                    <a:pt x="83" y="95"/>
                  </a:cubicBezTo>
                  <a:cubicBezTo>
                    <a:pt x="81" y="95"/>
                    <a:pt x="79" y="96"/>
                    <a:pt x="76" y="96"/>
                  </a:cubicBezTo>
                  <a:cubicBezTo>
                    <a:pt x="66" y="96"/>
                    <a:pt x="57" y="93"/>
                    <a:pt x="50" y="88"/>
                  </a:cubicBezTo>
                  <a:cubicBezTo>
                    <a:pt x="65" y="88"/>
                    <a:pt x="79" y="84"/>
                    <a:pt x="90" y="75"/>
                  </a:cubicBezTo>
                  <a:cubicBezTo>
                    <a:pt x="95" y="71"/>
                    <a:pt x="100" y="65"/>
                    <a:pt x="103" y="60"/>
                  </a:cubicBezTo>
                  <a:cubicBezTo>
                    <a:pt x="106" y="54"/>
                    <a:pt x="107" y="47"/>
                    <a:pt x="107" y="40"/>
                  </a:cubicBezTo>
                  <a:cubicBezTo>
                    <a:pt x="107" y="39"/>
                    <a:pt x="107" y="38"/>
                    <a:pt x="107" y="37"/>
                  </a:cubicBezTo>
                  <a:cubicBezTo>
                    <a:pt x="115" y="43"/>
                    <a:pt x="119" y="52"/>
                    <a:pt x="119" y="61"/>
                  </a:cubicBezTo>
                  <a:cubicBezTo>
                    <a:pt x="119" y="72"/>
                    <a:pt x="113" y="82"/>
                    <a:pt x="103" y="88"/>
                  </a:cubicBezTo>
                  <a:cubicBezTo>
                    <a:pt x="103" y="89"/>
                    <a:pt x="103" y="89"/>
                    <a:pt x="103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8" name="Freeform 207"/>
            <p:cNvSpPr>
              <a:spLocks noEditPoints="1"/>
            </p:cNvSpPr>
            <p:nvPr/>
          </p:nvSpPr>
          <p:spPr bwMode="auto">
            <a:xfrm>
              <a:off x="9682435" y="4835870"/>
              <a:ext cx="167357" cy="168825"/>
            </a:xfrm>
            <a:custGeom>
              <a:avLst/>
              <a:gdLst>
                <a:gd name="T0" fmla="*/ 35 w 70"/>
                <a:gd name="T1" fmla="*/ 0 h 70"/>
                <a:gd name="T2" fmla="*/ 0 w 70"/>
                <a:gd name="T3" fmla="*/ 35 h 70"/>
                <a:gd name="T4" fmla="*/ 35 w 70"/>
                <a:gd name="T5" fmla="*/ 70 h 70"/>
                <a:gd name="T6" fmla="*/ 70 w 70"/>
                <a:gd name="T7" fmla="*/ 35 h 70"/>
                <a:gd name="T8" fmla="*/ 35 w 70"/>
                <a:gd name="T9" fmla="*/ 0 h 70"/>
                <a:gd name="T10" fmla="*/ 29 w 70"/>
                <a:gd name="T11" fmla="*/ 57 h 70"/>
                <a:gd name="T12" fmla="*/ 14 w 70"/>
                <a:gd name="T13" fmla="*/ 38 h 70"/>
                <a:gd name="T14" fmla="*/ 21 w 70"/>
                <a:gd name="T15" fmla="*/ 31 h 70"/>
                <a:gd name="T16" fmla="*/ 29 w 70"/>
                <a:gd name="T17" fmla="*/ 41 h 70"/>
                <a:gd name="T18" fmla="*/ 54 w 70"/>
                <a:gd name="T19" fmla="*/ 21 h 70"/>
                <a:gd name="T20" fmla="*/ 57 w 70"/>
                <a:gd name="T21" fmla="*/ 24 h 70"/>
                <a:gd name="T22" fmla="*/ 29 w 70"/>
                <a:gd name="T23" fmla="*/ 5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54"/>
                    <a:pt x="16" y="70"/>
                    <a:pt x="35" y="70"/>
                  </a:cubicBezTo>
                  <a:cubicBezTo>
                    <a:pt x="54" y="70"/>
                    <a:pt x="70" y="54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29" y="57"/>
                  </a:moveTo>
                  <a:cubicBezTo>
                    <a:pt x="14" y="38"/>
                    <a:pt x="14" y="38"/>
                    <a:pt x="14" y="38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7" y="24"/>
                    <a:pt x="57" y="24"/>
                    <a:pt x="57" y="24"/>
                  </a:cubicBezTo>
                  <a:lnTo>
                    <a:pt x="29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9" name="Freeform 208"/>
            <p:cNvSpPr>
              <a:spLocks noEditPoints="1"/>
            </p:cNvSpPr>
            <p:nvPr/>
          </p:nvSpPr>
          <p:spPr bwMode="auto">
            <a:xfrm>
              <a:off x="8869135" y="5114799"/>
              <a:ext cx="206996" cy="234889"/>
            </a:xfrm>
            <a:custGeom>
              <a:avLst/>
              <a:gdLst>
                <a:gd name="T0" fmla="*/ 55 w 86"/>
                <a:gd name="T1" fmla="*/ 14 h 98"/>
                <a:gd name="T2" fmla="*/ 55 w 86"/>
                <a:gd name="T3" fmla="*/ 27 h 98"/>
                <a:gd name="T4" fmla="*/ 65 w 86"/>
                <a:gd name="T5" fmla="*/ 33 h 98"/>
                <a:gd name="T6" fmla="*/ 74 w 86"/>
                <a:gd name="T7" fmla="*/ 55 h 98"/>
                <a:gd name="T8" fmla="*/ 65 w 86"/>
                <a:gd name="T9" fmla="*/ 77 h 98"/>
                <a:gd name="T10" fmla="*/ 43 w 86"/>
                <a:gd name="T11" fmla="*/ 85 h 98"/>
                <a:gd name="T12" fmla="*/ 22 w 86"/>
                <a:gd name="T13" fmla="*/ 77 h 98"/>
                <a:gd name="T14" fmla="*/ 13 w 86"/>
                <a:gd name="T15" fmla="*/ 55 h 98"/>
                <a:gd name="T16" fmla="*/ 22 w 86"/>
                <a:gd name="T17" fmla="*/ 33 h 98"/>
                <a:gd name="T18" fmla="*/ 31 w 86"/>
                <a:gd name="T19" fmla="*/ 27 h 98"/>
                <a:gd name="T20" fmla="*/ 31 w 86"/>
                <a:gd name="T21" fmla="*/ 14 h 98"/>
                <a:gd name="T22" fmla="*/ 0 w 86"/>
                <a:gd name="T23" fmla="*/ 55 h 98"/>
                <a:gd name="T24" fmla="*/ 43 w 86"/>
                <a:gd name="T25" fmla="*/ 98 h 98"/>
                <a:gd name="T26" fmla="*/ 86 w 86"/>
                <a:gd name="T27" fmla="*/ 55 h 98"/>
                <a:gd name="T28" fmla="*/ 55 w 86"/>
                <a:gd name="T29" fmla="*/ 14 h 98"/>
                <a:gd name="T30" fmla="*/ 37 w 86"/>
                <a:gd name="T31" fmla="*/ 0 h 98"/>
                <a:gd name="T32" fmla="*/ 49 w 86"/>
                <a:gd name="T33" fmla="*/ 0 h 98"/>
                <a:gd name="T34" fmla="*/ 49 w 86"/>
                <a:gd name="T35" fmla="*/ 49 h 98"/>
                <a:gd name="T36" fmla="*/ 37 w 86"/>
                <a:gd name="T37" fmla="*/ 49 h 98"/>
                <a:gd name="T38" fmla="*/ 37 w 86"/>
                <a:gd name="T3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6" h="98">
                  <a:moveTo>
                    <a:pt x="55" y="14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9" y="28"/>
                    <a:pt x="62" y="31"/>
                    <a:pt x="65" y="33"/>
                  </a:cubicBezTo>
                  <a:cubicBezTo>
                    <a:pt x="71" y="39"/>
                    <a:pt x="74" y="47"/>
                    <a:pt x="74" y="55"/>
                  </a:cubicBezTo>
                  <a:cubicBezTo>
                    <a:pt x="74" y="63"/>
                    <a:pt x="71" y="71"/>
                    <a:pt x="65" y="77"/>
                  </a:cubicBezTo>
                  <a:cubicBezTo>
                    <a:pt x="59" y="82"/>
                    <a:pt x="51" y="85"/>
                    <a:pt x="43" y="85"/>
                  </a:cubicBezTo>
                  <a:cubicBezTo>
                    <a:pt x="35" y="85"/>
                    <a:pt x="27" y="82"/>
                    <a:pt x="22" y="77"/>
                  </a:cubicBezTo>
                  <a:cubicBezTo>
                    <a:pt x="16" y="71"/>
                    <a:pt x="13" y="63"/>
                    <a:pt x="13" y="55"/>
                  </a:cubicBezTo>
                  <a:cubicBezTo>
                    <a:pt x="13" y="47"/>
                    <a:pt x="16" y="39"/>
                    <a:pt x="22" y="33"/>
                  </a:cubicBezTo>
                  <a:cubicBezTo>
                    <a:pt x="24" y="31"/>
                    <a:pt x="27" y="28"/>
                    <a:pt x="31" y="27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13" y="19"/>
                    <a:pt x="0" y="36"/>
                    <a:pt x="0" y="55"/>
                  </a:cubicBezTo>
                  <a:cubicBezTo>
                    <a:pt x="0" y="79"/>
                    <a:pt x="20" y="98"/>
                    <a:pt x="43" y="98"/>
                  </a:cubicBezTo>
                  <a:cubicBezTo>
                    <a:pt x="67" y="98"/>
                    <a:pt x="86" y="79"/>
                    <a:pt x="86" y="55"/>
                  </a:cubicBezTo>
                  <a:cubicBezTo>
                    <a:pt x="86" y="36"/>
                    <a:pt x="73" y="19"/>
                    <a:pt x="55" y="14"/>
                  </a:cubicBezTo>
                  <a:close/>
                  <a:moveTo>
                    <a:pt x="37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37" y="49"/>
                    <a:pt x="37" y="49"/>
                    <a:pt x="37" y="49"/>
                  </a:cubicBez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0" name="Freeform 209"/>
            <p:cNvSpPr/>
            <p:nvPr/>
          </p:nvSpPr>
          <p:spPr bwMode="auto">
            <a:xfrm>
              <a:off x="8612226" y="5357028"/>
              <a:ext cx="278929" cy="233420"/>
            </a:xfrm>
            <a:custGeom>
              <a:avLst/>
              <a:gdLst>
                <a:gd name="T0" fmla="*/ 57 w 116"/>
                <a:gd name="T1" fmla="*/ 1 h 97"/>
                <a:gd name="T2" fmla="*/ 48 w 116"/>
                <a:gd name="T3" fmla="*/ 8 h 97"/>
                <a:gd name="T4" fmla="*/ 55 w 116"/>
                <a:gd name="T5" fmla="*/ 18 h 97"/>
                <a:gd name="T6" fmla="*/ 85 w 116"/>
                <a:gd name="T7" fmla="*/ 22 h 97"/>
                <a:gd name="T8" fmla="*/ 5 w 116"/>
                <a:gd name="T9" fmla="*/ 81 h 97"/>
                <a:gd name="T10" fmla="*/ 3 w 116"/>
                <a:gd name="T11" fmla="*/ 93 h 97"/>
                <a:gd name="T12" fmla="*/ 8 w 116"/>
                <a:gd name="T13" fmla="*/ 96 h 97"/>
                <a:gd name="T14" fmla="*/ 15 w 116"/>
                <a:gd name="T15" fmla="*/ 95 h 97"/>
                <a:gd name="T16" fmla="*/ 95 w 116"/>
                <a:gd name="T17" fmla="*/ 36 h 97"/>
                <a:gd name="T18" fmla="*/ 90 w 116"/>
                <a:gd name="T19" fmla="*/ 66 h 97"/>
                <a:gd name="T20" fmla="*/ 97 w 116"/>
                <a:gd name="T21" fmla="*/ 76 h 97"/>
                <a:gd name="T22" fmla="*/ 107 w 116"/>
                <a:gd name="T23" fmla="*/ 69 h 97"/>
                <a:gd name="T24" fmla="*/ 116 w 116"/>
                <a:gd name="T25" fmla="*/ 10 h 97"/>
                <a:gd name="T26" fmla="*/ 57 w 116"/>
                <a:gd name="T27" fmla="*/ 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5" h="97">
                  <a:moveTo>
                    <a:pt x="57" y="1"/>
                  </a:moveTo>
                  <a:cubicBezTo>
                    <a:pt x="53" y="0"/>
                    <a:pt x="48" y="3"/>
                    <a:pt x="48" y="8"/>
                  </a:cubicBezTo>
                  <a:cubicBezTo>
                    <a:pt x="47" y="13"/>
                    <a:pt x="50" y="17"/>
                    <a:pt x="55" y="1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1" y="84"/>
                    <a:pt x="0" y="89"/>
                    <a:pt x="3" y="93"/>
                  </a:cubicBezTo>
                  <a:cubicBezTo>
                    <a:pt x="4" y="95"/>
                    <a:pt x="6" y="96"/>
                    <a:pt x="8" y="96"/>
                  </a:cubicBezTo>
                  <a:cubicBezTo>
                    <a:pt x="10" y="97"/>
                    <a:pt x="13" y="96"/>
                    <a:pt x="15" y="95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71"/>
                    <a:pt x="93" y="75"/>
                    <a:pt x="97" y="76"/>
                  </a:cubicBezTo>
                  <a:cubicBezTo>
                    <a:pt x="102" y="76"/>
                    <a:pt x="106" y="73"/>
                    <a:pt x="107" y="69"/>
                  </a:cubicBezTo>
                  <a:cubicBezTo>
                    <a:pt x="116" y="10"/>
                    <a:pt x="116" y="10"/>
                    <a:pt x="116" y="10"/>
                  </a:cubicBezTo>
                  <a:lnTo>
                    <a:pt x="57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1" name="Freeform 210"/>
            <p:cNvSpPr>
              <a:spLocks noEditPoints="1"/>
            </p:cNvSpPr>
            <p:nvPr/>
          </p:nvSpPr>
          <p:spPr bwMode="auto">
            <a:xfrm>
              <a:off x="9234680" y="5013504"/>
              <a:ext cx="239293" cy="256909"/>
            </a:xfrm>
            <a:custGeom>
              <a:avLst/>
              <a:gdLst>
                <a:gd name="T0" fmla="*/ 90 w 100"/>
                <a:gd name="T1" fmla="*/ 0 h 107"/>
                <a:gd name="T2" fmla="*/ 10 w 100"/>
                <a:gd name="T3" fmla="*/ 0 h 107"/>
                <a:gd name="T4" fmla="*/ 0 w 100"/>
                <a:gd name="T5" fmla="*/ 10 h 107"/>
                <a:gd name="T6" fmla="*/ 0 w 100"/>
                <a:gd name="T7" fmla="*/ 97 h 107"/>
                <a:gd name="T8" fmla="*/ 10 w 100"/>
                <a:gd name="T9" fmla="*/ 107 h 107"/>
                <a:gd name="T10" fmla="*/ 90 w 100"/>
                <a:gd name="T11" fmla="*/ 107 h 107"/>
                <a:gd name="T12" fmla="*/ 100 w 100"/>
                <a:gd name="T13" fmla="*/ 97 h 107"/>
                <a:gd name="T14" fmla="*/ 100 w 100"/>
                <a:gd name="T15" fmla="*/ 10 h 107"/>
                <a:gd name="T16" fmla="*/ 90 w 100"/>
                <a:gd name="T17" fmla="*/ 0 h 107"/>
                <a:gd name="T18" fmla="*/ 86 w 100"/>
                <a:gd name="T19" fmla="*/ 93 h 107"/>
                <a:gd name="T20" fmla="*/ 13 w 100"/>
                <a:gd name="T21" fmla="*/ 93 h 107"/>
                <a:gd name="T22" fmla="*/ 13 w 100"/>
                <a:gd name="T23" fmla="*/ 13 h 107"/>
                <a:gd name="T24" fmla="*/ 86 w 100"/>
                <a:gd name="T25" fmla="*/ 13 h 107"/>
                <a:gd name="T26" fmla="*/ 86 w 100"/>
                <a:gd name="T27" fmla="*/ 93 h 107"/>
                <a:gd name="T28" fmla="*/ 26 w 100"/>
                <a:gd name="T29" fmla="*/ 47 h 107"/>
                <a:gd name="T30" fmla="*/ 73 w 100"/>
                <a:gd name="T31" fmla="*/ 47 h 107"/>
                <a:gd name="T32" fmla="*/ 73 w 100"/>
                <a:gd name="T33" fmla="*/ 53 h 107"/>
                <a:gd name="T34" fmla="*/ 26 w 100"/>
                <a:gd name="T35" fmla="*/ 53 h 107"/>
                <a:gd name="T36" fmla="*/ 26 w 100"/>
                <a:gd name="T37" fmla="*/ 47 h 107"/>
                <a:gd name="T38" fmla="*/ 26 w 100"/>
                <a:gd name="T39" fmla="*/ 60 h 107"/>
                <a:gd name="T40" fmla="*/ 73 w 100"/>
                <a:gd name="T41" fmla="*/ 60 h 107"/>
                <a:gd name="T42" fmla="*/ 73 w 100"/>
                <a:gd name="T43" fmla="*/ 67 h 107"/>
                <a:gd name="T44" fmla="*/ 26 w 100"/>
                <a:gd name="T45" fmla="*/ 67 h 107"/>
                <a:gd name="T46" fmla="*/ 26 w 100"/>
                <a:gd name="T47" fmla="*/ 60 h 107"/>
                <a:gd name="T48" fmla="*/ 26 w 100"/>
                <a:gd name="T49" fmla="*/ 73 h 107"/>
                <a:gd name="T50" fmla="*/ 73 w 100"/>
                <a:gd name="T51" fmla="*/ 73 h 107"/>
                <a:gd name="T52" fmla="*/ 73 w 100"/>
                <a:gd name="T53" fmla="*/ 80 h 107"/>
                <a:gd name="T54" fmla="*/ 26 w 100"/>
                <a:gd name="T55" fmla="*/ 80 h 107"/>
                <a:gd name="T56" fmla="*/ 26 w 100"/>
                <a:gd name="T57" fmla="*/ 73 h 107"/>
                <a:gd name="T58" fmla="*/ 26 w 100"/>
                <a:gd name="T59" fmla="*/ 33 h 107"/>
                <a:gd name="T60" fmla="*/ 73 w 100"/>
                <a:gd name="T61" fmla="*/ 33 h 107"/>
                <a:gd name="T62" fmla="*/ 73 w 100"/>
                <a:gd name="T63" fmla="*/ 40 h 107"/>
                <a:gd name="T64" fmla="*/ 26 w 100"/>
                <a:gd name="T65" fmla="*/ 40 h 107"/>
                <a:gd name="T66" fmla="*/ 26 w 100"/>
                <a:gd name="T67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0" h="107">
                  <a:moveTo>
                    <a:pt x="9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7"/>
                    <a:pt x="10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5" y="107"/>
                    <a:pt x="100" y="102"/>
                    <a:pt x="100" y="9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5"/>
                    <a:pt x="95" y="0"/>
                    <a:pt x="90" y="0"/>
                  </a:cubicBezTo>
                  <a:close/>
                  <a:moveTo>
                    <a:pt x="86" y="93"/>
                  </a:moveTo>
                  <a:cubicBezTo>
                    <a:pt x="13" y="93"/>
                    <a:pt x="13" y="93"/>
                    <a:pt x="13" y="9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86" y="13"/>
                    <a:pt x="86" y="13"/>
                    <a:pt x="86" y="13"/>
                  </a:cubicBezTo>
                  <a:lnTo>
                    <a:pt x="86" y="93"/>
                  </a:lnTo>
                  <a:close/>
                  <a:moveTo>
                    <a:pt x="26" y="47"/>
                  </a:moveTo>
                  <a:cubicBezTo>
                    <a:pt x="73" y="47"/>
                    <a:pt x="73" y="47"/>
                    <a:pt x="73" y="47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26" y="53"/>
                    <a:pt x="26" y="53"/>
                    <a:pt x="26" y="53"/>
                  </a:cubicBezTo>
                  <a:lnTo>
                    <a:pt x="26" y="47"/>
                  </a:lnTo>
                  <a:close/>
                  <a:moveTo>
                    <a:pt x="26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26" y="67"/>
                    <a:pt x="26" y="67"/>
                    <a:pt x="26" y="67"/>
                  </a:cubicBezTo>
                  <a:lnTo>
                    <a:pt x="26" y="60"/>
                  </a:lnTo>
                  <a:close/>
                  <a:moveTo>
                    <a:pt x="26" y="73"/>
                  </a:moveTo>
                  <a:cubicBezTo>
                    <a:pt x="73" y="73"/>
                    <a:pt x="73" y="73"/>
                    <a:pt x="73" y="73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26" y="80"/>
                    <a:pt x="26" y="80"/>
                    <a:pt x="26" y="80"/>
                  </a:cubicBezTo>
                  <a:lnTo>
                    <a:pt x="26" y="73"/>
                  </a:lnTo>
                  <a:close/>
                  <a:moveTo>
                    <a:pt x="26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26" y="40"/>
                    <a:pt x="26" y="40"/>
                    <a:pt x="26" y="40"/>
                  </a:cubicBezTo>
                  <a:lnTo>
                    <a:pt x="26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2" name="Freeform 211"/>
            <p:cNvSpPr/>
            <p:nvPr/>
          </p:nvSpPr>
          <p:spPr bwMode="auto">
            <a:xfrm>
              <a:off x="9535630" y="5045801"/>
              <a:ext cx="274526" cy="273057"/>
            </a:xfrm>
            <a:custGeom>
              <a:avLst/>
              <a:gdLst>
                <a:gd name="T0" fmla="*/ 86 w 114"/>
                <a:gd name="T1" fmla="*/ 72 h 114"/>
                <a:gd name="T2" fmla="*/ 66 w 114"/>
                <a:gd name="T3" fmla="*/ 52 h 114"/>
                <a:gd name="T4" fmla="*/ 114 w 114"/>
                <a:gd name="T5" fmla="*/ 16 h 114"/>
                <a:gd name="T6" fmla="*/ 100 w 114"/>
                <a:gd name="T7" fmla="*/ 2 h 114"/>
                <a:gd name="T8" fmla="*/ 40 w 114"/>
                <a:gd name="T9" fmla="*/ 26 h 114"/>
                <a:gd name="T10" fmla="*/ 21 w 114"/>
                <a:gd name="T11" fmla="*/ 7 h 114"/>
                <a:gd name="T12" fmla="*/ 4 w 114"/>
                <a:gd name="T13" fmla="*/ 4 h 114"/>
                <a:gd name="T14" fmla="*/ 7 w 114"/>
                <a:gd name="T15" fmla="*/ 21 h 114"/>
                <a:gd name="T16" fmla="*/ 26 w 114"/>
                <a:gd name="T17" fmla="*/ 40 h 114"/>
                <a:gd name="T18" fmla="*/ 2 w 114"/>
                <a:gd name="T19" fmla="*/ 100 h 114"/>
                <a:gd name="T20" fmla="*/ 16 w 114"/>
                <a:gd name="T21" fmla="*/ 114 h 114"/>
                <a:gd name="T22" fmla="*/ 52 w 114"/>
                <a:gd name="T23" fmla="*/ 66 h 114"/>
                <a:gd name="T24" fmla="*/ 72 w 114"/>
                <a:gd name="T25" fmla="*/ 86 h 114"/>
                <a:gd name="T26" fmla="*/ 72 w 114"/>
                <a:gd name="T27" fmla="*/ 114 h 114"/>
                <a:gd name="T28" fmla="*/ 86 w 114"/>
                <a:gd name="T29" fmla="*/ 114 h 114"/>
                <a:gd name="T30" fmla="*/ 93 w 114"/>
                <a:gd name="T31" fmla="*/ 93 h 114"/>
                <a:gd name="T32" fmla="*/ 114 w 114"/>
                <a:gd name="T33" fmla="*/ 86 h 114"/>
                <a:gd name="T34" fmla="*/ 114 w 114"/>
                <a:gd name="T35" fmla="*/ 72 h 114"/>
                <a:gd name="T36" fmla="*/ 86 w 114"/>
                <a:gd name="T37" fmla="*/ 7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4">
                  <a:moveTo>
                    <a:pt x="86" y="72"/>
                  </a:moveTo>
                  <a:cubicBezTo>
                    <a:pt x="66" y="52"/>
                    <a:pt x="66" y="52"/>
                    <a:pt x="66" y="52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6" y="2"/>
                    <a:pt x="8" y="0"/>
                    <a:pt x="4" y="4"/>
                  </a:cubicBezTo>
                  <a:cubicBezTo>
                    <a:pt x="0" y="8"/>
                    <a:pt x="2" y="16"/>
                    <a:pt x="7" y="21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86" y="114"/>
                    <a:pt x="86" y="114"/>
                    <a:pt x="86" y="114"/>
                  </a:cubicBezTo>
                  <a:cubicBezTo>
                    <a:pt x="93" y="93"/>
                    <a:pt x="93" y="93"/>
                    <a:pt x="93" y="93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86" y="72"/>
                    <a:pt x="86" y="72"/>
                    <a:pt x="8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3" name="Freeform 212"/>
            <p:cNvSpPr/>
            <p:nvPr/>
          </p:nvSpPr>
          <p:spPr bwMode="auto">
            <a:xfrm>
              <a:off x="9553246" y="5383453"/>
              <a:ext cx="258377" cy="211399"/>
            </a:xfrm>
            <a:custGeom>
              <a:avLst/>
              <a:gdLst>
                <a:gd name="T0" fmla="*/ 108 w 108"/>
                <a:gd name="T1" fmla="*/ 11 h 88"/>
                <a:gd name="T2" fmla="*/ 96 w 108"/>
                <a:gd name="T3" fmla="*/ 14 h 88"/>
                <a:gd name="T4" fmla="*/ 105 w 108"/>
                <a:gd name="T5" fmla="*/ 2 h 88"/>
                <a:gd name="T6" fmla="*/ 91 w 108"/>
                <a:gd name="T7" fmla="*/ 7 h 88"/>
                <a:gd name="T8" fmla="*/ 75 w 108"/>
                <a:gd name="T9" fmla="*/ 0 h 88"/>
                <a:gd name="T10" fmla="*/ 53 w 108"/>
                <a:gd name="T11" fmla="*/ 22 h 88"/>
                <a:gd name="T12" fmla="*/ 54 w 108"/>
                <a:gd name="T13" fmla="*/ 27 h 88"/>
                <a:gd name="T14" fmla="*/ 8 w 108"/>
                <a:gd name="T15" fmla="*/ 4 h 88"/>
                <a:gd name="T16" fmla="*/ 5 w 108"/>
                <a:gd name="T17" fmla="*/ 15 h 88"/>
                <a:gd name="T18" fmla="*/ 15 w 108"/>
                <a:gd name="T19" fmla="*/ 34 h 88"/>
                <a:gd name="T20" fmla="*/ 5 w 108"/>
                <a:gd name="T21" fmla="*/ 31 h 88"/>
                <a:gd name="T22" fmla="*/ 5 w 108"/>
                <a:gd name="T23" fmla="*/ 31 h 88"/>
                <a:gd name="T24" fmla="*/ 23 w 108"/>
                <a:gd name="T25" fmla="*/ 53 h 88"/>
                <a:gd name="T26" fmla="*/ 17 w 108"/>
                <a:gd name="T27" fmla="*/ 54 h 88"/>
                <a:gd name="T28" fmla="*/ 13 w 108"/>
                <a:gd name="T29" fmla="*/ 53 h 88"/>
                <a:gd name="T30" fmla="*/ 33 w 108"/>
                <a:gd name="T31" fmla="*/ 69 h 88"/>
                <a:gd name="T32" fmla="*/ 6 w 108"/>
                <a:gd name="T33" fmla="*/ 78 h 88"/>
                <a:gd name="T34" fmla="*/ 0 w 108"/>
                <a:gd name="T35" fmla="*/ 78 h 88"/>
                <a:gd name="T36" fmla="*/ 34 w 108"/>
                <a:gd name="T37" fmla="*/ 88 h 88"/>
                <a:gd name="T38" fmla="*/ 97 w 108"/>
                <a:gd name="T39" fmla="*/ 25 h 88"/>
                <a:gd name="T40" fmla="*/ 97 w 108"/>
                <a:gd name="T41" fmla="*/ 22 h 88"/>
                <a:gd name="T42" fmla="*/ 108 w 108"/>
                <a:gd name="T43" fmla="*/ 1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88">
                  <a:moveTo>
                    <a:pt x="108" y="11"/>
                  </a:moveTo>
                  <a:cubicBezTo>
                    <a:pt x="104" y="12"/>
                    <a:pt x="100" y="13"/>
                    <a:pt x="96" y="14"/>
                  </a:cubicBezTo>
                  <a:cubicBezTo>
                    <a:pt x="100" y="11"/>
                    <a:pt x="104" y="7"/>
                    <a:pt x="105" y="2"/>
                  </a:cubicBezTo>
                  <a:cubicBezTo>
                    <a:pt x="101" y="4"/>
                    <a:pt x="96" y="6"/>
                    <a:pt x="91" y="7"/>
                  </a:cubicBezTo>
                  <a:cubicBezTo>
                    <a:pt x="87" y="3"/>
                    <a:pt x="81" y="0"/>
                    <a:pt x="75" y="0"/>
                  </a:cubicBezTo>
                  <a:cubicBezTo>
                    <a:pt x="63" y="0"/>
                    <a:pt x="53" y="10"/>
                    <a:pt x="53" y="22"/>
                  </a:cubicBezTo>
                  <a:cubicBezTo>
                    <a:pt x="53" y="24"/>
                    <a:pt x="53" y="26"/>
                    <a:pt x="54" y="27"/>
                  </a:cubicBezTo>
                  <a:cubicBezTo>
                    <a:pt x="35" y="26"/>
                    <a:pt x="19" y="18"/>
                    <a:pt x="8" y="4"/>
                  </a:cubicBezTo>
                  <a:cubicBezTo>
                    <a:pt x="6" y="7"/>
                    <a:pt x="5" y="11"/>
                    <a:pt x="5" y="15"/>
                  </a:cubicBezTo>
                  <a:cubicBezTo>
                    <a:pt x="5" y="23"/>
                    <a:pt x="9" y="30"/>
                    <a:pt x="15" y="34"/>
                  </a:cubicBezTo>
                  <a:cubicBezTo>
                    <a:pt x="11" y="34"/>
                    <a:pt x="8" y="33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42"/>
                    <a:pt x="12" y="51"/>
                    <a:pt x="23" y="53"/>
                  </a:cubicBezTo>
                  <a:cubicBezTo>
                    <a:pt x="21" y="53"/>
                    <a:pt x="19" y="54"/>
                    <a:pt x="17" y="54"/>
                  </a:cubicBezTo>
                  <a:cubicBezTo>
                    <a:pt x="15" y="54"/>
                    <a:pt x="14" y="54"/>
                    <a:pt x="13" y="53"/>
                  </a:cubicBezTo>
                  <a:cubicBezTo>
                    <a:pt x="15" y="62"/>
                    <a:pt x="23" y="69"/>
                    <a:pt x="33" y="69"/>
                  </a:cubicBezTo>
                  <a:cubicBezTo>
                    <a:pt x="26" y="75"/>
                    <a:pt x="16" y="78"/>
                    <a:pt x="6" y="78"/>
                  </a:cubicBezTo>
                  <a:cubicBezTo>
                    <a:pt x="4" y="78"/>
                    <a:pt x="2" y="78"/>
                    <a:pt x="0" y="78"/>
                  </a:cubicBezTo>
                  <a:cubicBezTo>
                    <a:pt x="10" y="84"/>
                    <a:pt x="22" y="88"/>
                    <a:pt x="34" y="88"/>
                  </a:cubicBezTo>
                  <a:cubicBezTo>
                    <a:pt x="75" y="88"/>
                    <a:pt x="97" y="54"/>
                    <a:pt x="97" y="25"/>
                  </a:cubicBezTo>
                  <a:cubicBezTo>
                    <a:pt x="97" y="24"/>
                    <a:pt x="97" y="23"/>
                    <a:pt x="97" y="22"/>
                  </a:cubicBezTo>
                  <a:cubicBezTo>
                    <a:pt x="102" y="19"/>
                    <a:pt x="105" y="15"/>
                    <a:pt x="10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4" name="Freeform 213"/>
            <p:cNvSpPr/>
            <p:nvPr/>
          </p:nvSpPr>
          <p:spPr bwMode="auto">
            <a:xfrm>
              <a:off x="9936409" y="5515577"/>
              <a:ext cx="182039" cy="189378"/>
            </a:xfrm>
            <a:custGeom>
              <a:avLst/>
              <a:gdLst>
                <a:gd name="T0" fmla="*/ 66 w 124"/>
                <a:gd name="T1" fmla="*/ 0 h 129"/>
                <a:gd name="T2" fmla="*/ 66 w 124"/>
                <a:gd name="T3" fmla="*/ 59 h 129"/>
                <a:gd name="T4" fmla="*/ 124 w 124"/>
                <a:gd name="T5" fmla="*/ 0 h 129"/>
                <a:gd name="T6" fmla="*/ 124 w 124"/>
                <a:gd name="T7" fmla="*/ 129 h 129"/>
                <a:gd name="T8" fmla="*/ 66 w 124"/>
                <a:gd name="T9" fmla="*/ 70 h 129"/>
                <a:gd name="T10" fmla="*/ 66 w 124"/>
                <a:gd name="T11" fmla="*/ 129 h 129"/>
                <a:gd name="T12" fmla="*/ 0 w 124"/>
                <a:gd name="T13" fmla="*/ 64 h 129"/>
                <a:gd name="T14" fmla="*/ 66 w 124"/>
                <a:gd name="T1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129">
                  <a:moveTo>
                    <a:pt x="66" y="0"/>
                  </a:moveTo>
                  <a:lnTo>
                    <a:pt x="66" y="59"/>
                  </a:lnTo>
                  <a:lnTo>
                    <a:pt x="124" y="0"/>
                  </a:lnTo>
                  <a:lnTo>
                    <a:pt x="124" y="129"/>
                  </a:lnTo>
                  <a:lnTo>
                    <a:pt x="66" y="70"/>
                  </a:lnTo>
                  <a:lnTo>
                    <a:pt x="66" y="129"/>
                  </a:lnTo>
                  <a:lnTo>
                    <a:pt x="0" y="64"/>
                  </a:lnTo>
                  <a:lnTo>
                    <a:pt x="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5" name="Freeform 214"/>
            <p:cNvSpPr>
              <a:spLocks noEditPoints="1"/>
            </p:cNvSpPr>
            <p:nvPr/>
          </p:nvSpPr>
          <p:spPr bwMode="auto">
            <a:xfrm>
              <a:off x="9607565" y="5553747"/>
              <a:ext cx="274526" cy="273057"/>
            </a:xfrm>
            <a:custGeom>
              <a:avLst/>
              <a:gdLst>
                <a:gd name="T0" fmla="*/ 0 w 114"/>
                <a:gd name="T1" fmla="*/ 83 h 114"/>
                <a:gd name="T2" fmla="*/ 10 w 114"/>
                <a:gd name="T3" fmla="*/ 93 h 114"/>
                <a:gd name="T4" fmla="*/ 30 w 114"/>
                <a:gd name="T5" fmla="*/ 73 h 114"/>
                <a:gd name="T6" fmla="*/ 41 w 114"/>
                <a:gd name="T7" fmla="*/ 84 h 114"/>
                <a:gd name="T8" fmla="*/ 21 w 114"/>
                <a:gd name="T9" fmla="*/ 104 h 114"/>
                <a:gd name="T10" fmla="*/ 31 w 114"/>
                <a:gd name="T11" fmla="*/ 114 h 114"/>
                <a:gd name="T12" fmla="*/ 51 w 114"/>
                <a:gd name="T13" fmla="*/ 94 h 114"/>
                <a:gd name="T14" fmla="*/ 64 w 114"/>
                <a:gd name="T15" fmla="*/ 107 h 114"/>
                <a:gd name="T16" fmla="*/ 74 w 114"/>
                <a:gd name="T17" fmla="*/ 97 h 114"/>
                <a:gd name="T18" fmla="*/ 17 w 114"/>
                <a:gd name="T19" fmla="*/ 40 h 114"/>
                <a:gd name="T20" fmla="*/ 7 w 114"/>
                <a:gd name="T21" fmla="*/ 50 h 114"/>
                <a:gd name="T22" fmla="*/ 20 w 114"/>
                <a:gd name="T23" fmla="*/ 63 h 114"/>
                <a:gd name="T24" fmla="*/ 0 w 114"/>
                <a:gd name="T25" fmla="*/ 83 h 114"/>
                <a:gd name="T26" fmla="*/ 84 w 114"/>
                <a:gd name="T27" fmla="*/ 30 h 114"/>
                <a:gd name="T28" fmla="*/ 26 w 114"/>
                <a:gd name="T29" fmla="*/ 39 h 114"/>
                <a:gd name="T30" fmla="*/ 75 w 114"/>
                <a:gd name="T31" fmla="*/ 88 h 114"/>
                <a:gd name="T32" fmla="*/ 84 w 114"/>
                <a:gd name="T33" fmla="*/ 30 h 114"/>
                <a:gd name="T34" fmla="*/ 93 w 114"/>
                <a:gd name="T35" fmla="*/ 35 h 114"/>
                <a:gd name="T36" fmla="*/ 79 w 114"/>
                <a:gd name="T37" fmla="*/ 21 h 114"/>
                <a:gd name="T38" fmla="*/ 100 w 114"/>
                <a:gd name="T39" fmla="*/ 0 h 114"/>
                <a:gd name="T40" fmla="*/ 114 w 114"/>
                <a:gd name="T41" fmla="*/ 14 h 114"/>
                <a:gd name="T42" fmla="*/ 93 w 114"/>
                <a:gd name="T43" fmla="*/ 35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" h="114">
                  <a:moveTo>
                    <a:pt x="0" y="83"/>
                  </a:moveTo>
                  <a:cubicBezTo>
                    <a:pt x="10" y="93"/>
                    <a:pt x="10" y="93"/>
                    <a:pt x="10" y="9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21" y="104"/>
                    <a:pt x="21" y="104"/>
                    <a:pt x="21" y="104"/>
                  </a:cubicBezTo>
                  <a:cubicBezTo>
                    <a:pt x="31" y="114"/>
                    <a:pt x="31" y="114"/>
                    <a:pt x="31" y="11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74" y="97"/>
                    <a:pt x="74" y="97"/>
                    <a:pt x="74" y="97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20" y="63"/>
                    <a:pt x="20" y="63"/>
                    <a:pt x="20" y="63"/>
                  </a:cubicBezTo>
                  <a:lnTo>
                    <a:pt x="0" y="83"/>
                  </a:lnTo>
                  <a:close/>
                  <a:moveTo>
                    <a:pt x="84" y="30"/>
                  </a:moveTo>
                  <a:cubicBezTo>
                    <a:pt x="65" y="12"/>
                    <a:pt x="41" y="26"/>
                    <a:pt x="26" y="39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88" y="73"/>
                    <a:pt x="102" y="49"/>
                    <a:pt x="84" y="30"/>
                  </a:cubicBezTo>
                  <a:close/>
                  <a:moveTo>
                    <a:pt x="93" y="35"/>
                  </a:moveTo>
                  <a:cubicBezTo>
                    <a:pt x="79" y="21"/>
                    <a:pt x="79" y="21"/>
                    <a:pt x="79" y="21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14" y="14"/>
                    <a:pt x="114" y="14"/>
                    <a:pt x="114" y="14"/>
                  </a:cubicBezTo>
                  <a:lnTo>
                    <a:pt x="93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6" name="Freeform 215"/>
            <p:cNvSpPr>
              <a:spLocks noEditPoints="1"/>
            </p:cNvSpPr>
            <p:nvPr/>
          </p:nvSpPr>
          <p:spPr bwMode="auto">
            <a:xfrm>
              <a:off x="8939601" y="5327666"/>
              <a:ext cx="274526" cy="268653"/>
            </a:xfrm>
            <a:custGeom>
              <a:avLst/>
              <a:gdLst>
                <a:gd name="T0" fmla="*/ 110 w 115"/>
                <a:gd name="T1" fmla="*/ 36 h 112"/>
                <a:gd name="T2" fmla="*/ 86 w 115"/>
                <a:gd name="T3" fmla="*/ 1 h 112"/>
                <a:gd name="T4" fmla="*/ 86 w 115"/>
                <a:gd name="T5" fmla="*/ 1 h 112"/>
                <a:gd name="T6" fmla="*/ 77 w 115"/>
                <a:gd name="T7" fmla="*/ 4 h 112"/>
                <a:gd name="T8" fmla="*/ 32 w 115"/>
                <a:gd name="T9" fmla="*/ 39 h 112"/>
                <a:gd name="T10" fmla="*/ 36 w 115"/>
                <a:gd name="T11" fmla="*/ 56 h 112"/>
                <a:gd name="T12" fmla="*/ 42 w 115"/>
                <a:gd name="T13" fmla="*/ 73 h 112"/>
                <a:gd name="T14" fmla="*/ 98 w 115"/>
                <a:gd name="T15" fmla="*/ 81 h 112"/>
                <a:gd name="T16" fmla="*/ 106 w 115"/>
                <a:gd name="T17" fmla="*/ 78 h 112"/>
                <a:gd name="T18" fmla="*/ 106 w 115"/>
                <a:gd name="T19" fmla="*/ 79 h 112"/>
                <a:gd name="T20" fmla="*/ 110 w 115"/>
                <a:gd name="T21" fmla="*/ 36 h 112"/>
                <a:gd name="T22" fmla="*/ 102 w 115"/>
                <a:gd name="T23" fmla="*/ 73 h 112"/>
                <a:gd name="T24" fmla="*/ 99 w 115"/>
                <a:gd name="T25" fmla="*/ 73 h 112"/>
                <a:gd name="T26" fmla="*/ 93 w 115"/>
                <a:gd name="T27" fmla="*/ 67 h 112"/>
                <a:gd name="T28" fmla="*/ 83 w 115"/>
                <a:gd name="T29" fmla="*/ 43 h 112"/>
                <a:gd name="T30" fmla="*/ 80 w 115"/>
                <a:gd name="T31" fmla="*/ 18 h 112"/>
                <a:gd name="T32" fmla="*/ 82 w 115"/>
                <a:gd name="T33" fmla="*/ 10 h 112"/>
                <a:gd name="T34" fmla="*/ 84 w 115"/>
                <a:gd name="T35" fmla="*/ 8 h 112"/>
                <a:gd name="T36" fmla="*/ 87 w 115"/>
                <a:gd name="T37" fmla="*/ 9 h 112"/>
                <a:gd name="T38" fmla="*/ 93 w 115"/>
                <a:gd name="T39" fmla="*/ 15 h 112"/>
                <a:gd name="T40" fmla="*/ 103 w 115"/>
                <a:gd name="T41" fmla="*/ 38 h 112"/>
                <a:gd name="T42" fmla="*/ 106 w 115"/>
                <a:gd name="T43" fmla="*/ 63 h 112"/>
                <a:gd name="T44" fmla="*/ 104 w 115"/>
                <a:gd name="T45" fmla="*/ 71 h 112"/>
                <a:gd name="T46" fmla="*/ 102 w 115"/>
                <a:gd name="T47" fmla="*/ 73 h 112"/>
                <a:gd name="T48" fmla="*/ 28 w 115"/>
                <a:gd name="T49" fmla="*/ 58 h 112"/>
                <a:gd name="T50" fmla="*/ 25 w 115"/>
                <a:gd name="T51" fmla="*/ 42 h 112"/>
                <a:gd name="T52" fmla="*/ 11 w 115"/>
                <a:gd name="T53" fmla="*/ 47 h 112"/>
                <a:gd name="T54" fmla="*/ 4 w 115"/>
                <a:gd name="T55" fmla="*/ 49 h 112"/>
                <a:gd name="T56" fmla="*/ 0 w 115"/>
                <a:gd name="T57" fmla="*/ 61 h 112"/>
                <a:gd name="T58" fmla="*/ 3 w 115"/>
                <a:gd name="T59" fmla="*/ 70 h 112"/>
                <a:gd name="T60" fmla="*/ 11 w 115"/>
                <a:gd name="T61" fmla="*/ 78 h 112"/>
                <a:gd name="T62" fmla="*/ 19 w 115"/>
                <a:gd name="T63" fmla="*/ 76 h 112"/>
                <a:gd name="T64" fmla="*/ 34 w 115"/>
                <a:gd name="T65" fmla="*/ 73 h 112"/>
                <a:gd name="T66" fmla="*/ 28 w 115"/>
                <a:gd name="T67" fmla="*/ 58 h 112"/>
                <a:gd name="T68" fmla="*/ 47 w 115"/>
                <a:gd name="T69" fmla="*/ 77 h 112"/>
                <a:gd name="T70" fmla="*/ 32 w 115"/>
                <a:gd name="T71" fmla="*/ 78 h 112"/>
                <a:gd name="T72" fmla="*/ 50 w 115"/>
                <a:gd name="T73" fmla="*/ 110 h 112"/>
                <a:gd name="T74" fmla="*/ 54 w 115"/>
                <a:gd name="T75" fmla="*/ 111 h 112"/>
                <a:gd name="T76" fmla="*/ 66 w 115"/>
                <a:gd name="T77" fmla="*/ 102 h 112"/>
                <a:gd name="T78" fmla="*/ 66 w 115"/>
                <a:gd name="T79" fmla="*/ 98 h 112"/>
                <a:gd name="T80" fmla="*/ 47 w 115"/>
                <a:gd name="T81" fmla="*/ 77 h 112"/>
                <a:gd name="T82" fmla="*/ 96 w 115"/>
                <a:gd name="T83" fmla="*/ 53 h 112"/>
                <a:gd name="T84" fmla="*/ 95 w 115"/>
                <a:gd name="T85" fmla="*/ 53 h 112"/>
                <a:gd name="T86" fmla="*/ 93 w 115"/>
                <a:gd name="T87" fmla="*/ 51 h 112"/>
                <a:gd name="T88" fmla="*/ 89 w 115"/>
                <a:gd name="T89" fmla="*/ 42 h 112"/>
                <a:gd name="T90" fmla="*/ 88 w 115"/>
                <a:gd name="T91" fmla="*/ 32 h 112"/>
                <a:gd name="T92" fmla="*/ 89 w 115"/>
                <a:gd name="T93" fmla="*/ 29 h 112"/>
                <a:gd name="T94" fmla="*/ 90 w 115"/>
                <a:gd name="T95" fmla="*/ 28 h 112"/>
                <a:gd name="T96" fmla="*/ 91 w 115"/>
                <a:gd name="T97" fmla="*/ 29 h 112"/>
                <a:gd name="T98" fmla="*/ 93 w 115"/>
                <a:gd name="T99" fmla="*/ 31 h 112"/>
                <a:gd name="T100" fmla="*/ 97 w 115"/>
                <a:gd name="T101" fmla="*/ 40 h 112"/>
                <a:gd name="T102" fmla="*/ 98 w 115"/>
                <a:gd name="T103" fmla="*/ 49 h 112"/>
                <a:gd name="T104" fmla="*/ 97 w 115"/>
                <a:gd name="T105" fmla="*/ 52 h 112"/>
                <a:gd name="T106" fmla="*/ 96 w 115"/>
                <a:gd name="T107" fmla="*/ 5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12">
                  <a:moveTo>
                    <a:pt x="110" y="36"/>
                  </a:moveTo>
                  <a:cubicBezTo>
                    <a:pt x="104" y="15"/>
                    <a:pt x="93" y="0"/>
                    <a:pt x="86" y="1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4"/>
                    <a:pt x="60" y="25"/>
                    <a:pt x="32" y="39"/>
                  </a:cubicBezTo>
                  <a:cubicBezTo>
                    <a:pt x="33" y="44"/>
                    <a:pt x="34" y="50"/>
                    <a:pt x="36" y="56"/>
                  </a:cubicBezTo>
                  <a:cubicBezTo>
                    <a:pt x="37" y="63"/>
                    <a:pt x="39" y="68"/>
                    <a:pt x="42" y="73"/>
                  </a:cubicBezTo>
                  <a:cubicBezTo>
                    <a:pt x="73" y="71"/>
                    <a:pt x="98" y="81"/>
                    <a:pt x="98" y="81"/>
                  </a:cubicBezTo>
                  <a:cubicBezTo>
                    <a:pt x="106" y="78"/>
                    <a:pt x="106" y="78"/>
                    <a:pt x="106" y="78"/>
                  </a:cubicBezTo>
                  <a:cubicBezTo>
                    <a:pt x="106" y="78"/>
                    <a:pt x="106" y="79"/>
                    <a:pt x="106" y="79"/>
                  </a:cubicBezTo>
                  <a:cubicBezTo>
                    <a:pt x="114" y="76"/>
                    <a:pt x="115" y="57"/>
                    <a:pt x="110" y="36"/>
                  </a:cubicBezTo>
                  <a:close/>
                  <a:moveTo>
                    <a:pt x="102" y="73"/>
                  </a:moveTo>
                  <a:cubicBezTo>
                    <a:pt x="101" y="74"/>
                    <a:pt x="99" y="73"/>
                    <a:pt x="99" y="73"/>
                  </a:cubicBezTo>
                  <a:cubicBezTo>
                    <a:pt x="97" y="71"/>
                    <a:pt x="95" y="69"/>
                    <a:pt x="93" y="67"/>
                  </a:cubicBezTo>
                  <a:cubicBezTo>
                    <a:pt x="89" y="61"/>
                    <a:pt x="85" y="53"/>
                    <a:pt x="83" y="43"/>
                  </a:cubicBezTo>
                  <a:cubicBezTo>
                    <a:pt x="80" y="34"/>
                    <a:pt x="79" y="25"/>
                    <a:pt x="80" y="18"/>
                  </a:cubicBezTo>
                  <a:cubicBezTo>
                    <a:pt x="80" y="15"/>
                    <a:pt x="81" y="12"/>
                    <a:pt x="82" y="10"/>
                  </a:cubicBezTo>
                  <a:cubicBezTo>
                    <a:pt x="82" y="10"/>
                    <a:pt x="83" y="8"/>
                    <a:pt x="84" y="8"/>
                  </a:cubicBezTo>
                  <a:cubicBezTo>
                    <a:pt x="85" y="8"/>
                    <a:pt x="87" y="9"/>
                    <a:pt x="87" y="9"/>
                  </a:cubicBezTo>
                  <a:cubicBezTo>
                    <a:pt x="89" y="10"/>
                    <a:pt x="91" y="12"/>
                    <a:pt x="93" y="15"/>
                  </a:cubicBezTo>
                  <a:cubicBezTo>
                    <a:pt x="97" y="20"/>
                    <a:pt x="101" y="29"/>
                    <a:pt x="103" y="38"/>
                  </a:cubicBezTo>
                  <a:cubicBezTo>
                    <a:pt x="106" y="47"/>
                    <a:pt x="107" y="56"/>
                    <a:pt x="106" y="63"/>
                  </a:cubicBezTo>
                  <a:cubicBezTo>
                    <a:pt x="105" y="67"/>
                    <a:pt x="105" y="69"/>
                    <a:pt x="104" y="71"/>
                  </a:cubicBezTo>
                  <a:cubicBezTo>
                    <a:pt x="103" y="72"/>
                    <a:pt x="103" y="73"/>
                    <a:pt x="102" y="73"/>
                  </a:cubicBezTo>
                  <a:close/>
                  <a:moveTo>
                    <a:pt x="28" y="58"/>
                  </a:moveTo>
                  <a:cubicBezTo>
                    <a:pt x="27" y="53"/>
                    <a:pt x="26" y="47"/>
                    <a:pt x="25" y="42"/>
                  </a:cubicBezTo>
                  <a:cubicBezTo>
                    <a:pt x="20" y="44"/>
                    <a:pt x="16" y="46"/>
                    <a:pt x="11" y="47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11" y="78"/>
                    <a:pt x="11" y="78"/>
                    <a:pt x="19" y="76"/>
                  </a:cubicBezTo>
                  <a:cubicBezTo>
                    <a:pt x="24" y="75"/>
                    <a:pt x="28" y="74"/>
                    <a:pt x="34" y="73"/>
                  </a:cubicBezTo>
                  <a:cubicBezTo>
                    <a:pt x="32" y="69"/>
                    <a:pt x="30" y="64"/>
                    <a:pt x="28" y="58"/>
                  </a:cubicBezTo>
                  <a:close/>
                  <a:moveTo>
                    <a:pt x="47" y="77"/>
                  </a:moveTo>
                  <a:cubicBezTo>
                    <a:pt x="32" y="78"/>
                    <a:pt x="32" y="78"/>
                    <a:pt x="32" y="78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1" y="112"/>
                    <a:pt x="53" y="112"/>
                    <a:pt x="54" y="11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67" y="101"/>
                    <a:pt x="67" y="99"/>
                    <a:pt x="66" y="98"/>
                  </a:cubicBezTo>
                  <a:lnTo>
                    <a:pt x="47" y="77"/>
                  </a:lnTo>
                  <a:close/>
                  <a:moveTo>
                    <a:pt x="96" y="53"/>
                  </a:moveTo>
                  <a:cubicBezTo>
                    <a:pt x="96" y="53"/>
                    <a:pt x="95" y="53"/>
                    <a:pt x="95" y="53"/>
                  </a:cubicBezTo>
                  <a:cubicBezTo>
                    <a:pt x="94" y="53"/>
                    <a:pt x="94" y="52"/>
                    <a:pt x="93" y="51"/>
                  </a:cubicBezTo>
                  <a:cubicBezTo>
                    <a:pt x="91" y="49"/>
                    <a:pt x="90" y="45"/>
                    <a:pt x="89" y="42"/>
                  </a:cubicBezTo>
                  <a:cubicBezTo>
                    <a:pt x="88" y="38"/>
                    <a:pt x="88" y="35"/>
                    <a:pt x="88" y="32"/>
                  </a:cubicBezTo>
                  <a:cubicBezTo>
                    <a:pt x="88" y="31"/>
                    <a:pt x="88" y="30"/>
                    <a:pt x="89" y="29"/>
                  </a:cubicBezTo>
                  <a:cubicBezTo>
                    <a:pt x="89" y="29"/>
                    <a:pt x="89" y="28"/>
                    <a:pt x="90" y="28"/>
                  </a:cubicBezTo>
                  <a:cubicBezTo>
                    <a:pt x="90" y="28"/>
                    <a:pt x="90" y="28"/>
                    <a:pt x="91" y="29"/>
                  </a:cubicBezTo>
                  <a:cubicBezTo>
                    <a:pt x="91" y="29"/>
                    <a:pt x="92" y="30"/>
                    <a:pt x="93" y="31"/>
                  </a:cubicBezTo>
                  <a:cubicBezTo>
                    <a:pt x="94" y="33"/>
                    <a:pt x="96" y="36"/>
                    <a:pt x="97" y="40"/>
                  </a:cubicBezTo>
                  <a:cubicBezTo>
                    <a:pt x="98" y="43"/>
                    <a:pt x="98" y="47"/>
                    <a:pt x="98" y="49"/>
                  </a:cubicBezTo>
                  <a:cubicBezTo>
                    <a:pt x="98" y="51"/>
                    <a:pt x="98" y="52"/>
                    <a:pt x="97" y="52"/>
                  </a:cubicBezTo>
                  <a:cubicBezTo>
                    <a:pt x="97" y="53"/>
                    <a:pt x="97" y="53"/>
                    <a:pt x="96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7" name="Freeform 216"/>
            <p:cNvSpPr>
              <a:spLocks noEditPoints="1"/>
            </p:cNvSpPr>
            <p:nvPr/>
          </p:nvSpPr>
          <p:spPr bwMode="auto">
            <a:xfrm>
              <a:off x="9265509" y="5335008"/>
              <a:ext cx="251037" cy="252505"/>
            </a:xfrm>
            <a:custGeom>
              <a:avLst/>
              <a:gdLst>
                <a:gd name="T0" fmla="*/ 100 w 105"/>
                <a:gd name="T1" fmla="*/ 29 h 105"/>
                <a:gd name="T2" fmla="*/ 71 w 105"/>
                <a:gd name="T3" fmla="*/ 26 h 105"/>
                <a:gd name="T4" fmla="*/ 88 w 105"/>
                <a:gd name="T5" fmla="*/ 9 h 105"/>
                <a:gd name="T6" fmla="*/ 82 w 105"/>
                <a:gd name="T7" fmla="*/ 3 h 105"/>
                <a:gd name="T8" fmla="*/ 59 w 105"/>
                <a:gd name="T9" fmla="*/ 26 h 105"/>
                <a:gd name="T10" fmla="*/ 52 w 105"/>
                <a:gd name="T11" fmla="*/ 26 h 105"/>
                <a:gd name="T12" fmla="*/ 52 w 105"/>
                <a:gd name="T13" fmla="*/ 26 h 105"/>
                <a:gd name="T14" fmla="*/ 26 w 105"/>
                <a:gd name="T15" fmla="*/ 0 h 105"/>
                <a:gd name="T16" fmla="*/ 19 w 105"/>
                <a:gd name="T17" fmla="*/ 6 h 105"/>
                <a:gd name="T18" fmla="*/ 39 w 105"/>
                <a:gd name="T19" fmla="*/ 26 h 105"/>
                <a:gd name="T20" fmla="*/ 4 w 105"/>
                <a:gd name="T21" fmla="*/ 29 h 105"/>
                <a:gd name="T22" fmla="*/ 0 w 105"/>
                <a:gd name="T23" fmla="*/ 65 h 105"/>
                <a:gd name="T24" fmla="*/ 4 w 105"/>
                <a:gd name="T25" fmla="*/ 101 h 105"/>
                <a:gd name="T26" fmla="*/ 52 w 105"/>
                <a:gd name="T27" fmla="*/ 105 h 105"/>
                <a:gd name="T28" fmla="*/ 100 w 105"/>
                <a:gd name="T29" fmla="*/ 101 h 105"/>
                <a:gd name="T30" fmla="*/ 105 w 105"/>
                <a:gd name="T31" fmla="*/ 65 h 105"/>
                <a:gd name="T32" fmla="*/ 100 w 105"/>
                <a:gd name="T33" fmla="*/ 29 h 105"/>
                <a:gd name="T34" fmla="*/ 88 w 105"/>
                <a:gd name="T35" fmla="*/ 89 h 105"/>
                <a:gd name="T36" fmla="*/ 52 w 105"/>
                <a:gd name="T37" fmla="*/ 92 h 105"/>
                <a:gd name="T38" fmla="*/ 16 w 105"/>
                <a:gd name="T39" fmla="*/ 89 h 105"/>
                <a:gd name="T40" fmla="*/ 13 w 105"/>
                <a:gd name="T41" fmla="*/ 65 h 105"/>
                <a:gd name="T42" fmla="*/ 16 w 105"/>
                <a:gd name="T43" fmla="*/ 41 h 105"/>
                <a:gd name="T44" fmla="*/ 52 w 105"/>
                <a:gd name="T45" fmla="*/ 39 h 105"/>
                <a:gd name="T46" fmla="*/ 88 w 105"/>
                <a:gd name="T47" fmla="*/ 41 h 105"/>
                <a:gd name="T48" fmla="*/ 92 w 105"/>
                <a:gd name="T49" fmla="*/ 65 h 105"/>
                <a:gd name="T50" fmla="*/ 88 w 105"/>
                <a:gd name="T51" fmla="*/ 8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05">
                  <a:moveTo>
                    <a:pt x="100" y="29"/>
                  </a:moveTo>
                  <a:cubicBezTo>
                    <a:pt x="91" y="28"/>
                    <a:pt x="82" y="27"/>
                    <a:pt x="71" y="26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57" y="26"/>
                    <a:pt x="54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27" y="27"/>
                    <a:pt x="15" y="28"/>
                    <a:pt x="4" y="29"/>
                  </a:cubicBezTo>
                  <a:cubicBezTo>
                    <a:pt x="1" y="40"/>
                    <a:pt x="0" y="52"/>
                    <a:pt x="0" y="65"/>
                  </a:cubicBezTo>
                  <a:cubicBezTo>
                    <a:pt x="0" y="78"/>
                    <a:pt x="1" y="90"/>
                    <a:pt x="4" y="101"/>
                  </a:cubicBezTo>
                  <a:cubicBezTo>
                    <a:pt x="19" y="104"/>
                    <a:pt x="35" y="105"/>
                    <a:pt x="52" y="105"/>
                  </a:cubicBezTo>
                  <a:cubicBezTo>
                    <a:pt x="69" y="105"/>
                    <a:pt x="86" y="104"/>
                    <a:pt x="100" y="101"/>
                  </a:cubicBezTo>
                  <a:cubicBezTo>
                    <a:pt x="103" y="90"/>
                    <a:pt x="105" y="78"/>
                    <a:pt x="105" y="65"/>
                  </a:cubicBezTo>
                  <a:cubicBezTo>
                    <a:pt x="105" y="52"/>
                    <a:pt x="103" y="40"/>
                    <a:pt x="100" y="29"/>
                  </a:cubicBezTo>
                  <a:close/>
                  <a:moveTo>
                    <a:pt x="88" y="89"/>
                  </a:moveTo>
                  <a:cubicBezTo>
                    <a:pt x="77" y="91"/>
                    <a:pt x="65" y="92"/>
                    <a:pt x="52" y="92"/>
                  </a:cubicBezTo>
                  <a:cubicBezTo>
                    <a:pt x="39" y="92"/>
                    <a:pt x="27" y="91"/>
                    <a:pt x="16" y="89"/>
                  </a:cubicBezTo>
                  <a:cubicBezTo>
                    <a:pt x="14" y="82"/>
                    <a:pt x="13" y="74"/>
                    <a:pt x="13" y="65"/>
                  </a:cubicBezTo>
                  <a:cubicBezTo>
                    <a:pt x="13" y="57"/>
                    <a:pt x="14" y="49"/>
                    <a:pt x="16" y="41"/>
                  </a:cubicBezTo>
                  <a:cubicBezTo>
                    <a:pt x="27" y="40"/>
                    <a:pt x="39" y="39"/>
                    <a:pt x="52" y="39"/>
                  </a:cubicBezTo>
                  <a:cubicBezTo>
                    <a:pt x="65" y="39"/>
                    <a:pt x="77" y="40"/>
                    <a:pt x="88" y="41"/>
                  </a:cubicBezTo>
                  <a:cubicBezTo>
                    <a:pt x="90" y="49"/>
                    <a:pt x="92" y="57"/>
                    <a:pt x="92" y="65"/>
                  </a:cubicBezTo>
                  <a:cubicBezTo>
                    <a:pt x="92" y="74"/>
                    <a:pt x="90" y="82"/>
                    <a:pt x="8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8" name="Freeform 217"/>
            <p:cNvSpPr/>
            <p:nvPr/>
          </p:nvSpPr>
          <p:spPr bwMode="auto">
            <a:xfrm>
              <a:off x="9228808" y="5637426"/>
              <a:ext cx="306823" cy="173230"/>
            </a:xfrm>
            <a:custGeom>
              <a:avLst/>
              <a:gdLst>
                <a:gd name="T0" fmla="*/ 128 w 128"/>
                <a:gd name="T1" fmla="*/ 50 h 72"/>
                <a:gd name="T2" fmla="*/ 112 w 128"/>
                <a:gd name="T3" fmla="*/ 29 h 72"/>
                <a:gd name="T4" fmla="*/ 82 w 128"/>
                <a:gd name="T5" fmla="*/ 0 h 72"/>
                <a:gd name="T6" fmla="*/ 58 w 128"/>
                <a:gd name="T7" fmla="*/ 11 h 72"/>
                <a:gd name="T8" fmla="*/ 45 w 128"/>
                <a:gd name="T9" fmla="*/ 4 h 72"/>
                <a:gd name="T10" fmla="*/ 29 w 128"/>
                <a:gd name="T11" fmla="*/ 21 h 72"/>
                <a:gd name="T12" fmla="*/ 29 w 128"/>
                <a:gd name="T13" fmla="*/ 23 h 72"/>
                <a:gd name="T14" fmla="*/ 24 w 128"/>
                <a:gd name="T15" fmla="*/ 23 h 72"/>
                <a:gd name="T16" fmla="*/ 0 w 128"/>
                <a:gd name="T17" fmla="*/ 47 h 72"/>
                <a:gd name="T18" fmla="*/ 24 w 128"/>
                <a:gd name="T19" fmla="*/ 72 h 72"/>
                <a:gd name="T20" fmla="*/ 106 w 128"/>
                <a:gd name="T21" fmla="*/ 72 h 72"/>
                <a:gd name="T22" fmla="*/ 106 w 128"/>
                <a:gd name="T23" fmla="*/ 72 h 72"/>
                <a:gd name="T24" fmla="*/ 128 w 128"/>
                <a:gd name="T25" fmla="*/ 5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72">
                  <a:moveTo>
                    <a:pt x="128" y="50"/>
                  </a:moveTo>
                  <a:cubicBezTo>
                    <a:pt x="128" y="39"/>
                    <a:pt x="121" y="31"/>
                    <a:pt x="112" y="29"/>
                  </a:cubicBezTo>
                  <a:cubicBezTo>
                    <a:pt x="111" y="12"/>
                    <a:pt x="98" y="0"/>
                    <a:pt x="82" y="0"/>
                  </a:cubicBezTo>
                  <a:cubicBezTo>
                    <a:pt x="72" y="0"/>
                    <a:pt x="64" y="4"/>
                    <a:pt x="58" y="11"/>
                  </a:cubicBezTo>
                  <a:cubicBezTo>
                    <a:pt x="55" y="7"/>
                    <a:pt x="51" y="4"/>
                    <a:pt x="45" y="4"/>
                  </a:cubicBezTo>
                  <a:cubicBezTo>
                    <a:pt x="36" y="4"/>
                    <a:pt x="29" y="12"/>
                    <a:pt x="29" y="21"/>
                  </a:cubicBezTo>
                  <a:cubicBezTo>
                    <a:pt x="29" y="22"/>
                    <a:pt x="29" y="23"/>
                    <a:pt x="29" y="23"/>
                  </a:cubicBezTo>
                  <a:cubicBezTo>
                    <a:pt x="27" y="23"/>
                    <a:pt x="26" y="23"/>
                    <a:pt x="24" y="23"/>
                  </a:cubicBezTo>
                  <a:cubicBezTo>
                    <a:pt x="11" y="23"/>
                    <a:pt x="0" y="34"/>
                    <a:pt x="0" y="47"/>
                  </a:cubicBezTo>
                  <a:cubicBezTo>
                    <a:pt x="0" y="61"/>
                    <a:pt x="11" y="72"/>
                    <a:pt x="24" y="72"/>
                  </a:cubicBezTo>
                  <a:cubicBezTo>
                    <a:pt x="106" y="72"/>
                    <a:pt x="106" y="72"/>
                    <a:pt x="106" y="72"/>
                  </a:cubicBezTo>
                  <a:cubicBezTo>
                    <a:pt x="106" y="72"/>
                    <a:pt x="106" y="72"/>
                    <a:pt x="106" y="72"/>
                  </a:cubicBezTo>
                  <a:cubicBezTo>
                    <a:pt x="118" y="71"/>
                    <a:pt x="128" y="62"/>
                    <a:pt x="128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9" name="Freeform 218"/>
            <p:cNvSpPr>
              <a:spLocks noEditPoints="1"/>
            </p:cNvSpPr>
            <p:nvPr/>
          </p:nvSpPr>
          <p:spPr bwMode="auto">
            <a:xfrm>
              <a:off x="8944006" y="5637426"/>
              <a:ext cx="211399" cy="173230"/>
            </a:xfrm>
            <a:custGeom>
              <a:avLst/>
              <a:gdLst>
                <a:gd name="T0" fmla="*/ 0 w 88"/>
                <a:gd name="T1" fmla="*/ 0 h 72"/>
                <a:gd name="T2" fmla="*/ 0 w 88"/>
                <a:gd name="T3" fmla="*/ 72 h 72"/>
                <a:gd name="T4" fmla="*/ 88 w 88"/>
                <a:gd name="T5" fmla="*/ 72 h 72"/>
                <a:gd name="T6" fmla="*/ 88 w 88"/>
                <a:gd name="T7" fmla="*/ 0 h 72"/>
                <a:gd name="T8" fmla="*/ 0 w 88"/>
                <a:gd name="T9" fmla="*/ 0 h 72"/>
                <a:gd name="T10" fmla="*/ 83 w 88"/>
                <a:gd name="T11" fmla="*/ 66 h 72"/>
                <a:gd name="T12" fmla="*/ 5 w 88"/>
                <a:gd name="T13" fmla="*/ 66 h 72"/>
                <a:gd name="T14" fmla="*/ 5 w 88"/>
                <a:gd name="T15" fmla="*/ 5 h 72"/>
                <a:gd name="T16" fmla="*/ 83 w 88"/>
                <a:gd name="T17" fmla="*/ 5 h 72"/>
                <a:gd name="T18" fmla="*/ 83 w 88"/>
                <a:gd name="T19" fmla="*/ 66 h 72"/>
                <a:gd name="T20" fmla="*/ 61 w 88"/>
                <a:gd name="T21" fmla="*/ 19 h 72"/>
                <a:gd name="T22" fmla="*/ 69 w 88"/>
                <a:gd name="T23" fmla="*/ 27 h 72"/>
                <a:gd name="T24" fmla="*/ 77 w 88"/>
                <a:gd name="T25" fmla="*/ 19 h 72"/>
                <a:gd name="T26" fmla="*/ 69 w 88"/>
                <a:gd name="T27" fmla="*/ 11 h 72"/>
                <a:gd name="T28" fmla="*/ 61 w 88"/>
                <a:gd name="T29" fmla="*/ 19 h 72"/>
                <a:gd name="T30" fmla="*/ 77 w 88"/>
                <a:gd name="T31" fmla="*/ 60 h 72"/>
                <a:gd name="T32" fmla="*/ 11 w 88"/>
                <a:gd name="T33" fmla="*/ 60 h 72"/>
                <a:gd name="T34" fmla="*/ 27 w 88"/>
                <a:gd name="T35" fmla="*/ 16 h 72"/>
                <a:gd name="T36" fmla="*/ 50 w 88"/>
                <a:gd name="T37" fmla="*/ 44 h 72"/>
                <a:gd name="T38" fmla="*/ 61 w 88"/>
                <a:gd name="T39" fmla="*/ 36 h 72"/>
                <a:gd name="T40" fmla="*/ 77 w 88"/>
                <a:gd name="T41" fmla="*/ 6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72">
                  <a:moveTo>
                    <a:pt x="0" y="0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88" y="72"/>
                    <a:pt x="88" y="72"/>
                    <a:pt x="88" y="72"/>
                  </a:cubicBezTo>
                  <a:cubicBezTo>
                    <a:pt x="88" y="0"/>
                    <a:pt x="88" y="0"/>
                    <a:pt x="88" y="0"/>
                  </a:cubicBezTo>
                  <a:lnTo>
                    <a:pt x="0" y="0"/>
                  </a:lnTo>
                  <a:close/>
                  <a:moveTo>
                    <a:pt x="83" y="66"/>
                  </a:moveTo>
                  <a:cubicBezTo>
                    <a:pt x="5" y="66"/>
                    <a:pt x="5" y="66"/>
                    <a:pt x="5" y="6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83" y="5"/>
                    <a:pt x="83" y="5"/>
                    <a:pt x="83" y="5"/>
                  </a:cubicBezTo>
                  <a:lnTo>
                    <a:pt x="83" y="66"/>
                  </a:lnTo>
                  <a:close/>
                  <a:moveTo>
                    <a:pt x="61" y="19"/>
                  </a:moveTo>
                  <a:cubicBezTo>
                    <a:pt x="61" y="24"/>
                    <a:pt x="64" y="27"/>
                    <a:pt x="69" y="27"/>
                  </a:cubicBezTo>
                  <a:cubicBezTo>
                    <a:pt x="74" y="27"/>
                    <a:pt x="77" y="24"/>
                    <a:pt x="77" y="19"/>
                  </a:cubicBezTo>
                  <a:cubicBezTo>
                    <a:pt x="77" y="14"/>
                    <a:pt x="74" y="11"/>
                    <a:pt x="69" y="11"/>
                  </a:cubicBezTo>
                  <a:cubicBezTo>
                    <a:pt x="64" y="11"/>
                    <a:pt x="61" y="14"/>
                    <a:pt x="61" y="19"/>
                  </a:cubicBezTo>
                  <a:close/>
                  <a:moveTo>
                    <a:pt x="77" y="60"/>
                  </a:moveTo>
                  <a:cubicBezTo>
                    <a:pt x="11" y="60"/>
                    <a:pt x="11" y="60"/>
                    <a:pt x="11" y="6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61" y="36"/>
                    <a:pt x="61" y="36"/>
                    <a:pt x="61" y="36"/>
                  </a:cubicBezTo>
                  <a:lnTo>
                    <a:pt x="7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0" name="Freeform 219"/>
            <p:cNvSpPr>
              <a:spLocks noEditPoints="1"/>
            </p:cNvSpPr>
            <p:nvPr/>
          </p:nvSpPr>
          <p:spPr bwMode="auto">
            <a:xfrm>
              <a:off x="8637183" y="5596320"/>
              <a:ext cx="204059" cy="206995"/>
            </a:xfrm>
            <a:custGeom>
              <a:avLst/>
              <a:gdLst>
                <a:gd name="T0" fmla="*/ 57 w 85"/>
                <a:gd name="T1" fmla="*/ 59 h 86"/>
                <a:gd name="T2" fmla="*/ 82 w 85"/>
                <a:gd name="T3" fmla="*/ 47 h 86"/>
                <a:gd name="T4" fmla="*/ 82 w 85"/>
                <a:gd name="T5" fmla="*/ 59 h 86"/>
                <a:gd name="T6" fmla="*/ 66 w 85"/>
                <a:gd name="T7" fmla="*/ 67 h 86"/>
                <a:gd name="T8" fmla="*/ 59 w 85"/>
                <a:gd name="T9" fmla="*/ 84 h 86"/>
                <a:gd name="T10" fmla="*/ 47 w 85"/>
                <a:gd name="T11" fmla="*/ 84 h 86"/>
                <a:gd name="T12" fmla="*/ 57 w 85"/>
                <a:gd name="T13" fmla="*/ 59 h 86"/>
                <a:gd name="T14" fmla="*/ 24 w 85"/>
                <a:gd name="T15" fmla="*/ 85 h 86"/>
                <a:gd name="T16" fmla="*/ 39 w 85"/>
                <a:gd name="T17" fmla="*/ 42 h 86"/>
                <a:gd name="T18" fmla="*/ 81 w 85"/>
                <a:gd name="T19" fmla="*/ 23 h 86"/>
                <a:gd name="T20" fmla="*/ 81 w 85"/>
                <a:gd name="T21" fmla="*/ 35 h 86"/>
                <a:gd name="T22" fmla="*/ 81 w 85"/>
                <a:gd name="T23" fmla="*/ 35 h 86"/>
                <a:gd name="T24" fmla="*/ 48 w 85"/>
                <a:gd name="T25" fmla="*/ 51 h 86"/>
                <a:gd name="T26" fmla="*/ 36 w 85"/>
                <a:gd name="T27" fmla="*/ 85 h 86"/>
                <a:gd name="T28" fmla="*/ 24 w 85"/>
                <a:gd name="T29" fmla="*/ 85 h 86"/>
                <a:gd name="T30" fmla="*/ 49 w 85"/>
                <a:gd name="T31" fmla="*/ 7 h 86"/>
                <a:gd name="T32" fmla="*/ 80 w 85"/>
                <a:gd name="T33" fmla="*/ 0 h 86"/>
                <a:gd name="T34" fmla="*/ 80 w 85"/>
                <a:gd name="T35" fmla="*/ 0 h 86"/>
                <a:gd name="T36" fmla="*/ 80 w 85"/>
                <a:gd name="T37" fmla="*/ 12 h 86"/>
                <a:gd name="T38" fmla="*/ 31 w 85"/>
                <a:gd name="T39" fmla="*/ 34 h 86"/>
                <a:gd name="T40" fmla="*/ 12 w 85"/>
                <a:gd name="T41" fmla="*/ 86 h 86"/>
                <a:gd name="T42" fmla="*/ 0 w 85"/>
                <a:gd name="T43" fmla="*/ 86 h 86"/>
                <a:gd name="T44" fmla="*/ 5 w 85"/>
                <a:gd name="T45" fmla="*/ 55 h 86"/>
                <a:gd name="T46" fmla="*/ 22 w 85"/>
                <a:gd name="T47" fmla="*/ 26 h 86"/>
                <a:gd name="T48" fmla="*/ 49 w 85"/>
                <a:gd name="T49" fmla="*/ 7 h 86"/>
                <a:gd name="T50" fmla="*/ 75 w 85"/>
                <a:gd name="T51" fmla="*/ 83 h 86"/>
                <a:gd name="T52" fmla="*/ 83 w 85"/>
                <a:gd name="T53" fmla="*/ 83 h 86"/>
                <a:gd name="T54" fmla="*/ 83 w 85"/>
                <a:gd name="T55" fmla="*/ 74 h 86"/>
                <a:gd name="T56" fmla="*/ 74 w 85"/>
                <a:gd name="T57" fmla="*/ 75 h 86"/>
                <a:gd name="T58" fmla="*/ 75 w 85"/>
                <a:gd name="T59" fmla="*/ 8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5" h="86">
                  <a:moveTo>
                    <a:pt x="57" y="59"/>
                  </a:moveTo>
                  <a:cubicBezTo>
                    <a:pt x="64" y="51"/>
                    <a:pt x="73" y="48"/>
                    <a:pt x="82" y="47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76" y="59"/>
                    <a:pt x="70" y="62"/>
                    <a:pt x="66" y="67"/>
                  </a:cubicBezTo>
                  <a:cubicBezTo>
                    <a:pt x="61" y="71"/>
                    <a:pt x="59" y="78"/>
                    <a:pt x="59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7" y="75"/>
                    <a:pt x="50" y="66"/>
                    <a:pt x="57" y="59"/>
                  </a:cubicBezTo>
                  <a:close/>
                  <a:moveTo>
                    <a:pt x="24" y="85"/>
                  </a:moveTo>
                  <a:cubicBezTo>
                    <a:pt x="23" y="69"/>
                    <a:pt x="29" y="54"/>
                    <a:pt x="39" y="42"/>
                  </a:cubicBezTo>
                  <a:cubicBezTo>
                    <a:pt x="50" y="31"/>
                    <a:pt x="65" y="24"/>
                    <a:pt x="81" y="23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69" y="36"/>
                    <a:pt x="57" y="41"/>
                    <a:pt x="48" y="51"/>
                  </a:cubicBezTo>
                  <a:cubicBezTo>
                    <a:pt x="40" y="60"/>
                    <a:pt x="35" y="72"/>
                    <a:pt x="36" y="85"/>
                  </a:cubicBezTo>
                  <a:lnTo>
                    <a:pt x="24" y="85"/>
                  </a:lnTo>
                  <a:close/>
                  <a:moveTo>
                    <a:pt x="49" y="7"/>
                  </a:moveTo>
                  <a:cubicBezTo>
                    <a:pt x="59" y="3"/>
                    <a:pt x="69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61" y="12"/>
                    <a:pt x="44" y="20"/>
                    <a:pt x="31" y="34"/>
                  </a:cubicBezTo>
                  <a:cubicBezTo>
                    <a:pt x="18" y="48"/>
                    <a:pt x="11" y="67"/>
                    <a:pt x="12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75"/>
                    <a:pt x="1" y="65"/>
                    <a:pt x="5" y="55"/>
                  </a:cubicBezTo>
                  <a:cubicBezTo>
                    <a:pt x="9" y="44"/>
                    <a:pt x="14" y="35"/>
                    <a:pt x="22" y="26"/>
                  </a:cubicBezTo>
                  <a:cubicBezTo>
                    <a:pt x="30" y="18"/>
                    <a:pt x="39" y="12"/>
                    <a:pt x="49" y="7"/>
                  </a:cubicBezTo>
                  <a:close/>
                  <a:moveTo>
                    <a:pt x="75" y="83"/>
                  </a:moveTo>
                  <a:cubicBezTo>
                    <a:pt x="77" y="85"/>
                    <a:pt x="81" y="85"/>
                    <a:pt x="83" y="83"/>
                  </a:cubicBezTo>
                  <a:cubicBezTo>
                    <a:pt x="85" y="80"/>
                    <a:pt x="85" y="77"/>
                    <a:pt x="83" y="74"/>
                  </a:cubicBezTo>
                  <a:cubicBezTo>
                    <a:pt x="80" y="72"/>
                    <a:pt x="77" y="72"/>
                    <a:pt x="74" y="75"/>
                  </a:cubicBezTo>
                  <a:cubicBezTo>
                    <a:pt x="72" y="77"/>
                    <a:pt x="72" y="81"/>
                    <a:pt x="7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1" name="Freeform 227"/>
            <p:cNvSpPr>
              <a:spLocks noEditPoints="1"/>
            </p:cNvSpPr>
            <p:nvPr/>
          </p:nvSpPr>
          <p:spPr bwMode="auto">
            <a:xfrm>
              <a:off x="8036359" y="3018418"/>
              <a:ext cx="173230" cy="170294"/>
            </a:xfrm>
            <a:custGeom>
              <a:avLst/>
              <a:gdLst>
                <a:gd name="T0" fmla="*/ 14 w 72"/>
                <a:gd name="T1" fmla="*/ 35 h 71"/>
                <a:gd name="T2" fmla="*/ 14 w 72"/>
                <a:gd name="T3" fmla="*/ 33 h 71"/>
                <a:gd name="T4" fmla="*/ 1 w 72"/>
                <a:gd name="T5" fmla="*/ 29 h 71"/>
                <a:gd name="T6" fmla="*/ 0 w 72"/>
                <a:gd name="T7" fmla="*/ 35 h 71"/>
                <a:gd name="T8" fmla="*/ 11 w 72"/>
                <a:gd name="T9" fmla="*/ 62 h 71"/>
                <a:gd name="T10" fmla="*/ 19 w 72"/>
                <a:gd name="T11" fmla="*/ 51 h 71"/>
                <a:gd name="T12" fmla="*/ 14 w 72"/>
                <a:gd name="T13" fmla="*/ 35 h 71"/>
                <a:gd name="T14" fmla="*/ 58 w 72"/>
                <a:gd name="T15" fmla="*/ 35 h 71"/>
                <a:gd name="T16" fmla="*/ 53 w 72"/>
                <a:gd name="T17" fmla="*/ 51 h 71"/>
                <a:gd name="T18" fmla="*/ 61 w 72"/>
                <a:gd name="T19" fmla="*/ 62 h 71"/>
                <a:gd name="T20" fmla="*/ 72 w 72"/>
                <a:gd name="T21" fmla="*/ 35 h 71"/>
                <a:gd name="T22" fmla="*/ 71 w 72"/>
                <a:gd name="T23" fmla="*/ 29 h 71"/>
                <a:gd name="T24" fmla="*/ 58 w 72"/>
                <a:gd name="T25" fmla="*/ 33 h 71"/>
                <a:gd name="T26" fmla="*/ 58 w 72"/>
                <a:gd name="T27" fmla="*/ 35 h 71"/>
                <a:gd name="T28" fmla="*/ 40 w 72"/>
                <a:gd name="T29" fmla="*/ 13 h 71"/>
                <a:gd name="T30" fmla="*/ 56 w 72"/>
                <a:gd name="T31" fmla="*/ 24 h 71"/>
                <a:gd name="T32" fmla="*/ 68 w 72"/>
                <a:gd name="T33" fmla="*/ 20 h 71"/>
                <a:gd name="T34" fmla="*/ 40 w 72"/>
                <a:gd name="T35" fmla="*/ 0 h 71"/>
                <a:gd name="T36" fmla="*/ 40 w 72"/>
                <a:gd name="T37" fmla="*/ 13 h 71"/>
                <a:gd name="T38" fmla="*/ 16 w 72"/>
                <a:gd name="T39" fmla="*/ 24 h 71"/>
                <a:gd name="T40" fmla="*/ 31 w 72"/>
                <a:gd name="T41" fmla="*/ 13 h 71"/>
                <a:gd name="T42" fmla="*/ 31 w 72"/>
                <a:gd name="T43" fmla="*/ 0 h 71"/>
                <a:gd name="T44" fmla="*/ 3 w 72"/>
                <a:gd name="T45" fmla="*/ 20 h 71"/>
                <a:gd name="T46" fmla="*/ 16 w 72"/>
                <a:gd name="T47" fmla="*/ 24 h 71"/>
                <a:gd name="T48" fmla="*/ 45 w 72"/>
                <a:gd name="T49" fmla="*/ 56 h 71"/>
                <a:gd name="T50" fmla="*/ 36 w 72"/>
                <a:gd name="T51" fmla="*/ 58 h 71"/>
                <a:gd name="T52" fmla="*/ 27 w 72"/>
                <a:gd name="T53" fmla="*/ 56 h 71"/>
                <a:gd name="T54" fmla="*/ 19 w 72"/>
                <a:gd name="T55" fmla="*/ 67 h 71"/>
                <a:gd name="T56" fmla="*/ 36 w 72"/>
                <a:gd name="T57" fmla="*/ 71 h 71"/>
                <a:gd name="T58" fmla="*/ 53 w 72"/>
                <a:gd name="T59" fmla="*/ 67 h 71"/>
                <a:gd name="T60" fmla="*/ 45 w 72"/>
                <a:gd name="T61" fmla="*/ 5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71">
                  <a:moveTo>
                    <a:pt x="14" y="35"/>
                  </a:moveTo>
                  <a:cubicBezTo>
                    <a:pt x="14" y="35"/>
                    <a:pt x="14" y="34"/>
                    <a:pt x="14" y="33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0" y="33"/>
                    <a:pt x="0" y="35"/>
                  </a:cubicBezTo>
                  <a:cubicBezTo>
                    <a:pt x="0" y="46"/>
                    <a:pt x="4" y="55"/>
                    <a:pt x="11" y="62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6" y="47"/>
                    <a:pt x="14" y="41"/>
                    <a:pt x="14" y="35"/>
                  </a:cubicBezTo>
                  <a:close/>
                  <a:moveTo>
                    <a:pt x="58" y="35"/>
                  </a:moveTo>
                  <a:cubicBezTo>
                    <a:pt x="58" y="41"/>
                    <a:pt x="56" y="47"/>
                    <a:pt x="53" y="51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68" y="55"/>
                    <a:pt x="72" y="46"/>
                    <a:pt x="72" y="35"/>
                  </a:cubicBezTo>
                  <a:cubicBezTo>
                    <a:pt x="72" y="33"/>
                    <a:pt x="72" y="31"/>
                    <a:pt x="71" y="29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4"/>
                    <a:pt x="58" y="35"/>
                    <a:pt x="58" y="35"/>
                  </a:cubicBezTo>
                  <a:close/>
                  <a:moveTo>
                    <a:pt x="40" y="13"/>
                  </a:moveTo>
                  <a:cubicBezTo>
                    <a:pt x="47" y="15"/>
                    <a:pt x="52" y="19"/>
                    <a:pt x="56" y="24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3" y="9"/>
                    <a:pt x="53" y="1"/>
                    <a:pt x="40" y="0"/>
                  </a:cubicBezTo>
                  <a:lnTo>
                    <a:pt x="40" y="13"/>
                  </a:lnTo>
                  <a:close/>
                  <a:moveTo>
                    <a:pt x="16" y="24"/>
                  </a:moveTo>
                  <a:cubicBezTo>
                    <a:pt x="20" y="19"/>
                    <a:pt x="25" y="15"/>
                    <a:pt x="31" y="1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9" y="1"/>
                    <a:pt x="9" y="9"/>
                    <a:pt x="3" y="20"/>
                  </a:cubicBezTo>
                  <a:lnTo>
                    <a:pt x="16" y="24"/>
                  </a:lnTo>
                  <a:close/>
                  <a:moveTo>
                    <a:pt x="45" y="56"/>
                  </a:moveTo>
                  <a:cubicBezTo>
                    <a:pt x="42" y="57"/>
                    <a:pt x="39" y="58"/>
                    <a:pt x="36" y="58"/>
                  </a:cubicBezTo>
                  <a:cubicBezTo>
                    <a:pt x="33" y="58"/>
                    <a:pt x="30" y="57"/>
                    <a:pt x="27" y="56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4" y="70"/>
                    <a:pt x="30" y="71"/>
                    <a:pt x="36" y="71"/>
                  </a:cubicBezTo>
                  <a:cubicBezTo>
                    <a:pt x="42" y="71"/>
                    <a:pt x="48" y="70"/>
                    <a:pt x="53" y="67"/>
                  </a:cubicBezTo>
                  <a:lnTo>
                    <a:pt x="45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2" name="Freeform 229"/>
            <p:cNvSpPr>
              <a:spLocks noEditPoints="1"/>
            </p:cNvSpPr>
            <p:nvPr/>
          </p:nvSpPr>
          <p:spPr bwMode="auto">
            <a:xfrm>
              <a:off x="8506527" y="1289058"/>
              <a:ext cx="142401" cy="140933"/>
            </a:xfrm>
            <a:custGeom>
              <a:avLst/>
              <a:gdLst>
                <a:gd name="T0" fmla="*/ 30 w 59"/>
                <a:gd name="T1" fmla="*/ 0 h 59"/>
                <a:gd name="T2" fmla="*/ 0 w 59"/>
                <a:gd name="T3" fmla="*/ 29 h 59"/>
                <a:gd name="T4" fmla="*/ 30 w 59"/>
                <a:gd name="T5" fmla="*/ 59 h 59"/>
                <a:gd name="T6" fmla="*/ 59 w 59"/>
                <a:gd name="T7" fmla="*/ 29 h 59"/>
                <a:gd name="T8" fmla="*/ 30 w 59"/>
                <a:gd name="T9" fmla="*/ 0 h 59"/>
                <a:gd name="T10" fmla="*/ 47 w 59"/>
                <a:gd name="T11" fmla="*/ 25 h 59"/>
                <a:gd name="T12" fmla="*/ 31 w 59"/>
                <a:gd name="T13" fmla="*/ 47 h 59"/>
                <a:gd name="T14" fmla="*/ 24 w 59"/>
                <a:gd name="T15" fmla="*/ 44 h 59"/>
                <a:gd name="T16" fmla="*/ 18 w 59"/>
                <a:gd name="T17" fmla="*/ 27 h 59"/>
                <a:gd name="T18" fmla="*/ 14 w 59"/>
                <a:gd name="T19" fmla="*/ 28 h 59"/>
                <a:gd name="T20" fmla="*/ 12 w 59"/>
                <a:gd name="T21" fmla="*/ 26 h 59"/>
                <a:gd name="T22" fmla="*/ 23 w 59"/>
                <a:gd name="T23" fmla="*/ 18 h 59"/>
                <a:gd name="T24" fmla="*/ 29 w 59"/>
                <a:gd name="T25" fmla="*/ 30 h 59"/>
                <a:gd name="T26" fmla="*/ 32 w 59"/>
                <a:gd name="T27" fmla="*/ 37 h 59"/>
                <a:gd name="T28" fmla="*/ 36 w 59"/>
                <a:gd name="T29" fmla="*/ 31 h 59"/>
                <a:gd name="T30" fmla="*/ 32 w 59"/>
                <a:gd name="T31" fmla="*/ 26 h 59"/>
                <a:gd name="T32" fmla="*/ 47 w 59"/>
                <a:gd name="T33" fmla="*/ 2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59">
                  <a:moveTo>
                    <a:pt x="30" y="0"/>
                  </a:moveTo>
                  <a:cubicBezTo>
                    <a:pt x="14" y="0"/>
                    <a:pt x="0" y="13"/>
                    <a:pt x="0" y="29"/>
                  </a:cubicBezTo>
                  <a:cubicBezTo>
                    <a:pt x="0" y="45"/>
                    <a:pt x="14" y="59"/>
                    <a:pt x="30" y="59"/>
                  </a:cubicBezTo>
                  <a:cubicBezTo>
                    <a:pt x="46" y="59"/>
                    <a:pt x="59" y="45"/>
                    <a:pt x="59" y="29"/>
                  </a:cubicBezTo>
                  <a:cubicBezTo>
                    <a:pt x="59" y="13"/>
                    <a:pt x="46" y="0"/>
                    <a:pt x="30" y="0"/>
                  </a:cubicBezTo>
                  <a:close/>
                  <a:moveTo>
                    <a:pt x="47" y="25"/>
                  </a:moveTo>
                  <a:cubicBezTo>
                    <a:pt x="45" y="36"/>
                    <a:pt x="34" y="45"/>
                    <a:pt x="31" y="47"/>
                  </a:cubicBezTo>
                  <a:cubicBezTo>
                    <a:pt x="28" y="49"/>
                    <a:pt x="25" y="46"/>
                    <a:pt x="24" y="44"/>
                  </a:cubicBezTo>
                  <a:cubicBezTo>
                    <a:pt x="22" y="42"/>
                    <a:pt x="19" y="28"/>
                    <a:pt x="18" y="27"/>
                  </a:cubicBezTo>
                  <a:cubicBezTo>
                    <a:pt x="17" y="25"/>
                    <a:pt x="14" y="28"/>
                    <a:pt x="14" y="28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8" y="19"/>
                    <a:pt x="23" y="18"/>
                  </a:cubicBezTo>
                  <a:cubicBezTo>
                    <a:pt x="28" y="17"/>
                    <a:pt x="28" y="25"/>
                    <a:pt x="29" y="30"/>
                  </a:cubicBezTo>
                  <a:cubicBezTo>
                    <a:pt x="30" y="34"/>
                    <a:pt x="31" y="37"/>
                    <a:pt x="32" y="37"/>
                  </a:cubicBezTo>
                  <a:cubicBezTo>
                    <a:pt x="33" y="37"/>
                    <a:pt x="34" y="34"/>
                    <a:pt x="36" y="31"/>
                  </a:cubicBezTo>
                  <a:cubicBezTo>
                    <a:pt x="39" y="27"/>
                    <a:pt x="36" y="23"/>
                    <a:pt x="32" y="26"/>
                  </a:cubicBezTo>
                  <a:cubicBezTo>
                    <a:pt x="34" y="16"/>
                    <a:pt x="49" y="14"/>
                    <a:pt x="4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defRPr/>
              </a:pPr>
              <a:endParaRPr lang="id-ID" sz="1350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例题讲解</a:t>
            </a:r>
          </a:p>
        </p:txBody>
      </p:sp>
      <p:sp>
        <p:nvSpPr>
          <p:cNvPr id="217" name="Rectangle 6"/>
          <p:cNvSpPr>
            <a:spLocks noChangeArrowheads="1"/>
          </p:cNvSpPr>
          <p:nvPr/>
        </p:nvSpPr>
        <p:spPr bwMode="auto">
          <a:xfrm>
            <a:off x="1116013" y="1268413"/>
            <a:ext cx="2151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800" b="1">
                <a:solidFill>
                  <a:srgbClr val="333399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333399"/>
                </a:solidFill>
                <a:latin typeface="宋体" panose="02010600030101010101" pitchFamily="2" charset="-122"/>
              </a:rPr>
              <a:t>1  </a:t>
            </a:r>
            <a:r>
              <a:rPr lang="zh-CN" altLang="en-US" sz="2800" b="1">
                <a:solidFill>
                  <a:srgbClr val="333399"/>
                </a:solidFill>
                <a:latin typeface="宋体" panose="02010600030101010101" pitchFamily="2" charset="-122"/>
              </a:rPr>
              <a:t>计算：</a:t>
            </a:r>
          </a:p>
        </p:txBody>
      </p:sp>
      <p:grpSp>
        <p:nvGrpSpPr>
          <p:cNvPr id="218" name="Group 96"/>
          <p:cNvGrpSpPr/>
          <p:nvPr/>
        </p:nvGrpSpPr>
        <p:grpSpPr>
          <a:xfrm>
            <a:off x="1258888" y="1989138"/>
            <a:ext cx="2732087" cy="593725"/>
            <a:chOff x="975" y="1253"/>
            <a:chExt cx="1721" cy="374"/>
          </a:xfrm>
        </p:grpSpPr>
        <p:sp>
          <p:nvSpPr>
            <p:cNvPr id="219" name="Rectangle 8"/>
            <p:cNvSpPr>
              <a:spLocks noChangeArrowheads="1"/>
            </p:cNvSpPr>
            <p:nvPr/>
          </p:nvSpPr>
          <p:spPr bwMode="auto">
            <a:xfrm>
              <a:off x="975" y="1298"/>
              <a:ext cx="6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（</a:t>
              </a: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）</a:t>
              </a:r>
            </a:p>
          </p:txBody>
        </p:sp>
        <p:graphicFrame>
          <p:nvGraphicFramePr>
            <p:cNvPr id="220" name="Object 7"/>
            <p:cNvGraphicFramePr>
              <a:graphicFrameLocks noChangeAspect="1"/>
            </p:cNvGraphicFramePr>
            <p:nvPr/>
          </p:nvGraphicFramePr>
          <p:xfrm>
            <a:off x="1519" y="1253"/>
            <a:ext cx="907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公式" r:id="rId3" imgW="440690" imgH="245110" progId="Equation.3">
                    <p:embed/>
                  </p:oleObj>
                </mc:Choice>
                <mc:Fallback>
                  <p:oleObj name="公式" r:id="rId3" imgW="440690" imgH="24511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519" y="1253"/>
                          <a:ext cx="907" cy="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1" name="Rectangle 9"/>
            <p:cNvSpPr>
              <a:spLocks noChangeArrowheads="1"/>
            </p:cNvSpPr>
            <p:nvPr/>
          </p:nvSpPr>
          <p:spPr bwMode="auto">
            <a:xfrm>
              <a:off x="2336" y="1298"/>
              <a:ext cx="3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；</a:t>
              </a:r>
              <a:r>
                <a:rPr kumimoji="0" lang="zh-CN" alt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22" name="Group 100"/>
          <p:cNvGrpSpPr/>
          <p:nvPr/>
        </p:nvGrpSpPr>
        <p:grpSpPr>
          <a:xfrm>
            <a:off x="1258888" y="2852738"/>
            <a:ext cx="3625850" cy="628650"/>
            <a:chOff x="793" y="1797"/>
            <a:chExt cx="2284" cy="396"/>
          </a:xfrm>
        </p:grpSpPr>
        <p:sp>
          <p:nvSpPr>
            <p:cNvPr id="223" name="Rectangle 11"/>
            <p:cNvSpPr>
              <a:spLocks noChangeArrowheads="1"/>
            </p:cNvSpPr>
            <p:nvPr/>
          </p:nvSpPr>
          <p:spPr bwMode="auto">
            <a:xfrm>
              <a:off x="793" y="1842"/>
              <a:ext cx="6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</a:p>
          </p:txBody>
        </p:sp>
        <p:graphicFrame>
          <p:nvGraphicFramePr>
            <p:cNvPr id="224" name="Object 10"/>
            <p:cNvGraphicFramePr>
              <a:graphicFrameLocks noChangeAspect="1"/>
            </p:cNvGraphicFramePr>
            <p:nvPr/>
          </p:nvGraphicFramePr>
          <p:xfrm>
            <a:off x="1385" y="1797"/>
            <a:ext cx="1344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4" name="公式" r:id="rId5" imgW="662305" imgH="391160" progId="Equation.3">
                    <p:embed/>
                  </p:oleObj>
                </mc:Choice>
                <mc:Fallback>
                  <p:oleObj name="公式" r:id="rId5" imgW="662305" imgH="39116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385" y="1797"/>
                          <a:ext cx="1344" cy="3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" name="Rectangle 12"/>
            <p:cNvSpPr>
              <a:spLocks noChangeArrowheads="1"/>
            </p:cNvSpPr>
            <p:nvPr/>
          </p:nvSpPr>
          <p:spPr bwMode="auto">
            <a:xfrm>
              <a:off x="2701" y="1842"/>
              <a:ext cx="3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；</a:t>
              </a:r>
              <a:r>
                <a:rPr kumimoji="0" lang="zh-CN" alt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226" name="Group 104"/>
          <p:cNvGrpSpPr/>
          <p:nvPr/>
        </p:nvGrpSpPr>
        <p:grpSpPr>
          <a:xfrm>
            <a:off x="1258888" y="3724275"/>
            <a:ext cx="3960812" cy="763588"/>
            <a:chOff x="793" y="2314"/>
            <a:chExt cx="2495" cy="481"/>
          </a:xfrm>
        </p:grpSpPr>
        <p:sp>
          <p:nvSpPr>
            <p:cNvPr id="227" name="Rectangle 15"/>
            <p:cNvSpPr>
              <a:spLocks noChangeArrowheads="1"/>
            </p:cNvSpPr>
            <p:nvPr/>
          </p:nvSpPr>
          <p:spPr bwMode="auto">
            <a:xfrm>
              <a:off x="793" y="2423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</a:p>
          </p:txBody>
        </p:sp>
        <p:graphicFrame>
          <p:nvGraphicFramePr>
            <p:cNvPr id="228" name="Object 14"/>
            <p:cNvGraphicFramePr>
              <a:graphicFrameLocks noChangeAspect="1"/>
            </p:cNvGraphicFramePr>
            <p:nvPr/>
          </p:nvGraphicFramePr>
          <p:xfrm>
            <a:off x="1382" y="2314"/>
            <a:ext cx="1633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name="公式" r:id="rId7" imgW="666750" imgH="387350" progId="Equation.3">
                    <p:embed/>
                  </p:oleObj>
                </mc:Choice>
                <mc:Fallback>
                  <p:oleObj name="公式" r:id="rId7" imgW="666750" imgH="38735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382" y="2314"/>
                          <a:ext cx="1633" cy="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" name="Rectangle 16"/>
            <p:cNvSpPr>
              <a:spLocks noChangeArrowheads="1"/>
            </p:cNvSpPr>
            <p:nvPr/>
          </p:nvSpPr>
          <p:spPr bwMode="auto">
            <a:xfrm>
              <a:off x="2948" y="240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；</a:t>
              </a:r>
            </a:p>
          </p:txBody>
        </p:sp>
      </p:grpSp>
      <p:grpSp>
        <p:nvGrpSpPr>
          <p:cNvPr id="230" name="Group 108"/>
          <p:cNvGrpSpPr/>
          <p:nvPr/>
        </p:nvGrpSpPr>
        <p:grpSpPr>
          <a:xfrm>
            <a:off x="1243013" y="4652963"/>
            <a:ext cx="6589712" cy="644525"/>
            <a:chOff x="783" y="2931"/>
            <a:chExt cx="4151" cy="406"/>
          </a:xfrm>
        </p:grpSpPr>
        <p:sp>
          <p:nvSpPr>
            <p:cNvPr id="231" name="Rectangle 20"/>
            <p:cNvSpPr>
              <a:spLocks noChangeArrowheads="1"/>
            </p:cNvSpPr>
            <p:nvPr/>
          </p:nvSpPr>
          <p:spPr bwMode="auto">
            <a:xfrm>
              <a:off x="783" y="2976"/>
              <a:ext cx="6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</a:p>
          </p:txBody>
        </p:sp>
        <p:graphicFrame>
          <p:nvGraphicFramePr>
            <p:cNvPr id="232" name="Object 19"/>
            <p:cNvGraphicFramePr>
              <a:graphicFrameLocks noChangeAspect="1"/>
            </p:cNvGraphicFramePr>
            <p:nvPr/>
          </p:nvGraphicFramePr>
          <p:xfrm>
            <a:off x="1429" y="2931"/>
            <a:ext cx="1179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6" name="公式" r:id="rId9" imgW="510540" imgH="276860" progId="Equation.3">
                    <p:embed/>
                  </p:oleObj>
                </mc:Choice>
                <mc:Fallback>
                  <p:oleObj name="公式" r:id="rId9" imgW="510540" imgH="27686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429" y="2931"/>
                          <a:ext cx="1179" cy="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" name="Rectangle 21"/>
            <p:cNvSpPr>
              <a:spLocks noChangeArrowheads="1"/>
            </p:cNvSpPr>
            <p:nvPr/>
          </p:nvSpPr>
          <p:spPr bwMode="auto">
            <a:xfrm>
              <a:off x="3051" y="2973"/>
              <a:ext cx="188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kumimoji="0" lang="en-US" altLang="zh-CN" sz="2800" b="1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m</a:t>
              </a: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是正整数）</a:t>
              </a: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. </a:t>
              </a:r>
            </a:p>
          </p:txBody>
        </p:sp>
      </p:grpSp>
      <p:sp>
        <p:nvSpPr>
          <p:cNvPr id="234" name="Text Box 3"/>
          <p:cNvSpPr>
            <a:spLocks noChangeArrowheads="1"/>
          </p:cNvSpPr>
          <p:nvPr/>
        </p:nvSpPr>
        <p:spPr bwMode="auto">
          <a:xfrm>
            <a:off x="1258888" y="5535613"/>
            <a:ext cx="37433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8</a:t>
            </a:r>
            <a:r>
              <a:rPr lang="en-US" altLang="zh-CN" sz="2800" b="1" baseline="30000">
                <a:solidFill>
                  <a:srgbClr val="0B1E49"/>
                </a:solidFill>
                <a:latin typeface="宋体" panose="02010600030101010101" pitchFamily="2" charset="-122"/>
              </a:rPr>
              <a:t>11</a:t>
            </a:r>
            <a:r>
              <a:rPr lang="en-US" altLang="zh-CN" sz="2800" b="1">
                <a:solidFill>
                  <a:srgbClr val="0B1E49"/>
                </a:solidFill>
                <a:latin typeface="宋体" panose="02010600030101010101" pitchFamily="2" charset="-122"/>
              </a:rPr>
              <a:t>÷4</a:t>
            </a:r>
            <a:r>
              <a:rPr lang="en-US" altLang="zh-CN" sz="2800" b="1" baseline="30000">
                <a:solidFill>
                  <a:srgbClr val="0B1E49"/>
                </a:solidFill>
                <a:latin typeface="宋体" panose="02010600030101010101" pitchFamily="2" charset="-122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注意事项</a:t>
            </a:r>
          </a:p>
        </p:txBody>
      </p:sp>
      <p:sp>
        <p:nvSpPr>
          <p:cNvPr id="77" name="文本框 18435"/>
          <p:cNvSpPr txBox="1"/>
          <p:nvPr/>
        </p:nvSpPr>
        <p:spPr>
          <a:xfrm>
            <a:off x="51669" y="2266869"/>
            <a:ext cx="1193791" cy="3046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Font typeface="Arial" panose="020B0604020202020204" pitchFamily="34" charset="0"/>
              <a:buNone/>
              <a:defRPr/>
            </a:pPr>
            <a:r>
              <a:rPr lang="zh-CN" altLang="en-US" sz="96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注意</a:t>
            </a:r>
          </a:p>
        </p:txBody>
      </p:sp>
      <p:sp>
        <p:nvSpPr>
          <p:cNvPr id="78" name="文本框 18460"/>
          <p:cNvSpPr txBox="1"/>
          <p:nvPr/>
        </p:nvSpPr>
        <p:spPr>
          <a:xfrm>
            <a:off x="2069567" y="2122801"/>
            <a:ext cx="9144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prstClr val="white"/>
              </a:buClr>
              <a:buFont typeface="Arial" panose="020B0604020202020204" pitchFamily="34" charset="0"/>
              <a:buNone/>
              <a:defRPr/>
            </a:pPr>
            <a:r>
              <a:rPr lang="zh-CN" altLang="en-US" sz="3600" noProof="1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最后结果中幂的形式应是最简的</a:t>
            </a:r>
            <a:r>
              <a:rPr lang="en-US" altLang="zh-CN" sz="3600" noProof="1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.</a:t>
            </a:r>
          </a:p>
        </p:txBody>
      </p:sp>
      <p:sp>
        <p:nvSpPr>
          <p:cNvPr id="79" name="文本框 18461"/>
          <p:cNvSpPr txBox="1"/>
          <p:nvPr/>
        </p:nvSpPr>
        <p:spPr>
          <a:xfrm>
            <a:off x="2039405" y="2780026"/>
            <a:ext cx="856932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prstClr val="white"/>
              </a:buClr>
              <a:buFont typeface="Arial" panose="020B0604020202020204" pitchFamily="34" charset="0"/>
              <a:buNone/>
              <a:defRPr/>
            </a:pPr>
            <a:r>
              <a:rPr lang="en-US" altLang="zh-CN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 2" panose="05020102010507070707" pitchFamily="18" charset="2"/>
              </a:rPr>
              <a:t>①</a:t>
            </a:r>
            <a:r>
              <a:rPr lang="zh-CN" altLang="en-US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 2" panose="05020102010507070707" pitchFamily="18" charset="2"/>
              </a:rPr>
              <a:t>幂的指数、底数都应是最简的；</a:t>
            </a:r>
          </a:p>
        </p:txBody>
      </p:sp>
      <p:sp>
        <p:nvSpPr>
          <p:cNvPr id="80" name="文本框 18462"/>
          <p:cNvSpPr txBox="1"/>
          <p:nvPr/>
        </p:nvSpPr>
        <p:spPr>
          <a:xfrm>
            <a:off x="2021942" y="4467538"/>
            <a:ext cx="8686800" cy="1322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prstClr val="white"/>
              </a:buClr>
              <a:buFont typeface="Arial" panose="020B0604020202020204" pitchFamily="34" charset="0"/>
              <a:buNone/>
              <a:defRPr/>
            </a:pPr>
            <a:r>
              <a:rPr lang="zh-CN" altLang="zh-CN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③</a:t>
            </a:r>
            <a:r>
              <a:rPr lang="zh-CN" altLang="en-US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 2" panose="05020102010507070707" pitchFamily="18" charset="2"/>
              </a:rPr>
              <a:t>幂的底数是积的形式时，要再用一次</a:t>
            </a:r>
            <a:r>
              <a:rPr lang="en-US" altLang="zh-CN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 2" panose="05020102010507070707" pitchFamily="18" charset="2"/>
              </a:rPr>
              <a:t>(</a:t>
            </a:r>
            <a:r>
              <a:rPr lang="en-US" altLang="zh-CN" sz="40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ab</a:t>
            </a:r>
            <a:r>
              <a:rPr lang="en-US" altLang="zh-CN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)</a:t>
            </a:r>
            <a:r>
              <a:rPr lang="en-US" altLang="zh-CN" sz="4000" i="1" baseline="30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n</a:t>
            </a:r>
            <a:r>
              <a:rPr lang="en-US" altLang="zh-CN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=</a:t>
            </a:r>
            <a:r>
              <a:rPr lang="en-US" altLang="zh-CN" sz="40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a</a:t>
            </a:r>
            <a:r>
              <a:rPr lang="en-US" altLang="zh-CN" sz="4000" i="1" baseline="30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n </a:t>
            </a:r>
            <a:r>
              <a:rPr lang="en-US" altLang="zh-CN" sz="40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b</a:t>
            </a:r>
            <a:r>
              <a:rPr lang="en-US" altLang="zh-CN" sz="4000" i="1" baseline="30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n</a:t>
            </a:r>
            <a:r>
              <a:rPr lang="en-US" altLang="zh-CN" sz="40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.</a:t>
            </a:r>
          </a:p>
        </p:txBody>
      </p:sp>
      <p:sp>
        <p:nvSpPr>
          <p:cNvPr id="81" name="文本框 18463"/>
          <p:cNvSpPr txBox="1"/>
          <p:nvPr/>
        </p:nvSpPr>
        <p:spPr>
          <a:xfrm>
            <a:off x="2039405" y="3632513"/>
            <a:ext cx="7620000" cy="706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prstClr val="white"/>
              </a:buClr>
              <a:buFont typeface="Arial" panose="020B0604020202020204" pitchFamily="34" charset="0"/>
              <a:buNone/>
              <a:defRPr/>
            </a:pPr>
            <a:r>
              <a:rPr lang="en-US" altLang="zh-CN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②</a:t>
            </a:r>
            <a:r>
              <a:rPr lang="zh-CN" altLang="en-US" sz="40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 2" panose="05020102010507070707" pitchFamily="18" charset="2"/>
              </a:rPr>
              <a:t>底数中系数不能为负；</a:t>
            </a:r>
          </a:p>
        </p:txBody>
      </p:sp>
      <p:sp>
        <p:nvSpPr>
          <p:cNvPr id="82" name="矩形 11"/>
          <p:cNvSpPr>
            <a:spLocks noChangeArrowheads="1"/>
          </p:cNvSpPr>
          <p:nvPr/>
        </p:nvSpPr>
        <p:spPr bwMode="auto">
          <a:xfrm>
            <a:off x="2069567" y="1389982"/>
            <a:ext cx="779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若底数不同，先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化为同底数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，后运用法则。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例题讲解</a:t>
            </a:r>
          </a:p>
        </p:txBody>
      </p:sp>
      <p:sp>
        <p:nvSpPr>
          <p:cNvPr id="32" name="Text Box 2"/>
          <p:cNvSpPr>
            <a:spLocks noChangeArrowheads="1"/>
          </p:cNvSpPr>
          <p:nvPr/>
        </p:nvSpPr>
        <p:spPr bwMode="auto">
          <a:xfrm>
            <a:off x="2296729" y="1839465"/>
            <a:ext cx="60150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sz="4800" b="1">
                <a:solidFill>
                  <a:srgbClr val="0B1E49"/>
                </a:solidFill>
                <a:latin typeface="Times New Roman" panose="02020603050405020304" pitchFamily="18" charset="0"/>
              </a:rPr>
              <a:t>（ </a:t>
            </a: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</a:rPr>
              <a:t>1 </a:t>
            </a:r>
            <a:r>
              <a:rPr lang="zh-CN" altLang="en-US" sz="4800" b="1">
                <a:solidFill>
                  <a:srgbClr val="0B1E49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zh-CN" sz="4800" b="1" i="1">
                <a:solidFill>
                  <a:srgbClr val="0B1E4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0B1E49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4800" b="1" i="1">
                <a:solidFill>
                  <a:srgbClr val="0B1E4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0B1E49"/>
                </a:solidFill>
                <a:latin typeface="Times New Roman" panose="02020603050405020304" pitchFamily="18" charset="0"/>
              </a:rPr>
              <a:t>3 </a:t>
            </a: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4800" b="1" baseline="30000">
                <a:solidFill>
                  <a:srgbClr val="0B1E4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 i="1">
                <a:solidFill>
                  <a:srgbClr val="0B1E4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0B1E4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" name="Text Box 3"/>
          <p:cNvSpPr>
            <a:spLocks noChangeArrowheads="1"/>
          </p:cNvSpPr>
          <p:nvPr/>
        </p:nvSpPr>
        <p:spPr bwMode="auto">
          <a:xfrm>
            <a:off x="7642061" y="1839465"/>
            <a:ext cx="2362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</a:rPr>
              <a:t>(    </a:t>
            </a: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4800">
                <a:solidFill>
                  <a:srgbClr val="0B1E49"/>
                </a:solidFill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772236" y="1796603"/>
            <a:ext cx="949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35" name="Text Box 5"/>
          <p:cNvSpPr>
            <a:spLocks noChangeArrowheads="1"/>
          </p:cNvSpPr>
          <p:nvPr/>
        </p:nvSpPr>
        <p:spPr bwMode="auto">
          <a:xfrm>
            <a:off x="4017798" y="2515740"/>
            <a:ext cx="411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sz="4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6" name="Text Box 6"/>
          <p:cNvSpPr>
            <a:spLocks noChangeArrowheads="1"/>
          </p:cNvSpPr>
          <p:nvPr/>
        </p:nvSpPr>
        <p:spPr bwMode="auto">
          <a:xfrm>
            <a:off x="2211332" y="3268978"/>
            <a:ext cx="5435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sz="4800" b="1">
                <a:solidFill>
                  <a:srgbClr val="0B1E49"/>
                </a:solidFill>
                <a:latin typeface="Times New Roman" panose="02020603050405020304" pitchFamily="18" charset="0"/>
              </a:rPr>
              <a:t>（２） </a:t>
            </a:r>
            <a:r>
              <a:rPr lang="en-US" altLang="zh-CN" sz="4800" b="1" i="1">
                <a:solidFill>
                  <a:srgbClr val="0B1E4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0B1E49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4800" b="1" i="1">
                <a:solidFill>
                  <a:srgbClr val="0B1E4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0B1E4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4800" b="1" baseline="30000">
                <a:solidFill>
                  <a:srgbClr val="0B1E4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 i="1">
                <a:solidFill>
                  <a:srgbClr val="0B1E4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0B1E4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7" name="Text Box 7"/>
          <p:cNvSpPr>
            <a:spLocks noChangeArrowheads="1"/>
          </p:cNvSpPr>
          <p:nvPr/>
        </p:nvSpPr>
        <p:spPr bwMode="auto">
          <a:xfrm>
            <a:off x="7653500" y="3237446"/>
            <a:ext cx="2362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</a:rPr>
              <a:t>(    </a:t>
            </a:r>
            <a:r>
              <a:rPr lang="en-US" altLang="zh-CN" sz="4800" b="1">
                <a:solidFill>
                  <a:srgbClr val="0B1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4800">
                <a:solidFill>
                  <a:srgbClr val="0B1E49"/>
                </a:solidFill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7827907" y="3268978"/>
            <a:ext cx="873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39" name="Text Box 9"/>
          <p:cNvSpPr>
            <a:spLocks noChangeArrowheads="1"/>
          </p:cNvSpPr>
          <p:nvPr/>
        </p:nvSpPr>
        <p:spPr bwMode="auto">
          <a:xfrm>
            <a:off x="3970500" y="3910873"/>
            <a:ext cx="411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sz="4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0" name="Text Box 15"/>
          <p:cNvSpPr>
            <a:spLocks noChangeArrowheads="1"/>
          </p:cNvSpPr>
          <p:nvPr/>
        </p:nvSpPr>
        <p:spPr bwMode="auto">
          <a:xfrm>
            <a:off x="4017798" y="5452322"/>
            <a:ext cx="5237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kumimoji="0" lang="en-US" altLang="zh-CN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-c</a:t>
            </a:r>
            <a:r>
              <a:rPr kumimoji="0" lang="zh-CN" altLang="en-US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kumimoji="0" lang="en-US" altLang="zh-CN" sz="4000" b="1" i="0" u="none" strike="noStrike" kern="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4 </a:t>
            </a:r>
            <a:r>
              <a:rPr kumimoji="0" lang="en-US" altLang="zh-CN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÷</a:t>
            </a:r>
            <a:r>
              <a:rPr kumimoji="0" lang="zh-CN" altLang="en-US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kumimoji="0" lang="en-US" altLang="zh-CN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-c</a:t>
            </a:r>
            <a:r>
              <a:rPr kumimoji="0" lang="zh-CN" altLang="en-US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kumimoji="0" lang="en-US" altLang="zh-CN" sz="4000" b="1" i="0" u="none" strike="noStrike" kern="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kumimoji="0" lang="en-US" altLang="zh-CN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kumimoji="0" lang="zh-CN" altLang="en-US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  <a:r>
              <a:rPr kumimoji="0" lang="en-US" altLang="zh-CN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r>
              <a:rPr kumimoji="0" lang="en-US" altLang="zh-CN" sz="4000" b="1" i="0" u="none" strike="noStrike" kern="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grpSp>
        <p:nvGrpSpPr>
          <p:cNvPr id="41" name="Group 144"/>
          <p:cNvGrpSpPr/>
          <p:nvPr/>
        </p:nvGrpSpPr>
        <p:grpSpPr>
          <a:xfrm>
            <a:off x="2204873" y="4604597"/>
            <a:ext cx="10239375" cy="823912"/>
            <a:chOff x="0" y="0"/>
            <a:chExt cx="6454" cy="519"/>
          </a:xfrm>
        </p:grpSpPr>
        <p:sp>
          <p:nvSpPr>
            <p:cNvPr id="42" name="Text Box 17"/>
            <p:cNvSpPr>
              <a:spLocks noChangeArrowheads="1"/>
            </p:cNvSpPr>
            <p:nvPr/>
          </p:nvSpPr>
          <p:spPr bwMode="auto">
            <a:xfrm>
              <a:off x="0" y="45"/>
              <a:ext cx="47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（ </a:t>
              </a:r>
              <a:r>
                <a:rPr kumimoji="0" lang="en-US" altLang="zh-CN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r>
                <a:rPr kumimoji="0" lang="zh-CN" alt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 ）（</a:t>
              </a:r>
              <a:r>
                <a:rPr kumimoji="0" lang="en-US" altLang="zh-CN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-c</a:t>
              </a:r>
              <a:r>
                <a:rPr kumimoji="0" lang="zh-CN" alt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）</a:t>
              </a:r>
              <a:r>
                <a:rPr kumimoji="0" lang="en-US" altLang="zh-CN" sz="4000" b="1" i="0" u="none" strike="noStrike" kern="0" cap="none" spc="0" normalizeH="0" baseline="3000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4 </a:t>
              </a:r>
              <a:r>
                <a:rPr kumimoji="0" lang="en-US" altLang="zh-CN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÷</a:t>
              </a:r>
              <a:r>
                <a:rPr kumimoji="0" lang="zh-CN" alt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（</a:t>
              </a:r>
              <a:r>
                <a:rPr kumimoji="0" lang="en-US" altLang="zh-CN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-c</a:t>
              </a:r>
              <a:r>
                <a:rPr kumimoji="0" lang="zh-CN" alt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）</a:t>
              </a:r>
              <a:r>
                <a:rPr kumimoji="0" lang="en-US" altLang="zh-CN" sz="4000" b="1" i="0" u="none" strike="noStrike" kern="0" cap="none" spc="0" normalizeH="0" baseline="3000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r>
                <a:rPr kumimoji="0" lang="en-US" altLang="zh-CN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kumimoji="0" lang="zh-CN" alt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＝－</a:t>
              </a:r>
              <a:r>
                <a:rPr kumimoji="0" lang="en-US" altLang="zh-CN" sz="40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  <a:r>
                <a:rPr kumimoji="0" lang="en-US" altLang="zh-CN" sz="4000" b="1" i="0" u="none" strike="noStrike" kern="0" cap="none" spc="0" normalizeH="0" baseline="3000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43" name="Text Box 18"/>
            <p:cNvSpPr>
              <a:spLocks noChangeArrowheads="1"/>
            </p:cNvSpPr>
            <p:nvPr/>
          </p:nvSpPr>
          <p:spPr bwMode="auto">
            <a:xfrm>
              <a:off x="4966" y="0"/>
              <a:ext cx="148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8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(    </a:t>
              </a:r>
              <a:r>
                <a:rPr kumimoji="0" lang="en-US" altLang="zh-CN" sz="48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kumimoji="0" lang="en-US" altLang="zh-CN" sz="4800" b="0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          </a:t>
              </a:r>
            </a:p>
          </p:txBody>
        </p:sp>
      </p:grp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10299536" y="4591897"/>
            <a:ext cx="873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3073" y="1095288"/>
            <a:ext cx="7819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accent2">
                    <a:lumMod val="50000"/>
                  </a:schemeClr>
                </a:solidFill>
              </a:rPr>
              <a:t>例</a:t>
            </a:r>
            <a:r>
              <a:rPr lang="en-US" altLang="zh-CN" sz="3200" b="1">
                <a:solidFill>
                  <a:schemeClr val="accent2">
                    <a:lumMod val="50000"/>
                  </a:schemeClr>
                </a:solidFill>
              </a:rPr>
              <a:t>2  </a:t>
            </a:r>
            <a:r>
              <a:rPr lang="zh-CN" altLang="en-US" sz="3200" b="1">
                <a:solidFill>
                  <a:schemeClr val="accent2">
                    <a:lumMod val="50000"/>
                  </a:schemeClr>
                </a:solidFill>
              </a:rPr>
              <a:t>判断正错，错误的改正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8" grpId="0"/>
      <p:bldP spid="39" grpId="0"/>
      <p:bldP spid="40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例题讲解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323564" y="2823233"/>
          <a:ext cx="7067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4" imgW="1842135" imgH="228600" progId="">
                  <p:embed/>
                </p:oleObj>
              </mc:Choice>
              <mc:Fallback>
                <p:oleObj r:id="rId4" imgW="1842135" imgH="228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323564" y="2823233"/>
                        <a:ext cx="70675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2610902" y="3637621"/>
          <a:ext cx="434181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6" imgW="1120775" imgH="216535" progId="">
                  <p:embed/>
                </p:oleObj>
              </mc:Choice>
              <mc:Fallback>
                <p:oleObj r:id="rId6" imgW="1120775" imgH="216535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10902" y="3637621"/>
                        <a:ext cx="4341812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6998752" y="3723346"/>
          <a:ext cx="34591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r:id="rId8" imgW="739140" imgH="178435" progId="">
                  <p:embed/>
                </p:oleObj>
              </mc:Choice>
              <mc:Fallback>
                <p:oleObj r:id="rId8" imgW="739140" imgH="178435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98752" y="3723346"/>
                        <a:ext cx="34591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1314564" y="1722830"/>
            <a:ext cx="69150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例</a:t>
            </a:r>
            <a:r>
              <a:rPr kumimoji="0" lang="en-US" altLang="zh-CN" sz="40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3  </a:t>
            </a:r>
            <a:r>
              <a:rPr kumimoji="0" lang="zh-CN" altLang="en-US" sz="40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同底数幂的除法法则逆用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21942" y="2786349"/>
            <a:ext cx="5781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96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845048" y="1164313"/>
            <a:ext cx="1103687" cy="1194636"/>
            <a:chOff x="3714756" y="405385"/>
            <a:chExt cx="1103687" cy="1194636"/>
          </a:xfrm>
        </p:grpSpPr>
        <p:sp>
          <p:nvSpPr>
            <p:cNvPr id="6" name="椭圆 5"/>
            <p:cNvSpPr/>
            <p:nvPr/>
          </p:nvSpPr>
          <p:spPr>
            <a:xfrm>
              <a:off x="4092552" y="405385"/>
              <a:ext cx="252000" cy="25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714756" y="734551"/>
              <a:ext cx="468000" cy="4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58443" y="671878"/>
              <a:ext cx="360000" cy="36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880514" y="1456021"/>
              <a:ext cx="144000" cy="144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18614" y="1623023"/>
            <a:ext cx="2480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>
                <a:ln w="11430">
                  <a:solidFill>
                    <a:srgbClr val="0070C0"/>
                  </a:solidFill>
                </a:ln>
                <a:solidFill>
                  <a:srgbClr val="FF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part  4</a:t>
            </a:r>
            <a:endParaRPr lang="zh-CN" altLang="en-US" sz="5400" b="1" cap="none" spc="0">
              <a:ln w="11430">
                <a:solidFill>
                  <a:srgbClr val="0070C0"/>
                </a:solidFill>
              </a:ln>
              <a:solidFill>
                <a:srgbClr val="FF66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20000">
        <p14:glitter pattern="hexagon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课堂练习</a:t>
            </a:r>
          </a:p>
        </p:txBody>
      </p:sp>
      <p:sp>
        <p:nvSpPr>
          <p:cNvPr id="29" name="Text Box 3"/>
          <p:cNvSpPr>
            <a:spLocks noChangeArrowheads="1"/>
          </p:cNvSpPr>
          <p:nvPr/>
        </p:nvSpPr>
        <p:spPr bwMode="auto">
          <a:xfrm>
            <a:off x="2370957" y="1010039"/>
            <a:ext cx="6551612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b="1">
                <a:solidFill>
                  <a:srgbClr val="660033"/>
                </a:solidFill>
                <a:latin typeface="宋体" panose="02010600030101010101" pitchFamily="2" charset="-122"/>
              </a:rPr>
              <a:t>已知：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a</a:t>
            </a:r>
            <a:r>
              <a:rPr lang="en-US" altLang="zh-CN" b="1" baseline="30000">
                <a:solidFill>
                  <a:srgbClr val="660033"/>
                </a:solidFill>
                <a:latin typeface="宋体" panose="02010600030101010101" pitchFamily="2" charset="-122"/>
              </a:rPr>
              <a:t>m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=3,a</a:t>
            </a:r>
            <a:r>
              <a:rPr lang="en-US" altLang="zh-CN" b="1" baseline="30000">
                <a:solidFill>
                  <a:srgbClr val="660033"/>
                </a:solidFill>
                <a:latin typeface="宋体" panose="02010600030101010101" pitchFamily="2" charset="-122"/>
              </a:rPr>
              <a:t>n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=5 </a:t>
            </a:r>
            <a:r>
              <a:rPr lang="zh-CN" altLang="en-US" b="1">
                <a:solidFill>
                  <a:srgbClr val="660033"/>
                </a:solidFill>
                <a:latin typeface="宋体" panose="02010600030101010101" pitchFamily="2" charset="-122"/>
              </a:rPr>
              <a:t>求：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arenBoth"/>
            </a:pP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a</a:t>
            </a:r>
            <a:r>
              <a:rPr lang="en-US" altLang="zh-CN" b="1" baseline="30000">
                <a:solidFill>
                  <a:srgbClr val="660033"/>
                </a:solidFill>
                <a:latin typeface="宋体" panose="02010600030101010101" pitchFamily="2" charset="-122"/>
              </a:rPr>
              <a:t>m-n</a:t>
            </a:r>
            <a:r>
              <a:rPr lang="zh-CN" altLang="en-US" b="1">
                <a:solidFill>
                  <a:srgbClr val="660033"/>
                </a:solidFill>
                <a:latin typeface="宋体" panose="02010600030101010101" pitchFamily="2" charset="-122"/>
              </a:rPr>
              <a:t>的值  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(2)a</a:t>
            </a:r>
            <a:r>
              <a:rPr lang="en-US" altLang="zh-CN" b="1" baseline="30000">
                <a:solidFill>
                  <a:srgbClr val="660033"/>
                </a:solidFill>
                <a:latin typeface="宋体" panose="02010600030101010101" pitchFamily="2" charset="-122"/>
              </a:rPr>
              <a:t>3m-2n</a:t>
            </a:r>
            <a:r>
              <a:rPr lang="zh-CN" altLang="en-US" b="1">
                <a:solidFill>
                  <a:srgbClr val="660033"/>
                </a:solidFill>
                <a:latin typeface="宋体" panose="02010600030101010101" pitchFamily="2" charset="-122"/>
              </a:rPr>
              <a:t>的值 </a:t>
            </a:r>
          </a:p>
        </p:txBody>
      </p:sp>
      <p:sp>
        <p:nvSpPr>
          <p:cNvPr id="56" name="Text Box 4"/>
          <p:cNvSpPr>
            <a:spLocks noChangeArrowheads="1"/>
          </p:cNvSpPr>
          <p:nvPr/>
        </p:nvSpPr>
        <p:spPr bwMode="auto">
          <a:xfrm>
            <a:off x="1765015" y="2548653"/>
            <a:ext cx="83296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b="1">
                <a:solidFill>
                  <a:srgbClr val="660033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:(1)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 a</a:t>
            </a:r>
            <a:r>
              <a:rPr lang="en-US" altLang="zh-CN" b="1" baseline="30000">
                <a:solidFill>
                  <a:srgbClr val="660033"/>
                </a:solidFill>
                <a:latin typeface="宋体" panose="02010600030101010101" pitchFamily="2" charset="-122"/>
              </a:rPr>
              <a:t>m-n 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= a</a:t>
            </a:r>
            <a:r>
              <a:rPr lang="en-US" altLang="zh-CN" b="1" baseline="30000">
                <a:solidFill>
                  <a:srgbClr val="660033"/>
                </a:solidFill>
                <a:latin typeface="宋体" panose="02010600030101010101" pitchFamily="2" charset="-122"/>
              </a:rPr>
              <a:t>m 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÷ a</a:t>
            </a:r>
            <a:r>
              <a:rPr lang="en-US" altLang="zh-CN" b="1" baseline="30000">
                <a:solidFill>
                  <a:srgbClr val="660033"/>
                </a:solidFill>
                <a:latin typeface="宋体" panose="02010600030101010101" pitchFamily="2" charset="-122"/>
              </a:rPr>
              <a:t>n </a:t>
            </a:r>
            <a:r>
              <a:rPr lang="en-US" altLang="zh-CN" b="1">
                <a:solidFill>
                  <a:srgbClr val="660033"/>
                </a:solidFill>
                <a:latin typeface="宋体" panose="02010600030101010101" pitchFamily="2" charset="-122"/>
              </a:rPr>
              <a:t>= 3÷5 = 0.6</a:t>
            </a:r>
          </a:p>
        </p:txBody>
      </p:sp>
      <p:graphicFrame>
        <p:nvGraphicFramePr>
          <p:cNvPr id="58" name="Object 7"/>
          <p:cNvGraphicFramePr>
            <a:graphicFrameLocks noChangeAspect="1"/>
          </p:cNvGraphicFramePr>
          <p:nvPr/>
        </p:nvGraphicFramePr>
        <p:xfrm>
          <a:off x="5933790" y="344717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933790" y="344717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2265326" y="3194766"/>
            <a:ext cx="6799849" cy="303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base">
                                        <p:cTn id="13" dur="3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21942" y="2786349"/>
            <a:ext cx="5781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96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回顾总结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845048" y="1164313"/>
            <a:ext cx="1103687" cy="1194636"/>
            <a:chOff x="3714756" y="405385"/>
            <a:chExt cx="1103687" cy="1194636"/>
          </a:xfrm>
        </p:grpSpPr>
        <p:sp>
          <p:nvSpPr>
            <p:cNvPr id="6" name="椭圆 5"/>
            <p:cNvSpPr/>
            <p:nvPr/>
          </p:nvSpPr>
          <p:spPr>
            <a:xfrm>
              <a:off x="4092552" y="405385"/>
              <a:ext cx="252000" cy="25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714756" y="734551"/>
              <a:ext cx="468000" cy="4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58443" y="671878"/>
              <a:ext cx="360000" cy="36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880514" y="1456021"/>
              <a:ext cx="144000" cy="144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18614" y="1623023"/>
            <a:ext cx="2480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>
                <a:ln w="11430">
                  <a:solidFill>
                    <a:srgbClr val="0070C0"/>
                  </a:solidFill>
                </a:ln>
                <a:solidFill>
                  <a:srgbClr val="FF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part  5</a:t>
            </a:r>
            <a:endParaRPr lang="zh-CN" altLang="en-US" sz="5400" b="1" cap="none" spc="0">
              <a:ln w="11430">
                <a:solidFill>
                  <a:srgbClr val="0070C0"/>
                </a:solidFill>
              </a:ln>
              <a:solidFill>
                <a:srgbClr val="FF66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gallery dir="l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ea typeface="+mn-ea"/>
                <a:cs typeface="+mn-ea"/>
              </a:rPr>
              <a:t>回顾总结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1525071" y="3493529"/>
            <a:ext cx="1441450" cy="847725"/>
          </a:xfrm>
          <a:prstGeom prst="rect">
            <a:avLst/>
          </a:prstGeom>
          <a:noFill/>
          <a:ln w="25400">
            <a:solidFill>
              <a:srgbClr val="FF000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同底数幂的除法</a:t>
            </a: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3325296" y="2296554"/>
            <a:ext cx="1008062" cy="482600"/>
          </a:xfrm>
          <a:prstGeom prst="rect">
            <a:avLst/>
          </a:prstGeom>
          <a:noFill/>
          <a:ln w="25400">
            <a:solidFill>
              <a:srgbClr val="FF000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法则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4642921" y="1445654"/>
            <a:ext cx="5443537" cy="647700"/>
          </a:xfrm>
          <a:prstGeom prst="rect">
            <a:avLst/>
          </a:prstGeom>
          <a:noFill/>
          <a:ln w="25400">
            <a:solidFill>
              <a:srgbClr val="FF000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 sz="2400" b="1" i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b="1" i="1" baseline="300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</a:t>
            </a:r>
            <a:r>
              <a:rPr lang="en-US" altLang="zh-CN" sz="2400" b="1" i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÷</a:t>
            </a:r>
            <a:r>
              <a:rPr lang="en-US" altLang="zh-CN" sz="2400" b="1" i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b="1" i="1" baseline="300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n</a:t>
            </a:r>
            <a:r>
              <a:rPr lang="en-US" altLang="zh-CN" sz="2400" b="1" i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=a</a:t>
            </a:r>
            <a:r>
              <a:rPr lang="en-US" altLang="zh-CN" sz="2400" b="1" i="1" baseline="300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m-n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≠0,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m,n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都是正整数，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m&gt;n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4673083" y="2860116"/>
            <a:ext cx="5197475" cy="665163"/>
          </a:xfrm>
          <a:prstGeom prst="rect">
            <a:avLst/>
          </a:prstGeom>
          <a:noFill/>
          <a:ln w="25400">
            <a:solidFill>
              <a:srgbClr val="FF000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同底数幂相除，底数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不变</a:t>
            </a: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，指数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相减</a:t>
            </a:r>
          </a:p>
        </p:txBody>
      </p:sp>
      <p:sp>
        <p:nvSpPr>
          <p:cNvPr id="30" name="左大括号 29"/>
          <p:cNvSpPr/>
          <p:nvPr/>
        </p:nvSpPr>
        <p:spPr>
          <a:xfrm>
            <a:off x="2964933" y="2442604"/>
            <a:ext cx="350838" cy="2882900"/>
          </a:xfrm>
          <a:prstGeom prst="leftBrace">
            <a:avLst>
              <a:gd name="adj1" fmla="val 820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左大括号 30"/>
          <p:cNvSpPr/>
          <p:nvPr/>
        </p:nvSpPr>
        <p:spPr>
          <a:xfrm>
            <a:off x="4333358" y="1791729"/>
            <a:ext cx="288925" cy="1368425"/>
          </a:xfrm>
          <a:prstGeom prst="leftBrace">
            <a:avLst>
              <a:gd name="adj1" fmla="val 833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3325296" y="4601604"/>
            <a:ext cx="6551612" cy="1201737"/>
          </a:xfrm>
          <a:prstGeom prst="rect">
            <a:avLst/>
          </a:prstGeom>
          <a:noFill/>
          <a:ln w="25400">
            <a:solidFill>
              <a:srgbClr val="FF000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同底数幂除法法则的逆用：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 sz="2400" b="1" i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i="1" baseline="300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m-n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i="1" baseline="300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1">
                <a:solidFill>
                  <a:srgbClr val="228B8B"/>
                </a:solidFill>
                <a:ea typeface="黑体" panose="02010609060101010101" pitchFamily="49" charset="-122"/>
              </a:rPr>
              <a:t>÷</a:t>
            </a:r>
            <a:r>
              <a:rPr lang="en-US" altLang="zh-CN" sz="2400" b="1" i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i="1" baseline="300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≠0,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m,n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都是正整数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,m&gt;n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endParaRPr lang="zh-CN" altLang="en-US" sz="2400" b="1" i="1" baseline="300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6612843" y="1694083"/>
            <a:ext cx="794554" cy="7946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010118" y="786382"/>
            <a:ext cx="3051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28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 action="ppaction://hlinksldjump"/>
              </a:rPr>
              <a:t>自学目标</a:t>
            </a:r>
            <a:endParaRPr lang="zh-CN" altLang="en-US" sz="28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85463" y="1820165"/>
            <a:ext cx="3156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 action="ppaction://hlinksldjump"/>
              </a:rPr>
              <a:t>复习回顾</a:t>
            </a:r>
            <a:endParaRPr lang="zh-CN" altLang="en-US" sz="2800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968122" y="2962628"/>
            <a:ext cx="3156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28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 action="ppaction://hlinksldjump"/>
              </a:rPr>
              <a:t>讲授新课</a:t>
            </a:r>
            <a:endParaRPr lang="zh-CN" altLang="en-US" sz="28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635231" y="4114054"/>
            <a:ext cx="3221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 action="ppaction://hlinksldjump"/>
              </a:rPr>
              <a:t>课堂练习</a:t>
            </a:r>
            <a:endParaRPr lang="zh-CN" altLang="en-US" sz="2800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50817" y="5089695"/>
            <a:ext cx="3197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28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 action="ppaction://hlinksldjump"/>
              </a:rPr>
              <a:t>回顾总结</a:t>
            </a:r>
            <a:endParaRPr lang="zh-CN" altLang="en-US" sz="28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7049454" y="1460667"/>
            <a:ext cx="2670028" cy="0"/>
          </a:xfrm>
          <a:prstGeom prst="line">
            <a:avLst/>
          </a:prstGeom>
          <a:ln>
            <a:solidFill>
              <a:srgbClr val="B6289B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665588" y="2457894"/>
            <a:ext cx="271795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895691" y="3584328"/>
            <a:ext cx="2748010" cy="0"/>
          </a:xfrm>
          <a:prstGeom prst="line">
            <a:avLst/>
          </a:prstGeom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7645167" y="4756944"/>
            <a:ext cx="2551332" cy="0"/>
          </a:xfrm>
          <a:prstGeom prst="line">
            <a:avLst/>
          </a:prstGeom>
          <a:ln>
            <a:solidFill>
              <a:srgbClr val="FCB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050816" y="5736031"/>
            <a:ext cx="2599102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5995835" y="695829"/>
            <a:ext cx="794554" cy="7946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6890910" y="2826912"/>
            <a:ext cx="794554" cy="7946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5995835" y="4971193"/>
            <a:ext cx="794554" cy="79465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12843" y="3978338"/>
            <a:ext cx="794554" cy="7946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9"/>
          <p:cNvSpPr txBox="1"/>
          <p:nvPr/>
        </p:nvSpPr>
        <p:spPr>
          <a:xfrm>
            <a:off x="1816013" y="504673"/>
            <a:ext cx="2954655" cy="942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54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学习流程</a:t>
            </a:r>
            <a:endParaRPr lang="en-US" altLang="zh-CN" sz="5400" b="1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095999" y="616999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zh-CN" alt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724341" y="1629746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zh-CN" alt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707310" y="3898233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zh-CN" alt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984257" y="2762575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zh-CN" alt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101253" y="4908129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zh-CN" alt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21942" y="2786349"/>
            <a:ext cx="5781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9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自学目标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845048" y="1164313"/>
            <a:ext cx="1103687" cy="1194636"/>
            <a:chOff x="3714756" y="405385"/>
            <a:chExt cx="1103687" cy="1194636"/>
          </a:xfrm>
        </p:grpSpPr>
        <p:sp>
          <p:nvSpPr>
            <p:cNvPr id="6" name="椭圆 5"/>
            <p:cNvSpPr/>
            <p:nvPr/>
          </p:nvSpPr>
          <p:spPr>
            <a:xfrm>
              <a:off x="4092552" y="405385"/>
              <a:ext cx="252000" cy="25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714756" y="734551"/>
              <a:ext cx="468000" cy="4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58443" y="671878"/>
              <a:ext cx="360000" cy="36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880514" y="1456021"/>
              <a:ext cx="144000" cy="144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18614" y="1623023"/>
            <a:ext cx="2480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>
                <a:ln w="11430">
                  <a:solidFill>
                    <a:srgbClr val="0070C0"/>
                  </a:solidFill>
                </a:ln>
                <a:solidFill>
                  <a:srgbClr val="FF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part  1</a:t>
            </a:r>
            <a:endParaRPr lang="zh-CN" altLang="en-US" sz="5400" b="1" cap="none" spc="0">
              <a:ln w="11430">
                <a:solidFill>
                  <a:srgbClr val="0070C0"/>
                </a:solidFill>
              </a:ln>
              <a:solidFill>
                <a:srgbClr val="FF66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2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804337" y="1395131"/>
            <a:ext cx="10686794" cy="4271285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defRPr/>
            </a:pPr>
            <a:r>
              <a:rPr lang="en-US" altLang="zh-CN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经历同底数幂的除法法则的探索过程，理解同底数幂的除法法则</a:t>
            </a:r>
            <a:r>
              <a:rPr lang="en-US" altLang="zh-CN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defRPr/>
            </a:pPr>
            <a:r>
              <a:rPr lang="en-US" altLang="zh-CN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会用同底数幂的除法法则进行计算</a:t>
            </a:r>
            <a:r>
              <a:rPr lang="en-US" altLang="zh-CN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（重点、难点）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自学目标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0">
        <p:fade/>
      </p:transition>
    </mc:Choice>
    <mc:Fallback xmlns="">
      <p:transition spd="med" advTm="5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21942" y="2786349"/>
            <a:ext cx="5781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9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复习回顾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845048" y="1164313"/>
            <a:ext cx="1103687" cy="1194636"/>
            <a:chOff x="3714756" y="405385"/>
            <a:chExt cx="1103687" cy="1194636"/>
          </a:xfrm>
        </p:grpSpPr>
        <p:sp>
          <p:nvSpPr>
            <p:cNvPr id="6" name="椭圆 5"/>
            <p:cNvSpPr/>
            <p:nvPr/>
          </p:nvSpPr>
          <p:spPr>
            <a:xfrm>
              <a:off x="4092552" y="405385"/>
              <a:ext cx="252000" cy="25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714756" y="734551"/>
              <a:ext cx="468000" cy="4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58443" y="671878"/>
              <a:ext cx="360000" cy="36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880514" y="1456021"/>
              <a:ext cx="144000" cy="144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18614" y="1623023"/>
            <a:ext cx="2480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>
                <a:ln w="11430">
                  <a:solidFill>
                    <a:srgbClr val="0070C0"/>
                  </a:solidFill>
                </a:ln>
                <a:solidFill>
                  <a:srgbClr val="FF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part  2</a:t>
            </a:r>
            <a:endParaRPr lang="zh-CN" altLang="en-US" sz="5400" b="1" cap="none" spc="0">
              <a:ln w="11430">
                <a:solidFill>
                  <a:srgbClr val="0070C0"/>
                </a:solidFill>
              </a:ln>
              <a:solidFill>
                <a:srgbClr val="FF66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0000">
        <p14:pan dir="u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4" name="组合 11"/>
          <p:cNvGrpSpPr/>
          <p:nvPr/>
        </p:nvGrpSpPr>
        <p:grpSpPr>
          <a:xfrm>
            <a:off x="1513490" y="1116894"/>
            <a:ext cx="8752223" cy="633078"/>
            <a:chOff x="5383368" y="1584101"/>
            <a:chExt cx="5243617" cy="437882"/>
          </a:xfrm>
        </p:grpSpPr>
        <p:sp>
          <p:nvSpPr>
            <p:cNvPr id="13" name="矩形 12"/>
            <p:cNvSpPr/>
            <p:nvPr/>
          </p:nvSpPr>
          <p:spPr>
            <a:xfrm>
              <a:off x="5383368" y="1584101"/>
              <a:ext cx="5243617" cy="4378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400" b="1" dirty="0">
                  <a:latin typeface="+mn-ea"/>
                  <a:cs typeface="+mn-ea"/>
                </a:rPr>
                <a:t>我们在前面学习了幂的有关运算，这些运算都有哪些？ 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147294" y="1993534"/>
              <a:ext cx="307853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ea typeface="+mn-ea"/>
                <a:cs typeface="+mn-ea"/>
              </a:rPr>
              <a:t>复习回顾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031305" y="1862137"/>
            <a:ext cx="28971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同底数幂相乘</a:t>
            </a:r>
            <a:endParaRPr lang="en-US" altLang="en-US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978917" y="3230562"/>
            <a:ext cx="2174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SzTx/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幂的乘方</a:t>
            </a:r>
            <a:endParaRPr lang="en-US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978917" y="4670424"/>
            <a:ext cx="2535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SzTx/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积的乘方</a:t>
            </a:r>
            <a:endParaRPr lang="en-US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7112767" y="313689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112767" y="3136899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7112767" y="313689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r:id="rId5" imgW="114300" imgH="215900" progId="Equation.3">
                  <p:embed/>
                </p:oleObj>
              </mc:Choice>
              <mc:Fallback>
                <p:oleObj r:id="rId5" imgW="1143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112767" y="3136899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4"/>
          <p:cNvGraphicFramePr>
            <a:graphicFrameLocks noChangeAspect="1"/>
          </p:cNvGraphicFramePr>
          <p:nvPr/>
        </p:nvGraphicFramePr>
        <p:xfrm>
          <a:off x="7112767" y="313689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r:id="rId6" imgW="114300" imgH="215900" progId="Equation.3">
                  <p:embed/>
                </p:oleObj>
              </mc:Choice>
              <mc:Fallback>
                <p:oleObj r:id="rId6" imgW="1143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112767" y="3136899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16"/>
          <p:cNvGrpSpPr/>
          <p:nvPr/>
        </p:nvGrpSpPr>
        <p:grpSpPr>
          <a:xfrm>
            <a:off x="3210692" y="2452687"/>
            <a:ext cx="6850063" cy="815975"/>
            <a:chOff x="0" y="0"/>
            <a:chExt cx="10789" cy="1284"/>
          </a:xfrm>
        </p:grpSpPr>
        <p:graphicFrame>
          <p:nvGraphicFramePr>
            <p:cNvPr id="31" name="Object 17"/>
            <p:cNvGraphicFramePr>
              <a:graphicFrameLocks noChangeAspect="1"/>
            </p:cNvGraphicFramePr>
            <p:nvPr/>
          </p:nvGraphicFramePr>
          <p:xfrm>
            <a:off x="0" y="0"/>
            <a:ext cx="5403" cy="1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r:id="rId7" imgW="706755" imgH="337820" progId="Equation.DSMT4">
                    <p:embed/>
                  </p:oleObj>
                </mc:Choice>
                <mc:Fallback>
                  <p:oleObj r:id="rId7" imgW="706755" imgH="33782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5403" cy="1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5669" y="340"/>
              <a:ext cx="5120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( </a:t>
              </a:r>
              <a:r>
                <a:rPr kumimoji="0" lang="en-US" alt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m,n</a:t>
              </a:r>
              <a:r>
                <a: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都是正整数</a:t>
              </a: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endPara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3" name="Group 19"/>
          <p:cNvGrpSpPr/>
          <p:nvPr/>
        </p:nvGrpSpPr>
        <p:grpSpPr>
          <a:xfrm>
            <a:off x="3425005" y="3605212"/>
            <a:ext cx="6500812" cy="990600"/>
            <a:chOff x="0" y="0"/>
            <a:chExt cx="10238" cy="1560"/>
          </a:xfrm>
        </p:grpSpPr>
        <p:graphicFrame>
          <p:nvGraphicFramePr>
            <p:cNvPr id="34" name="Object 20"/>
            <p:cNvGraphicFramePr>
              <a:graphicFrameLocks noChangeAspect="1"/>
            </p:cNvGraphicFramePr>
            <p:nvPr/>
          </p:nvGraphicFramePr>
          <p:xfrm>
            <a:off x="0" y="0"/>
            <a:ext cx="4160" cy="1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r:id="rId9" imgW="604520" imgH="376555" progId="Equation.3">
                    <p:embed/>
                  </p:oleObj>
                </mc:Choice>
                <mc:Fallback>
                  <p:oleObj r:id="rId9" imgW="604520" imgH="37655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4160" cy="1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5103" y="340"/>
              <a:ext cx="5135" cy="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( m,n</a:t>
              </a:r>
              <a:r>
                <a:rPr kumimoji="0" lang="zh-CN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都是正整数</a:t>
              </a:r>
              <a:r>
                <a:rPr kumimoji="0" lang="en-US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6" name="Group 22"/>
          <p:cNvGrpSpPr/>
          <p:nvPr/>
        </p:nvGrpSpPr>
        <p:grpSpPr>
          <a:xfrm>
            <a:off x="3353567" y="5189537"/>
            <a:ext cx="6386513" cy="974725"/>
            <a:chOff x="0" y="0"/>
            <a:chExt cx="10059" cy="1537"/>
          </a:xfrm>
        </p:grpSpPr>
        <p:graphicFrame>
          <p:nvGraphicFramePr>
            <p:cNvPr id="37" name="Object 23"/>
            <p:cNvGraphicFramePr>
              <a:graphicFrameLocks noChangeAspect="1"/>
            </p:cNvGraphicFramePr>
            <p:nvPr/>
          </p:nvGraphicFramePr>
          <p:xfrm>
            <a:off x="0" y="0"/>
            <a:ext cx="5510" cy="1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r:id="rId11" imgW="728980" imgH="417830" progId="Equation.3">
                    <p:embed/>
                  </p:oleObj>
                </mc:Choice>
                <mc:Fallback>
                  <p:oleObj r:id="rId11" imgW="728980" imgH="41783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5510" cy="1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5616" y="448"/>
              <a:ext cx="4443" cy="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( n</a:t>
              </a:r>
              <a:r>
                <a:rPr kumimoji="0" lang="zh-CN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都是正整数</a:t>
              </a:r>
              <a:r>
                <a:rPr kumimoji="0" lang="en-US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endPara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941192" y="1870074"/>
            <a:ext cx="37988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底数不变，指数相加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23730" y="3260724"/>
            <a:ext cx="3816350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底数不变，指数相乘</a:t>
            </a:r>
            <a:r>
              <a:rPr lang="en-US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None/>
              <a:defRPr/>
            </a:pPr>
            <a:endParaRPr lang="zh-CN" altLang="en-US" sz="2400" b="1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21942" y="2786349"/>
            <a:ext cx="5781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zh-CN" altLang="en-US" sz="9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845048" y="1164313"/>
            <a:ext cx="1103687" cy="1194636"/>
            <a:chOff x="3714756" y="405385"/>
            <a:chExt cx="1103687" cy="1194636"/>
          </a:xfrm>
        </p:grpSpPr>
        <p:sp>
          <p:nvSpPr>
            <p:cNvPr id="6" name="椭圆 5"/>
            <p:cNvSpPr/>
            <p:nvPr/>
          </p:nvSpPr>
          <p:spPr>
            <a:xfrm>
              <a:off x="4092552" y="405385"/>
              <a:ext cx="252000" cy="25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714756" y="734551"/>
              <a:ext cx="468000" cy="4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58443" y="671878"/>
              <a:ext cx="360000" cy="36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880514" y="1456021"/>
              <a:ext cx="144000" cy="144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18614" y="1623023"/>
            <a:ext cx="2480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>
                <a:ln w="11430">
                  <a:solidFill>
                    <a:srgbClr val="0070C0"/>
                  </a:solidFill>
                </a:ln>
                <a:solidFill>
                  <a:srgbClr val="FF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part  3</a:t>
            </a:r>
            <a:endParaRPr lang="zh-CN" altLang="en-US" sz="5400" b="1" cap="none" spc="0">
              <a:ln w="11430">
                <a:solidFill>
                  <a:srgbClr val="0070C0"/>
                </a:solidFill>
              </a:ln>
              <a:solidFill>
                <a:srgbClr val="FF66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000">
        <p:checker/>
      </p:transition>
    </mc:Choice>
    <mc:Fallback xmlns="">
      <p:transition spd="slow" advTm="20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ea typeface="+mn-ea"/>
                <a:cs typeface="+mn-ea"/>
              </a:rPr>
              <a:t>讲授新课</a:t>
            </a:r>
          </a:p>
        </p:txBody>
      </p:sp>
      <p:sp>
        <p:nvSpPr>
          <p:cNvPr id="22" name="Text Box 3"/>
          <p:cNvSpPr>
            <a:spLocks noChangeArrowheads="1"/>
          </p:cNvSpPr>
          <p:nvPr/>
        </p:nvSpPr>
        <p:spPr bwMode="auto">
          <a:xfrm>
            <a:off x="1779418" y="1175067"/>
            <a:ext cx="75564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你能计算下列两个算式吗</a:t>
            </a:r>
            <a:r>
              <a:rPr kumimoji="0" lang="en-US" altLang="zh-CN" sz="36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?(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填空</a:t>
            </a:r>
            <a:r>
              <a:rPr kumimoji="0" lang="en-US" altLang="zh-CN" sz="36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</a:p>
        </p:txBody>
      </p:sp>
      <p:grpSp>
        <p:nvGrpSpPr>
          <p:cNvPr id="24" name="Group 31"/>
          <p:cNvGrpSpPr/>
          <p:nvPr/>
        </p:nvGrpSpPr>
        <p:grpSpPr>
          <a:xfrm>
            <a:off x="1774655" y="1986477"/>
            <a:ext cx="9218613" cy="863600"/>
            <a:chOff x="0" y="0"/>
            <a:chExt cx="5807" cy="544"/>
          </a:xfrm>
        </p:grpSpPr>
        <p:graphicFrame>
          <p:nvGraphicFramePr>
            <p:cNvPr id="25" name="Object 5"/>
            <p:cNvGraphicFramePr>
              <a:graphicFrameLocks noChangeAspect="1"/>
            </p:cNvGraphicFramePr>
            <p:nvPr/>
          </p:nvGraphicFramePr>
          <p:xfrm>
            <a:off x="454" y="0"/>
            <a:ext cx="1225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r:id="rId3" imgW="495300" imgH="267335" progId="Equation.3">
                    <p:embed/>
                  </p:oleObj>
                </mc:Choice>
                <mc:Fallback>
                  <p:oleObj r:id="rId3" imgW="495300" imgH="2673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54" y="0"/>
                          <a:ext cx="1225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 Box 6"/>
            <p:cNvSpPr>
              <a:spLocks noChangeArrowheads="1"/>
            </p:cNvSpPr>
            <p:nvPr/>
          </p:nvSpPr>
          <p:spPr bwMode="auto">
            <a:xfrm>
              <a:off x="0" y="46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(1)</a:t>
              </a:r>
            </a:p>
          </p:txBody>
        </p:sp>
        <p:pic>
          <p:nvPicPr>
            <p:cNvPr id="28" name="Picture 7"/>
            <p:cNvPicPr preferRelativeResize="0">
              <a:picLocks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769" y="91"/>
              <a:ext cx="2222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Text Box 8"/>
            <p:cNvSpPr>
              <a:spLocks noChangeArrowheads="1"/>
            </p:cNvSpPr>
            <p:nvPr/>
          </p:nvSpPr>
          <p:spPr bwMode="auto">
            <a:xfrm>
              <a:off x="4082" y="137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=2</a:t>
              </a:r>
              <a:r>
                <a:rPr kumimoji="0" lang="en-US" altLang="zh-CN" sz="2800" b="1" i="0" u="none" strike="noStrike" kern="0" cap="none" spc="0" normalizeH="0" baseline="5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(      )</a:t>
              </a:r>
            </a:p>
          </p:txBody>
        </p:sp>
        <p:sp>
          <p:nvSpPr>
            <p:cNvPr id="31" name="Text Box 9"/>
            <p:cNvSpPr>
              <a:spLocks noChangeArrowheads="1"/>
            </p:cNvSpPr>
            <p:nvPr/>
          </p:nvSpPr>
          <p:spPr bwMode="auto">
            <a:xfrm>
              <a:off x="4763" y="137"/>
              <a:ext cx="10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=2</a:t>
              </a:r>
              <a:r>
                <a:rPr kumimoji="0" lang="en-US" altLang="zh-CN" sz="3200" b="1" i="0" u="none" strike="noStrike" kern="0" cap="none" spc="0" normalizeH="0" baseline="5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(        )</a:t>
              </a:r>
            </a:p>
          </p:txBody>
        </p:sp>
      </p:grpSp>
      <p:sp>
        <p:nvSpPr>
          <p:cNvPr id="32" name="Text Box 10"/>
          <p:cNvSpPr>
            <a:spLocks noChangeArrowheads="1"/>
          </p:cNvSpPr>
          <p:nvPr/>
        </p:nvSpPr>
        <p:spPr bwMode="auto">
          <a:xfrm>
            <a:off x="5446543" y="2059502"/>
            <a:ext cx="649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grpSp>
        <p:nvGrpSpPr>
          <p:cNvPr id="33" name="Group 38"/>
          <p:cNvGrpSpPr/>
          <p:nvPr/>
        </p:nvGrpSpPr>
        <p:grpSpPr>
          <a:xfrm>
            <a:off x="1774655" y="3283464"/>
            <a:ext cx="9144000" cy="720725"/>
            <a:chOff x="0" y="0"/>
            <a:chExt cx="5760" cy="454"/>
          </a:xfrm>
        </p:grpSpPr>
        <p:graphicFrame>
          <p:nvGraphicFramePr>
            <p:cNvPr id="34" name="Object 12"/>
            <p:cNvGraphicFramePr>
              <a:graphicFrameLocks noChangeAspect="1"/>
            </p:cNvGraphicFramePr>
            <p:nvPr/>
          </p:nvGraphicFramePr>
          <p:xfrm>
            <a:off x="431" y="0"/>
            <a:ext cx="1173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r:id="rId6" imgW="521970" imgH="266700" progId="Equation.3">
                    <p:embed/>
                  </p:oleObj>
                </mc:Choice>
                <mc:Fallback>
                  <p:oleObj r:id="rId6" imgW="521970" imgH="266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31" y="0"/>
                          <a:ext cx="1173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13"/>
            <p:cNvSpPr>
              <a:spLocks noChangeArrowheads="1"/>
            </p:cNvSpPr>
            <p:nvPr/>
          </p:nvSpPr>
          <p:spPr bwMode="auto">
            <a:xfrm>
              <a:off x="0" y="46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(2)</a:t>
              </a:r>
            </a:p>
          </p:txBody>
        </p:sp>
        <p:sp>
          <p:nvSpPr>
            <p:cNvPr id="36" name="Text Box 14"/>
            <p:cNvSpPr>
              <a:spLocks noChangeArrowheads="1"/>
            </p:cNvSpPr>
            <p:nvPr/>
          </p:nvSpPr>
          <p:spPr bwMode="auto">
            <a:xfrm>
              <a:off x="3560" y="91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=a</a:t>
              </a:r>
              <a:r>
                <a:rPr kumimoji="0" lang="en-US" altLang="zh-CN" sz="2800" b="1" i="0" u="none" strike="noStrike" kern="0" cap="none" spc="0" normalizeH="0" baseline="5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(      )</a:t>
              </a:r>
            </a:p>
          </p:txBody>
        </p:sp>
        <p:sp>
          <p:nvSpPr>
            <p:cNvPr id="37" name="Text Box 15"/>
            <p:cNvSpPr>
              <a:spLocks noChangeArrowheads="1"/>
            </p:cNvSpPr>
            <p:nvPr/>
          </p:nvSpPr>
          <p:spPr bwMode="auto">
            <a:xfrm>
              <a:off x="4286" y="91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=a</a:t>
              </a:r>
              <a:r>
                <a:rPr kumimoji="0" lang="en-US" altLang="zh-CN" sz="2800" b="1" i="0" u="none" strike="noStrike" kern="0" cap="none" spc="0" normalizeH="0" baseline="5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(       )</a:t>
              </a:r>
            </a:p>
          </p:txBody>
        </p:sp>
        <p:pic>
          <p:nvPicPr>
            <p:cNvPr id="38" name="Picture 16"/>
            <p:cNvPicPr preferRelativeResize="0">
              <a:picLocks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1655" y="0"/>
              <a:ext cx="186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Rectangle 17"/>
            <p:cNvSpPr>
              <a:spLocks noChangeArrowheads="1"/>
            </p:cNvSpPr>
            <p:nvPr/>
          </p:nvSpPr>
          <p:spPr bwMode="auto">
            <a:xfrm>
              <a:off x="5019" y="91"/>
              <a:ext cx="7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(a≠0)</a:t>
              </a:r>
              <a:endPara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0" name="Text Box 18"/>
          <p:cNvSpPr>
            <a:spLocks noChangeArrowheads="1"/>
          </p:cNvSpPr>
          <p:nvPr/>
        </p:nvSpPr>
        <p:spPr bwMode="auto">
          <a:xfrm>
            <a:off x="4655968" y="2059502"/>
            <a:ext cx="649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1" name="Text Box 19"/>
          <p:cNvSpPr>
            <a:spLocks noChangeArrowheads="1"/>
          </p:cNvSpPr>
          <p:nvPr/>
        </p:nvSpPr>
        <p:spPr bwMode="auto">
          <a:xfrm>
            <a:off x="5448130" y="2419864"/>
            <a:ext cx="649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2" name="Text Box 20"/>
          <p:cNvSpPr>
            <a:spLocks noChangeArrowheads="1"/>
          </p:cNvSpPr>
          <p:nvPr/>
        </p:nvSpPr>
        <p:spPr bwMode="auto">
          <a:xfrm>
            <a:off x="6167268" y="2040452"/>
            <a:ext cx="64928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3" name="Text Box 21"/>
          <p:cNvSpPr>
            <a:spLocks noChangeArrowheads="1"/>
          </p:cNvSpPr>
          <p:nvPr/>
        </p:nvSpPr>
        <p:spPr bwMode="auto">
          <a:xfrm>
            <a:off x="6167268" y="2419864"/>
            <a:ext cx="649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4" name="Text Box 22"/>
          <p:cNvSpPr>
            <a:spLocks noChangeArrowheads="1"/>
          </p:cNvSpPr>
          <p:nvPr/>
        </p:nvSpPr>
        <p:spPr bwMode="auto">
          <a:xfrm>
            <a:off x="6957843" y="2059502"/>
            <a:ext cx="649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 </a:t>
            </a:r>
          </a:p>
        </p:txBody>
      </p:sp>
      <p:sp>
        <p:nvSpPr>
          <p:cNvPr id="45" name="Text Box 23"/>
          <p:cNvSpPr>
            <a:spLocks noChangeArrowheads="1"/>
          </p:cNvSpPr>
          <p:nvPr/>
        </p:nvSpPr>
        <p:spPr bwMode="auto">
          <a:xfrm>
            <a:off x="6816555" y="2419864"/>
            <a:ext cx="649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6" name="Text Box 24"/>
          <p:cNvSpPr>
            <a:spLocks noChangeArrowheads="1"/>
          </p:cNvSpPr>
          <p:nvPr/>
        </p:nvSpPr>
        <p:spPr bwMode="auto">
          <a:xfrm>
            <a:off x="7680155" y="2059502"/>
            <a:ext cx="649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7" name="Text Box 25"/>
          <p:cNvSpPr>
            <a:spLocks noChangeArrowheads="1"/>
          </p:cNvSpPr>
          <p:nvPr/>
        </p:nvSpPr>
        <p:spPr bwMode="auto">
          <a:xfrm>
            <a:off x="8832680" y="2059502"/>
            <a:ext cx="649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8" name="Text Box 26"/>
          <p:cNvSpPr>
            <a:spLocks noChangeArrowheads="1"/>
          </p:cNvSpPr>
          <p:nvPr/>
        </p:nvSpPr>
        <p:spPr bwMode="auto">
          <a:xfrm>
            <a:off x="10415418" y="1972189"/>
            <a:ext cx="936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9" name="Text Box 27"/>
          <p:cNvSpPr>
            <a:spLocks noChangeArrowheads="1"/>
          </p:cNvSpPr>
          <p:nvPr/>
        </p:nvSpPr>
        <p:spPr bwMode="auto">
          <a:xfrm>
            <a:off x="6240293" y="3570802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50" name="Text Box 28"/>
          <p:cNvSpPr>
            <a:spLocks noChangeArrowheads="1"/>
          </p:cNvSpPr>
          <p:nvPr/>
        </p:nvSpPr>
        <p:spPr bwMode="auto">
          <a:xfrm>
            <a:off x="7967493" y="3340614"/>
            <a:ext cx="36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51" name="Text Box 29"/>
          <p:cNvSpPr>
            <a:spLocks noChangeArrowheads="1"/>
          </p:cNvSpPr>
          <p:nvPr/>
        </p:nvSpPr>
        <p:spPr bwMode="auto">
          <a:xfrm>
            <a:off x="9120018" y="3389827"/>
            <a:ext cx="183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3-2</a:t>
            </a:r>
          </a:p>
        </p:txBody>
      </p:sp>
      <p:sp>
        <p:nvSpPr>
          <p:cNvPr id="52" name="Text Box 30"/>
          <p:cNvSpPr>
            <a:spLocks noChangeArrowheads="1"/>
          </p:cNvSpPr>
          <p:nvPr/>
        </p:nvSpPr>
        <p:spPr bwMode="auto">
          <a:xfrm>
            <a:off x="5230643" y="3570802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53" name="Text Box 31"/>
          <p:cNvSpPr>
            <a:spLocks noChangeArrowheads="1"/>
          </p:cNvSpPr>
          <p:nvPr/>
        </p:nvSpPr>
        <p:spPr bwMode="auto">
          <a:xfrm>
            <a:off x="5735468" y="3139002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54" name="Text Box 32"/>
          <p:cNvSpPr>
            <a:spLocks noChangeArrowheads="1"/>
          </p:cNvSpPr>
          <p:nvPr/>
        </p:nvSpPr>
        <p:spPr bwMode="auto">
          <a:xfrm>
            <a:off x="6816555" y="3139002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55" name="Text Box 33"/>
          <p:cNvSpPr>
            <a:spLocks noChangeArrowheads="1"/>
          </p:cNvSpPr>
          <p:nvPr/>
        </p:nvSpPr>
        <p:spPr bwMode="auto">
          <a:xfrm>
            <a:off x="4582943" y="3139002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56" name="Text Box 34"/>
          <p:cNvSpPr>
            <a:spLocks noChangeArrowheads="1"/>
          </p:cNvSpPr>
          <p:nvPr/>
        </p:nvSpPr>
        <p:spPr bwMode="auto">
          <a:xfrm>
            <a:off x="5375105" y="4578864"/>
            <a:ext cx="10810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kumimoji="0" lang="en-US" altLang="zh-CN" sz="3200" b="1" i="0" u="none" strike="noStrike" kern="0" cap="none" spc="0" normalizeH="0" baseline="5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m-n</a:t>
            </a:r>
          </a:p>
        </p:txBody>
      </p:sp>
      <p:grpSp>
        <p:nvGrpSpPr>
          <p:cNvPr id="57" name="Group 62"/>
          <p:cNvGrpSpPr/>
          <p:nvPr/>
        </p:nvGrpSpPr>
        <p:grpSpPr>
          <a:xfrm>
            <a:off x="1779418" y="4464564"/>
            <a:ext cx="9428162" cy="690563"/>
            <a:chOff x="0" y="109"/>
            <a:chExt cx="5942" cy="435"/>
          </a:xfrm>
        </p:grpSpPr>
        <p:sp>
          <p:nvSpPr>
            <p:cNvPr id="58" name="Text Box 36"/>
            <p:cNvSpPr>
              <a:spLocks noChangeArrowheads="1"/>
            </p:cNvSpPr>
            <p:nvPr/>
          </p:nvSpPr>
          <p:spPr bwMode="auto">
            <a:xfrm>
              <a:off x="0" y="182"/>
              <a:ext cx="22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(3)  </a:t>
              </a: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猜想：</a:t>
              </a:r>
              <a:endParaRPr kumimoji="0" lang="zh-CN" altLang="en-US" sz="2800" b="1" i="0" u="none" strike="noStrike" kern="0" cap="none" spc="0" normalizeH="0" baseline="5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9" name="Object 37"/>
            <p:cNvGraphicFramePr>
              <a:graphicFrameLocks noChangeAspect="1"/>
            </p:cNvGraphicFramePr>
            <p:nvPr/>
          </p:nvGraphicFramePr>
          <p:xfrm>
            <a:off x="1089" y="109"/>
            <a:ext cx="1205" cy="4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r:id="rId9" imgW="546735" imgH="279400" progId="Equation.3">
                    <p:embed/>
                  </p:oleObj>
                </mc:Choice>
                <mc:Fallback>
                  <p:oleObj r:id="rId9" imgW="546735" imgH="2794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089" y="109"/>
                          <a:ext cx="1205" cy="4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Rectangle 38"/>
            <p:cNvSpPr>
              <a:spLocks noChangeArrowheads="1"/>
            </p:cNvSpPr>
            <p:nvPr/>
          </p:nvSpPr>
          <p:spPr bwMode="auto">
            <a:xfrm>
              <a:off x="2765" y="181"/>
              <a:ext cx="317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(a≠0,  m,n</a:t>
              </a:r>
              <a:r>
                <a: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都是正整数，且</a:t>
              </a: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m</a:t>
              </a:r>
              <a:r>
                <a: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＞</a:t>
              </a: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</a:rPr>
                <a:t>n)</a:t>
              </a: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61" name="Text Box 39"/>
          <p:cNvSpPr>
            <a:spLocks noChangeArrowheads="1"/>
          </p:cNvSpPr>
          <p:nvPr/>
        </p:nvSpPr>
        <p:spPr bwMode="auto">
          <a:xfrm>
            <a:off x="1558755" y="5586927"/>
            <a:ext cx="8605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）能不能证明你的结论呢？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9907418" y="2207139"/>
            <a:ext cx="779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5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kumimoji="0" lang="zh-CN" altLang="en-US" sz="2400" b="1" i="0" u="none" strike="noStrike" kern="0" cap="none" spc="0" normalizeH="0" baseline="5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kumimoji="0" lang="en-US" altLang="zh-CN" sz="2400" b="1" i="0" u="none" strike="noStrike" kern="0" cap="none" spc="0" normalizeH="0" baseline="5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base"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base">
                                        <p:cTn id="89" dur="2000" fill="hold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2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讲授新课</a:t>
            </a: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7732770" y="3697680"/>
          <a:ext cx="28829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r:id="rId3" imgW="572135" imgH="343535" progId="Equation.DSMT4">
                  <p:embed/>
                </p:oleObj>
              </mc:Choice>
              <mc:Fallback>
                <p:oleObj r:id="rId3" imgW="572135" imgH="3435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732770" y="3697680"/>
                        <a:ext cx="28829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3"/>
          <p:cNvSpPr>
            <a:spLocks noChangeArrowheads="1"/>
          </p:cNvSpPr>
          <p:nvPr/>
        </p:nvSpPr>
        <p:spPr bwMode="auto">
          <a:xfrm>
            <a:off x="8812270" y="417710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(m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n)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5141970" y="3968598"/>
          <a:ext cx="180022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r:id="rId5" imgW="489585" imgH="286385" progId="Equation.DSMT4">
                  <p:embed/>
                </p:oleObj>
              </mc:Choice>
              <mc:Fallback>
                <p:oleObj r:id="rId5" imgW="489585" imgH="28638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141970" y="3968598"/>
                        <a:ext cx="180022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4980045" y="3536798"/>
          <a:ext cx="22685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7" imgW="581025" imgH="360045" progId="Equation.DSMT4">
                  <p:embed/>
                </p:oleObj>
              </mc:Choice>
              <mc:Fallback>
                <p:oleObj r:id="rId7" imgW="581025" imgH="36004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980045" y="3536798"/>
                        <a:ext cx="2268538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utoShape 7"/>
          <p:cNvSpPr>
            <a:spLocks noChangeArrowheads="1"/>
          </p:cNvSpPr>
          <p:nvPr/>
        </p:nvSpPr>
        <p:spPr bwMode="auto">
          <a:xfrm rot="5400000">
            <a:off x="6071452" y="2442761"/>
            <a:ext cx="157162" cy="2016125"/>
          </a:xfrm>
          <a:prstGeom prst="leftBrace">
            <a:avLst>
              <a:gd name="adj1" fmla="val 106903"/>
              <a:gd name="adj2" fmla="val 50000"/>
            </a:avLst>
          </a:prstGeom>
          <a:noFill/>
          <a:ln w="2222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CN" altLang="en-US" sz="240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AutoShape 8"/>
          <p:cNvSpPr>
            <a:spLocks noChangeArrowheads="1"/>
          </p:cNvSpPr>
          <p:nvPr/>
        </p:nvSpPr>
        <p:spPr bwMode="auto">
          <a:xfrm rot="16140000">
            <a:off x="5967470" y="3646335"/>
            <a:ext cx="146050" cy="1511300"/>
          </a:xfrm>
          <a:prstGeom prst="leftBrace">
            <a:avLst>
              <a:gd name="adj1" fmla="val 86232"/>
              <a:gd name="adj2" fmla="val 50000"/>
            </a:avLst>
          </a:prstGeom>
          <a:noFill/>
          <a:ln w="2222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CN" altLang="en-US" sz="240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AutoShape 9"/>
          <p:cNvSpPr>
            <a:spLocks noChangeArrowheads="1"/>
          </p:cNvSpPr>
          <p:nvPr/>
        </p:nvSpPr>
        <p:spPr bwMode="auto">
          <a:xfrm rot="16140000">
            <a:off x="9317095" y="3243655"/>
            <a:ext cx="217488" cy="1944688"/>
          </a:xfrm>
          <a:prstGeom prst="leftBrace">
            <a:avLst>
              <a:gd name="adj1" fmla="val 74513"/>
              <a:gd name="adj2" fmla="val 50000"/>
            </a:avLst>
          </a:prstGeom>
          <a:noFill/>
          <a:ln w="2222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CN" altLang="en-US" sz="240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10"/>
          <p:cNvSpPr>
            <a:spLocks noChangeArrowheads="1"/>
          </p:cNvSpPr>
          <p:nvPr/>
        </p:nvSpPr>
        <p:spPr bwMode="auto">
          <a:xfrm>
            <a:off x="5645208" y="2763951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4" name="Text Box 11"/>
          <p:cNvSpPr>
            <a:spLocks noChangeArrowheads="1"/>
          </p:cNvSpPr>
          <p:nvPr/>
        </p:nvSpPr>
        <p:spPr bwMode="auto">
          <a:xfrm>
            <a:off x="5649970" y="440039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Tx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SzTx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SzTx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SzTx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Tx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38" name="Group 81"/>
          <p:cNvGrpSpPr/>
          <p:nvPr/>
        </p:nvGrpSpPr>
        <p:grpSpPr>
          <a:xfrm>
            <a:off x="1687570" y="1590952"/>
            <a:ext cx="9144000" cy="698500"/>
            <a:chOff x="0" y="0"/>
            <a:chExt cx="5760" cy="440"/>
          </a:xfrm>
        </p:grpSpPr>
        <p:sp>
          <p:nvSpPr>
            <p:cNvPr id="39" name="Text Box 16"/>
            <p:cNvSpPr>
              <a:spLocks noChangeArrowheads="1"/>
            </p:cNvSpPr>
            <p:nvPr/>
          </p:nvSpPr>
          <p:spPr bwMode="auto">
            <a:xfrm>
              <a:off x="0" y="45"/>
              <a:ext cx="57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Tx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SzTx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SzTx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SzTx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Tx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猜想</a:t>
              </a:r>
              <a:r>
                <a:rPr kumimoji="0" lang="en-US" altLang="zh-CN" sz="3200" b="1" i="0" u="none" strike="noStrike" kern="0" cap="none" spc="0" normalizeH="0" baseline="0" noProof="0">
                  <a:ln>
                    <a:noFill/>
                  </a:ln>
                  <a:solidFill>
                    <a:srgbClr val="0B1E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:</a:t>
              </a:r>
              <a:r>
                <a:rPr kumimoji="0" lang="en-US" altLang="zh-CN" sz="3200" b="0" i="0" u="none" strike="noStrike" kern="0" cap="none" spc="0" normalizeH="0" baseline="0" noProof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    </a:t>
              </a:r>
              <a:r>
                <a: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　　</a:t>
              </a:r>
              <a:r>
                <a:rPr kumimoji="0" lang="zh-CN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　</a:t>
              </a:r>
              <a:endPara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0" name="Object 17"/>
            <p:cNvGraphicFramePr>
              <a:graphicFrameLocks noChangeAspect="1"/>
            </p:cNvGraphicFramePr>
            <p:nvPr/>
          </p:nvGraphicFramePr>
          <p:xfrm>
            <a:off x="612" y="0"/>
            <a:ext cx="2544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r:id="rId9" imgW="727075" imgH="353060" progId="Equation.DSMT4">
                    <p:embed/>
                  </p:oleObj>
                </mc:Choice>
                <mc:Fallback>
                  <p:oleObj r:id="rId9" imgW="727075" imgH="35306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12" y="0"/>
                          <a:ext cx="2544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" name="Object 18"/>
          <p:cNvGraphicFramePr>
            <a:graphicFrameLocks noChangeAspect="1"/>
          </p:cNvGraphicFramePr>
          <p:nvPr/>
        </p:nvGraphicFramePr>
        <p:xfrm>
          <a:off x="2171758" y="3674571"/>
          <a:ext cx="27495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11" imgW="560705" imgH="240030" progId="Equation.DSMT4">
                  <p:embed/>
                </p:oleObj>
              </mc:Choice>
              <mc:Fallback>
                <p:oleObj r:id="rId11" imgW="560705" imgH="24003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171758" y="3674571"/>
                        <a:ext cx="27495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9"/>
          <p:cNvGraphicFramePr>
            <a:graphicFrameLocks noChangeAspect="1"/>
          </p:cNvGraphicFramePr>
          <p:nvPr/>
        </p:nvGraphicFramePr>
        <p:xfrm>
          <a:off x="4276783" y="4687735"/>
          <a:ext cx="19907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13" imgW="447040" imgH="189230" progId="Equation.DSMT4">
                  <p:embed/>
                </p:oleObj>
              </mc:Choice>
              <mc:Fallback>
                <p:oleObj r:id="rId13" imgW="447040" imgH="18923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76783" y="4687735"/>
                        <a:ext cx="19907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4853045" y="3968598"/>
            <a:ext cx="28082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47" name="Object 24"/>
          <p:cNvGraphicFramePr>
            <a:graphicFrameLocks noChangeAspect="1"/>
          </p:cNvGraphicFramePr>
          <p:nvPr/>
        </p:nvGraphicFramePr>
        <p:xfrm>
          <a:off x="6615964" y="1786215"/>
          <a:ext cx="439261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15" imgW="1693545" imgH="743585" progId="Equation.DSMT4">
                  <p:embed/>
                </p:oleObj>
              </mc:Choice>
              <mc:Fallback>
                <p:oleObj r:id="rId15" imgW="1693545" imgH="74358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615964" y="1786215"/>
                        <a:ext cx="439261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 additive="base"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additive="base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 additive="base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 additive="base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 additive="base"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 additive="base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base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base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 animBg="1"/>
      <p:bldP spid="32" grpId="0" animBg="1"/>
      <p:bldP spid="33" grpId="0"/>
      <p:bldP spid="34" grpId="0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WWW.2PPT.COM&#10;">
  <a:themeElements>
    <a:clrScheme name="自定义 1195">
      <a:dk1>
        <a:sysClr val="windowText" lastClr="000000"/>
      </a:dk1>
      <a:lt1>
        <a:sysClr val="window" lastClr="FFFFFF"/>
      </a:lt1>
      <a:dk2>
        <a:srgbClr val="183488"/>
      </a:dk2>
      <a:lt2>
        <a:srgbClr val="48A1FA"/>
      </a:lt2>
      <a:accent1>
        <a:srgbClr val="48A1FA"/>
      </a:accent1>
      <a:accent2>
        <a:srgbClr val="183488"/>
      </a:accent2>
      <a:accent3>
        <a:srgbClr val="48A1FA"/>
      </a:accent3>
      <a:accent4>
        <a:srgbClr val="183488"/>
      </a:accent4>
      <a:accent5>
        <a:srgbClr val="48A1FA"/>
      </a:accent5>
      <a:accent6>
        <a:srgbClr val="183488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宽屏</PresentationFormat>
  <Paragraphs>133</Paragraphs>
  <Slides>19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方正静蕾简体</vt:lpstr>
      <vt:lpstr>黑体</vt:lpstr>
      <vt:lpstr>华文楷体</vt:lpstr>
      <vt:lpstr>华文新魏</vt:lpstr>
      <vt:lpstr>隶书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Wingdings 2</vt:lpstr>
      <vt:lpstr>WWW.2PPT.COM
</vt:lpstr>
      <vt:lpstr>Equation.3</vt:lpstr>
      <vt:lpstr>Equation.DSMT4</vt:lpstr>
      <vt:lpstr>公式</vt:lpstr>
      <vt:lpstr>PowerPoint 演示文稿</vt:lpstr>
      <vt:lpstr>PowerPoint 演示文稿</vt:lpstr>
      <vt:lpstr>PowerPoint 演示文稿</vt:lpstr>
      <vt:lpstr>自学目标</vt:lpstr>
      <vt:lpstr>PowerPoint 演示文稿</vt:lpstr>
      <vt:lpstr>复习回顾</vt:lpstr>
      <vt:lpstr>PowerPoint 演示文稿</vt:lpstr>
      <vt:lpstr>讲授新课</vt:lpstr>
      <vt:lpstr>讲授新课</vt:lpstr>
      <vt:lpstr>讲授新课</vt:lpstr>
      <vt:lpstr>讲授新课</vt:lpstr>
      <vt:lpstr>例题讲解</vt:lpstr>
      <vt:lpstr>注意事项</vt:lpstr>
      <vt:lpstr>例题讲解</vt:lpstr>
      <vt:lpstr>例题讲解</vt:lpstr>
      <vt:lpstr>PowerPoint 演示文稿</vt:lpstr>
      <vt:lpstr>课堂练习</vt:lpstr>
      <vt:lpstr>PowerPoint 演示文稿</vt:lpstr>
      <vt:lpstr>回顾总结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2021-02-01T15:59:00Z</cp:lastPrinted>
  <dcterms:created xsi:type="dcterms:W3CDTF">2021-02-01T15:59:00Z</dcterms:created>
  <dcterms:modified xsi:type="dcterms:W3CDTF">2023-01-16T15:55:26Z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080507C63200426BB0A29A3329236A0B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