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3" r:id="rId16"/>
    <p:sldId id="271" r:id="rId17"/>
    <p:sldId id="272" r:id="rId18"/>
    <p:sldId id="274" r:id="rId19"/>
    <p:sldId id="275" r:id="rId20"/>
    <p:sldId id="284" r:id="rId21"/>
    <p:sldId id="277" r:id="rId22"/>
    <p:sldId id="278" r:id="rId23"/>
    <p:sldId id="279" r:id="rId24"/>
    <p:sldId id="280" r:id="rId25"/>
    <p:sldId id="281" r:id="rId26"/>
    <p:sldId id="285" r:id="rId27"/>
  </p:sldIdLst>
  <p:sldSz cx="9144000" cy="5143500" type="screen16x9"/>
  <p:notesSz cx="6858000" cy="9144000"/>
  <p:custShowLst>
    <p:custShow name="自定义放映 1" id="0">
      <p:sldLst>
        <p:sld r:id="rId2"/>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11">
          <p15:clr>
            <a:srgbClr val="A4A3A4"/>
          </p15:clr>
        </p15:guide>
        <p15:guide id="2" pos="29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87E"/>
    <a:srgbClr val="0067B4"/>
    <a:srgbClr val="004274"/>
    <a:srgbClr val="3BCCFF"/>
    <a:srgbClr val="34A3FF"/>
    <a:srgbClr val="29C7FF"/>
    <a:srgbClr val="FF1919"/>
    <a:srgbClr val="FF2D2D"/>
    <a:srgbClr val="FF33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464" autoAdjust="0"/>
  </p:normalViewPr>
  <p:slideViewPr>
    <p:cSldViewPr>
      <p:cViewPr>
        <p:scale>
          <a:sx n="75" d="100"/>
          <a:sy n="75" d="100"/>
        </p:scale>
        <p:origin x="-2664" y="-1506"/>
      </p:cViewPr>
      <p:guideLst>
        <p:guide orient="horz" pos="1511"/>
        <p:guide pos="2947"/>
      </p:guideLst>
    </p:cSldViewPr>
  </p:slideViewPr>
  <p:notesTextViewPr>
    <p:cViewPr>
      <p:scale>
        <a:sx n="1" d="1"/>
        <a:sy n="1" d="1"/>
      </p:scale>
      <p:origin x="0" y="0"/>
    </p:cViewPr>
  </p:notesTextViewPr>
  <p:sorterViewPr>
    <p:cViewPr>
      <p:scale>
        <a:sx n="186" d="100"/>
        <a:sy n="186"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dirty="0"/>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dirty="0"/>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C5BCFD88-BCFC-4591-8BD1-B023B47A0F1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srcRect/>
          <a:stretch>
            <a:fillRect/>
          </a:stretch>
        </p:blipFill>
        <p:spPr>
          <a:xfrm>
            <a:off x="-46" y="-12463"/>
            <a:ext cx="9144000" cy="2343157"/>
          </a:xfrm>
          <a:prstGeom prst="rect">
            <a:avLst/>
          </a:prstGeom>
        </p:spPr>
      </p:pic>
      <p:sp>
        <p:nvSpPr>
          <p:cNvPr id="8" name="矩形 7"/>
          <p:cNvSpPr/>
          <p:nvPr userDrawn="1"/>
        </p:nvSpPr>
        <p:spPr>
          <a:xfrm>
            <a:off x="-27062" y="596900"/>
            <a:ext cx="9171062"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标题 1"/>
          <p:cNvSpPr>
            <a:spLocks noGrp="1"/>
          </p:cNvSpPr>
          <p:nvPr>
            <p:ph type="title" hasCustomPrompt="1"/>
          </p:nvPr>
        </p:nvSpPr>
        <p:spPr>
          <a:xfrm>
            <a:off x="1143090" y="0"/>
            <a:ext cx="7886700" cy="518002"/>
          </a:xfrm>
        </p:spPr>
        <p:txBody>
          <a:bodyPr/>
          <a:lstStyle>
            <a:lvl1pPr algn="r">
              <a:defRPr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smtClean="0"/>
              <a:t>单击此处编辑母版标题</a:t>
            </a:r>
            <a:endParaRPr lang="zh-CN" altLang="en-US" dirty="0"/>
          </a:p>
        </p:txBody>
      </p:sp>
    </p:spTree>
  </p:cSld>
  <p:clrMapOvr>
    <a:masterClrMapping/>
  </p:clrMapOvr>
  <p:transition spd="med" advClick="0" advTm="13210">
    <p:blinds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med" advClick="0" advTm="13210">
    <p:blinds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med" advClick="0" advTm="13210">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矩形 8"/>
          <p:cNvSpPr/>
          <p:nvPr userDrawn="1"/>
        </p:nvSpPr>
        <p:spPr>
          <a:xfrm>
            <a:off x="7010336" y="4781492"/>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13210">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13210">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advClick="0" advTm="13210">
    <p:blinds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stretch>
            <a:fillRect/>
          </a:stretch>
        </p:blipFill>
        <p:spPr>
          <a:xfrm>
            <a:off x="0" y="-1"/>
            <a:ext cx="9144000" cy="5429251"/>
          </a:xfrm>
          <a:prstGeom prst="rect">
            <a:avLst/>
          </a:prstGeom>
        </p:spPr>
      </p:pic>
      <p:pic>
        <p:nvPicPr>
          <p:cNvPr id="11" name="图片 10"/>
          <p:cNvPicPr>
            <a:picLocks noChangeAspect="1"/>
          </p:cNvPicPr>
          <p:nvPr/>
        </p:nvPicPr>
        <p:blipFill>
          <a:blip r:embed="rId5"/>
          <a:stretch>
            <a:fillRect/>
          </a:stretch>
        </p:blipFill>
        <p:spPr>
          <a:xfrm>
            <a:off x="756" y="2387598"/>
            <a:ext cx="9143245" cy="3041653"/>
          </a:xfrm>
          <a:prstGeom prst="rect">
            <a:avLst/>
          </a:prstGeom>
        </p:spPr>
      </p:pic>
      <p:sp>
        <p:nvSpPr>
          <p:cNvPr id="3" name="TextBox 2"/>
          <p:cNvSpPr txBox="1"/>
          <p:nvPr/>
        </p:nvSpPr>
        <p:spPr>
          <a:xfrm>
            <a:off x="3890640" y="3588348"/>
            <a:ext cx="5253361" cy="830997"/>
          </a:xfrm>
          <a:prstGeom prst="rect">
            <a:avLst/>
          </a:prstGeom>
          <a:noFill/>
        </p:spPr>
        <p:txBody>
          <a:bodyPr wrap="none" rtlCol="0">
            <a:spAutoFit/>
          </a:bodyPr>
          <a:lstStyle/>
          <a:p>
            <a:r>
              <a:rPr lang="zh-CN" altLang="en-US" sz="4800" b="1" dirty="0">
                <a:solidFill>
                  <a:srgbClr val="00487E"/>
                </a:solidFill>
                <a:latin typeface="微软雅黑" panose="020B0503020204020204" pitchFamily="34" charset="-122"/>
                <a:ea typeface="微软雅黑" panose="020B0503020204020204" pitchFamily="34" charset="-122"/>
              </a:rPr>
              <a:t>建设银行</a:t>
            </a:r>
            <a:r>
              <a:rPr lang="en-US" altLang="zh-CN" sz="4800" b="1" dirty="0">
                <a:solidFill>
                  <a:srgbClr val="00487E"/>
                </a:solidFill>
                <a:latin typeface="微软雅黑" panose="020B0503020204020204" pitchFamily="34" charset="-122"/>
                <a:ea typeface="微软雅黑" panose="020B0503020204020204" pitchFamily="34" charset="-122"/>
              </a:rPr>
              <a:t>PPT</a:t>
            </a:r>
            <a:r>
              <a:rPr lang="zh-CN" altLang="en-US" sz="4800" b="1" dirty="0">
                <a:solidFill>
                  <a:srgbClr val="00487E"/>
                </a:solidFill>
                <a:latin typeface="微软雅黑" panose="020B0503020204020204" pitchFamily="34" charset="-122"/>
                <a:ea typeface="微软雅黑" panose="020B0503020204020204" pitchFamily="34" charset="-122"/>
              </a:rPr>
              <a:t>模板</a:t>
            </a:r>
          </a:p>
        </p:txBody>
      </p:sp>
      <p:pic>
        <p:nvPicPr>
          <p:cNvPr id="2" name="图片 1"/>
          <p:cNvPicPr>
            <a:picLocks noChangeAspect="1"/>
          </p:cNvPicPr>
          <p:nvPr/>
        </p:nvPicPr>
        <p:blipFill>
          <a:blip r:embed="rId6"/>
          <a:stretch>
            <a:fillRect/>
          </a:stretch>
        </p:blipFill>
        <p:spPr>
          <a:xfrm>
            <a:off x="947606" y="2145087"/>
            <a:ext cx="2481885" cy="2585296"/>
          </a:xfrm>
          <a:prstGeom prst="rect">
            <a:avLst/>
          </a:prstGeom>
        </p:spPr>
      </p:pic>
      <p:sp>
        <p:nvSpPr>
          <p:cNvPr id="7" name="TextBox 3"/>
          <p:cNvSpPr txBox="1"/>
          <p:nvPr/>
        </p:nvSpPr>
        <p:spPr>
          <a:xfrm>
            <a:off x="5931778" y="3126683"/>
            <a:ext cx="3018775" cy="461665"/>
          </a:xfrm>
          <a:prstGeom prst="rect">
            <a:avLst/>
          </a:prstGeom>
          <a:noFill/>
        </p:spPr>
        <p:txBody>
          <a:bodyPr wrap="none" rtlCol="0">
            <a:spAutoFit/>
          </a:bodyPr>
          <a:lstStyle/>
          <a:p>
            <a:r>
              <a:rPr lang="en-US" altLang="zh-CN" sz="2400" dirty="0" smtClean="0">
                <a:solidFill>
                  <a:srgbClr val="00487E"/>
                </a:solidFill>
                <a:latin typeface="微软雅黑" panose="020B0503020204020204" pitchFamily="34" charset="-122"/>
                <a:ea typeface="微软雅黑" panose="020B0503020204020204" pitchFamily="34" charset="-122"/>
              </a:rPr>
              <a:t>20XXPOWERPOINT</a:t>
            </a:r>
            <a:endParaRPr lang="zh-CN" altLang="en-US" sz="2400" dirty="0">
              <a:solidFill>
                <a:srgbClr val="00487E"/>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4*#ppt_w"/>
                                          </p:val>
                                        </p:tav>
                                        <p:tav tm="100000">
                                          <p:val>
                                            <p:strVal val="#ppt_w"/>
                                          </p:val>
                                        </p:tav>
                                      </p:tavLst>
                                    </p:anim>
                                    <p:anim calcmode="lin" valueType="num">
                                      <p:cBhvr>
                                        <p:cTn id="8" dur="2000" fill="hold"/>
                                        <p:tgtEl>
                                          <p:spTgt spid="10"/>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000"/>
                                        <p:tgtEl>
                                          <p:spTgt spid="11"/>
                                        </p:tgtEl>
                                      </p:cBhvr>
                                    </p:animEffect>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250"/>
                                        <p:tgtEl>
                                          <p:spTgt spid="2"/>
                                        </p:tgtEl>
                                      </p:cBhvr>
                                    </p:animEffect>
                                    <p:anim calcmode="lin" valueType="num">
                                      <p:cBhvr>
                                        <p:cTn id="17" dur="1250" fill="hold"/>
                                        <p:tgtEl>
                                          <p:spTgt spid="2"/>
                                        </p:tgtEl>
                                        <p:attrNameLst>
                                          <p:attrName>ppt_x</p:attrName>
                                        </p:attrNameLst>
                                      </p:cBhvr>
                                      <p:tavLst>
                                        <p:tav tm="0">
                                          <p:val>
                                            <p:strVal val="#ppt_x"/>
                                          </p:val>
                                        </p:tav>
                                        <p:tav tm="100000">
                                          <p:val>
                                            <p:strVal val="#ppt_x"/>
                                          </p:val>
                                        </p:tav>
                                      </p:tavLst>
                                    </p:anim>
                                    <p:anim calcmode="lin" valueType="num">
                                      <p:cBhvr>
                                        <p:cTn id="18" dur="1250" fill="hold"/>
                                        <p:tgtEl>
                                          <p:spTgt spid="2"/>
                                        </p:tgtEl>
                                        <p:attrNameLst>
                                          <p:attrName>ppt_y</p:attrName>
                                        </p:attrNameLst>
                                      </p:cBhvr>
                                      <p:tavLst>
                                        <p:tav tm="0">
                                          <p:val>
                                            <p:strVal val="#ppt_y+.1"/>
                                          </p:val>
                                        </p:tav>
                                        <p:tav tm="100000">
                                          <p:val>
                                            <p:strVal val="#ppt_y"/>
                                          </p:val>
                                        </p:tav>
                                      </p:tavLst>
                                    </p:anim>
                                  </p:childTnLst>
                                </p:cTn>
                              </p:par>
                              <p:par>
                                <p:cTn id="19" presetID="12" presetClass="entr" presetSubtype="4" fill="hold" grpId="0" nodeType="withEffect">
                                  <p:stCondLst>
                                    <p:cond delay="80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up)">
                                      <p:cBhvr>
                                        <p:cTn id="22" dur="500"/>
                                        <p:tgtEl>
                                          <p:spTgt spid="3"/>
                                        </p:tgtEl>
                                      </p:cBhvr>
                                    </p:animEffect>
                                  </p:childTnLst>
                                </p:cTn>
                              </p:par>
                            </p:childTnLst>
                          </p:cTn>
                        </p:par>
                        <p:par>
                          <p:cTn id="23" fill="hold">
                            <p:stCondLst>
                              <p:cond delay="27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4"/>
          <p:cNvGrpSpPr/>
          <p:nvPr/>
        </p:nvGrpSpPr>
        <p:grpSpPr>
          <a:xfrm>
            <a:off x="3277787" y="2152735"/>
            <a:ext cx="1397583" cy="1397583"/>
            <a:chOff x="4491587" y="2586427"/>
            <a:chExt cx="1735787" cy="1735787"/>
          </a:xfrm>
          <a:scene3d>
            <a:camera prst="perspectiveContrastingRightFacing"/>
            <a:lightRig rig="threePt" dir="t"/>
          </a:scene3d>
        </p:grpSpPr>
        <p:grpSp>
          <p:nvGrpSpPr>
            <p:cNvPr id="5" name="组合 25"/>
            <p:cNvGrpSpPr/>
            <p:nvPr/>
          </p:nvGrpSpPr>
          <p:grpSpPr>
            <a:xfrm flipH="1">
              <a:off x="4491587" y="2586427"/>
              <a:ext cx="1735787" cy="1735787"/>
              <a:chOff x="1187624" y="4077072"/>
              <a:chExt cx="1728192" cy="1728192"/>
            </a:xfrm>
            <a:effectLst>
              <a:outerShdw blurRad="50800" dist="38100" dir="2700000" algn="tl" rotWithShape="0">
                <a:prstClr val="black">
                  <a:alpha val="40000"/>
                </a:prstClr>
              </a:outerShdw>
            </a:effectLst>
          </p:grpSpPr>
          <p:sp>
            <p:nvSpPr>
              <p:cNvPr id="7" name="泪滴形 6"/>
              <p:cNvSpPr/>
              <p:nvPr/>
            </p:nvSpPr>
            <p:spPr>
              <a:xfrm>
                <a:off x="1187624" y="4077072"/>
                <a:ext cx="1728192" cy="1728192"/>
              </a:xfrm>
              <a:prstGeom prst="teardrop">
                <a:avLst/>
              </a:prstGeom>
              <a:solidFill>
                <a:srgbClr val="00B0F0"/>
              </a:solidFill>
              <a:ln w="25400" cap="flat" cmpd="sng" algn="ctr">
                <a:noFill/>
                <a:prstDash val="solid"/>
              </a:ln>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outerShdw blurRad="50800" dist="38100" dir="2700000" algn="tl" rotWithShape="0">
                  <a:prstClr val="black">
                    <a:alpha val="40000"/>
                  </a:prstClr>
                </a:outerShdw>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 name="矩形​​ 46"/>
            <p:cNvSpPr>
              <a:spLocks noChangeArrowheads="1"/>
            </p:cNvSpPr>
            <p:nvPr/>
          </p:nvSpPr>
          <p:spPr bwMode="auto">
            <a:xfrm>
              <a:off x="5033951" y="3340023"/>
              <a:ext cx="916220" cy="665125"/>
            </a:xfrm>
            <a:prstGeom prst="rect">
              <a:avLst/>
            </a:prstGeom>
            <a:noFill/>
            <a:ln>
              <a:noFill/>
            </a:ln>
            <a:sp3d extrusionH="323850"/>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
        <p:nvSpPr>
          <p:cNvPr id="9" name="椭圆 8"/>
          <p:cNvSpPr/>
          <p:nvPr/>
        </p:nvSpPr>
        <p:spPr>
          <a:xfrm rot="10800000">
            <a:off x="1526064" y="3988759"/>
            <a:ext cx="3198473" cy="453293"/>
          </a:xfrm>
          <a:prstGeom prst="ellipse">
            <a:avLst/>
          </a:prstGeom>
          <a:gradFill flip="none" rotWithShape="1">
            <a:gsLst>
              <a:gs pos="0">
                <a:sysClr val="windowText" lastClr="000000">
                  <a:lumMod val="75000"/>
                  <a:lumOff val="25000"/>
                  <a:alpha val="75000"/>
                </a:sysClr>
              </a:gs>
              <a:gs pos="48000">
                <a:srgbClr val="535353">
                  <a:alpha val="78000"/>
                </a:srgbClr>
              </a:gs>
              <a:gs pos="100000">
                <a:sysClr val="windowText" lastClr="000000">
                  <a:lumMod val="50000"/>
                  <a:lumOff val="50000"/>
                  <a:alpha val="0"/>
                </a:sysClr>
              </a:gs>
            </a:gsLst>
            <a:path path="circle">
              <a:fillToRect l="50000" t="50000" r="50000" b="50000"/>
            </a:path>
            <a:tileRect/>
          </a:gradFill>
          <a:ln w="25400" cap="flat" cmpd="sng" algn="ctr">
            <a:noFill/>
            <a:prstDash val="solid"/>
          </a:ln>
          <a:effectLst>
            <a:softEdge rad="127000"/>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10" name="组合 43"/>
          <p:cNvGrpSpPr/>
          <p:nvPr/>
        </p:nvGrpSpPr>
        <p:grpSpPr>
          <a:xfrm>
            <a:off x="3205434" y="914423"/>
            <a:ext cx="1195542" cy="1195542"/>
            <a:chOff x="4483080" y="926049"/>
            <a:chExt cx="1574757" cy="1574757"/>
          </a:xfrm>
          <a:scene3d>
            <a:camera prst="perspectiveContrastingRightFacing"/>
            <a:lightRig rig="threePt" dir="t"/>
          </a:scene3d>
        </p:grpSpPr>
        <p:grpSp>
          <p:nvGrpSpPr>
            <p:cNvPr id="11" name="组合 27"/>
            <p:cNvGrpSpPr/>
            <p:nvPr/>
          </p:nvGrpSpPr>
          <p:grpSpPr>
            <a:xfrm rot="16200000" flipH="1">
              <a:off x="4483080" y="926049"/>
              <a:ext cx="1574757" cy="1574757"/>
              <a:chOff x="1187624" y="4077072"/>
              <a:chExt cx="1728192" cy="1728192"/>
            </a:xfrm>
            <a:effectLst>
              <a:outerShdw blurRad="50800" dist="38100" dir="2700000" algn="tl" rotWithShape="0">
                <a:prstClr val="black">
                  <a:alpha val="40000"/>
                </a:prstClr>
              </a:outerShdw>
            </a:effectLst>
          </p:grpSpPr>
          <p:sp>
            <p:nvSpPr>
              <p:cNvPr id="13" name="泪滴形 12"/>
              <p:cNvSpPr/>
              <p:nvPr/>
            </p:nvSpPr>
            <p:spPr>
              <a:xfrm>
                <a:off x="1187624" y="4077072"/>
                <a:ext cx="1728192" cy="1728192"/>
              </a:xfrm>
              <a:prstGeom prst="teardrop">
                <a:avLst/>
              </a:prstGeom>
              <a:solidFill>
                <a:srgbClr val="00B0F0"/>
              </a:solidFill>
              <a:ln w="25400" cap="flat" cmpd="sng" algn="ctr">
                <a:noFill/>
                <a:prstDash val="solid"/>
              </a:ln>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outerShdw blurRad="50800" dist="38100" dir="2700000" algn="tl" rotWithShape="0">
                  <a:prstClr val="black">
                    <a:alpha val="40000"/>
                  </a:prstClr>
                </a:outerShdw>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2" name="矩形​​ 44"/>
            <p:cNvSpPr>
              <a:spLocks noChangeArrowheads="1"/>
            </p:cNvSpPr>
            <p:nvPr/>
          </p:nvSpPr>
          <p:spPr bwMode="auto">
            <a:xfrm>
              <a:off x="4918902" y="1288973"/>
              <a:ext cx="971694" cy="705397"/>
            </a:xfrm>
            <a:prstGeom prst="rect">
              <a:avLst/>
            </a:prstGeom>
            <a:noFill/>
            <a:ln>
              <a:noFill/>
            </a:ln>
            <a:sp3d extrusionH="323850"/>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5" name="组合 45"/>
          <p:cNvGrpSpPr/>
          <p:nvPr/>
        </p:nvGrpSpPr>
        <p:grpSpPr>
          <a:xfrm rot="21540000">
            <a:off x="1874828" y="2385045"/>
            <a:ext cx="1814662" cy="1814662"/>
            <a:chOff x="2877135" y="2586428"/>
            <a:chExt cx="1520552" cy="1520552"/>
          </a:xfrm>
          <a:scene3d>
            <a:camera prst="perspectiveContrastingRightFacing"/>
            <a:lightRig rig="threePt" dir="t"/>
          </a:scene3d>
        </p:grpSpPr>
        <p:grpSp>
          <p:nvGrpSpPr>
            <p:cNvPr id="16" name="组合 24"/>
            <p:cNvGrpSpPr/>
            <p:nvPr/>
          </p:nvGrpSpPr>
          <p:grpSpPr>
            <a:xfrm>
              <a:off x="2877135" y="2586428"/>
              <a:ext cx="1520552" cy="1520552"/>
              <a:chOff x="1187624" y="4077072"/>
              <a:chExt cx="1728192" cy="1728192"/>
            </a:xfrm>
            <a:effectLst>
              <a:outerShdw blurRad="50800" dist="38100" dir="2700000" algn="tl" rotWithShape="0">
                <a:prstClr val="black">
                  <a:alpha val="40000"/>
                </a:prstClr>
              </a:outerShdw>
            </a:effectLst>
          </p:grpSpPr>
          <p:sp>
            <p:nvSpPr>
              <p:cNvPr id="18" name="泪滴形 17"/>
              <p:cNvSpPr/>
              <p:nvPr/>
            </p:nvSpPr>
            <p:spPr>
              <a:xfrm>
                <a:off x="1187624" y="4077072"/>
                <a:ext cx="1728192" cy="1728192"/>
              </a:xfrm>
              <a:prstGeom prst="teardrop">
                <a:avLst/>
              </a:prstGeom>
              <a:solidFill>
                <a:schemeClr val="accent6">
                  <a:lumMod val="75000"/>
                </a:schemeClr>
              </a:solidFill>
              <a:ln w="25400" cap="flat" cmpd="sng" algn="ctr">
                <a:noFill/>
                <a:prstDash val="solid"/>
              </a:ln>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outerShdw blurRad="50800" dist="38100" dir="2700000" algn="tl" rotWithShape="0">
                  <a:prstClr val="black">
                    <a:alpha val="40000"/>
                  </a:prstClr>
                </a:outerShdw>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 name="矩形​​ 45"/>
            <p:cNvSpPr>
              <a:spLocks noChangeArrowheads="1"/>
            </p:cNvSpPr>
            <p:nvPr/>
          </p:nvSpPr>
          <p:spPr bwMode="auto">
            <a:xfrm>
              <a:off x="3247827" y="3229955"/>
              <a:ext cx="618139" cy="448735"/>
            </a:xfrm>
            <a:prstGeom prst="rect">
              <a:avLst/>
            </a:prstGeom>
            <a:noFill/>
            <a:ln>
              <a:noFill/>
            </a:ln>
            <a:sp3d extrusionH="323850"/>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
        <p:nvSpPr>
          <p:cNvPr id="20" name="TextBox 8"/>
          <p:cNvSpPr txBox="1">
            <a:spLocks noChangeArrowheads="1"/>
          </p:cNvSpPr>
          <p:nvPr/>
        </p:nvSpPr>
        <p:spPr bwMode="auto">
          <a:xfrm>
            <a:off x="6566779" y="813987"/>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1" name="组合 42"/>
          <p:cNvGrpSpPr/>
          <p:nvPr/>
        </p:nvGrpSpPr>
        <p:grpSpPr>
          <a:xfrm>
            <a:off x="1886258" y="692342"/>
            <a:ext cx="1677390" cy="1677390"/>
            <a:chOff x="3013973" y="1171498"/>
            <a:chExt cx="1358900" cy="1358900"/>
          </a:xfrm>
          <a:scene3d>
            <a:camera prst="perspectiveContrastingRightFacing" fov="3900000">
              <a:rot lat="324354" lon="18945005" rev="210641"/>
            </a:camera>
            <a:lightRig rig="threePt" dir="t"/>
          </a:scene3d>
        </p:grpSpPr>
        <p:sp>
          <p:nvSpPr>
            <p:cNvPr id="22" name="泪滴形 21"/>
            <p:cNvSpPr/>
            <p:nvPr/>
          </p:nvSpPr>
          <p:spPr>
            <a:xfrm rot="10800000" flipH="1">
              <a:off x="3013973" y="1171498"/>
              <a:ext cx="1358900" cy="1358900"/>
            </a:xfrm>
            <a:prstGeom prst="teardrop">
              <a:avLst/>
            </a:prstGeom>
            <a:solidFill>
              <a:srgbClr val="0070C0"/>
            </a:solidFill>
            <a:ln w="25400" cap="flat" cmpd="sng" algn="ctr">
              <a:noFill/>
              <a:prstDash val="solid"/>
            </a:ln>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椭圆​​ 10"/>
            <p:cNvSpPr/>
            <p:nvPr/>
          </p:nvSpPr>
          <p:spPr>
            <a:xfrm rot="10800000" flipH="1">
              <a:off x="3156848" y="1314373"/>
              <a:ext cx="812800" cy="812800"/>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矩形​​ 43"/>
            <p:cNvSpPr>
              <a:spLocks noChangeArrowheads="1"/>
            </p:cNvSpPr>
            <p:nvPr/>
          </p:nvSpPr>
          <p:spPr bwMode="auto">
            <a:xfrm>
              <a:off x="3285354" y="1495348"/>
              <a:ext cx="543090" cy="388967"/>
            </a:xfrm>
            <a:prstGeom prst="rect">
              <a:avLst/>
            </a:prstGeom>
            <a:noFill/>
            <a:ln>
              <a:noFill/>
            </a:ln>
            <a:sp3d extrusionH="323850"/>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
        <p:nvSpPr>
          <p:cNvPr id="25" name="任意多边形 24"/>
          <p:cNvSpPr/>
          <p:nvPr/>
        </p:nvSpPr>
        <p:spPr>
          <a:xfrm>
            <a:off x="4185432" y="1040360"/>
            <a:ext cx="2137410" cy="225743"/>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C00000"/>
            </a:solidFill>
            <a:prstDash val="dash"/>
            <a:headEnd type="diamond" w="med" len="med"/>
            <a:tailEnd type="diamond" w="med" len="me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任意多边形 25"/>
          <p:cNvSpPr/>
          <p:nvPr/>
        </p:nvSpPr>
        <p:spPr>
          <a:xfrm flipV="1">
            <a:off x="4182576" y="3410656"/>
            <a:ext cx="2138839" cy="225743"/>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C00000"/>
            </a:solidFill>
            <a:prstDash val="dash"/>
            <a:headEnd type="diamond" w="med" len="med"/>
            <a:tailEnd type="diamond" w="med" len="me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TextBox 48"/>
          <p:cNvSpPr txBox="1">
            <a:spLocks noChangeArrowheads="1"/>
          </p:cNvSpPr>
          <p:nvPr/>
        </p:nvSpPr>
        <p:spPr bwMode="auto">
          <a:xfrm>
            <a:off x="6631586" y="3406275"/>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49"/>
          <p:cNvSpPr txBox="1">
            <a:spLocks noChangeArrowheads="1"/>
          </p:cNvSpPr>
          <p:nvPr/>
        </p:nvSpPr>
        <p:spPr bwMode="auto">
          <a:xfrm>
            <a:off x="5918707" y="1591672"/>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TextBox 53"/>
          <p:cNvSpPr txBox="1">
            <a:spLocks noChangeArrowheads="1"/>
          </p:cNvSpPr>
          <p:nvPr/>
        </p:nvSpPr>
        <p:spPr bwMode="auto">
          <a:xfrm>
            <a:off x="5982800" y="2591983"/>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nvSpPr>
        <p:spPr>
          <a:xfrm>
            <a:off x="3096726" y="1849032"/>
            <a:ext cx="2527459" cy="237173"/>
          </a:xfrm>
          <a:custGeom>
            <a:avLst/>
            <a:gdLst>
              <a:gd name="connsiteX0" fmla="*/ 0 w 1651819"/>
              <a:gd name="connsiteY0" fmla="*/ 501445 h 501445"/>
              <a:gd name="connsiteX1" fmla="*/ 373626 w 1651819"/>
              <a:gd name="connsiteY1" fmla="*/ 0 h 501445"/>
              <a:gd name="connsiteX2" fmla="*/ 1651819 w 1651819"/>
              <a:gd name="connsiteY2" fmla="*/ 0 h 501445"/>
              <a:gd name="connsiteX0-1" fmla="*/ 0 w 3262106"/>
              <a:gd name="connsiteY0-2" fmla="*/ 526845 h 526845"/>
              <a:gd name="connsiteX1-3" fmla="*/ 373626 w 3262106"/>
              <a:gd name="connsiteY1-4" fmla="*/ 25400 h 526845"/>
              <a:gd name="connsiteX2-5" fmla="*/ 3262106 w 3262106"/>
              <a:gd name="connsiteY2-6" fmla="*/ 0 h 526845"/>
            </a:gdLst>
            <a:ahLst/>
            <a:cxnLst>
              <a:cxn ang="0">
                <a:pos x="connsiteX0-1" y="connsiteY0-2"/>
              </a:cxn>
              <a:cxn ang="0">
                <a:pos x="connsiteX1-3" y="connsiteY1-4"/>
              </a:cxn>
              <a:cxn ang="0">
                <a:pos x="connsiteX2-5" y="connsiteY2-6"/>
              </a:cxn>
            </a:cxnLst>
            <a:rect l="l" t="t" r="r" b="b"/>
            <a:pathLst>
              <a:path w="3262106" h="526845">
                <a:moveTo>
                  <a:pt x="0" y="526845"/>
                </a:moveTo>
                <a:lnTo>
                  <a:pt x="373626" y="25400"/>
                </a:lnTo>
                <a:lnTo>
                  <a:pt x="3262106" y="0"/>
                </a:lnTo>
              </a:path>
            </a:pathLst>
          </a:custGeom>
          <a:noFill/>
          <a:ln w="9525" cap="flat" cmpd="sng" algn="ctr">
            <a:solidFill>
              <a:srgbClr val="C00000"/>
            </a:solidFill>
            <a:prstDash val="dash"/>
            <a:headEnd type="diamond" w="med" len="med"/>
            <a:tailEnd type="diamond" w="med" len="me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任意多边形 30"/>
          <p:cNvSpPr/>
          <p:nvPr/>
        </p:nvSpPr>
        <p:spPr>
          <a:xfrm flipV="1">
            <a:off x="3125300" y="2594840"/>
            <a:ext cx="2526030" cy="237173"/>
          </a:xfrm>
          <a:custGeom>
            <a:avLst/>
            <a:gdLst>
              <a:gd name="connsiteX0" fmla="*/ 0 w 1651819"/>
              <a:gd name="connsiteY0" fmla="*/ 501445 h 501445"/>
              <a:gd name="connsiteX1" fmla="*/ 373626 w 1651819"/>
              <a:gd name="connsiteY1" fmla="*/ 0 h 501445"/>
              <a:gd name="connsiteX2" fmla="*/ 1651819 w 1651819"/>
              <a:gd name="connsiteY2" fmla="*/ 0 h 501445"/>
              <a:gd name="connsiteX0-1" fmla="*/ 0 w 3262106"/>
              <a:gd name="connsiteY0-2" fmla="*/ 526845 h 526845"/>
              <a:gd name="connsiteX1-3" fmla="*/ 373626 w 3262106"/>
              <a:gd name="connsiteY1-4" fmla="*/ 25400 h 526845"/>
              <a:gd name="connsiteX2-5" fmla="*/ 3262106 w 3262106"/>
              <a:gd name="connsiteY2-6" fmla="*/ 0 h 526845"/>
            </a:gdLst>
            <a:ahLst/>
            <a:cxnLst>
              <a:cxn ang="0">
                <a:pos x="connsiteX0-1" y="connsiteY0-2"/>
              </a:cxn>
              <a:cxn ang="0">
                <a:pos x="connsiteX1-3" y="connsiteY1-4"/>
              </a:cxn>
              <a:cxn ang="0">
                <a:pos x="connsiteX2-5" y="connsiteY2-6"/>
              </a:cxn>
            </a:cxnLst>
            <a:rect l="l" t="t" r="r" b="b"/>
            <a:pathLst>
              <a:path w="3262106" h="526845">
                <a:moveTo>
                  <a:pt x="0" y="526845"/>
                </a:moveTo>
                <a:lnTo>
                  <a:pt x="373626" y="25400"/>
                </a:lnTo>
                <a:lnTo>
                  <a:pt x="3262106" y="0"/>
                </a:lnTo>
              </a:path>
            </a:pathLst>
          </a:custGeom>
          <a:noFill/>
          <a:ln w="9525" cap="flat" cmpd="sng" algn="ctr">
            <a:solidFill>
              <a:srgbClr val="C00000"/>
            </a:solidFill>
            <a:prstDash val="dash"/>
            <a:headEnd type="diamond" w="med" len="med"/>
            <a:tailEnd type="diamond" w="med" len="me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0-#ppt_w/2"/>
                                          </p:val>
                                        </p:tav>
                                        <p:tav tm="100000">
                                          <p:val>
                                            <p:strVal val="#ppt_x"/>
                                          </p:val>
                                        </p:tav>
                                      </p:tavLst>
                                    </p:anim>
                                    <p:anim calcmode="lin" valueType="num">
                                      <p:cBhvr additive="base">
                                        <p:cTn id="8" dur="2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1+#ppt_w/2"/>
                                          </p:val>
                                        </p:tav>
                                        <p:tav tm="100000">
                                          <p:val>
                                            <p:strVal val="#ppt_x"/>
                                          </p:val>
                                        </p:tav>
                                      </p:tavLst>
                                    </p:anim>
                                    <p:anim calcmode="lin" valueType="num">
                                      <p:cBhvr additive="base">
                                        <p:cTn id="12" dur="2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50" fill="hold"/>
                                        <p:tgtEl>
                                          <p:spTgt spid="15"/>
                                        </p:tgtEl>
                                        <p:attrNameLst>
                                          <p:attrName>ppt_x</p:attrName>
                                        </p:attrNameLst>
                                      </p:cBhvr>
                                      <p:tavLst>
                                        <p:tav tm="0">
                                          <p:val>
                                            <p:strVal val="0-#ppt_w/2"/>
                                          </p:val>
                                        </p:tav>
                                        <p:tav tm="100000">
                                          <p:val>
                                            <p:strVal val="#ppt_x"/>
                                          </p:val>
                                        </p:tav>
                                      </p:tavLst>
                                    </p:anim>
                                    <p:anim calcmode="lin" valueType="num">
                                      <p:cBhvr additive="base">
                                        <p:cTn id="16" dur="2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50" fill="hold"/>
                                        <p:tgtEl>
                                          <p:spTgt spid="4"/>
                                        </p:tgtEl>
                                        <p:attrNameLst>
                                          <p:attrName>ppt_x</p:attrName>
                                        </p:attrNameLst>
                                      </p:cBhvr>
                                      <p:tavLst>
                                        <p:tav tm="0">
                                          <p:val>
                                            <p:strVal val="1+#ppt_w/2"/>
                                          </p:val>
                                        </p:tav>
                                        <p:tav tm="100000">
                                          <p:val>
                                            <p:strVal val="#ppt_x"/>
                                          </p:val>
                                        </p:tav>
                                      </p:tavLst>
                                    </p:anim>
                                    <p:anim calcmode="lin" valueType="num">
                                      <p:cBhvr additive="base">
                                        <p:cTn id="20" dur="25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250" fill="hold"/>
                                        <p:tgtEl>
                                          <p:spTgt spid="20"/>
                                        </p:tgtEl>
                                        <p:attrNameLst>
                                          <p:attrName>ppt_x</p:attrName>
                                        </p:attrNameLst>
                                      </p:cBhvr>
                                      <p:tavLst>
                                        <p:tav tm="0">
                                          <p:val>
                                            <p:strVal val="1+#ppt_w/2"/>
                                          </p:val>
                                        </p:tav>
                                        <p:tav tm="100000">
                                          <p:val>
                                            <p:strVal val="#ppt_x"/>
                                          </p:val>
                                        </p:tav>
                                      </p:tavLst>
                                    </p:anim>
                                    <p:anim calcmode="lin" valueType="num">
                                      <p:cBhvr additive="base">
                                        <p:cTn id="43" dur="250" fill="hold"/>
                                        <p:tgtEl>
                                          <p:spTgt spid="2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250" fill="hold"/>
                                        <p:tgtEl>
                                          <p:spTgt spid="28"/>
                                        </p:tgtEl>
                                        <p:attrNameLst>
                                          <p:attrName>ppt_x</p:attrName>
                                        </p:attrNameLst>
                                      </p:cBhvr>
                                      <p:tavLst>
                                        <p:tav tm="0">
                                          <p:val>
                                            <p:strVal val="1+#ppt_w/2"/>
                                          </p:val>
                                        </p:tav>
                                        <p:tav tm="100000">
                                          <p:val>
                                            <p:strVal val="#ppt_x"/>
                                          </p:val>
                                        </p:tav>
                                      </p:tavLst>
                                    </p:anim>
                                    <p:anim calcmode="lin" valueType="num">
                                      <p:cBhvr additive="base">
                                        <p:cTn id="47" dur="25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250" fill="hold"/>
                                        <p:tgtEl>
                                          <p:spTgt spid="29"/>
                                        </p:tgtEl>
                                        <p:attrNameLst>
                                          <p:attrName>ppt_x</p:attrName>
                                        </p:attrNameLst>
                                      </p:cBhvr>
                                      <p:tavLst>
                                        <p:tav tm="0">
                                          <p:val>
                                            <p:strVal val="1+#ppt_w/2"/>
                                          </p:val>
                                        </p:tav>
                                        <p:tav tm="100000">
                                          <p:val>
                                            <p:strVal val="#ppt_x"/>
                                          </p:val>
                                        </p:tav>
                                      </p:tavLst>
                                    </p:anim>
                                    <p:anim calcmode="lin" valueType="num">
                                      <p:cBhvr additive="base">
                                        <p:cTn id="51" dur="250" fill="hold"/>
                                        <p:tgtEl>
                                          <p:spTgt spid="2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5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250" fill="hold"/>
                                        <p:tgtEl>
                                          <p:spTgt spid="27"/>
                                        </p:tgtEl>
                                        <p:attrNameLst>
                                          <p:attrName>ppt_x</p:attrName>
                                        </p:attrNameLst>
                                      </p:cBhvr>
                                      <p:tavLst>
                                        <p:tav tm="0">
                                          <p:val>
                                            <p:strVal val="1+#ppt_w/2"/>
                                          </p:val>
                                        </p:tav>
                                        <p:tav tm="100000">
                                          <p:val>
                                            <p:strVal val="#ppt_x"/>
                                          </p:val>
                                        </p:tav>
                                      </p:tavLst>
                                    </p:anim>
                                    <p:anim calcmode="lin" valueType="num">
                                      <p:cBhvr additive="base">
                                        <p:cTn id="55"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5" grpId="0" animBg="1"/>
      <p:bldP spid="26" grpId="0" animBg="1"/>
      <p:bldP spid="27" grpId="0"/>
      <p:bldP spid="28" grpId="0"/>
      <p:bldP spid="29"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10"/>
          <p:cNvSpPr>
            <a:spLocks noChangeArrowheads="1"/>
          </p:cNvSpPr>
          <p:nvPr/>
        </p:nvSpPr>
        <p:spPr bwMode="auto">
          <a:xfrm rot="16200000">
            <a:off x="3962033" y="-976868"/>
            <a:ext cx="1258950" cy="6908577"/>
          </a:xfrm>
          <a:prstGeom prst="downArrow">
            <a:avLst>
              <a:gd name="adj1" fmla="val 49065"/>
              <a:gd name="adj2" fmla="val 44827"/>
            </a:avLst>
          </a:prstGeom>
          <a:solidFill>
            <a:srgbClr val="00B0F0"/>
          </a:solidFill>
          <a:ln>
            <a:noFill/>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41"/>
          <p:cNvGrpSpPr/>
          <p:nvPr/>
        </p:nvGrpSpPr>
        <p:grpSpPr bwMode="auto">
          <a:xfrm>
            <a:off x="2788020" y="1816598"/>
            <a:ext cx="1531452" cy="1385718"/>
            <a:chOff x="1214414" y="2786058"/>
            <a:chExt cx="1935848" cy="1751017"/>
          </a:xfrm>
        </p:grpSpPr>
        <p:grpSp>
          <p:nvGrpSpPr>
            <p:cNvPr id="26" name="Group 6"/>
            <p:cNvGrpSpPr/>
            <p:nvPr/>
          </p:nvGrpSpPr>
          <p:grpSpPr bwMode="auto">
            <a:xfrm>
              <a:off x="1295400" y="2786058"/>
              <a:ext cx="1753450" cy="1751017"/>
              <a:chOff x="1823" y="2371"/>
              <a:chExt cx="1801" cy="1801"/>
            </a:xfrm>
          </p:grpSpPr>
          <p:sp>
            <p:nvSpPr>
              <p:cNvPr id="2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9"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27"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写入文本</a:t>
              </a:r>
            </a:p>
          </p:txBody>
        </p:sp>
      </p:grpSp>
      <p:grpSp>
        <p:nvGrpSpPr>
          <p:cNvPr id="30" name="组合 46"/>
          <p:cNvGrpSpPr/>
          <p:nvPr/>
        </p:nvGrpSpPr>
        <p:grpSpPr bwMode="auto">
          <a:xfrm>
            <a:off x="4319473" y="1816598"/>
            <a:ext cx="1531451" cy="1385718"/>
            <a:chOff x="1214414" y="2786058"/>
            <a:chExt cx="1935848" cy="1751017"/>
          </a:xfrm>
        </p:grpSpPr>
        <p:grpSp>
          <p:nvGrpSpPr>
            <p:cNvPr id="31" name="Group 6"/>
            <p:cNvGrpSpPr/>
            <p:nvPr/>
          </p:nvGrpSpPr>
          <p:grpSpPr bwMode="auto">
            <a:xfrm>
              <a:off x="1295400" y="2786058"/>
              <a:ext cx="1753450" cy="1751017"/>
              <a:chOff x="1823" y="2371"/>
              <a:chExt cx="1801" cy="1801"/>
            </a:xfrm>
          </p:grpSpPr>
          <p:sp>
            <p:nvSpPr>
              <p:cNvPr id="3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4"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写入文本</a:t>
              </a:r>
            </a:p>
          </p:txBody>
        </p:sp>
      </p:grpSp>
      <p:grpSp>
        <p:nvGrpSpPr>
          <p:cNvPr id="35" name="组合 51"/>
          <p:cNvGrpSpPr/>
          <p:nvPr/>
        </p:nvGrpSpPr>
        <p:grpSpPr bwMode="auto">
          <a:xfrm>
            <a:off x="5865999" y="1816598"/>
            <a:ext cx="1531452" cy="1385718"/>
            <a:chOff x="1214414" y="2786058"/>
            <a:chExt cx="1935848" cy="1751017"/>
          </a:xfrm>
        </p:grpSpPr>
        <p:grpSp>
          <p:nvGrpSpPr>
            <p:cNvPr id="36" name="Group 6"/>
            <p:cNvGrpSpPr/>
            <p:nvPr/>
          </p:nvGrpSpPr>
          <p:grpSpPr bwMode="auto">
            <a:xfrm>
              <a:off x="1295400" y="2786058"/>
              <a:ext cx="1753450" cy="1751017"/>
              <a:chOff x="1823" y="2371"/>
              <a:chExt cx="1801" cy="1801"/>
            </a:xfrm>
          </p:grpSpPr>
          <p:sp>
            <p:nvSpPr>
              <p:cNvPr id="3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9"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写入文本</a:t>
              </a:r>
            </a:p>
          </p:txBody>
        </p:sp>
      </p:grpSp>
      <p:grpSp>
        <p:nvGrpSpPr>
          <p:cNvPr id="40" name="组合 40"/>
          <p:cNvGrpSpPr/>
          <p:nvPr/>
        </p:nvGrpSpPr>
        <p:grpSpPr bwMode="auto">
          <a:xfrm>
            <a:off x="1290569" y="1816598"/>
            <a:ext cx="1531452" cy="1385718"/>
            <a:chOff x="1214414" y="2786058"/>
            <a:chExt cx="1935848" cy="1751017"/>
          </a:xfrm>
        </p:grpSpPr>
        <p:grpSp>
          <p:nvGrpSpPr>
            <p:cNvPr id="41" name="Group 6"/>
            <p:cNvGrpSpPr/>
            <p:nvPr/>
          </p:nvGrpSpPr>
          <p:grpSpPr bwMode="auto">
            <a:xfrm>
              <a:off x="1295400" y="2786058"/>
              <a:ext cx="1753450" cy="1751017"/>
              <a:chOff x="1823" y="2371"/>
              <a:chExt cx="1801" cy="1801"/>
            </a:xfrm>
          </p:grpSpPr>
          <p:sp>
            <p:nvSpPr>
              <p:cNvPr id="4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写入文本</a:t>
              </a:r>
            </a:p>
          </p:txBody>
        </p:sp>
      </p:grpSp>
      <p:sp>
        <p:nvSpPr>
          <p:cNvPr id="45" name="矩形标注 44"/>
          <p:cNvSpPr/>
          <p:nvPr/>
        </p:nvSpPr>
        <p:spPr>
          <a:xfrm>
            <a:off x="3086520" y="3452604"/>
            <a:ext cx="1330072" cy="41147"/>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46" name="矩形标注 45"/>
          <p:cNvSpPr/>
          <p:nvPr/>
        </p:nvSpPr>
        <p:spPr>
          <a:xfrm>
            <a:off x="1564478" y="1504639"/>
            <a:ext cx="1426356" cy="57726"/>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47" name="Rectangle 28"/>
          <p:cNvSpPr>
            <a:spLocks noChangeArrowheads="1"/>
          </p:cNvSpPr>
          <p:nvPr/>
        </p:nvSpPr>
        <p:spPr bwMode="auto">
          <a:xfrm>
            <a:off x="3068208" y="348689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48" name="Rectangle 28"/>
          <p:cNvSpPr>
            <a:spLocks noChangeArrowheads="1"/>
          </p:cNvSpPr>
          <p:nvPr/>
        </p:nvSpPr>
        <p:spPr bwMode="auto">
          <a:xfrm>
            <a:off x="1624844" y="1016378"/>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49" name="矩形标注 48"/>
          <p:cNvSpPr/>
          <p:nvPr/>
        </p:nvSpPr>
        <p:spPr>
          <a:xfrm>
            <a:off x="4545609" y="1504639"/>
            <a:ext cx="1426356" cy="57726"/>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50" name="Rectangle 28"/>
          <p:cNvSpPr>
            <a:spLocks noChangeArrowheads="1"/>
          </p:cNvSpPr>
          <p:nvPr/>
        </p:nvSpPr>
        <p:spPr bwMode="auto">
          <a:xfrm>
            <a:off x="4605976" y="1016378"/>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51" name="矩形标注 50"/>
          <p:cNvSpPr/>
          <p:nvPr/>
        </p:nvSpPr>
        <p:spPr>
          <a:xfrm>
            <a:off x="6197267" y="3452604"/>
            <a:ext cx="1330072" cy="41147"/>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52" name="Rectangle 28"/>
          <p:cNvSpPr>
            <a:spLocks noChangeArrowheads="1"/>
          </p:cNvSpPr>
          <p:nvPr/>
        </p:nvSpPr>
        <p:spPr bwMode="auto">
          <a:xfrm>
            <a:off x="6178953" y="348689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0"/>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 calcmode="lin" valueType="num">
                                      <p:cBhvr>
                                        <p:cTn id="19"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5"/>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1000" fill="hold"/>
                                        <p:tgtEl>
                                          <p:spTgt spid="30"/>
                                        </p:tgtEl>
                                        <p:attrNameLst>
                                          <p:attrName>ppt_w</p:attrName>
                                        </p:attrNameLst>
                                      </p:cBhvr>
                                      <p:tavLst>
                                        <p:tav tm="0">
                                          <p:val>
                                            <p:fltVal val="0"/>
                                          </p:val>
                                        </p:tav>
                                        <p:tav tm="100000">
                                          <p:val>
                                            <p:strVal val="#ppt_w"/>
                                          </p:val>
                                        </p:tav>
                                      </p:tavLst>
                                    </p:anim>
                                    <p:anim calcmode="lin" valueType="num">
                                      <p:cBhvr>
                                        <p:cTn id="24" dur="1000" fill="hold"/>
                                        <p:tgtEl>
                                          <p:spTgt spid="30"/>
                                        </p:tgtEl>
                                        <p:attrNameLst>
                                          <p:attrName>ppt_h</p:attrName>
                                        </p:attrNameLst>
                                      </p:cBhvr>
                                      <p:tavLst>
                                        <p:tav tm="0">
                                          <p:val>
                                            <p:fltVal val="0"/>
                                          </p:val>
                                        </p:tav>
                                        <p:tav tm="100000">
                                          <p:val>
                                            <p:strVal val="#ppt_h"/>
                                          </p:val>
                                        </p:tav>
                                      </p:tavLst>
                                    </p:anim>
                                    <p:anim calcmode="lin" valueType="num">
                                      <p:cBhvr>
                                        <p:cTn id="25"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fltVal val="0"/>
                                          </p:val>
                                        </p:tav>
                                        <p:tav tm="100000">
                                          <p:val>
                                            <p:strVal val="#ppt_w"/>
                                          </p:val>
                                        </p:tav>
                                      </p:tavLst>
                                    </p:anim>
                                    <p:anim calcmode="lin" valueType="num">
                                      <p:cBhvr>
                                        <p:cTn id="30" dur="1000" fill="hold"/>
                                        <p:tgtEl>
                                          <p:spTgt spid="35"/>
                                        </p:tgtEl>
                                        <p:attrNameLst>
                                          <p:attrName>ppt_h</p:attrName>
                                        </p:attrNameLst>
                                      </p:cBhvr>
                                      <p:tavLst>
                                        <p:tav tm="0">
                                          <p:val>
                                            <p:fltVal val="0"/>
                                          </p:val>
                                        </p:tav>
                                        <p:tav tm="100000">
                                          <p:val>
                                            <p:strVal val="#ppt_h"/>
                                          </p:val>
                                        </p:tav>
                                      </p:tavLst>
                                    </p:anim>
                                    <p:anim calcmode="lin" valueType="num">
                                      <p:cBhvr>
                                        <p:cTn id="3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46"/>
                                        </p:tgtEl>
                                        <p:attrNameLst>
                                          <p:attrName>r</p:attrName>
                                        </p:attrNameLst>
                                      </p:cBhvr>
                                    </p:animRot>
                                    <p:animRot by="-240000">
                                      <p:cBhvr>
                                        <p:cTn id="41" dur="100" fill="hold">
                                          <p:stCondLst>
                                            <p:cond delay="100"/>
                                          </p:stCondLst>
                                        </p:cTn>
                                        <p:tgtEl>
                                          <p:spTgt spid="46"/>
                                        </p:tgtEl>
                                        <p:attrNameLst>
                                          <p:attrName>r</p:attrName>
                                        </p:attrNameLst>
                                      </p:cBhvr>
                                    </p:animRot>
                                    <p:animRot by="240000">
                                      <p:cBhvr>
                                        <p:cTn id="42" dur="100" fill="hold">
                                          <p:stCondLst>
                                            <p:cond delay="200"/>
                                          </p:stCondLst>
                                        </p:cTn>
                                        <p:tgtEl>
                                          <p:spTgt spid="46"/>
                                        </p:tgtEl>
                                        <p:attrNameLst>
                                          <p:attrName>r</p:attrName>
                                        </p:attrNameLst>
                                      </p:cBhvr>
                                    </p:animRot>
                                    <p:animRot by="-240000">
                                      <p:cBhvr>
                                        <p:cTn id="43" dur="100" fill="hold">
                                          <p:stCondLst>
                                            <p:cond delay="300"/>
                                          </p:stCondLst>
                                        </p:cTn>
                                        <p:tgtEl>
                                          <p:spTgt spid="46"/>
                                        </p:tgtEl>
                                        <p:attrNameLst>
                                          <p:attrName>r</p:attrName>
                                        </p:attrNameLst>
                                      </p:cBhvr>
                                    </p:animRot>
                                    <p:animRot by="120000">
                                      <p:cBhvr>
                                        <p:cTn id="44" dur="100" fill="hold">
                                          <p:stCondLst>
                                            <p:cond delay="400"/>
                                          </p:stCondLst>
                                        </p:cTn>
                                        <p:tgtEl>
                                          <p:spTgt spid="46"/>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strips(upLeft)">
                                      <p:cBhvr>
                                        <p:cTn id="48" dur="500"/>
                                        <p:tgtEl>
                                          <p:spTgt spid="48"/>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45"/>
                                        </p:tgtEl>
                                        <p:attrNameLst>
                                          <p:attrName>r</p:attrName>
                                        </p:attrNameLst>
                                      </p:cBhvr>
                                    </p:animRot>
                                    <p:animRot by="-240000">
                                      <p:cBhvr>
                                        <p:cTn id="57" dur="100" fill="hold">
                                          <p:stCondLst>
                                            <p:cond delay="100"/>
                                          </p:stCondLst>
                                        </p:cTn>
                                        <p:tgtEl>
                                          <p:spTgt spid="45"/>
                                        </p:tgtEl>
                                        <p:attrNameLst>
                                          <p:attrName>r</p:attrName>
                                        </p:attrNameLst>
                                      </p:cBhvr>
                                    </p:animRot>
                                    <p:animRot by="240000">
                                      <p:cBhvr>
                                        <p:cTn id="58" dur="100" fill="hold">
                                          <p:stCondLst>
                                            <p:cond delay="200"/>
                                          </p:stCondLst>
                                        </p:cTn>
                                        <p:tgtEl>
                                          <p:spTgt spid="45"/>
                                        </p:tgtEl>
                                        <p:attrNameLst>
                                          <p:attrName>r</p:attrName>
                                        </p:attrNameLst>
                                      </p:cBhvr>
                                    </p:animRot>
                                    <p:animRot by="-240000">
                                      <p:cBhvr>
                                        <p:cTn id="59" dur="100" fill="hold">
                                          <p:stCondLst>
                                            <p:cond delay="300"/>
                                          </p:stCondLst>
                                        </p:cTn>
                                        <p:tgtEl>
                                          <p:spTgt spid="45"/>
                                        </p:tgtEl>
                                        <p:attrNameLst>
                                          <p:attrName>r</p:attrName>
                                        </p:attrNameLst>
                                      </p:cBhvr>
                                    </p:animRot>
                                    <p:animRot by="120000">
                                      <p:cBhvr>
                                        <p:cTn id="60" dur="100" fill="hold">
                                          <p:stCondLst>
                                            <p:cond delay="400"/>
                                          </p:stCondLst>
                                        </p:cTn>
                                        <p:tgtEl>
                                          <p:spTgt spid="45"/>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strips(upLeft)">
                                      <p:cBhvr>
                                        <p:cTn id="64" dur="500"/>
                                        <p:tgtEl>
                                          <p:spTgt spid="47"/>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ppt_x"/>
                                          </p:val>
                                        </p:tav>
                                        <p:tav tm="100000">
                                          <p:val>
                                            <p:strVal val="#ppt_x"/>
                                          </p:val>
                                        </p:tav>
                                      </p:tavLst>
                                    </p:anim>
                                    <p:anim calcmode="lin" valueType="num">
                                      <p:cBhvr additive="base">
                                        <p:cTn id="69" dur="500" fill="hold"/>
                                        <p:tgtEl>
                                          <p:spTgt spid="49"/>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49"/>
                                        </p:tgtEl>
                                        <p:attrNameLst>
                                          <p:attrName>r</p:attrName>
                                        </p:attrNameLst>
                                      </p:cBhvr>
                                    </p:animRot>
                                    <p:animRot by="-240000">
                                      <p:cBhvr>
                                        <p:cTn id="73" dur="100" fill="hold">
                                          <p:stCondLst>
                                            <p:cond delay="100"/>
                                          </p:stCondLst>
                                        </p:cTn>
                                        <p:tgtEl>
                                          <p:spTgt spid="49"/>
                                        </p:tgtEl>
                                        <p:attrNameLst>
                                          <p:attrName>r</p:attrName>
                                        </p:attrNameLst>
                                      </p:cBhvr>
                                    </p:animRot>
                                    <p:animRot by="240000">
                                      <p:cBhvr>
                                        <p:cTn id="74" dur="100" fill="hold">
                                          <p:stCondLst>
                                            <p:cond delay="200"/>
                                          </p:stCondLst>
                                        </p:cTn>
                                        <p:tgtEl>
                                          <p:spTgt spid="49"/>
                                        </p:tgtEl>
                                        <p:attrNameLst>
                                          <p:attrName>r</p:attrName>
                                        </p:attrNameLst>
                                      </p:cBhvr>
                                    </p:animRot>
                                    <p:animRot by="-240000">
                                      <p:cBhvr>
                                        <p:cTn id="75" dur="100" fill="hold">
                                          <p:stCondLst>
                                            <p:cond delay="300"/>
                                          </p:stCondLst>
                                        </p:cTn>
                                        <p:tgtEl>
                                          <p:spTgt spid="49"/>
                                        </p:tgtEl>
                                        <p:attrNameLst>
                                          <p:attrName>r</p:attrName>
                                        </p:attrNameLst>
                                      </p:cBhvr>
                                    </p:animRot>
                                    <p:animRot by="120000">
                                      <p:cBhvr>
                                        <p:cTn id="76" dur="100" fill="hold">
                                          <p:stCondLst>
                                            <p:cond delay="400"/>
                                          </p:stCondLst>
                                        </p:cTn>
                                        <p:tgtEl>
                                          <p:spTgt spid="49"/>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strips(upLeft)">
                                      <p:cBhvr>
                                        <p:cTn id="80" dur="500"/>
                                        <p:tgtEl>
                                          <p:spTgt spid="50"/>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500" fill="hold"/>
                                        <p:tgtEl>
                                          <p:spTgt spid="51"/>
                                        </p:tgtEl>
                                        <p:attrNameLst>
                                          <p:attrName>ppt_x</p:attrName>
                                        </p:attrNameLst>
                                      </p:cBhvr>
                                      <p:tavLst>
                                        <p:tav tm="0">
                                          <p:val>
                                            <p:strVal val="#ppt_x"/>
                                          </p:val>
                                        </p:tav>
                                        <p:tav tm="100000">
                                          <p:val>
                                            <p:strVal val="#ppt_x"/>
                                          </p:val>
                                        </p:tav>
                                      </p:tavLst>
                                    </p:anim>
                                    <p:anim calcmode="lin" valueType="num">
                                      <p:cBhvr additive="base">
                                        <p:cTn id="85" dur="500" fill="hold"/>
                                        <p:tgtEl>
                                          <p:spTgt spid="51"/>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1"/>
                                        </p:tgtEl>
                                        <p:attrNameLst>
                                          <p:attrName>r</p:attrName>
                                        </p:attrNameLst>
                                      </p:cBhvr>
                                    </p:animRot>
                                    <p:animRot by="-240000">
                                      <p:cBhvr>
                                        <p:cTn id="89" dur="100" fill="hold">
                                          <p:stCondLst>
                                            <p:cond delay="100"/>
                                          </p:stCondLst>
                                        </p:cTn>
                                        <p:tgtEl>
                                          <p:spTgt spid="51"/>
                                        </p:tgtEl>
                                        <p:attrNameLst>
                                          <p:attrName>r</p:attrName>
                                        </p:attrNameLst>
                                      </p:cBhvr>
                                    </p:animRot>
                                    <p:animRot by="240000">
                                      <p:cBhvr>
                                        <p:cTn id="90" dur="100" fill="hold">
                                          <p:stCondLst>
                                            <p:cond delay="200"/>
                                          </p:stCondLst>
                                        </p:cTn>
                                        <p:tgtEl>
                                          <p:spTgt spid="51"/>
                                        </p:tgtEl>
                                        <p:attrNameLst>
                                          <p:attrName>r</p:attrName>
                                        </p:attrNameLst>
                                      </p:cBhvr>
                                    </p:animRot>
                                    <p:animRot by="-240000">
                                      <p:cBhvr>
                                        <p:cTn id="91" dur="100" fill="hold">
                                          <p:stCondLst>
                                            <p:cond delay="300"/>
                                          </p:stCondLst>
                                        </p:cTn>
                                        <p:tgtEl>
                                          <p:spTgt spid="51"/>
                                        </p:tgtEl>
                                        <p:attrNameLst>
                                          <p:attrName>r</p:attrName>
                                        </p:attrNameLst>
                                      </p:cBhvr>
                                    </p:animRot>
                                    <p:animRot by="120000">
                                      <p:cBhvr>
                                        <p:cTn id="92" dur="100" fill="hold">
                                          <p:stCondLst>
                                            <p:cond delay="400"/>
                                          </p:stCondLst>
                                        </p:cTn>
                                        <p:tgtEl>
                                          <p:spTgt spid="51"/>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strips(upLeft)">
                                      <p:cBhvr>
                                        <p:cTn id="96" dur="500"/>
                                        <p:tgtEl>
                                          <p:spTgt spid="52"/>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24"/>
                                        </p:tgtEl>
                                        <p:attrNameLst>
                                          <p:attrName>ppt_x</p:attrName>
                                        </p:attrNameLst>
                                      </p:cBhvr>
                                      <p:tavLst>
                                        <p:tav tm="0">
                                          <p:val>
                                            <p:strVal val="ppt_x"/>
                                          </p:val>
                                        </p:tav>
                                        <p:tav tm="100000">
                                          <p:val>
                                            <p:strVal val="1+ppt_w/2"/>
                                          </p:val>
                                        </p:tav>
                                      </p:tavLst>
                                    </p:anim>
                                    <p:anim calcmode="lin" valueType="num">
                                      <p:cBhvr additive="base">
                                        <p:cTn id="100" dur="500"/>
                                        <p:tgtEl>
                                          <p:spTgt spid="24"/>
                                        </p:tgtEl>
                                        <p:attrNameLst>
                                          <p:attrName>ppt_y</p:attrName>
                                        </p:attrNameLst>
                                      </p:cBhvr>
                                      <p:tavLst>
                                        <p:tav tm="0">
                                          <p:val>
                                            <p:strVal val="ppt_y"/>
                                          </p:val>
                                        </p:tav>
                                        <p:tav tm="100000">
                                          <p:val>
                                            <p:strVal val="ppt_y"/>
                                          </p:val>
                                        </p:tav>
                                      </p:tavLst>
                                    </p:anim>
                                    <p:set>
                                      <p:cBhvr>
                                        <p:cTn id="101" dur="1" fill="hold">
                                          <p:stCondLst>
                                            <p:cond delay="499"/>
                                          </p:stCondLst>
                                        </p:cTn>
                                        <p:tgtEl>
                                          <p:spTgt spid="24"/>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4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40"/>
                                        </p:tgtEl>
                                        <p:attrNameLst>
                                          <p:attrName>ppt_x</p:attrName>
                                          <p:attrName>ppt_y</p:attrName>
                                        </p:attrNameLst>
                                      </p:cBhvr>
                                    </p:animMotion>
                                    <p:animEffect transition="out" filter="fade">
                                      <p:cBhvr>
                                        <p:cTn id="106" dur="1000"/>
                                        <p:tgtEl>
                                          <p:spTgt spid="40"/>
                                        </p:tgtEl>
                                      </p:cBhvr>
                                    </p:animEffect>
                                    <p:set>
                                      <p:cBhvr>
                                        <p:cTn id="107" dur="1" fill="hold">
                                          <p:stCondLst>
                                            <p:cond delay="999"/>
                                          </p:stCondLst>
                                        </p:cTn>
                                        <p:tgtEl>
                                          <p:spTgt spid="40"/>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2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25"/>
                                        </p:tgtEl>
                                        <p:attrNameLst>
                                          <p:attrName>ppt_x</p:attrName>
                                          <p:attrName>ppt_y</p:attrName>
                                        </p:attrNameLst>
                                      </p:cBhvr>
                                    </p:animMotion>
                                    <p:animEffect transition="out" filter="fade">
                                      <p:cBhvr>
                                        <p:cTn id="111" dur="1000"/>
                                        <p:tgtEl>
                                          <p:spTgt spid="25"/>
                                        </p:tgtEl>
                                      </p:cBhvr>
                                    </p:animEffect>
                                    <p:set>
                                      <p:cBhvr>
                                        <p:cTn id="112" dur="1" fill="hold">
                                          <p:stCondLst>
                                            <p:cond delay="999"/>
                                          </p:stCondLst>
                                        </p:cTn>
                                        <p:tgtEl>
                                          <p:spTgt spid="25"/>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3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30"/>
                                        </p:tgtEl>
                                        <p:attrNameLst>
                                          <p:attrName>ppt_x</p:attrName>
                                          <p:attrName>ppt_y</p:attrName>
                                        </p:attrNameLst>
                                      </p:cBhvr>
                                    </p:animMotion>
                                    <p:animEffect transition="out" filter="fade">
                                      <p:cBhvr>
                                        <p:cTn id="116" dur="1000"/>
                                        <p:tgtEl>
                                          <p:spTgt spid="30"/>
                                        </p:tgtEl>
                                      </p:cBhvr>
                                    </p:animEffect>
                                    <p:set>
                                      <p:cBhvr>
                                        <p:cTn id="117" dur="1" fill="hold">
                                          <p:stCondLst>
                                            <p:cond delay="999"/>
                                          </p:stCondLst>
                                        </p:cTn>
                                        <p:tgtEl>
                                          <p:spTgt spid="30"/>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3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35"/>
                                        </p:tgtEl>
                                        <p:attrNameLst>
                                          <p:attrName>ppt_x</p:attrName>
                                          <p:attrName>ppt_y</p:attrName>
                                        </p:attrNameLst>
                                      </p:cBhvr>
                                    </p:animMotion>
                                    <p:animEffect transition="out" filter="fade">
                                      <p:cBhvr>
                                        <p:cTn id="121" dur="1000"/>
                                        <p:tgtEl>
                                          <p:spTgt spid="35"/>
                                        </p:tgtEl>
                                      </p:cBhvr>
                                    </p:animEffect>
                                    <p:set>
                                      <p:cBhvr>
                                        <p:cTn id="122" dur="1" fill="hold">
                                          <p:stCondLst>
                                            <p:cond delay="999"/>
                                          </p:stCondLst>
                                        </p:cTn>
                                        <p:tgtEl>
                                          <p:spTgt spid="35"/>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46"/>
                                        </p:tgtEl>
                                        <p:attrNameLst>
                                          <p:attrName>ppt_x</p:attrName>
                                        </p:attrNameLst>
                                      </p:cBhvr>
                                      <p:tavLst>
                                        <p:tav tm="0">
                                          <p:val>
                                            <p:strVal val="ppt_x"/>
                                          </p:val>
                                        </p:tav>
                                        <p:tav tm="100000">
                                          <p:val>
                                            <p:strVal val="ppt_x"/>
                                          </p:val>
                                        </p:tav>
                                      </p:tavLst>
                                    </p:anim>
                                    <p:anim calcmode="lin" valueType="num">
                                      <p:cBhvr additive="base">
                                        <p:cTn id="126" dur="500"/>
                                        <p:tgtEl>
                                          <p:spTgt spid="46"/>
                                        </p:tgtEl>
                                        <p:attrNameLst>
                                          <p:attrName>ppt_y</p:attrName>
                                        </p:attrNameLst>
                                      </p:cBhvr>
                                      <p:tavLst>
                                        <p:tav tm="0">
                                          <p:val>
                                            <p:strVal val="ppt_y"/>
                                          </p:val>
                                        </p:tav>
                                        <p:tav tm="100000">
                                          <p:val>
                                            <p:strVal val="1+ppt_h/2"/>
                                          </p:val>
                                        </p:tav>
                                      </p:tavLst>
                                    </p:anim>
                                    <p:set>
                                      <p:cBhvr>
                                        <p:cTn id="127" dur="1" fill="hold">
                                          <p:stCondLst>
                                            <p:cond delay="499"/>
                                          </p:stCondLst>
                                        </p:cTn>
                                        <p:tgtEl>
                                          <p:spTgt spid="46"/>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48"/>
                                        </p:tgtEl>
                                        <p:attrNameLst>
                                          <p:attrName>ppt_x</p:attrName>
                                        </p:attrNameLst>
                                      </p:cBhvr>
                                      <p:tavLst>
                                        <p:tav tm="0">
                                          <p:val>
                                            <p:strVal val="ppt_x"/>
                                          </p:val>
                                        </p:tav>
                                        <p:tav tm="100000">
                                          <p:val>
                                            <p:strVal val="ppt_x"/>
                                          </p:val>
                                        </p:tav>
                                      </p:tavLst>
                                    </p:anim>
                                    <p:anim calcmode="lin" valueType="num">
                                      <p:cBhvr additive="base">
                                        <p:cTn id="130" dur="500"/>
                                        <p:tgtEl>
                                          <p:spTgt spid="48"/>
                                        </p:tgtEl>
                                        <p:attrNameLst>
                                          <p:attrName>ppt_y</p:attrName>
                                        </p:attrNameLst>
                                      </p:cBhvr>
                                      <p:tavLst>
                                        <p:tav tm="0">
                                          <p:val>
                                            <p:strVal val="ppt_y"/>
                                          </p:val>
                                        </p:tav>
                                        <p:tav tm="100000">
                                          <p:val>
                                            <p:strVal val="1+ppt_h/2"/>
                                          </p:val>
                                        </p:tav>
                                      </p:tavLst>
                                    </p:anim>
                                    <p:set>
                                      <p:cBhvr>
                                        <p:cTn id="131" dur="1" fill="hold">
                                          <p:stCondLst>
                                            <p:cond delay="499"/>
                                          </p:stCondLst>
                                        </p:cTn>
                                        <p:tgtEl>
                                          <p:spTgt spid="48"/>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49"/>
                                        </p:tgtEl>
                                        <p:attrNameLst>
                                          <p:attrName>ppt_x</p:attrName>
                                        </p:attrNameLst>
                                      </p:cBhvr>
                                      <p:tavLst>
                                        <p:tav tm="0">
                                          <p:val>
                                            <p:strVal val="ppt_x"/>
                                          </p:val>
                                        </p:tav>
                                        <p:tav tm="100000">
                                          <p:val>
                                            <p:strVal val="ppt_x"/>
                                          </p:val>
                                        </p:tav>
                                      </p:tavLst>
                                    </p:anim>
                                    <p:anim calcmode="lin" valueType="num">
                                      <p:cBhvr additive="base">
                                        <p:cTn id="134" dur="500"/>
                                        <p:tgtEl>
                                          <p:spTgt spid="49"/>
                                        </p:tgtEl>
                                        <p:attrNameLst>
                                          <p:attrName>ppt_y</p:attrName>
                                        </p:attrNameLst>
                                      </p:cBhvr>
                                      <p:tavLst>
                                        <p:tav tm="0">
                                          <p:val>
                                            <p:strVal val="ppt_y"/>
                                          </p:val>
                                        </p:tav>
                                        <p:tav tm="100000">
                                          <p:val>
                                            <p:strVal val="1+ppt_h/2"/>
                                          </p:val>
                                        </p:tav>
                                      </p:tavLst>
                                    </p:anim>
                                    <p:set>
                                      <p:cBhvr>
                                        <p:cTn id="135" dur="1" fill="hold">
                                          <p:stCondLst>
                                            <p:cond delay="499"/>
                                          </p:stCondLst>
                                        </p:cTn>
                                        <p:tgtEl>
                                          <p:spTgt spid="49"/>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50"/>
                                        </p:tgtEl>
                                        <p:attrNameLst>
                                          <p:attrName>ppt_x</p:attrName>
                                        </p:attrNameLst>
                                      </p:cBhvr>
                                      <p:tavLst>
                                        <p:tav tm="0">
                                          <p:val>
                                            <p:strVal val="ppt_x"/>
                                          </p:val>
                                        </p:tav>
                                        <p:tav tm="100000">
                                          <p:val>
                                            <p:strVal val="ppt_x"/>
                                          </p:val>
                                        </p:tav>
                                      </p:tavLst>
                                    </p:anim>
                                    <p:anim calcmode="lin" valueType="num">
                                      <p:cBhvr additive="base">
                                        <p:cTn id="138" dur="500"/>
                                        <p:tgtEl>
                                          <p:spTgt spid="50"/>
                                        </p:tgtEl>
                                        <p:attrNameLst>
                                          <p:attrName>ppt_y</p:attrName>
                                        </p:attrNameLst>
                                      </p:cBhvr>
                                      <p:tavLst>
                                        <p:tav tm="0">
                                          <p:val>
                                            <p:strVal val="ppt_y"/>
                                          </p:val>
                                        </p:tav>
                                        <p:tav tm="100000">
                                          <p:val>
                                            <p:strVal val="1+ppt_h/2"/>
                                          </p:val>
                                        </p:tav>
                                      </p:tavLst>
                                    </p:anim>
                                    <p:set>
                                      <p:cBhvr>
                                        <p:cTn id="139" dur="1" fill="hold">
                                          <p:stCondLst>
                                            <p:cond delay="499"/>
                                          </p:stCondLst>
                                        </p:cTn>
                                        <p:tgtEl>
                                          <p:spTgt spid="50"/>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45"/>
                                        </p:tgtEl>
                                        <p:attrNameLst>
                                          <p:attrName>ppt_x</p:attrName>
                                        </p:attrNameLst>
                                      </p:cBhvr>
                                      <p:tavLst>
                                        <p:tav tm="0">
                                          <p:val>
                                            <p:strVal val="ppt_x"/>
                                          </p:val>
                                        </p:tav>
                                        <p:tav tm="100000">
                                          <p:val>
                                            <p:strVal val="ppt_x"/>
                                          </p:val>
                                        </p:tav>
                                      </p:tavLst>
                                    </p:anim>
                                    <p:anim calcmode="lin" valueType="num">
                                      <p:cBhvr additive="base">
                                        <p:cTn id="142" dur="500"/>
                                        <p:tgtEl>
                                          <p:spTgt spid="45"/>
                                        </p:tgtEl>
                                        <p:attrNameLst>
                                          <p:attrName>ppt_y</p:attrName>
                                        </p:attrNameLst>
                                      </p:cBhvr>
                                      <p:tavLst>
                                        <p:tav tm="0">
                                          <p:val>
                                            <p:strVal val="ppt_y"/>
                                          </p:val>
                                        </p:tav>
                                        <p:tav tm="100000">
                                          <p:val>
                                            <p:strVal val="0-ppt_h/2"/>
                                          </p:val>
                                        </p:tav>
                                      </p:tavLst>
                                    </p:anim>
                                    <p:set>
                                      <p:cBhvr>
                                        <p:cTn id="143" dur="1" fill="hold">
                                          <p:stCondLst>
                                            <p:cond delay="499"/>
                                          </p:stCondLst>
                                        </p:cTn>
                                        <p:tgtEl>
                                          <p:spTgt spid="45"/>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47"/>
                                        </p:tgtEl>
                                        <p:attrNameLst>
                                          <p:attrName>ppt_x</p:attrName>
                                        </p:attrNameLst>
                                      </p:cBhvr>
                                      <p:tavLst>
                                        <p:tav tm="0">
                                          <p:val>
                                            <p:strVal val="ppt_x"/>
                                          </p:val>
                                        </p:tav>
                                        <p:tav tm="100000">
                                          <p:val>
                                            <p:strVal val="ppt_x"/>
                                          </p:val>
                                        </p:tav>
                                      </p:tavLst>
                                    </p:anim>
                                    <p:anim calcmode="lin" valueType="num">
                                      <p:cBhvr additive="base">
                                        <p:cTn id="146" dur="500"/>
                                        <p:tgtEl>
                                          <p:spTgt spid="47"/>
                                        </p:tgtEl>
                                        <p:attrNameLst>
                                          <p:attrName>ppt_y</p:attrName>
                                        </p:attrNameLst>
                                      </p:cBhvr>
                                      <p:tavLst>
                                        <p:tav tm="0">
                                          <p:val>
                                            <p:strVal val="ppt_y"/>
                                          </p:val>
                                        </p:tav>
                                        <p:tav tm="100000">
                                          <p:val>
                                            <p:strVal val="0-ppt_h/2"/>
                                          </p:val>
                                        </p:tav>
                                      </p:tavLst>
                                    </p:anim>
                                    <p:set>
                                      <p:cBhvr>
                                        <p:cTn id="147" dur="1" fill="hold">
                                          <p:stCondLst>
                                            <p:cond delay="499"/>
                                          </p:stCondLst>
                                        </p:cTn>
                                        <p:tgtEl>
                                          <p:spTgt spid="47"/>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51"/>
                                        </p:tgtEl>
                                        <p:attrNameLst>
                                          <p:attrName>ppt_x</p:attrName>
                                        </p:attrNameLst>
                                      </p:cBhvr>
                                      <p:tavLst>
                                        <p:tav tm="0">
                                          <p:val>
                                            <p:strVal val="ppt_x"/>
                                          </p:val>
                                        </p:tav>
                                        <p:tav tm="100000">
                                          <p:val>
                                            <p:strVal val="ppt_x"/>
                                          </p:val>
                                        </p:tav>
                                      </p:tavLst>
                                    </p:anim>
                                    <p:anim calcmode="lin" valueType="num">
                                      <p:cBhvr additive="base">
                                        <p:cTn id="150" dur="500"/>
                                        <p:tgtEl>
                                          <p:spTgt spid="51"/>
                                        </p:tgtEl>
                                        <p:attrNameLst>
                                          <p:attrName>ppt_y</p:attrName>
                                        </p:attrNameLst>
                                      </p:cBhvr>
                                      <p:tavLst>
                                        <p:tav tm="0">
                                          <p:val>
                                            <p:strVal val="ppt_y"/>
                                          </p:val>
                                        </p:tav>
                                        <p:tav tm="100000">
                                          <p:val>
                                            <p:strVal val="0-ppt_h/2"/>
                                          </p:val>
                                        </p:tav>
                                      </p:tavLst>
                                    </p:anim>
                                    <p:set>
                                      <p:cBhvr>
                                        <p:cTn id="151" dur="1" fill="hold">
                                          <p:stCondLst>
                                            <p:cond delay="499"/>
                                          </p:stCondLst>
                                        </p:cTn>
                                        <p:tgtEl>
                                          <p:spTgt spid="51"/>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52"/>
                                        </p:tgtEl>
                                        <p:attrNameLst>
                                          <p:attrName>ppt_x</p:attrName>
                                        </p:attrNameLst>
                                      </p:cBhvr>
                                      <p:tavLst>
                                        <p:tav tm="0">
                                          <p:val>
                                            <p:strVal val="ppt_x"/>
                                          </p:val>
                                        </p:tav>
                                        <p:tav tm="100000">
                                          <p:val>
                                            <p:strVal val="ppt_x"/>
                                          </p:val>
                                        </p:tav>
                                      </p:tavLst>
                                    </p:anim>
                                    <p:anim calcmode="lin" valueType="num">
                                      <p:cBhvr additive="base">
                                        <p:cTn id="154" dur="500"/>
                                        <p:tgtEl>
                                          <p:spTgt spid="52"/>
                                        </p:tgtEl>
                                        <p:attrNameLst>
                                          <p:attrName>ppt_y</p:attrName>
                                        </p:attrNameLst>
                                      </p:cBhvr>
                                      <p:tavLst>
                                        <p:tav tm="0">
                                          <p:val>
                                            <p:strVal val="ppt_y"/>
                                          </p:val>
                                        </p:tav>
                                        <p:tav tm="100000">
                                          <p:val>
                                            <p:strVal val="0-ppt_h/2"/>
                                          </p:val>
                                        </p:tav>
                                      </p:tavLst>
                                    </p:anim>
                                    <p:set>
                                      <p:cBhvr>
                                        <p:cTn id="155"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5" grpId="0" animBg="1"/>
      <p:bldP spid="45" grpId="1" animBg="1"/>
      <p:bldP spid="45" grpId="2" animBg="1"/>
      <p:bldP spid="46" grpId="0" animBg="1"/>
      <p:bldP spid="46" grpId="1" animBg="1"/>
      <p:bldP spid="46" grpId="2" animBg="1"/>
      <p:bldP spid="47" grpId="0"/>
      <p:bldP spid="47" grpId="1"/>
      <p:bldP spid="48" grpId="0"/>
      <p:bldP spid="48" grpId="1"/>
      <p:bldP spid="49" grpId="0" animBg="1"/>
      <p:bldP spid="49" grpId="1" animBg="1"/>
      <p:bldP spid="49" grpId="2" animBg="1"/>
      <p:bldP spid="50" grpId="0"/>
      <p:bldP spid="50" grpId="1"/>
      <p:bldP spid="51" grpId="0" animBg="1"/>
      <p:bldP spid="51" grpId="1" animBg="1"/>
      <p:bldP spid="51" grpId="2" animBg="1"/>
      <p:bldP spid="52" grpId="0"/>
      <p:bldP spid="5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3"/>
          <p:cNvSpPr>
            <a:spLocks noChangeShapeType="1"/>
          </p:cNvSpPr>
          <p:nvPr/>
        </p:nvSpPr>
        <p:spPr bwMode="auto">
          <a:xfrm>
            <a:off x="1007604" y="2618509"/>
            <a:ext cx="7323214" cy="0"/>
          </a:xfrm>
          <a:prstGeom prst="line">
            <a:avLst/>
          </a:prstGeom>
          <a:noFill/>
          <a:ln w="101600">
            <a:solidFill>
              <a:srgbClr val="0070C0"/>
            </a:solidFill>
            <a:rou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solidFill>
                  <a:srgbClr val="FFD347"/>
                </a:solid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AutoShape 2"/>
          <p:cNvSpPr>
            <a:spLocks noChangeArrowheads="1"/>
          </p:cNvSpPr>
          <p:nvPr/>
        </p:nvSpPr>
        <p:spPr bwMode="auto">
          <a:xfrm>
            <a:off x="2020028" y="1004022"/>
            <a:ext cx="1457325" cy="1351598"/>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Line 16"/>
          <p:cNvSpPr>
            <a:spLocks noChangeShapeType="1"/>
          </p:cNvSpPr>
          <p:nvPr/>
        </p:nvSpPr>
        <p:spPr bwMode="auto">
          <a:xfrm flipH="1">
            <a:off x="2170048" y="1162613"/>
            <a:ext cx="0" cy="1453038"/>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4" name="Group 138"/>
          <p:cNvGrpSpPr/>
          <p:nvPr/>
        </p:nvGrpSpPr>
        <p:grpSpPr bwMode="auto">
          <a:xfrm>
            <a:off x="2084831" y="2534624"/>
            <a:ext cx="163936" cy="163895"/>
            <a:chOff x="1661" y="2750"/>
            <a:chExt cx="250" cy="250"/>
          </a:xfrm>
        </p:grpSpPr>
        <p:sp>
          <p:nvSpPr>
            <p:cNvPr id="25"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26"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27" name="TextBox 57"/>
          <p:cNvSpPr txBox="1">
            <a:spLocks noChangeArrowheads="1"/>
          </p:cNvSpPr>
          <p:nvPr/>
        </p:nvSpPr>
        <p:spPr bwMode="auto">
          <a:xfrm>
            <a:off x="2174022" y="1064030"/>
            <a:ext cx="1153001"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28" name="TextBox 57"/>
          <p:cNvSpPr txBox="1">
            <a:spLocks noChangeArrowheads="1"/>
          </p:cNvSpPr>
          <p:nvPr/>
        </p:nvSpPr>
        <p:spPr bwMode="auto">
          <a:xfrm>
            <a:off x="2189738" y="1394071"/>
            <a:ext cx="1392931"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29" name="AutoShape 17"/>
          <p:cNvSpPr>
            <a:spLocks noChangeArrowheads="1"/>
          </p:cNvSpPr>
          <p:nvPr/>
        </p:nvSpPr>
        <p:spPr bwMode="auto">
          <a:xfrm>
            <a:off x="1299360" y="2888544"/>
            <a:ext cx="1522847"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TextBox 57"/>
          <p:cNvSpPr txBox="1">
            <a:spLocks noChangeArrowheads="1"/>
          </p:cNvSpPr>
          <p:nvPr/>
        </p:nvSpPr>
        <p:spPr bwMode="auto">
          <a:xfrm>
            <a:off x="1469381" y="2981413"/>
            <a:ext cx="769560"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31" name="TextBox 57"/>
          <p:cNvSpPr txBox="1">
            <a:spLocks noChangeArrowheads="1"/>
          </p:cNvSpPr>
          <p:nvPr/>
        </p:nvSpPr>
        <p:spPr bwMode="auto">
          <a:xfrm>
            <a:off x="1473666" y="3204620"/>
            <a:ext cx="1298734"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32" name="Line 18"/>
          <p:cNvSpPr>
            <a:spLocks noChangeShapeType="1"/>
          </p:cNvSpPr>
          <p:nvPr/>
        </p:nvSpPr>
        <p:spPr bwMode="auto">
          <a:xfrm flipH="1">
            <a:off x="1445092" y="2621367"/>
            <a:ext cx="1429" cy="522923"/>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3" name="Group 138"/>
          <p:cNvGrpSpPr/>
          <p:nvPr/>
        </p:nvGrpSpPr>
        <p:grpSpPr bwMode="auto">
          <a:xfrm>
            <a:off x="1369506" y="2531356"/>
            <a:ext cx="163990" cy="163934"/>
            <a:chOff x="1661" y="2750"/>
            <a:chExt cx="250" cy="250"/>
          </a:xfrm>
        </p:grpSpPr>
        <p:sp>
          <p:nvSpPr>
            <p:cNvPr id="34"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3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36" name="AutoShape 5"/>
          <p:cNvSpPr>
            <a:spLocks noChangeArrowheads="1"/>
          </p:cNvSpPr>
          <p:nvPr/>
        </p:nvSpPr>
        <p:spPr bwMode="auto">
          <a:xfrm>
            <a:off x="3574509" y="2898544"/>
            <a:ext cx="1530192" cy="1213377"/>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7" name="TextBox 57"/>
          <p:cNvSpPr txBox="1">
            <a:spLocks noChangeArrowheads="1"/>
          </p:cNvSpPr>
          <p:nvPr/>
        </p:nvSpPr>
        <p:spPr bwMode="auto">
          <a:xfrm>
            <a:off x="3703097" y="2979984"/>
            <a:ext cx="1595914"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38" name="TextBox 57"/>
          <p:cNvSpPr txBox="1">
            <a:spLocks noChangeArrowheads="1"/>
          </p:cNvSpPr>
          <p:nvPr/>
        </p:nvSpPr>
        <p:spPr bwMode="auto">
          <a:xfrm>
            <a:off x="3717207" y="3204620"/>
            <a:ext cx="138749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39" name="Line 18"/>
          <p:cNvSpPr>
            <a:spLocks noChangeShapeType="1"/>
          </p:cNvSpPr>
          <p:nvPr/>
        </p:nvSpPr>
        <p:spPr bwMode="auto">
          <a:xfrm flipH="1">
            <a:off x="3711670" y="2621367"/>
            <a:ext cx="1429" cy="52292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0" name="Group 138"/>
          <p:cNvGrpSpPr/>
          <p:nvPr/>
        </p:nvGrpSpPr>
        <p:grpSpPr bwMode="auto">
          <a:xfrm>
            <a:off x="3635845" y="2531356"/>
            <a:ext cx="164027" cy="163991"/>
            <a:chOff x="1661" y="2750"/>
            <a:chExt cx="250" cy="250"/>
          </a:xfrm>
        </p:grpSpPr>
        <p:sp>
          <p:nvSpPr>
            <p:cNvPr id="41"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42"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43" name="AutoShape 2"/>
          <p:cNvSpPr>
            <a:spLocks noChangeArrowheads="1"/>
          </p:cNvSpPr>
          <p:nvPr/>
        </p:nvSpPr>
        <p:spPr bwMode="auto">
          <a:xfrm>
            <a:off x="4151723" y="1004022"/>
            <a:ext cx="1457325" cy="1351598"/>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44" name="TextBox 57"/>
          <p:cNvSpPr txBox="1">
            <a:spLocks noChangeArrowheads="1"/>
          </p:cNvSpPr>
          <p:nvPr/>
        </p:nvSpPr>
        <p:spPr bwMode="auto">
          <a:xfrm>
            <a:off x="4312660" y="1064030"/>
            <a:ext cx="1153001"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45" name="TextBox 57"/>
          <p:cNvSpPr txBox="1">
            <a:spLocks noChangeArrowheads="1"/>
          </p:cNvSpPr>
          <p:nvPr/>
        </p:nvSpPr>
        <p:spPr bwMode="auto">
          <a:xfrm>
            <a:off x="4314087" y="1368353"/>
            <a:ext cx="140874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46" name="Line 16"/>
          <p:cNvSpPr>
            <a:spLocks noChangeShapeType="1"/>
          </p:cNvSpPr>
          <p:nvPr/>
        </p:nvSpPr>
        <p:spPr bwMode="auto">
          <a:xfrm flipH="1">
            <a:off x="4294598" y="1162613"/>
            <a:ext cx="0" cy="1453038"/>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7" name="Group 138"/>
          <p:cNvGrpSpPr/>
          <p:nvPr/>
        </p:nvGrpSpPr>
        <p:grpSpPr bwMode="auto">
          <a:xfrm>
            <a:off x="4208841" y="2534624"/>
            <a:ext cx="163936" cy="163895"/>
            <a:chOff x="1661" y="2750"/>
            <a:chExt cx="250" cy="250"/>
          </a:xfrm>
        </p:grpSpPr>
        <p:sp>
          <p:nvSpPr>
            <p:cNvPr id="48"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4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50" name="AutoShape 6"/>
          <p:cNvSpPr>
            <a:spLocks noChangeArrowheads="1"/>
          </p:cNvSpPr>
          <p:nvPr/>
        </p:nvSpPr>
        <p:spPr bwMode="auto">
          <a:xfrm>
            <a:off x="5590476" y="2888544"/>
            <a:ext cx="1513046"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51" name="Line 7"/>
          <p:cNvSpPr>
            <a:spLocks noChangeShapeType="1"/>
          </p:cNvSpPr>
          <p:nvPr/>
        </p:nvSpPr>
        <p:spPr bwMode="auto">
          <a:xfrm flipH="1">
            <a:off x="5713348" y="2621367"/>
            <a:ext cx="2858" cy="522923"/>
          </a:xfrm>
          <a:prstGeom prst="line">
            <a:avLst/>
          </a:prstGeom>
          <a:noFill/>
          <a:ln w="19050">
            <a:solidFill>
              <a:srgbClr val="FFFF00"/>
            </a:solidFill>
            <a:prstDash val="sysDot"/>
            <a:round/>
            <a:headEnd type="oval" w="med" len="med"/>
            <a:tailEnd type="oval"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2" name="Group 138"/>
          <p:cNvGrpSpPr/>
          <p:nvPr/>
        </p:nvGrpSpPr>
        <p:grpSpPr bwMode="auto">
          <a:xfrm>
            <a:off x="5638377" y="2534213"/>
            <a:ext cx="163930" cy="163971"/>
            <a:chOff x="1661" y="2750"/>
            <a:chExt cx="250" cy="250"/>
          </a:xfrm>
        </p:grpSpPr>
        <p:sp>
          <p:nvSpPr>
            <p:cNvPr id="53"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5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55" name="TextBox 57"/>
          <p:cNvSpPr txBox="1">
            <a:spLocks noChangeArrowheads="1"/>
          </p:cNvSpPr>
          <p:nvPr/>
        </p:nvSpPr>
        <p:spPr bwMode="auto">
          <a:xfrm>
            <a:off x="5753353" y="2989985"/>
            <a:ext cx="2058828"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56" name="TextBox 57"/>
          <p:cNvSpPr txBox="1">
            <a:spLocks noChangeArrowheads="1"/>
          </p:cNvSpPr>
          <p:nvPr/>
        </p:nvSpPr>
        <p:spPr bwMode="auto">
          <a:xfrm>
            <a:off x="5769070" y="3204620"/>
            <a:ext cx="127301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57" name="AutoShape 4"/>
          <p:cNvSpPr>
            <a:spLocks noChangeArrowheads="1"/>
          </p:cNvSpPr>
          <p:nvPr/>
        </p:nvSpPr>
        <p:spPr bwMode="auto">
          <a:xfrm>
            <a:off x="6290564" y="1003315"/>
            <a:ext cx="1457325" cy="1352354"/>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Line 14"/>
          <p:cNvSpPr>
            <a:spLocks noChangeShapeType="1"/>
          </p:cNvSpPr>
          <p:nvPr/>
        </p:nvSpPr>
        <p:spPr bwMode="auto">
          <a:xfrm flipH="1">
            <a:off x="6426293" y="1189760"/>
            <a:ext cx="0" cy="142589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9" name="Group 138"/>
          <p:cNvGrpSpPr/>
          <p:nvPr/>
        </p:nvGrpSpPr>
        <p:grpSpPr bwMode="auto">
          <a:xfrm>
            <a:off x="6351242" y="2537513"/>
            <a:ext cx="163936" cy="163863"/>
            <a:chOff x="1661" y="2750"/>
            <a:chExt cx="250" cy="250"/>
          </a:xfrm>
        </p:grpSpPr>
        <p:sp>
          <p:nvSpPr>
            <p:cNvPr id="60"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61"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62" name="TextBox 57"/>
          <p:cNvSpPr txBox="1">
            <a:spLocks noChangeArrowheads="1"/>
          </p:cNvSpPr>
          <p:nvPr/>
        </p:nvSpPr>
        <p:spPr bwMode="auto">
          <a:xfrm>
            <a:off x="6459156" y="1064030"/>
            <a:ext cx="1288733"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63" name="TextBox 57"/>
          <p:cNvSpPr txBox="1">
            <a:spLocks noChangeArrowheads="1"/>
          </p:cNvSpPr>
          <p:nvPr/>
        </p:nvSpPr>
        <p:spPr bwMode="auto">
          <a:xfrm>
            <a:off x="6459156" y="1401214"/>
            <a:ext cx="128873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250" fill="hold"/>
                                        <p:tgtEl>
                                          <p:spTgt spid="33"/>
                                        </p:tgtEl>
                                        <p:attrNameLst>
                                          <p:attrName>ppt_w</p:attrName>
                                        </p:attrNameLst>
                                      </p:cBhvr>
                                      <p:tavLst>
                                        <p:tav tm="0">
                                          <p:val>
                                            <p:strVal val="4*#ppt_w"/>
                                          </p:val>
                                        </p:tav>
                                        <p:tav tm="100000">
                                          <p:val>
                                            <p:strVal val="#ppt_w"/>
                                          </p:val>
                                        </p:tav>
                                      </p:tavLst>
                                    </p:anim>
                                    <p:anim calcmode="lin" valueType="num">
                                      <p:cBhvr>
                                        <p:cTn id="12" dur="250" fill="hold"/>
                                        <p:tgtEl>
                                          <p:spTgt spid="33"/>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p:cTn id="15" dur="250" fill="hold"/>
                                        <p:tgtEl>
                                          <p:spTgt spid="24"/>
                                        </p:tgtEl>
                                        <p:attrNameLst>
                                          <p:attrName>ppt_w</p:attrName>
                                        </p:attrNameLst>
                                      </p:cBhvr>
                                      <p:tavLst>
                                        <p:tav tm="0">
                                          <p:val>
                                            <p:strVal val="4*#ppt_w"/>
                                          </p:val>
                                        </p:tav>
                                        <p:tav tm="100000">
                                          <p:val>
                                            <p:strVal val="#ppt_w"/>
                                          </p:val>
                                        </p:tav>
                                      </p:tavLst>
                                    </p:anim>
                                    <p:anim calcmode="lin" valueType="num">
                                      <p:cBhvr>
                                        <p:cTn id="16" dur="250" fill="hold"/>
                                        <p:tgtEl>
                                          <p:spTgt spid="24"/>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40"/>
                                        </p:tgtEl>
                                        <p:attrNameLst>
                                          <p:attrName>style.visibility</p:attrName>
                                        </p:attrNameLst>
                                      </p:cBhvr>
                                      <p:to>
                                        <p:strVal val="visible"/>
                                      </p:to>
                                    </p:set>
                                    <p:anim calcmode="lin" valueType="num">
                                      <p:cBhvr>
                                        <p:cTn id="19" dur="250" fill="hold"/>
                                        <p:tgtEl>
                                          <p:spTgt spid="40"/>
                                        </p:tgtEl>
                                        <p:attrNameLst>
                                          <p:attrName>ppt_w</p:attrName>
                                        </p:attrNameLst>
                                      </p:cBhvr>
                                      <p:tavLst>
                                        <p:tav tm="0">
                                          <p:val>
                                            <p:strVal val="4*#ppt_w"/>
                                          </p:val>
                                        </p:tav>
                                        <p:tav tm="100000">
                                          <p:val>
                                            <p:strVal val="#ppt_w"/>
                                          </p:val>
                                        </p:tav>
                                      </p:tavLst>
                                    </p:anim>
                                    <p:anim calcmode="lin" valueType="num">
                                      <p:cBhvr>
                                        <p:cTn id="20" dur="250" fill="hold"/>
                                        <p:tgtEl>
                                          <p:spTgt spid="40"/>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47"/>
                                        </p:tgtEl>
                                        <p:attrNameLst>
                                          <p:attrName>style.visibility</p:attrName>
                                        </p:attrNameLst>
                                      </p:cBhvr>
                                      <p:to>
                                        <p:strVal val="visible"/>
                                      </p:to>
                                    </p:set>
                                    <p:anim calcmode="lin" valueType="num">
                                      <p:cBhvr>
                                        <p:cTn id="23" dur="250" fill="hold"/>
                                        <p:tgtEl>
                                          <p:spTgt spid="47"/>
                                        </p:tgtEl>
                                        <p:attrNameLst>
                                          <p:attrName>ppt_w</p:attrName>
                                        </p:attrNameLst>
                                      </p:cBhvr>
                                      <p:tavLst>
                                        <p:tav tm="0">
                                          <p:val>
                                            <p:strVal val="4*#ppt_w"/>
                                          </p:val>
                                        </p:tav>
                                        <p:tav tm="100000">
                                          <p:val>
                                            <p:strVal val="#ppt_w"/>
                                          </p:val>
                                        </p:tav>
                                      </p:tavLst>
                                    </p:anim>
                                    <p:anim calcmode="lin" valueType="num">
                                      <p:cBhvr>
                                        <p:cTn id="24" dur="250" fill="hold"/>
                                        <p:tgtEl>
                                          <p:spTgt spid="47"/>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0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250" fill="hold"/>
                                        <p:tgtEl>
                                          <p:spTgt spid="52"/>
                                        </p:tgtEl>
                                        <p:attrNameLst>
                                          <p:attrName>ppt_w</p:attrName>
                                        </p:attrNameLst>
                                      </p:cBhvr>
                                      <p:tavLst>
                                        <p:tav tm="0">
                                          <p:val>
                                            <p:strVal val="4*#ppt_w"/>
                                          </p:val>
                                        </p:tav>
                                        <p:tav tm="100000">
                                          <p:val>
                                            <p:strVal val="#ppt_w"/>
                                          </p:val>
                                        </p:tav>
                                      </p:tavLst>
                                    </p:anim>
                                    <p:anim calcmode="lin" valueType="num">
                                      <p:cBhvr>
                                        <p:cTn id="28" dur="250" fill="hold"/>
                                        <p:tgtEl>
                                          <p:spTgt spid="5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250"/>
                                  </p:stCondLst>
                                  <p:childTnLst>
                                    <p:set>
                                      <p:cBhvr>
                                        <p:cTn id="30" dur="1" fill="hold">
                                          <p:stCondLst>
                                            <p:cond delay="0"/>
                                          </p:stCondLst>
                                        </p:cTn>
                                        <p:tgtEl>
                                          <p:spTgt spid="59"/>
                                        </p:tgtEl>
                                        <p:attrNameLst>
                                          <p:attrName>style.visibility</p:attrName>
                                        </p:attrNameLst>
                                      </p:cBhvr>
                                      <p:to>
                                        <p:strVal val="visible"/>
                                      </p:to>
                                    </p:set>
                                    <p:anim calcmode="lin" valueType="num">
                                      <p:cBhvr>
                                        <p:cTn id="31" dur="250" fill="hold"/>
                                        <p:tgtEl>
                                          <p:spTgt spid="59"/>
                                        </p:tgtEl>
                                        <p:attrNameLst>
                                          <p:attrName>ppt_w</p:attrName>
                                        </p:attrNameLst>
                                      </p:cBhvr>
                                      <p:tavLst>
                                        <p:tav tm="0">
                                          <p:val>
                                            <p:strVal val="4*#ppt_w"/>
                                          </p:val>
                                        </p:tav>
                                        <p:tav tm="100000">
                                          <p:val>
                                            <p:strVal val="#ppt_w"/>
                                          </p:val>
                                        </p:tav>
                                      </p:tavLst>
                                    </p:anim>
                                    <p:anim calcmode="lin" valueType="num">
                                      <p:cBhvr>
                                        <p:cTn id="32" dur="250" fill="hold"/>
                                        <p:tgtEl>
                                          <p:spTgt spid="59"/>
                                        </p:tgtEl>
                                        <p:attrNameLst>
                                          <p:attrName>ppt_h</p:attrName>
                                        </p:attrNameLst>
                                      </p:cBhvr>
                                      <p:tavLst>
                                        <p:tav tm="0">
                                          <p:val>
                                            <p:strVal val="4*#ppt_h"/>
                                          </p:val>
                                        </p:tav>
                                        <p:tav tm="100000">
                                          <p:val>
                                            <p:strVal val="#ppt_h"/>
                                          </p:val>
                                        </p:tav>
                                      </p:tavLst>
                                    </p:anim>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00"/>
                                        <p:tgtEl>
                                          <p:spTgt spid="4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childTnLst>
                          </p:cTn>
                        </p:par>
                        <p:par>
                          <p:cTn id="52" fill="hold">
                            <p:stCondLst>
                              <p:cond delay="2000"/>
                            </p:stCondLst>
                            <p:childTnLst>
                              <p:par>
                                <p:cTn id="53" presetID="21"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1000"/>
                                        <p:tgtEl>
                                          <p:spTgt spid="2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heel(1)">
                                      <p:cBhvr>
                                        <p:cTn id="58" dur="1000"/>
                                        <p:tgtEl>
                                          <p:spTgt spid="43"/>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heel(1)">
                                      <p:cBhvr>
                                        <p:cTn id="61" dur="1000"/>
                                        <p:tgtEl>
                                          <p:spTgt spid="57"/>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heel(1)">
                                      <p:cBhvr>
                                        <p:cTn id="64" dur="1000"/>
                                        <p:tgtEl>
                                          <p:spTgt spid="29"/>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heel(1)">
                                      <p:cBhvr>
                                        <p:cTn id="67" dur="1000"/>
                                        <p:tgtEl>
                                          <p:spTgt spid="36"/>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heel(1)">
                                      <p:cBhvr>
                                        <p:cTn id="70" dur="1000"/>
                                        <p:tgtEl>
                                          <p:spTgt spid="50"/>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anim calcmode="lin" valueType="num">
                                      <p:cBhvr>
                                        <p:cTn id="75" dur="500" fill="hold"/>
                                        <p:tgtEl>
                                          <p:spTgt spid="27"/>
                                        </p:tgtEl>
                                        <p:attrNameLst>
                                          <p:attrName>ppt_x</p:attrName>
                                        </p:attrNameLst>
                                      </p:cBhvr>
                                      <p:tavLst>
                                        <p:tav tm="0">
                                          <p:val>
                                            <p:strVal val="#ppt_x"/>
                                          </p:val>
                                        </p:tav>
                                        <p:tav tm="100000">
                                          <p:val>
                                            <p:strVal val="#ppt_x"/>
                                          </p:val>
                                        </p:tav>
                                      </p:tavLst>
                                    </p:anim>
                                    <p:anim calcmode="lin" valueType="num">
                                      <p:cBhvr>
                                        <p:cTn id="76" dur="5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strVal val="#ppt_x"/>
                                          </p:val>
                                        </p:tav>
                                        <p:tav tm="100000">
                                          <p:val>
                                            <p:strVal val="#ppt_x"/>
                                          </p:val>
                                        </p:tav>
                                      </p:tavLst>
                                    </p:anim>
                                    <p:anim calcmode="lin" valueType="num">
                                      <p:cBhvr>
                                        <p:cTn id="81" dur="500" fill="hold"/>
                                        <p:tgtEl>
                                          <p:spTgt spid="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anim calcmode="lin" valueType="num">
                                      <p:cBhvr>
                                        <p:cTn id="85" dur="500" fill="hold"/>
                                        <p:tgtEl>
                                          <p:spTgt spid="44"/>
                                        </p:tgtEl>
                                        <p:attrNameLst>
                                          <p:attrName>ppt_x</p:attrName>
                                        </p:attrNameLst>
                                      </p:cBhvr>
                                      <p:tavLst>
                                        <p:tav tm="0">
                                          <p:val>
                                            <p:strVal val="#ppt_x"/>
                                          </p:val>
                                        </p:tav>
                                        <p:tav tm="100000">
                                          <p:val>
                                            <p:strVal val="#ppt_x"/>
                                          </p:val>
                                        </p:tav>
                                      </p:tavLst>
                                    </p:anim>
                                    <p:anim calcmode="lin" valueType="num">
                                      <p:cBhvr>
                                        <p:cTn id="86" dur="500" fill="hold"/>
                                        <p:tgtEl>
                                          <p:spTgt spid="4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anim calcmode="lin" valueType="num">
                                      <p:cBhvr>
                                        <p:cTn id="90" dur="500" fill="hold"/>
                                        <p:tgtEl>
                                          <p:spTgt spid="45"/>
                                        </p:tgtEl>
                                        <p:attrNameLst>
                                          <p:attrName>ppt_x</p:attrName>
                                        </p:attrNameLst>
                                      </p:cBhvr>
                                      <p:tavLst>
                                        <p:tav tm="0">
                                          <p:val>
                                            <p:strVal val="#ppt_x"/>
                                          </p:val>
                                        </p:tav>
                                        <p:tav tm="100000">
                                          <p:val>
                                            <p:strVal val="#ppt_x"/>
                                          </p:val>
                                        </p:tav>
                                      </p:tavLst>
                                    </p:anim>
                                    <p:anim calcmode="lin" valueType="num">
                                      <p:cBhvr>
                                        <p:cTn id="91" dur="500" fill="hold"/>
                                        <p:tgtEl>
                                          <p:spTgt spid="4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anim calcmode="lin" valueType="num">
                                      <p:cBhvr>
                                        <p:cTn id="95" dur="500" fill="hold"/>
                                        <p:tgtEl>
                                          <p:spTgt spid="62"/>
                                        </p:tgtEl>
                                        <p:attrNameLst>
                                          <p:attrName>ppt_x</p:attrName>
                                        </p:attrNameLst>
                                      </p:cBhvr>
                                      <p:tavLst>
                                        <p:tav tm="0">
                                          <p:val>
                                            <p:strVal val="#ppt_x"/>
                                          </p:val>
                                        </p:tav>
                                        <p:tav tm="100000">
                                          <p:val>
                                            <p:strVal val="#ppt_x"/>
                                          </p:val>
                                        </p:tav>
                                      </p:tavLst>
                                    </p:anim>
                                    <p:anim calcmode="lin" valueType="num">
                                      <p:cBhvr>
                                        <p:cTn id="96" dur="500" fill="hold"/>
                                        <p:tgtEl>
                                          <p:spTgt spid="6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anim calcmode="lin" valueType="num">
                                      <p:cBhvr>
                                        <p:cTn id="100" dur="500" fill="hold"/>
                                        <p:tgtEl>
                                          <p:spTgt spid="63"/>
                                        </p:tgtEl>
                                        <p:attrNameLst>
                                          <p:attrName>ppt_x</p:attrName>
                                        </p:attrNameLst>
                                      </p:cBhvr>
                                      <p:tavLst>
                                        <p:tav tm="0">
                                          <p:val>
                                            <p:strVal val="#ppt_x"/>
                                          </p:val>
                                        </p:tav>
                                        <p:tav tm="100000">
                                          <p:val>
                                            <p:strVal val="#ppt_x"/>
                                          </p:val>
                                        </p:tav>
                                      </p:tavLst>
                                    </p:anim>
                                    <p:anim calcmode="lin" valueType="num">
                                      <p:cBhvr>
                                        <p:cTn id="101" dur="500" fill="hold"/>
                                        <p:tgtEl>
                                          <p:spTgt spid="6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anim calcmode="lin" valueType="num">
                                      <p:cBhvr>
                                        <p:cTn id="105" dur="500" fill="hold"/>
                                        <p:tgtEl>
                                          <p:spTgt spid="30"/>
                                        </p:tgtEl>
                                        <p:attrNameLst>
                                          <p:attrName>ppt_x</p:attrName>
                                        </p:attrNameLst>
                                      </p:cBhvr>
                                      <p:tavLst>
                                        <p:tav tm="0">
                                          <p:val>
                                            <p:strVal val="#ppt_x"/>
                                          </p:val>
                                        </p:tav>
                                        <p:tav tm="100000">
                                          <p:val>
                                            <p:strVal val="#ppt_x"/>
                                          </p:val>
                                        </p:tav>
                                      </p:tavLst>
                                    </p:anim>
                                    <p:anim calcmode="lin" valueType="num">
                                      <p:cBhvr>
                                        <p:cTn id="106" dur="500" fill="hold"/>
                                        <p:tgtEl>
                                          <p:spTgt spid="3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anim calcmode="lin" valueType="num">
                                      <p:cBhvr>
                                        <p:cTn id="110" dur="500" fill="hold"/>
                                        <p:tgtEl>
                                          <p:spTgt spid="31"/>
                                        </p:tgtEl>
                                        <p:attrNameLst>
                                          <p:attrName>ppt_x</p:attrName>
                                        </p:attrNameLst>
                                      </p:cBhvr>
                                      <p:tavLst>
                                        <p:tav tm="0">
                                          <p:val>
                                            <p:strVal val="#ppt_x"/>
                                          </p:val>
                                        </p:tav>
                                        <p:tav tm="100000">
                                          <p:val>
                                            <p:strVal val="#ppt_x"/>
                                          </p:val>
                                        </p:tav>
                                      </p:tavLst>
                                    </p:anim>
                                    <p:anim calcmode="lin" valueType="num">
                                      <p:cBhvr>
                                        <p:cTn id="111" dur="500" fill="hold"/>
                                        <p:tgtEl>
                                          <p:spTgt spid="3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anim calcmode="lin" valueType="num">
                                      <p:cBhvr>
                                        <p:cTn id="115" dur="500" fill="hold"/>
                                        <p:tgtEl>
                                          <p:spTgt spid="37"/>
                                        </p:tgtEl>
                                        <p:attrNameLst>
                                          <p:attrName>ppt_x</p:attrName>
                                        </p:attrNameLst>
                                      </p:cBhvr>
                                      <p:tavLst>
                                        <p:tav tm="0">
                                          <p:val>
                                            <p:strVal val="#ppt_x"/>
                                          </p:val>
                                        </p:tav>
                                        <p:tav tm="100000">
                                          <p:val>
                                            <p:strVal val="#ppt_x"/>
                                          </p:val>
                                        </p:tav>
                                      </p:tavLst>
                                    </p:anim>
                                    <p:anim calcmode="lin" valueType="num">
                                      <p:cBhvr>
                                        <p:cTn id="116" dur="500" fill="hold"/>
                                        <p:tgtEl>
                                          <p:spTgt spid="3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anim calcmode="lin" valueType="num">
                                      <p:cBhvr>
                                        <p:cTn id="120" dur="500" fill="hold"/>
                                        <p:tgtEl>
                                          <p:spTgt spid="38"/>
                                        </p:tgtEl>
                                        <p:attrNameLst>
                                          <p:attrName>ppt_x</p:attrName>
                                        </p:attrNameLst>
                                      </p:cBhvr>
                                      <p:tavLst>
                                        <p:tav tm="0">
                                          <p:val>
                                            <p:strVal val="#ppt_x"/>
                                          </p:val>
                                        </p:tav>
                                        <p:tav tm="100000">
                                          <p:val>
                                            <p:strVal val="#ppt_x"/>
                                          </p:val>
                                        </p:tav>
                                      </p:tavLst>
                                    </p:anim>
                                    <p:anim calcmode="lin" valueType="num">
                                      <p:cBhvr>
                                        <p:cTn id="121" dur="500" fill="hold"/>
                                        <p:tgtEl>
                                          <p:spTgt spid="3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anim calcmode="lin" valueType="num">
                                      <p:cBhvr>
                                        <p:cTn id="125" dur="500" fill="hold"/>
                                        <p:tgtEl>
                                          <p:spTgt spid="55"/>
                                        </p:tgtEl>
                                        <p:attrNameLst>
                                          <p:attrName>ppt_x</p:attrName>
                                        </p:attrNameLst>
                                      </p:cBhvr>
                                      <p:tavLst>
                                        <p:tav tm="0">
                                          <p:val>
                                            <p:strVal val="#ppt_x"/>
                                          </p:val>
                                        </p:tav>
                                        <p:tav tm="100000">
                                          <p:val>
                                            <p:strVal val="#ppt_x"/>
                                          </p:val>
                                        </p:tav>
                                      </p:tavLst>
                                    </p:anim>
                                    <p:anim calcmode="lin" valueType="num">
                                      <p:cBhvr>
                                        <p:cTn id="126" dur="500" fill="hold"/>
                                        <p:tgtEl>
                                          <p:spTgt spid="5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500"/>
                                        <p:tgtEl>
                                          <p:spTgt spid="56"/>
                                        </p:tgtEl>
                                      </p:cBhvr>
                                    </p:animEffect>
                                    <p:anim calcmode="lin" valueType="num">
                                      <p:cBhvr>
                                        <p:cTn id="130" dur="500" fill="hold"/>
                                        <p:tgtEl>
                                          <p:spTgt spid="56"/>
                                        </p:tgtEl>
                                        <p:attrNameLst>
                                          <p:attrName>ppt_x</p:attrName>
                                        </p:attrNameLst>
                                      </p:cBhvr>
                                      <p:tavLst>
                                        <p:tav tm="0">
                                          <p:val>
                                            <p:strVal val="#ppt_x"/>
                                          </p:val>
                                        </p:tav>
                                        <p:tav tm="100000">
                                          <p:val>
                                            <p:strVal val="#ppt_x"/>
                                          </p:val>
                                        </p:tav>
                                      </p:tavLst>
                                    </p:anim>
                                    <p:anim calcmode="lin" valueType="num">
                                      <p:cBhvr>
                                        <p:cTn id="131"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p:bldP spid="28" grpId="0"/>
      <p:bldP spid="29" grpId="0" animBg="1"/>
      <p:bldP spid="30" grpId="0"/>
      <p:bldP spid="31" grpId="0"/>
      <p:bldP spid="32" grpId="0" animBg="1"/>
      <p:bldP spid="36" grpId="0" animBg="1"/>
      <p:bldP spid="37" grpId="0"/>
      <p:bldP spid="38" grpId="0"/>
      <p:bldP spid="39" grpId="0" animBg="1"/>
      <p:bldP spid="43" grpId="0" animBg="1"/>
      <p:bldP spid="44" grpId="0"/>
      <p:bldP spid="45" grpId="0"/>
      <p:bldP spid="46" grpId="0" animBg="1"/>
      <p:bldP spid="50" grpId="0" animBg="1"/>
      <p:bldP spid="51" grpId="0" animBg="1"/>
      <p:bldP spid="55" grpId="0"/>
      <p:bldP spid="56" grpId="0"/>
      <p:bldP spid="57" grpId="0" animBg="1"/>
      <p:bldP spid="58" grpId="0" animBg="1"/>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3169370" y="541367"/>
            <a:ext cx="1196235" cy="708645"/>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Rectangle 3"/>
          <p:cNvSpPr>
            <a:spLocks noChangeArrowheads="1"/>
          </p:cNvSpPr>
          <p:nvPr/>
        </p:nvSpPr>
        <p:spPr bwMode="auto">
          <a:xfrm>
            <a:off x="4486648" y="1401865"/>
            <a:ext cx="1542887" cy="914000"/>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Rectangle 3"/>
          <p:cNvSpPr>
            <a:spLocks noChangeArrowheads="1"/>
          </p:cNvSpPr>
          <p:nvPr/>
        </p:nvSpPr>
        <p:spPr bwMode="auto">
          <a:xfrm>
            <a:off x="2424354" y="2211744"/>
            <a:ext cx="1878295" cy="1112693"/>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Rectangle 3"/>
          <p:cNvSpPr>
            <a:spLocks noChangeArrowheads="1"/>
          </p:cNvSpPr>
          <p:nvPr/>
        </p:nvSpPr>
        <p:spPr bwMode="auto">
          <a:xfrm>
            <a:off x="4761665" y="3045368"/>
            <a:ext cx="2311896" cy="1369557"/>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6" name="直接连接符 25"/>
          <p:cNvCxnSpPr/>
          <p:nvPr/>
        </p:nvCxnSpPr>
        <p:spPr>
          <a:xfrm>
            <a:off x="4068857" y="1140537"/>
            <a:ext cx="807641" cy="502318"/>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130831" y="2179611"/>
            <a:ext cx="504125" cy="285220"/>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978561" y="3063872"/>
            <a:ext cx="1056356" cy="598791"/>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3"/>
          <p:cNvSpPr>
            <a:spLocks noChangeArrowheads="1"/>
          </p:cNvSpPr>
          <p:nvPr/>
        </p:nvSpPr>
        <p:spPr bwMode="auto">
          <a:xfrm>
            <a:off x="5034917" y="3144836"/>
            <a:ext cx="1757253" cy="1040989"/>
          </a:xfrm>
          <a:prstGeom prst="roundRect">
            <a:avLst>
              <a:gd name="adj" fmla="val 8688"/>
            </a:avLst>
          </a:prstGeom>
          <a:solidFill>
            <a:schemeClr val="bg1">
              <a:lumMod val="95000"/>
              <a:alpha val="29000"/>
            </a:schemeClr>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30" name="Picture 28" descr="num11"/>
          <p:cNvPicPr>
            <a:picLocks noChangeAspect="1" noChangeArrowheads="1"/>
          </p:cNvPicPr>
          <p:nvPr/>
        </p:nvPicPr>
        <p:blipFill>
          <a:blip r:embed="rId3" cstate="email"/>
          <a:srcRect/>
          <a:stretch>
            <a:fillRect/>
          </a:stretch>
        </p:blipFill>
        <p:spPr bwMode="auto">
          <a:xfrm>
            <a:off x="4955807" y="2648810"/>
            <a:ext cx="1442049" cy="1186649"/>
          </a:xfrm>
          <a:prstGeom prst="rect">
            <a:avLst/>
          </a:prstGeom>
          <a:noFill/>
        </p:spPr>
      </p:pic>
      <p:sp>
        <p:nvSpPr>
          <p:cNvPr id="31" name="Text Box 39"/>
          <p:cNvSpPr txBox="1">
            <a:spLocks noChangeArrowheads="1"/>
          </p:cNvSpPr>
          <p:nvPr/>
        </p:nvSpPr>
        <p:spPr bwMode="auto">
          <a:xfrm rot="19731703">
            <a:off x="2982287" y="733610"/>
            <a:ext cx="1578442" cy="291747"/>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32" name="Text Box 39"/>
          <p:cNvSpPr txBox="1">
            <a:spLocks noChangeArrowheads="1"/>
          </p:cNvSpPr>
          <p:nvPr/>
        </p:nvSpPr>
        <p:spPr bwMode="auto">
          <a:xfrm rot="19731703">
            <a:off x="2599635" y="2582177"/>
            <a:ext cx="1578442" cy="358240"/>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33" name="Text Box 39"/>
          <p:cNvSpPr txBox="1">
            <a:spLocks noChangeArrowheads="1"/>
          </p:cNvSpPr>
          <p:nvPr/>
        </p:nvSpPr>
        <p:spPr bwMode="auto">
          <a:xfrm rot="19731703">
            <a:off x="4412259" y="1630713"/>
            <a:ext cx="1578442" cy="358240"/>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34" name="Text Box 39"/>
          <p:cNvSpPr txBox="1">
            <a:spLocks noChangeArrowheads="1"/>
          </p:cNvSpPr>
          <p:nvPr/>
        </p:nvSpPr>
        <p:spPr bwMode="auto">
          <a:xfrm>
            <a:off x="5620143" y="1165745"/>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Text Box 39"/>
          <p:cNvSpPr txBox="1">
            <a:spLocks noChangeArrowheads="1"/>
          </p:cNvSpPr>
          <p:nvPr/>
        </p:nvSpPr>
        <p:spPr bwMode="auto">
          <a:xfrm>
            <a:off x="5620143" y="1351227"/>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Text Box 39"/>
          <p:cNvSpPr txBox="1">
            <a:spLocks noChangeArrowheads="1"/>
          </p:cNvSpPr>
          <p:nvPr/>
        </p:nvSpPr>
        <p:spPr bwMode="auto">
          <a:xfrm>
            <a:off x="1175901" y="1498601"/>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Text Box 39"/>
          <p:cNvSpPr txBox="1">
            <a:spLocks noChangeArrowheads="1"/>
          </p:cNvSpPr>
          <p:nvPr/>
        </p:nvSpPr>
        <p:spPr bwMode="auto">
          <a:xfrm>
            <a:off x="1175901" y="1684083"/>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Text Box 39"/>
          <p:cNvSpPr txBox="1">
            <a:spLocks noChangeArrowheads="1"/>
          </p:cNvSpPr>
          <p:nvPr/>
        </p:nvSpPr>
        <p:spPr bwMode="auto">
          <a:xfrm>
            <a:off x="1137219" y="3570489"/>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Text Box 39"/>
          <p:cNvSpPr txBox="1">
            <a:spLocks noChangeArrowheads="1"/>
          </p:cNvSpPr>
          <p:nvPr/>
        </p:nvSpPr>
        <p:spPr bwMode="auto">
          <a:xfrm>
            <a:off x="1137219" y="3755971"/>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对角圆角矩形 19"/>
          <p:cNvSpPr/>
          <p:nvPr/>
        </p:nvSpPr>
        <p:spPr>
          <a:xfrm>
            <a:off x="2075079" y="850747"/>
            <a:ext cx="907301" cy="602912"/>
          </a:xfrm>
          <a:prstGeom prst="round2DiagRect">
            <a:avLst/>
          </a:prstGeom>
          <a:blipFill>
            <a:blip r:embed="rId4" cstate="screen"/>
            <a:stretch>
              <a:fillRect/>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对角圆角矩形 20"/>
          <p:cNvSpPr/>
          <p:nvPr/>
        </p:nvSpPr>
        <p:spPr>
          <a:xfrm>
            <a:off x="6497270" y="1663830"/>
            <a:ext cx="1152581" cy="765904"/>
          </a:xfrm>
          <a:prstGeom prst="round2DiagRect">
            <a:avLst/>
          </a:prstGeom>
          <a:blipFill>
            <a:blip r:embed="rId5" cstate="screen"/>
            <a:stretch>
              <a:fillRect/>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0" name="对角圆角矩形 39"/>
          <p:cNvSpPr/>
          <p:nvPr/>
        </p:nvSpPr>
        <p:spPr>
          <a:xfrm>
            <a:off x="1202027" y="2899709"/>
            <a:ext cx="1006979" cy="669149"/>
          </a:xfrm>
          <a:prstGeom prst="round2DiagRect">
            <a:avLst/>
          </a:prstGeom>
          <a:blipFill>
            <a:blip r:embed="rId6" cstate="screen"/>
            <a:stretch>
              <a:fillRect/>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0-#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00" fill="hold"/>
                                        <p:tgtEl>
                                          <p:spTgt spid="20"/>
                                        </p:tgtEl>
                                        <p:attrNameLst>
                                          <p:attrName>ppt_w</p:attrName>
                                        </p:attrNameLst>
                                      </p:cBhvr>
                                      <p:tavLst>
                                        <p:tav tm="0">
                                          <p:val>
                                            <p:fltVal val="0"/>
                                          </p:val>
                                        </p:tav>
                                        <p:tav tm="100000">
                                          <p:val>
                                            <p:strVal val="#ppt_w"/>
                                          </p:val>
                                        </p:tav>
                                      </p:tavLst>
                                    </p:anim>
                                    <p:anim calcmode="lin" valueType="num">
                                      <p:cBhvr>
                                        <p:cTn id="28" dur="200" fill="hold"/>
                                        <p:tgtEl>
                                          <p:spTgt spid="20"/>
                                        </p:tgtEl>
                                        <p:attrNameLst>
                                          <p:attrName>ppt_h</p:attrName>
                                        </p:attrNameLst>
                                      </p:cBhvr>
                                      <p:tavLst>
                                        <p:tav tm="0">
                                          <p:val>
                                            <p:fltVal val="0"/>
                                          </p:val>
                                        </p:tav>
                                        <p:tav tm="100000">
                                          <p:val>
                                            <p:strVal val="#ppt_h"/>
                                          </p:val>
                                        </p:tav>
                                      </p:tavLst>
                                    </p:anim>
                                    <p:animEffect transition="in" filter="fade">
                                      <p:cBhvr>
                                        <p:cTn id="29" dur="200"/>
                                        <p:tgtEl>
                                          <p:spTgt spid="20"/>
                                        </p:tgtEl>
                                      </p:cBhvr>
                                    </p:animEffect>
                                  </p:childTnLst>
                                </p:cTn>
                              </p:par>
                            </p:childTnLst>
                          </p:cTn>
                        </p:par>
                        <p:par>
                          <p:cTn id="30" fill="hold">
                            <p:stCondLst>
                              <p:cond delay="2000"/>
                            </p:stCondLst>
                            <p:childTnLst>
                              <p:par>
                                <p:cTn id="31" presetID="6" presetClass="emph" presetSubtype="0" fill="hold" grpId="1" nodeType="afterEffect">
                                  <p:stCondLst>
                                    <p:cond delay="0"/>
                                  </p:stCondLst>
                                  <p:childTnLst>
                                    <p:animScale>
                                      <p:cBhvr>
                                        <p:cTn id="32" dur="100" fill="hold"/>
                                        <p:tgtEl>
                                          <p:spTgt spid="20"/>
                                        </p:tgtEl>
                                      </p:cBhvr>
                                      <p:by x="115000" y="115000"/>
                                    </p:animScale>
                                  </p:childTnLst>
                                </p:cTn>
                              </p:par>
                              <p:par>
                                <p:cTn id="33" presetID="6" presetClass="emph" presetSubtype="0" fill="hold" grpId="2" nodeType="withEffect">
                                  <p:stCondLst>
                                    <p:cond delay="200"/>
                                  </p:stCondLst>
                                  <p:childTnLst>
                                    <p:animScale>
                                      <p:cBhvr>
                                        <p:cTn id="34" dur="100" fill="hold"/>
                                        <p:tgtEl>
                                          <p:spTgt spid="20"/>
                                        </p:tgtEl>
                                      </p:cBhvr>
                                      <p:by x="85000" y="85000"/>
                                    </p:animScale>
                                  </p:childTnLst>
                                </p:cTn>
                              </p:par>
                            </p:childTnLst>
                          </p:cTn>
                        </p:par>
                        <p:par>
                          <p:cTn id="35" fill="hold">
                            <p:stCondLst>
                              <p:cond delay="2500"/>
                            </p:stCondLst>
                            <p:childTnLst>
                              <p:par>
                                <p:cTn id="36" presetID="6" presetClass="emph" presetSubtype="0" fill="hold" grpId="3" nodeType="afterEffect">
                                  <p:stCondLst>
                                    <p:cond delay="0"/>
                                  </p:stCondLst>
                                  <p:childTnLst>
                                    <p:animScale>
                                      <p:cBhvr>
                                        <p:cTn id="37" dur="100" fill="hold"/>
                                        <p:tgtEl>
                                          <p:spTgt spid="20"/>
                                        </p:tgtEl>
                                      </p:cBhvr>
                                      <p:by x="105000" y="105000"/>
                                    </p:animScale>
                                  </p:childTnLst>
                                </p:cTn>
                              </p:par>
                              <p:par>
                                <p:cTn id="38" presetID="6" presetClass="emph" presetSubtype="0" fill="hold" grpId="4" nodeType="withEffect">
                                  <p:stCondLst>
                                    <p:cond delay="200"/>
                                  </p:stCondLst>
                                  <p:childTnLst>
                                    <p:animScale>
                                      <p:cBhvr>
                                        <p:cTn id="39" dur="100" fill="hold"/>
                                        <p:tgtEl>
                                          <p:spTgt spid="20"/>
                                        </p:tgtEl>
                                      </p:cBhvr>
                                      <p:by x="95000" y="95000"/>
                                    </p:animScale>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2"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1+#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200" fill="hold"/>
                                        <p:tgtEl>
                                          <p:spTgt spid="21"/>
                                        </p:tgtEl>
                                        <p:attrNameLst>
                                          <p:attrName>ppt_w</p:attrName>
                                        </p:attrNameLst>
                                      </p:cBhvr>
                                      <p:tavLst>
                                        <p:tav tm="0">
                                          <p:val>
                                            <p:fltVal val="0"/>
                                          </p:val>
                                        </p:tav>
                                        <p:tav tm="100000">
                                          <p:val>
                                            <p:strVal val="#ppt_w"/>
                                          </p:val>
                                        </p:tav>
                                      </p:tavLst>
                                    </p:anim>
                                    <p:anim calcmode="lin" valueType="num">
                                      <p:cBhvr>
                                        <p:cTn id="68" dur="200" fill="hold"/>
                                        <p:tgtEl>
                                          <p:spTgt spid="21"/>
                                        </p:tgtEl>
                                        <p:attrNameLst>
                                          <p:attrName>ppt_h</p:attrName>
                                        </p:attrNameLst>
                                      </p:cBhvr>
                                      <p:tavLst>
                                        <p:tav tm="0">
                                          <p:val>
                                            <p:fltVal val="0"/>
                                          </p:val>
                                        </p:tav>
                                        <p:tav tm="100000">
                                          <p:val>
                                            <p:strVal val="#ppt_h"/>
                                          </p:val>
                                        </p:tav>
                                      </p:tavLst>
                                    </p:anim>
                                    <p:animEffect transition="in" filter="fade">
                                      <p:cBhvr>
                                        <p:cTn id="69" dur="200"/>
                                        <p:tgtEl>
                                          <p:spTgt spid="21"/>
                                        </p:tgtEl>
                                      </p:cBhvr>
                                    </p:animEffect>
                                  </p:childTnLst>
                                </p:cTn>
                              </p:par>
                            </p:childTnLst>
                          </p:cTn>
                        </p:par>
                        <p:par>
                          <p:cTn id="70" fill="hold">
                            <p:stCondLst>
                              <p:cond delay="5500"/>
                            </p:stCondLst>
                            <p:childTnLst>
                              <p:par>
                                <p:cTn id="71" presetID="6" presetClass="emph" presetSubtype="0" fill="hold" grpId="1" nodeType="afterEffect">
                                  <p:stCondLst>
                                    <p:cond delay="0"/>
                                  </p:stCondLst>
                                  <p:childTnLst>
                                    <p:animScale>
                                      <p:cBhvr>
                                        <p:cTn id="72" dur="100" fill="hold"/>
                                        <p:tgtEl>
                                          <p:spTgt spid="21"/>
                                        </p:tgtEl>
                                      </p:cBhvr>
                                      <p:by x="115000" y="115000"/>
                                    </p:animScale>
                                  </p:childTnLst>
                                </p:cTn>
                              </p:par>
                              <p:par>
                                <p:cTn id="73" presetID="6" presetClass="emph" presetSubtype="0" fill="hold" grpId="2" nodeType="withEffect">
                                  <p:stCondLst>
                                    <p:cond delay="200"/>
                                  </p:stCondLst>
                                  <p:childTnLst>
                                    <p:animScale>
                                      <p:cBhvr>
                                        <p:cTn id="74" dur="100" fill="hold"/>
                                        <p:tgtEl>
                                          <p:spTgt spid="21"/>
                                        </p:tgtEl>
                                      </p:cBhvr>
                                      <p:by x="85000" y="85000"/>
                                    </p:animScale>
                                  </p:childTnLst>
                                </p:cTn>
                              </p:par>
                            </p:childTnLst>
                          </p:cTn>
                        </p:par>
                        <p:par>
                          <p:cTn id="75" fill="hold">
                            <p:stCondLst>
                              <p:cond delay="6000"/>
                            </p:stCondLst>
                            <p:childTnLst>
                              <p:par>
                                <p:cTn id="76" presetID="6" presetClass="emph" presetSubtype="0" fill="hold" grpId="3" nodeType="afterEffect">
                                  <p:stCondLst>
                                    <p:cond delay="0"/>
                                  </p:stCondLst>
                                  <p:childTnLst>
                                    <p:animScale>
                                      <p:cBhvr>
                                        <p:cTn id="77" dur="100" fill="hold"/>
                                        <p:tgtEl>
                                          <p:spTgt spid="21"/>
                                        </p:tgtEl>
                                      </p:cBhvr>
                                      <p:by x="105000" y="105000"/>
                                    </p:animScale>
                                  </p:childTnLst>
                                </p:cTn>
                              </p:par>
                              <p:par>
                                <p:cTn id="78" presetID="6" presetClass="emph" presetSubtype="0" fill="hold" grpId="4" nodeType="withEffect">
                                  <p:stCondLst>
                                    <p:cond delay="200"/>
                                  </p:stCondLst>
                                  <p:childTnLst>
                                    <p:animScale>
                                      <p:cBhvr>
                                        <p:cTn id="79" dur="100" fill="hold"/>
                                        <p:tgtEl>
                                          <p:spTgt spid="21"/>
                                        </p:tgtEl>
                                      </p:cBhvr>
                                      <p:by x="95000" y="95000"/>
                                    </p:animScale>
                                  </p:childTnLst>
                                </p:cTn>
                              </p:par>
                            </p:childTnLst>
                          </p:cTn>
                        </p:par>
                        <p:par>
                          <p:cTn id="80" fill="hold">
                            <p:stCondLst>
                              <p:cond delay="6500"/>
                            </p:stCondLst>
                            <p:childTnLst>
                              <p:par>
                                <p:cTn id="81" presetID="22" presetClass="entr" presetSubtype="2"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right)">
                                      <p:cBhvr>
                                        <p:cTn id="83" dur="500"/>
                                        <p:tgtEl>
                                          <p:spTgt spid="27"/>
                                        </p:tgtEl>
                                      </p:cBhvr>
                                    </p:animEffect>
                                  </p:childTnLst>
                                </p:cTn>
                              </p:par>
                            </p:childTnLst>
                          </p:cTn>
                        </p:par>
                        <p:par>
                          <p:cTn id="84" fill="hold">
                            <p:stCondLst>
                              <p:cond delay="7000"/>
                            </p:stCondLst>
                            <p:childTnLst>
                              <p:par>
                                <p:cTn id="85" presetID="42"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2" presetClass="entr" presetSubtype="8"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0-#ppt_w/2"/>
                                          </p:val>
                                        </p:tav>
                                        <p:tav tm="100000">
                                          <p:val>
                                            <p:strVal val="#ppt_x"/>
                                          </p:val>
                                        </p:tav>
                                      </p:tavLst>
                                    </p:anim>
                                    <p:anim calcmode="lin" valueType="num">
                                      <p:cBhvr additive="base">
                                        <p:cTn id="99" dur="500" fill="hold"/>
                                        <p:tgtEl>
                                          <p:spTgt spid="38"/>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0-#ppt_w/2"/>
                                          </p:val>
                                        </p:tav>
                                        <p:tav tm="100000">
                                          <p:val>
                                            <p:strVal val="#ppt_x"/>
                                          </p:val>
                                        </p:tav>
                                      </p:tavLst>
                                    </p:anim>
                                    <p:anim calcmode="lin" valueType="num">
                                      <p:cBhvr additive="base">
                                        <p:cTn id="103" dur="500" fill="hold"/>
                                        <p:tgtEl>
                                          <p:spTgt spid="39"/>
                                        </p:tgtEl>
                                        <p:attrNameLst>
                                          <p:attrName>ppt_y</p:attrName>
                                        </p:attrNameLst>
                                      </p:cBhvr>
                                      <p:tavLst>
                                        <p:tav tm="0">
                                          <p:val>
                                            <p:strVal val="#ppt_y"/>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p:cTn id="107" dur="200" fill="hold"/>
                                        <p:tgtEl>
                                          <p:spTgt spid="40"/>
                                        </p:tgtEl>
                                        <p:attrNameLst>
                                          <p:attrName>ppt_w</p:attrName>
                                        </p:attrNameLst>
                                      </p:cBhvr>
                                      <p:tavLst>
                                        <p:tav tm="0">
                                          <p:val>
                                            <p:fltVal val="0"/>
                                          </p:val>
                                        </p:tav>
                                        <p:tav tm="100000">
                                          <p:val>
                                            <p:strVal val="#ppt_w"/>
                                          </p:val>
                                        </p:tav>
                                      </p:tavLst>
                                    </p:anim>
                                    <p:anim calcmode="lin" valueType="num">
                                      <p:cBhvr>
                                        <p:cTn id="108" dur="200" fill="hold"/>
                                        <p:tgtEl>
                                          <p:spTgt spid="40"/>
                                        </p:tgtEl>
                                        <p:attrNameLst>
                                          <p:attrName>ppt_h</p:attrName>
                                        </p:attrNameLst>
                                      </p:cBhvr>
                                      <p:tavLst>
                                        <p:tav tm="0">
                                          <p:val>
                                            <p:fltVal val="0"/>
                                          </p:val>
                                        </p:tav>
                                        <p:tav tm="100000">
                                          <p:val>
                                            <p:strVal val="#ppt_h"/>
                                          </p:val>
                                        </p:tav>
                                      </p:tavLst>
                                    </p:anim>
                                    <p:animEffect transition="in" filter="fade">
                                      <p:cBhvr>
                                        <p:cTn id="109" dur="200"/>
                                        <p:tgtEl>
                                          <p:spTgt spid="40"/>
                                        </p:tgtEl>
                                      </p:cBhvr>
                                    </p:animEffect>
                                  </p:childTnLst>
                                </p:cTn>
                              </p:par>
                            </p:childTnLst>
                          </p:cTn>
                        </p:par>
                        <p:par>
                          <p:cTn id="110" fill="hold">
                            <p:stCondLst>
                              <p:cond delay="9000"/>
                            </p:stCondLst>
                            <p:childTnLst>
                              <p:par>
                                <p:cTn id="111" presetID="6" presetClass="emph" presetSubtype="0" fill="hold" grpId="1" nodeType="afterEffect">
                                  <p:stCondLst>
                                    <p:cond delay="0"/>
                                  </p:stCondLst>
                                  <p:childTnLst>
                                    <p:animScale>
                                      <p:cBhvr>
                                        <p:cTn id="112" dur="100" fill="hold"/>
                                        <p:tgtEl>
                                          <p:spTgt spid="40"/>
                                        </p:tgtEl>
                                      </p:cBhvr>
                                      <p:by x="115000" y="115000"/>
                                    </p:animScale>
                                  </p:childTnLst>
                                </p:cTn>
                              </p:par>
                              <p:par>
                                <p:cTn id="113" presetID="6" presetClass="emph" presetSubtype="0" fill="hold" grpId="2" nodeType="withEffect">
                                  <p:stCondLst>
                                    <p:cond delay="200"/>
                                  </p:stCondLst>
                                  <p:childTnLst>
                                    <p:animScale>
                                      <p:cBhvr>
                                        <p:cTn id="114" dur="100" fill="hold"/>
                                        <p:tgtEl>
                                          <p:spTgt spid="40"/>
                                        </p:tgtEl>
                                      </p:cBhvr>
                                      <p:by x="85000" y="85000"/>
                                    </p:animScale>
                                  </p:childTnLst>
                                </p:cTn>
                              </p:par>
                            </p:childTnLst>
                          </p:cTn>
                        </p:par>
                        <p:par>
                          <p:cTn id="115" fill="hold">
                            <p:stCondLst>
                              <p:cond delay="9500"/>
                            </p:stCondLst>
                            <p:childTnLst>
                              <p:par>
                                <p:cTn id="116" presetID="6" presetClass="emph" presetSubtype="0" fill="hold" grpId="3" nodeType="afterEffect">
                                  <p:stCondLst>
                                    <p:cond delay="0"/>
                                  </p:stCondLst>
                                  <p:childTnLst>
                                    <p:animScale>
                                      <p:cBhvr>
                                        <p:cTn id="117" dur="100" fill="hold"/>
                                        <p:tgtEl>
                                          <p:spTgt spid="40"/>
                                        </p:tgtEl>
                                      </p:cBhvr>
                                      <p:by x="105000" y="105000"/>
                                    </p:animScale>
                                  </p:childTnLst>
                                </p:cTn>
                              </p:par>
                              <p:par>
                                <p:cTn id="118" presetID="6" presetClass="emph" presetSubtype="0" fill="hold" grpId="4" nodeType="withEffect">
                                  <p:stCondLst>
                                    <p:cond delay="200"/>
                                  </p:stCondLst>
                                  <p:childTnLst>
                                    <p:animScale>
                                      <p:cBhvr>
                                        <p:cTn id="119" dur="100" fill="hold"/>
                                        <p:tgtEl>
                                          <p:spTgt spid="40"/>
                                        </p:tgtEl>
                                      </p:cBhvr>
                                      <p:by x="95000" y="95000"/>
                                    </p:animScale>
                                  </p:childTnLst>
                                </p:cTn>
                              </p:par>
                            </p:childTnLst>
                          </p:cTn>
                        </p:par>
                        <p:par>
                          <p:cTn id="120" fill="hold">
                            <p:stCondLst>
                              <p:cond delay="10000"/>
                            </p:stCondLst>
                            <p:childTnLst>
                              <p:par>
                                <p:cTn id="121" presetID="22" presetClass="entr" presetSubtype="1"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wipe(up)">
                                      <p:cBhvr>
                                        <p:cTn id="123" dur="500"/>
                                        <p:tgtEl>
                                          <p:spTgt spid="28"/>
                                        </p:tgtEl>
                                      </p:cBhvr>
                                    </p:animEffect>
                                  </p:childTnLst>
                                </p:cTn>
                              </p:par>
                            </p:childTnLst>
                          </p:cTn>
                        </p:par>
                        <p:par>
                          <p:cTn id="124" fill="hold">
                            <p:stCondLst>
                              <p:cond delay="10500"/>
                            </p:stCondLst>
                            <p:childTnLst>
                              <p:par>
                                <p:cTn id="125" presetID="42" presetClass="entr" presetSubtype="0"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1000"/>
                                        <p:tgtEl>
                                          <p:spTgt spid="25"/>
                                        </p:tgtEl>
                                      </p:cBhvr>
                                    </p:animEffect>
                                    <p:anim calcmode="lin" valueType="num">
                                      <p:cBhvr>
                                        <p:cTn id="128" dur="1000" fill="hold"/>
                                        <p:tgtEl>
                                          <p:spTgt spid="25"/>
                                        </p:tgtEl>
                                        <p:attrNameLst>
                                          <p:attrName>ppt_x</p:attrName>
                                        </p:attrNameLst>
                                      </p:cBhvr>
                                      <p:tavLst>
                                        <p:tav tm="0">
                                          <p:val>
                                            <p:strVal val="#ppt_x"/>
                                          </p:val>
                                        </p:tav>
                                        <p:tav tm="100000">
                                          <p:val>
                                            <p:strVal val="#ppt_x"/>
                                          </p:val>
                                        </p:tav>
                                      </p:tavLst>
                                    </p:anim>
                                    <p:anim calcmode="lin" valueType="num">
                                      <p:cBhvr>
                                        <p:cTn id="129" dur="1000" fill="hold"/>
                                        <p:tgtEl>
                                          <p:spTgt spid="2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1" grpId="0"/>
      <p:bldP spid="32" grpId="0"/>
      <p:bldP spid="33" grpId="0"/>
      <p:bldP spid="34" grpId="0"/>
      <p:bldP spid="35" grpId="0"/>
      <p:bldP spid="36" grpId="0"/>
      <p:bldP spid="37" grpId="0"/>
      <p:bldP spid="38" grpId="0"/>
      <p:bldP spid="39" grpId="0"/>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40" grpId="0" animBg="1"/>
      <p:bldP spid="40" grpId="1" animBg="1"/>
      <p:bldP spid="40" grpId="2" animBg="1"/>
      <p:bldP spid="40" grpId="3" animBg="1"/>
      <p:bldP spid="40"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590869" y="1001645"/>
            <a:ext cx="2261520" cy="2260522"/>
          </a:xfrm>
          <a:prstGeom prst="ellipse">
            <a:avLst/>
          </a:pr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5" name="Arc 7"/>
          <p:cNvSpPr/>
          <p:nvPr/>
        </p:nvSpPr>
        <p:spPr bwMode="auto">
          <a:xfrm>
            <a:off x="2726726" y="1001645"/>
            <a:ext cx="1130760" cy="113076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p:spPr>
        <p:txBody>
          <a:bodyPr lIns="83966" tIns="41983" rIns="83966" bIns="41983" anchor="ctr"/>
          <a:lstStyle/>
          <a:p>
            <a:pPr marL="0" marR="0" lvl="0" indent="0" algn="l" defTabSz="685800" rtl="0" eaLnBrk="1" fontAlgn="auto" latinLnBrk="0" hangingPunct="1">
              <a:lnSpc>
                <a:spcPct val="120000"/>
              </a:lnSpc>
              <a:spcBef>
                <a:spcPts val="0"/>
              </a:spcBef>
              <a:spcAft>
                <a:spcPts val="0"/>
              </a:spcAft>
              <a:buClrTx/>
              <a:buSzTx/>
              <a:buFontTx/>
              <a:buNone/>
              <a:defRPr/>
            </a:pPr>
            <a:endParaRPr kumimoji="0" lang="zh-CN" altLang="en-US" sz="369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Line 8"/>
          <p:cNvSpPr>
            <a:spLocks noChangeShapeType="1"/>
          </p:cNvSpPr>
          <p:nvPr/>
        </p:nvSpPr>
        <p:spPr bwMode="auto">
          <a:xfrm flipH="1" flipV="1">
            <a:off x="2727582" y="673481"/>
            <a:ext cx="0" cy="1449357"/>
          </a:xfrm>
          <a:prstGeom prst="line">
            <a:avLst/>
          </a:prstGeom>
          <a:noFill/>
          <a:ln w="19050">
            <a:solidFill>
              <a:srgbClr val="0070C0"/>
            </a:solidFill>
            <a:rou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7" name="Line 9"/>
          <p:cNvSpPr>
            <a:spLocks noChangeShapeType="1"/>
          </p:cNvSpPr>
          <p:nvPr/>
        </p:nvSpPr>
        <p:spPr bwMode="auto">
          <a:xfrm flipV="1">
            <a:off x="2726727" y="2131904"/>
            <a:ext cx="1587342" cy="0"/>
          </a:xfrm>
          <a:prstGeom prst="line">
            <a:avLst/>
          </a:prstGeom>
          <a:noFill/>
          <a:ln w="19050">
            <a:solidFill>
              <a:srgbClr val="0070C0"/>
            </a:solidFill>
            <a:rou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8" name="Arc 10"/>
          <p:cNvSpPr/>
          <p:nvPr/>
        </p:nvSpPr>
        <p:spPr bwMode="auto">
          <a:xfrm>
            <a:off x="2726727" y="890204"/>
            <a:ext cx="1251026" cy="1258641"/>
          </a:xfrm>
          <a:custGeom>
            <a:avLst/>
            <a:gdLst>
              <a:gd name="T0" fmla="*/ 0 w 21600"/>
              <a:gd name="T1" fmla="*/ 0 h 21600"/>
              <a:gd name="T2" fmla="*/ 42 w 21600"/>
              <a:gd name="T3" fmla="*/ 42 h 21600"/>
              <a:gd name="T4" fmla="*/ 0 w 21600"/>
              <a:gd name="T5" fmla="*/ 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cap="rnd">
            <a:solidFill>
              <a:srgbClr val="FFB400"/>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9" name="Oval 11"/>
          <p:cNvSpPr>
            <a:spLocks noChangeArrowheads="1"/>
          </p:cNvSpPr>
          <p:nvPr/>
        </p:nvSpPr>
        <p:spPr bwMode="auto">
          <a:xfrm>
            <a:off x="2624474" y="2033830"/>
            <a:ext cx="194310" cy="196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0" name="Text Box 12"/>
          <p:cNvSpPr txBox="1">
            <a:spLocks noChangeArrowheads="1"/>
          </p:cNvSpPr>
          <p:nvPr/>
        </p:nvSpPr>
        <p:spPr bwMode="auto">
          <a:xfrm>
            <a:off x="2789593" y="1461426"/>
            <a:ext cx="9284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en-US" altLang="ko-KR" sz="3600" b="0" i="0" u="none" strike="noStrike" kern="0" cap="none" spc="0" normalizeH="0" baseline="0" noProof="0" dirty="0">
                <a:ln>
                  <a:noFill/>
                </a:ln>
                <a:solidFill>
                  <a:srgbClr val="000000"/>
                </a:solidFill>
                <a:effectLst/>
                <a:uLnTx/>
                <a:uFillTx/>
                <a:latin typeface="Arial Black" panose="020B0A04020102020204" pitchFamily="34" charset="0"/>
                <a:ea typeface="굴림" pitchFamily="34" charset="-127"/>
                <a:cs typeface="+mn-cs"/>
              </a:rPr>
              <a:t>1/3</a:t>
            </a:r>
            <a:endParaRPr kumimoji="1" lang="en-US" altLang="ko-KR" sz="2520" b="0" i="0" u="none" strike="noStrike" kern="0" cap="none" spc="0" normalizeH="0" baseline="0" noProof="0" dirty="0">
              <a:ln>
                <a:noFill/>
              </a:ln>
              <a:solidFill>
                <a:srgbClr val="000000"/>
              </a:solidFill>
              <a:effectLst/>
              <a:uLnTx/>
              <a:uFillTx/>
              <a:latin typeface="Arial Black" panose="020B0A04020102020204" pitchFamily="34" charset="0"/>
              <a:ea typeface="굴림" pitchFamily="34" charset="-127"/>
              <a:cs typeface="+mn-cs"/>
            </a:endParaRPr>
          </a:p>
        </p:txBody>
      </p:sp>
      <p:sp>
        <p:nvSpPr>
          <p:cNvPr id="11" name="Oval 16"/>
          <p:cNvSpPr>
            <a:spLocks noChangeArrowheads="1"/>
          </p:cNvSpPr>
          <p:nvPr/>
        </p:nvSpPr>
        <p:spPr bwMode="auto">
          <a:xfrm>
            <a:off x="4955628" y="1001645"/>
            <a:ext cx="2261520" cy="2260522"/>
          </a:xfrm>
          <a:prstGeom prst="ellipse">
            <a:avLst/>
          </a:pr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83966" tIns="41983" rIns="83966" bIns="41983" anchor="ctr"/>
          <a:lstStyle/>
          <a:p>
            <a:pPr marL="0" marR="0" lvl="0" indent="0" algn="l" defTabSz="685800" rtl="0" eaLnBrk="1" fontAlgn="auto" latinLnBrk="0" hangingPunct="1">
              <a:lnSpc>
                <a:spcPct val="120000"/>
              </a:lnSpc>
              <a:spcBef>
                <a:spcPts val="0"/>
              </a:spcBef>
              <a:spcAft>
                <a:spcPts val="0"/>
              </a:spcAft>
              <a:buClrTx/>
              <a:buSzTx/>
              <a:buFontTx/>
              <a:buNone/>
              <a:defRPr/>
            </a:pPr>
            <a:endParaRPr kumimoji="0" lang="zh-CN" altLang="en-US" sz="369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Arc 17"/>
          <p:cNvSpPr/>
          <p:nvPr/>
        </p:nvSpPr>
        <p:spPr bwMode="auto">
          <a:xfrm>
            <a:off x="6091485" y="1001645"/>
            <a:ext cx="1130760" cy="113076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3" name="Line 18"/>
          <p:cNvSpPr>
            <a:spLocks noChangeShapeType="1"/>
          </p:cNvSpPr>
          <p:nvPr/>
        </p:nvSpPr>
        <p:spPr bwMode="auto">
          <a:xfrm flipV="1">
            <a:off x="6091484" y="562727"/>
            <a:ext cx="0" cy="1569177"/>
          </a:xfrm>
          <a:prstGeom prst="line">
            <a:avLst/>
          </a:prstGeom>
          <a:noFill/>
          <a:ln w="19050">
            <a:solidFill>
              <a:srgbClr val="0070C0"/>
            </a:solidFill>
            <a:rou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4" name="Line 19"/>
          <p:cNvSpPr>
            <a:spLocks noChangeShapeType="1"/>
          </p:cNvSpPr>
          <p:nvPr/>
        </p:nvSpPr>
        <p:spPr bwMode="auto">
          <a:xfrm flipV="1">
            <a:off x="6091486" y="2131904"/>
            <a:ext cx="1587342" cy="0"/>
          </a:xfrm>
          <a:prstGeom prst="line">
            <a:avLst/>
          </a:prstGeom>
          <a:noFill/>
          <a:ln w="19050">
            <a:solidFill>
              <a:srgbClr val="0070C0"/>
            </a:solidFill>
            <a:rou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5" name="Arc 20"/>
          <p:cNvSpPr/>
          <p:nvPr/>
        </p:nvSpPr>
        <p:spPr bwMode="auto">
          <a:xfrm>
            <a:off x="4735600" y="800103"/>
            <a:ext cx="2720340" cy="2644704"/>
          </a:xfrm>
          <a:custGeom>
            <a:avLst/>
            <a:gdLst>
              <a:gd name="T0" fmla="*/ 84 w 43200"/>
              <a:gd name="T1" fmla="*/ 42 h 43200"/>
              <a:gd name="T2" fmla="*/ 42 w 43200"/>
              <a:gd name="T3" fmla="*/ 0 h 43200"/>
              <a:gd name="T4" fmla="*/ 42 w 43200"/>
              <a:gd name="T5" fmla="*/ 4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644"/>
                </a:moveTo>
                <a:cubicBezTo>
                  <a:pt x="43175" y="33556"/>
                  <a:pt x="33511" y="43199"/>
                  <a:pt x="21600" y="43200"/>
                </a:cubicBezTo>
                <a:cubicBezTo>
                  <a:pt x="9670" y="43200"/>
                  <a:pt x="0" y="33529"/>
                  <a:pt x="0" y="21600"/>
                </a:cubicBezTo>
                <a:cubicBezTo>
                  <a:pt x="-1" y="9688"/>
                  <a:pt x="9643" y="24"/>
                  <a:pt x="21555" y="0"/>
                </a:cubicBezTo>
              </a:path>
              <a:path w="43200" h="43200" stroke="0" extrusionOk="0">
                <a:moveTo>
                  <a:pt x="43199" y="21644"/>
                </a:moveTo>
                <a:cubicBezTo>
                  <a:pt x="43175" y="33556"/>
                  <a:pt x="33511" y="43199"/>
                  <a:pt x="21600" y="43200"/>
                </a:cubicBezTo>
                <a:cubicBezTo>
                  <a:pt x="9670" y="43200"/>
                  <a:pt x="0" y="33529"/>
                  <a:pt x="0" y="21600"/>
                </a:cubicBezTo>
                <a:cubicBezTo>
                  <a:pt x="-1" y="9688"/>
                  <a:pt x="9643" y="24"/>
                  <a:pt x="21555" y="0"/>
                </a:cubicBezTo>
                <a:lnTo>
                  <a:pt x="21600" y="21600"/>
                </a:lnTo>
                <a:close/>
              </a:path>
            </a:pathLst>
          </a:custGeom>
          <a:noFill/>
          <a:ln w="31750" cap="rnd">
            <a:solidFill>
              <a:srgbClr val="00C8FF"/>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6" name="Rectangle 9"/>
          <p:cNvSpPr>
            <a:spLocks noChangeArrowheads="1"/>
          </p:cNvSpPr>
          <p:nvPr/>
        </p:nvSpPr>
        <p:spPr bwMode="auto">
          <a:xfrm>
            <a:off x="1825490" y="3483994"/>
            <a:ext cx="1903095" cy="69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黑体" panose="02010609060101010101" pitchFamily="2"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黑体" panose="02010609060101010101" pitchFamily="2"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黑体" panose="02010609060101010101" pitchFamily="2" charset="-122"/>
                <a:cs typeface="+mn-cs"/>
              </a:rPr>
              <a:t>单击此处添加段落文字内容</a:t>
            </a:r>
          </a:p>
        </p:txBody>
      </p:sp>
      <p:sp>
        <p:nvSpPr>
          <p:cNvPr id="17" name="Rectangle 10"/>
          <p:cNvSpPr>
            <a:spLocks noChangeArrowheads="1"/>
          </p:cNvSpPr>
          <p:nvPr/>
        </p:nvSpPr>
        <p:spPr bwMode="auto">
          <a:xfrm>
            <a:off x="5130956" y="3483994"/>
            <a:ext cx="1903095" cy="69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2"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2"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2" charset="-122"/>
                <a:cs typeface="+mn-cs"/>
              </a:rPr>
              <a:t>单击此处添加段落文字内容</a:t>
            </a:r>
          </a:p>
        </p:txBody>
      </p:sp>
      <p:sp>
        <p:nvSpPr>
          <p:cNvPr id="18" name="Text Box 12"/>
          <p:cNvSpPr txBox="1">
            <a:spLocks noChangeArrowheads="1"/>
          </p:cNvSpPr>
          <p:nvPr/>
        </p:nvSpPr>
        <p:spPr bwMode="auto">
          <a:xfrm>
            <a:off x="6184355" y="1461426"/>
            <a:ext cx="9284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en-US" altLang="ko-KR" sz="3600" b="0" i="0" u="none" strike="noStrike" kern="0" cap="none" spc="0" normalizeH="0" baseline="0" noProof="0" dirty="0">
                <a:ln>
                  <a:noFill/>
                </a:ln>
                <a:solidFill>
                  <a:srgbClr val="000000"/>
                </a:solidFill>
                <a:effectLst/>
                <a:uLnTx/>
                <a:uFillTx/>
                <a:latin typeface="Arial Black" panose="020B0A04020102020204" pitchFamily="34" charset="0"/>
                <a:ea typeface="굴림" pitchFamily="34" charset="-127"/>
                <a:cs typeface="+mn-cs"/>
              </a:rPr>
              <a:t>2/3</a:t>
            </a:r>
            <a:endParaRPr kumimoji="1" lang="en-US" altLang="ko-KR" sz="2520" b="0" i="0" u="none" strike="noStrike" kern="0" cap="none" spc="0" normalizeH="0" baseline="0" noProof="0" dirty="0">
              <a:ln>
                <a:noFill/>
              </a:ln>
              <a:solidFill>
                <a:srgbClr val="000000"/>
              </a:solidFill>
              <a:effectLst/>
              <a:uLnTx/>
              <a:uFillTx/>
              <a:latin typeface="Arial Black" panose="020B0A04020102020204" pitchFamily="34" charset="0"/>
              <a:ea typeface="굴림" pitchFamily="34" charset="-127"/>
              <a:cs typeface="+mn-cs"/>
            </a:endParaRPr>
          </a:p>
        </p:txBody>
      </p:sp>
      <p:sp>
        <p:nvSpPr>
          <p:cNvPr id="19" name="矩形 18"/>
          <p:cNvSpPr/>
          <p:nvPr/>
        </p:nvSpPr>
        <p:spPr>
          <a:xfrm>
            <a:off x="2083076" y="2443122"/>
            <a:ext cx="1287303"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1" i="0" u="none" strike="noStrike" kern="1200" cap="none" spc="45" normalizeH="0" baseline="0" noProof="0" dirty="0">
                <a:ln w="11430"/>
                <a:solidFill>
                  <a:srgbClr val="FFFFFF"/>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0" name="矩形 19"/>
          <p:cNvSpPr/>
          <p:nvPr/>
        </p:nvSpPr>
        <p:spPr>
          <a:xfrm>
            <a:off x="5452121" y="2443122"/>
            <a:ext cx="1287303"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1" i="0" u="none" strike="noStrike" kern="1200" cap="none" spc="45" normalizeH="0" baseline="0" noProof="0" dirty="0">
                <a:ln w="11430"/>
                <a:solidFill>
                  <a:srgbClr val="FFFFFF"/>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500"/>
                            </p:stCondLst>
                            <p:childTnLst>
                              <p:par>
                                <p:cTn id="21" presetID="18" presetClass="entr" presetSubtype="3"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upRight)">
                                      <p:cBhvr>
                                        <p:cTn id="23" dur="500"/>
                                        <p:tgtEl>
                                          <p:spTgt spid="5"/>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500"/>
                            </p:stCondLst>
                            <p:childTnLst>
                              <p:par>
                                <p:cTn id="39" presetID="2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500"/>
                            </p:stCondLst>
                            <p:childTnLst>
                              <p:par>
                                <p:cTn id="51" presetID="18" presetClass="entr" presetSubtype="3"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upRight)">
                                      <p:cBhvr>
                                        <p:cTn id="53" dur="500"/>
                                        <p:tgtEl>
                                          <p:spTgt spid="12"/>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4000"/>
                            </p:stCondLst>
                            <p:childTnLst>
                              <p:par>
                                <p:cTn id="65" presetID="21"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heel(1)">
                                      <p:cBhvr>
                                        <p:cTn id="67" dur="1250"/>
                                        <p:tgtEl>
                                          <p:spTgt spid="15"/>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up)">
                                      <p:cBhvr>
                                        <p:cTn id="71" dur="750"/>
                                        <p:tgtEl>
                                          <p:spTgt spid="1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6" y="-12463"/>
            <a:ext cx="9144000" cy="2343157"/>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600551" y="2470221"/>
              <a:ext cx="255053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过渡页</a:t>
              </a:r>
            </a:p>
          </p:txBody>
        </p:sp>
      </p:grpSp>
      <p:sp>
        <p:nvSpPr>
          <p:cNvPr id="19" name="文本框 18"/>
          <p:cNvSpPr txBox="1"/>
          <p:nvPr/>
        </p:nvSpPr>
        <p:spPr>
          <a:xfrm>
            <a:off x="3234699" y="2762301"/>
            <a:ext cx="2492990" cy="784830"/>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mn-cs"/>
              </a:rPr>
              <a:t>第三部分</a:t>
            </a:r>
            <a:endParaRPr kumimoji="0" lang="zh-CN" altLang="en-US" sz="4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191364" y="3497583"/>
            <a:ext cx="4801314" cy="646331"/>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单击此处添加文字内容</a:t>
            </a:r>
          </a:p>
        </p:txBody>
      </p:sp>
      <p:sp>
        <p:nvSpPr>
          <p:cNvPr id="11" name="文本框 10"/>
          <p:cNvSpPr txBox="1"/>
          <p:nvPr/>
        </p:nvSpPr>
        <p:spPr>
          <a:xfrm>
            <a:off x="2745859" y="4241016"/>
            <a:ext cx="1826141" cy="338554"/>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12" name="文本框 11"/>
          <p:cNvSpPr txBox="1"/>
          <p:nvPr/>
        </p:nvSpPr>
        <p:spPr>
          <a:xfrm>
            <a:off x="4572000" y="4241016"/>
            <a:ext cx="1826141" cy="338554"/>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2" decel="16000" fill="hold" nodeType="withEffect">
                                  <p:stCondLst>
                                    <p:cond delay="0"/>
                                  </p:stCondLst>
                                  <p:iterate type="lt">
                                    <p:tmPct val="14000"/>
                                  </p:iterate>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29"/>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1629"/>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44"/>
          <p:cNvGrpSpPr/>
          <p:nvPr/>
        </p:nvGrpSpPr>
        <p:grpSpPr>
          <a:xfrm>
            <a:off x="3031269" y="109078"/>
            <a:ext cx="3575374" cy="3854797"/>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5" name="Freeform 50"/>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215" b="0"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6" name="Freeform 51"/>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70C0"/>
            </a:solid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215" b="0"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7" name="Freeform 52"/>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215" b="0"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grpSp>
      <p:sp>
        <p:nvSpPr>
          <p:cNvPr id="8" name="Text Box 56"/>
          <p:cNvSpPr txBox="1">
            <a:spLocks noChangeArrowheads="1"/>
          </p:cNvSpPr>
          <p:nvPr/>
        </p:nvSpPr>
        <p:spPr bwMode="auto">
          <a:xfrm>
            <a:off x="5128210" y="775765"/>
            <a:ext cx="175021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zh-CN" altLang="en-US" sz="144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标题内容</a:t>
            </a: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9" name="Text Box 56"/>
          <p:cNvSpPr txBox="1">
            <a:spLocks noChangeArrowheads="1"/>
          </p:cNvSpPr>
          <p:nvPr/>
        </p:nvSpPr>
        <p:spPr bwMode="auto">
          <a:xfrm>
            <a:off x="1137220" y="1945453"/>
            <a:ext cx="175021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zh-CN" altLang="en-US" sz="144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标题内容</a:t>
            </a: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0" name="Text Box 56"/>
          <p:cNvSpPr txBox="1">
            <a:spLocks noChangeArrowheads="1"/>
          </p:cNvSpPr>
          <p:nvPr/>
        </p:nvSpPr>
        <p:spPr bwMode="auto">
          <a:xfrm>
            <a:off x="6275062" y="3345592"/>
            <a:ext cx="175021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zh-CN" altLang="en-US" sz="144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标题内容</a:t>
            </a: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p>
        </p:txBody>
      </p:sp>
      <p:pic>
        <p:nvPicPr>
          <p:cNvPr id="11" name="Picture 3" descr="G:\韩坤\各类素材\好图\map-marker-flag-3-right-pink.png"/>
          <p:cNvPicPr>
            <a:picLocks noChangeAspect="1" noChangeArrowheads="1"/>
          </p:cNvPicPr>
          <p:nvPr/>
        </p:nvPicPr>
        <p:blipFill>
          <a:blip r:embed="rId3" cstate="screen">
            <a:extLst>
              <a:ext uri="{BEBA8EAE-BF5A-486C-A8C5-ECC9F3942E4B}">
                <a14:imgProps xmlns:a14="http://schemas.microsoft.com/office/drawing/2010/main">
                  <a14:imgLayer r:embed="rId4">
                    <a14:imgEffect>
                      <a14:colorTemperature colorTemp="8800"/>
                    </a14:imgEffect>
                  </a14:imgLayer>
                </a14:imgProps>
              </a:ext>
            </a:extLst>
          </a:blip>
          <a:srcRect/>
          <a:stretch>
            <a:fillRect/>
          </a:stretch>
        </p:blipFill>
        <p:spPr bwMode="auto">
          <a:xfrm>
            <a:off x="1459816" y="2791712"/>
            <a:ext cx="1388561" cy="138856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223844" y="1648143"/>
            <a:ext cx="1758792" cy="259856"/>
            <a:chOff x="673571" y="2200214"/>
            <a:chExt cx="1954213" cy="288729"/>
          </a:xfrm>
        </p:grpSpPr>
        <p:cxnSp>
          <p:nvCxnSpPr>
            <p:cNvPr id="13" name="Gerade Verbindung 17"/>
            <p:cNvCxnSpPr/>
            <p:nvPr/>
          </p:nvCxnSpPr>
          <p:spPr>
            <a:xfrm>
              <a:off x="673571" y="2488943"/>
              <a:ext cx="1954213"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4" name="等腰三角形 13"/>
            <p:cNvSpPr/>
            <p:nvPr/>
          </p:nvSpPr>
          <p:spPr>
            <a:xfrm>
              <a:off x="673571" y="2200214"/>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15" name="组合 14"/>
          <p:cNvGrpSpPr/>
          <p:nvPr/>
        </p:nvGrpSpPr>
        <p:grpSpPr>
          <a:xfrm>
            <a:off x="6055570" y="3095432"/>
            <a:ext cx="1717603" cy="246903"/>
            <a:chOff x="6510860" y="3735291"/>
            <a:chExt cx="1908448" cy="274337"/>
          </a:xfrm>
        </p:grpSpPr>
        <p:cxnSp>
          <p:nvCxnSpPr>
            <p:cNvPr id="16" name="Gerade Verbindung 18"/>
            <p:cNvCxnSpPr/>
            <p:nvPr/>
          </p:nvCxnSpPr>
          <p:spPr>
            <a:xfrm>
              <a:off x="6543257" y="4009628"/>
              <a:ext cx="1876051"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7" name="等腰三角形 16"/>
            <p:cNvSpPr/>
            <p:nvPr/>
          </p:nvSpPr>
          <p:spPr>
            <a:xfrm>
              <a:off x="6510860" y="3735291"/>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18" name="组合 17"/>
          <p:cNvGrpSpPr/>
          <p:nvPr/>
        </p:nvGrpSpPr>
        <p:grpSpPr>
          <a:xfrm>
            <a:off x="4824558" y="840182"/>
            <a:ext cx="246904" cy="680085"/>
            <a:chOff x="3269631" y="955576"/>
            <a:chExt cx="274338" cy="755650"/>
          </a:xfrm>
        </p:grpSpPr>
        <p:cxnSp>
          <p:nvCxnSpPr>
            <p:cNvPr id="19" name="Gerade Verbindung 20"/>
            <p:cNvCxnSpPr/>
            <p:nvPr/>
          </p:nvCxnSpPr>
          <p:spPr>
            <a:xfrm rot="5400000" flipH="1" flipV="1">
              <a:off x="3166144" y="1333401"/>
              <a:ext cx="755650"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0" name="等腰三角形 19"/>
            <p:cNvSpPr/>
            <p:nvPr/>
          </p:nvSpPr>
          <p:spPr>
            <a:xfrm rot="16200000">
              <a:off x="3207544" y="1017663"/>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1" name="Rectangle 18"/>
          <p:cNvSpPr>
            <a:spLocks noChangeArrowheads="1"/>
          </p:cNvSpPr>
          <p:nvPr/>
        </p:nvSpPr>
        <p:spPr bwMode="auto">
          <a:xfrm>
            <a:off x="2212649" y="3803088"/>
            <a:ext cx="3110746" cy="37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685800" rtl="0" eaLnBrk="1" fontAlgn="base" latinLnBrk="0" hangingPunct="1">
              <a:lnSpc>
                <a:spcPct val="120000"/>
              </a:lnSpc>
              <a:spcBef>
                <a:spcPct val="0"/>
              </a:spcBef>
              <a:spcAft>
                <a:spcPct val="0"/>
              </a:spcAft>
              <a:buClrTx/>
              <a:buSzTx/>
              <a:buFontTx/>
              <a:buNone/>
              <a:defRPr/>
            </a:pPr>
            <a:r>
              <a:rPr kumimoji="0" lang="zh-CN" altLang="en-US" sz="1215"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None/>
              <a:defRPr/>
            </a:pPr>
            <a:r>
              <a:rPr kumimoji="0" lang="zh-CN" altLang="en-US" sz="945" b="0" i="0" u="none" strike="noStrike" kern="120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rPr>
              <a:t>单击此处添加段落文字内容</a:t>
            </a:r>
            <a:endParaRPr kumimoji="0" lang="zh-CN" altLang="en-US" sz="810" b="0" i="0" u="none" strike="noStrike" kern="120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2"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750"/>
                                        <p:tgtEl>
                                          <p:spTgt spid="21">
                                            <p:txEl>
                                              <p:pRg st="0" end="0"/>
                                            </p:txEl>
                                          </p:spTgt>
                                        </p:tgtEl>
                                      </p:cBhvr>
                                    </p:animEffect>
                                    <p:anim calcmode="lin" valueType="num">
                                      <p:cBhvr>
                                        <p:cTn id="47"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8" dur="7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Effect transition="in" filter="fade">
                                      <p:cBhvr>
                                        <p:cTn id="53" dur="750"/>
                                        <p:tgtEl>
                                          <p:spTgt spid="21">
                                            <p:txEl>
                                              <p:pRg st="1" end="1"/>
                                            </p:txEl>
                                          </p:spTgt>
                                        </p:tgtEl>
                                      </p:cBhvr>
                                    </p:animEffect>
                                    <p:anim calcmode="lin" valueType="num">
                                      <p:cBhvr>
                                        <p:cTn id="54" dur="75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55" dur="75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6994170" y="1976952"/>
            <a:ext cx="1509760" cy="1237121"/>
            <a:chOff x="7737176" y="3044094"/>
            <a:chExt cx="1677511" cy="1374579"/>
          </a:xfrm>
        </p:grpSpPr>
        <p:grpSp>
          <p:nvGrpSpPr>
            <p:cNvPr id="54" name="组合 53"/>
            <p:cNvGrpSpPr/>
            <p:nvPr/>
          </p:nvGrpSpPr>
          <p:grpSpPr>
            <a:xfrm>
              <a:off x="7737176" y="3044094"/>
              <a:ext cx="1677511" cy="1374579"/>
              <a:chOff x="7647017" y="2699415"/>
              <a:chExt cx="2617944" cy="2145185"/>
            </a:xfrm>
          </p:grpSpPr>
          <p:sp>
            <p:nvSpPr>
              <p:cNvPr id="5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cs"/>
                </a:endParaRPr>
              </a:p>
            </p:txBody>
          </p:sp>
          <p:sp>
            <p:nvSpPr>
              <p:cNvPr id="57" name="Oval 19"/>
              <p:cNvSpPr>
                <a:spLocks noChangeArrowheads="1"/>
              </p:cNvSpPr>
              <p:nvPr/>
            </p:nvSpPr>
            <p:spPr bwMode="auto">
              <a:xfrm>
                <a:off x="8011516" y="2699415"/>
                <a:ext cx="1931237" cy="1931674"/>
              </a:xfrm>
              <a:prstGeom prst="ellipse">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8"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cs"/>
                </a:endParaRPr>
              </a:p>
            </p:txBody>
          </p:sp>
        </p:grpSp>
        <p:sp>
          <p:nvSpPr>
            <p:cNvPr id="55" name="TextBox 54"/>
            <p:cNvSpPr txBox="1"/>
            <p:nvPr/>
          </p:nvSpPr>
          <p:spPr>
            <a:xfrm>
              <a:off x="8036109" y="3341756"/>
              <a:ext cx="1129583" cy="656590"/>
            </a:xfrm>
            <a:prstGeom prst="rect">
              <a:avLst/>
            </a:prstGeom>
            <a:noFill/>
          </p:spPr>
          <p:txBody>
            <a:bodyPr wrap="none" rtlCol="0">
              <a:spAutoFit/>
            </a:body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en-US" altLang="zh-CN" sz="3240" b="0" i="1"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cs typeface="+mn-cs"/>
                </a:rPr>
                <a:t>20XX</a:t>
              </a:r>
              <a:endParaRPr kumimoji="0" lang="zh-CN" altLang="en-US" sz="324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grpSp>
      <p:sp>
        <p:nvSpPr>
          <p:cNvPr id="59" name="AutoShape 7"/>
          <p:cNvSpPr>
            <a:spLocks noChangeArrowheads="1"/>
          </p:cNvSpPr>
          <p:nvPr/>
        </p:nvSpPr>
        <p:spPr bwMode="auto">
          <a:xfrm>
            <a:off x="676892" y="2158893"/>
            <a:ext cx="6015321" cy="824388"/>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21310" marR="0" lvl="0" indent="-321310" algn="l" defTabSz="685800" rtl="0" eaLnBrk="1" fontAlgn="auto" latinLnBrk="0" hangingPunct="1">
              <a:lnSpc>
                <a:spcPct val="120000"/>
              </a:lnSpc>
              <a:spcBef>
                <a:spcPts val="0"/>
              </a:spcBef>
              <a:spcAft>
                <a:spcPts val="0"/>
              </a:spcAft>
              <a:buClrTx/>
              <a:buSzTx/>
              <a:buFontTx/>
              <a:buNone/>
              <a:defRPr/>
            </a:pPr>
            <a:endPar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endParaRPr>
          </a:p>
        </p:txBody>
      </p:sp>
      <p:sp>
        <p:nvSpPr>
          <p:cNvPr id="60" name="AutoShape 8"/>
          <p:cNvSpPr>
            <a:spLocks noChangeArrowheads="1"/>
          </p:cNvSpPr>
          <p:nvPr/>
        </p:nvSpPr>
        <p:spPr bwMode="auto">
          <a:xfrm>
            <a:off x="4748182" y="2147120"/>
            <a:ext cx="510596" cy="844391"/>
          </a:xfrm>
          <a:prstGeom prst="chevron">
            <a:avLst>
              <a:gd name="adj" fmla="val 55472"/>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1" name="AutoShape 8"/>
          <p:cNvSpPr>
            <a:spLocks noChangeArrowheads="1"/>
          </p:cNvSpPr>
          <p:nvPr/>
        </p:nvSpPr>
        <p:spPr bwMode="auto">
          <a:xfrm>
            <a:off x="3141439" y="2147120"/>
            <a:ext cx="510596" cy="844391"/>
          </a:xfrm>
          <a:prstGeom prst="chevron">
            <a:avLst>
              <a:gd name="adj" fmla="val 55472"/>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2" name="AutoShape 8"/>
          <p:cNvSpPr>
            <a:spLocks noChangeArrowheads="1"/>
          </p:cNvSpPr>
          <p:nvPr/>
        </p:nvSpPr>
        <p:spPr bwMode="auto">
          <a:xfrm>
            <a:off x="1534696" y="2147120"/>
            <a:ext cx="510596" cy="844391"/>
          </a:xfrm>
          <a:prstGeom prst="chevron">
            <a:avLst>
              <a:gd name="adj" fmla="val 55472"/>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3" name="AutoShape 8"/>
          <p:cNvSpPr>
            <a:spLocks noChangeArrowheads="1"/>
          </p:cNvSpPr>
          <p:nvPr/>
        </p:nvSpPr>
        <p:spPr bwMode="auto">
          <a:xfrm>
            <a:off x="6354928" y="2147120"/>
            <a:ext cx="510596" cy="844391"/>
          </a:xfrm>
          <a:prstGeom prst="chevron">
            <a:avLst>
              <a:gd name="adj" fmla="val 55472"/>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4" name="TextBox 63"/>
          <p:cNvSpPr txBox="1"/>
          <p:nvPr/>
        </p:nvSpPr>
        <p:spPr>
          <a:xfrm>
            <a:off x="692889" y="2404888"/>
            <a:ext cx="514885" cy="279307"/>
          </a:xfrm>
          <a:prstGeom prst="rect">
            <a:avLst/>
          </a:prstGeom>
          <a:noFill/>
        </p:spPr>
        <p:txBody>
          <a:bodyPr wrap="none" rtlCol="0">
            <a:spAutoFit/>
          </a:bodyPr>
          <a:lstStyle>
            <a:defPPr>
              <a:defRPr lang="zh-CN"/>
            </a:defPPr>
            <a:lvl1pPr>
              <a:defRPr i="1">
                <a:solidFill>
                  <a:srgbClr val="646464"/>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rPr>
              <a:t>2009</a:t>
            </a:r>
            <a:endParaRPr kumimoji="0" lang="zh-CN" altLang="en-US"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endParaRPr>
          </a:p>
        </p:txBody>
      </p:sp>
      <p:sp>
        <p:nvSpPr>
          <p:cNvPr id="65" name="TextBox 64"/>
          <p:cNvSpPr txBox="1"/>
          <p:nvPr/>
        </p:nvSpPr>
        <p:spPr>
          <a:xfrm>
            <a:off x="2299631" y="2404888"/>
            <a:ext cx="489236" cy="279307"/>
          </a:xfrm>
          <a:prstGeom prst="rect">
            <a:avLst/>
          </a:prstGeom>
          <a:noFill/>
        </p:spPr>
        <p:txBody>
          <a:bodyPr wrap="none" rtlCol="0">
            <a:spAutoFit/>
          </a:bodyPr>
          <a:lstStyle>
            <a:defPPr>
              <a:defRPr lang="zh-CN"/>
            </a:defPPr>
            <a:lvl1pPr>
              <a:defRPr i="1">
                <a:solidFill>
                  <a:srgbClr val="646464"/>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rPr>
              <a:t>2010</a:t>
            </a:r>
            <a:endParaRPr kumimoji="0" lang="zh-CN" altLang="en-US"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endParaRPr>
          </a:p>
        </p:txBody>
      </p:sp>
      <p:sp>
        <p:nvSpPr>
          <p:cNvPr id="66" name="TextBox 65"/>
          <p:cNvSpPr txBox="1"/>
          <p:nvPr/>
        </p:nvSpPr>
        <p:spPr>
          <a:xfrm>
            <a:off x="3906374" y="2404888"/>
            <a:ext cx="489236" cy="27930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15" b="0" i="1"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cs typeface="+mn-cs"/>
              </a:rPr>
              <a:t>2018</a:t>
            </a:r>
            <a:endParaRPr kumimoji="0" lang="zh-CN" altLang="en-US"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endParaRPr>
          </a:p>
        </p:txBody>
      </p:sp>
      <p:sp>
        <p:nvSpPr>
          <p:cNvPr id="67" name="TextBox 66"/>
          <p:cNvSpPr txBox="1"/>
          <p:nvPr/>
        </p:nvSpPr>
        <p:spPr>
          <a:xfrm>
            <a:off x="5513118" y="2404888"/>
            <a:ext cx="490840" cy="279307"/>
          </a:xfrm>
          <a:prstGeom prst="rect">
            <a:avLst/>
          </a:prstGeom>
          <a:noFill/>
        </p:spPr>
        <p:txBody>
          <a:bodyPr wrap="none" rtlCol="0">
            <a:spAutoFit/>
          </a:bodyPr>
          <a:lstStyle>
            <a:defPPr>
              <a:defRPr lang="zh-CN"/>
            </a:defPPr>
            <a:lvl1pPr>
              <a:defRPr i="1">
                <a:solidFill>
                  <a:srgbClr val="646464"/>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15" b="0" i="1" u="none" strike="noStrike" kern="0" cap="none" spc="0" normalizeH="0" baseline="0" noProof="0" dirty="0" smtClean="0">
                <a:ln>
                  <a:noFill/>
                </a:ln>
                <a:solidFill>
                  <a:srgbClr val="646464"/>
                </a:solidFill>
                <a:effectLst/>
                <a:uLnTx/>
                <a:uFillTx/>
                <a:latin typeface="Impact" panose="020B0806030902050204" pitchFamily="34" charset="0"/>
                <a:ea typeface="微软雅黑" panose="020B0503020204020204" pitchFamily="34" charset="-122"/>
                <a:cs typeface="+mn-cs"/>
              </a:rPr>
              <a:t>2019</a:t>
            </a:r>
            <a:endParaRPr kumimoji="0" lang="zh-CN" altLang="en-US"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endParaRPr>
          </a:p>
        </p:txBody>
      </p:sp>
      <p:grpSp>
        <p:nvGrpSpPr>
          <p:cNvPr id="68" name="组合 67"/>
          <p:cNvGrpSpPr/>
          <p:nvPr/>
        </p:nvGrpSpPr>
        <p:grpSpPr>
          <a:xfrm>
            <a:off x="929601" y="2845253"/>
            <a:ext cx="1733338" cy="1240215"/>
            <a:chOff x="941884" y="3983470"/>
            <a:chExt cx="1925931" cy="1378016"/>
          </a:xfrm>
        </p:grpSpPr>
        <p:cxnSp>
          <p:nvCxnSpPr>
            <p:cNvPr id="69" name="直接连接符 68"/>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70" name="TextBox 69"/>
            <p:cNvSpPr txBox="1"/>
            <p:nvPr/>
          </p:nvSpPr>
          <p:spPr>
            <a:xfrm>
              <a:off x="941884" y="4393273"/>
              <a:ext cx="1925931" cy="968213"/>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此处添加标题</a:t>
              </a:r>
              <a:endParaRPr kumimoji="0" lang="en-US" altLang="zh-CN"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p:txBody>
        </p:sp>
      </p:grpSp>
      <p:grpSp>
        <p:nvGrpSpPr>
          <p:cNvPr id="71" name="组合 70"/>
          <p:cNvGrpSpPr/>
          <p:nvPr/>
        </p:nvGrpSpPr>
        <p:grpSpPr>
          <a:xfrm>
            <a:off x="2538468" y="985276"/>
            <a:ext cx="1733338" cy="1352294"/>
            <a:chOff x="2293144" y="1916832"/>
            <a:chExt cx="1925931" cy="1502549"/>
          </a:xfrm>
        </p:grpSpPr>
        <p:cxnSp>
          <p:nvCxnSpPr>
            <p:cNvPr id="72" name="直接连接符 71"/>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3" name="TextBox 72"/>
            <p:cNvSpPr txBox="1"/>
            <p:nvPr/>
          </p:nvSpPr>
          <p:spPr>
            <a:xfrm>
              <a:off x="2293144" y="1916832"/>
              <a:ext cx="1925931" cy="968213"/>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此处添加标题</a:t>
              </a:r>
              <a:endParaRPr kumimoji="0" lang="en-US" altLang="zh-CN"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p:txBody>
        </p:sp>
      </p:grpSp>
      <p:grpSp>
        <p:nvGrpSpPr>
          <p:cNvPr id="74" name="组合 73"/>
          <p:cNvGrpSpPr/>
          <p:nvPr/>
        </p:nvGrpSpPr>
        <p:grpSpPr>
          <a:xfrm>
            <a:off x="4111674" y="2864684"/>
            <a:ext cx="1733338" cy="1242992"/>
            <a:chOff x="3641104" y="3980384"/>
            <a:chExt cx="1925931" cy="1381102"/>
          </a:xfrm>
        </p:grpSpPr>
        <p:cxnSp>
          <p:nvCxnSpPr>
            <p:cNvPr id="75" name="直接连接符 74"/>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76" name="TextBox 75"/>
            <p:cNvSpPr txBox="1"/>
            <p:nvPr/>
          </p:nvSpPr>
          <p:spPr>
            <a:xfrm>
              <a:off x="3641104" y="4393273"/>
              <a:ext cx="1925931" cy="968213"/>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rPr>
                <a:t>此处添加标题</a:t>
              </a:r>
              <a:endParaRPr kumimoji="0" lang="en-US" altLang="zh-CN" sz="1215" b="1" i="0" u="none" strike="noStrike" kern="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rPr>
                <a:t>点击此处添加段落文本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rPr>
                <a:t>点击此处添加段落文本</a:t>
              </a:r>
            </a:p>
          </p:txBody>
        </p:sp>
      </p:grpSp>
      <p:grpSp>
        <p:nvGrpSpPr>
          <p:cNvPr id="77" name="组合 76"/>
          <p:cNvGrpSpPr/>
          <p:nvPr/>
        </p:nvGrpSpPr>
        <p:grpSpPr>
          <a:xfrm>
            <a:off x="5748311" y="985276"/>
            <a:ext cx="1733338" cy="1352294"/>
            <a:chOff x="5044092" y="1916832"/>
            <a:chExt cx="1925931" cy="1502549"/>
          </a:xfrm>
        </p:grpSpPr>
        <p:cxnSp>
          <p:nvCxnSpPr>
            <p:cNvPr id="78" name="直接连接符 77"/>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9" name="TextBox 78"/>
            <p:cNvSpPr txBox="1"/>
            <p:nvPr/>
          </p:nvSpPr>
          <p:spPr>
            <a:xfrm>
              <a:off x="5044092" y="1916832"/>
              <a:ext cx="1925931" cy="968213"/>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此处添加标题</a:t>
              </a:r>
              <a:endParaRPr kumimoji="0" lang="en-US" altLang="zh-CN"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p:txBody>
        </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250" fill="hold"/>
                                        <p:tgtEl>
                                          <p:spTgt spid="62"/>
                                        </p:tgtEl>
                                        <p:attrNameLst>
                                          <p:attrName>ppt_x</p:attrName>
                                        </p:attrNameLst>
                                      </p:cBhvr>
                                      <p:tavLst>
                                        <p:tav tm="0">
                                          <p:val>
                                            <p:strVal val="0-#ppt_w/2"/>
                                          </p:val>
                                        </p:tav>
                                        <p:tav tm="100000">
                                          <p:val>
                                            <p:strVal val="#ppt_x"/>
                                          </p:val>
                                        </p:tav>
                                      </p:tavLst>
                                    </p:anim>
                                    <p:anim calcmode="lin" valueType="num">
                                      <p:cBhvr additive="base">
                                        <p:cTn id="13" dur="25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250" fill="hold"/>
                                        <p:tgtEl>
                                          <p:spTgt spid="61"/>
                                        </p:tgtEl>
                                        <p:attrNameLst>
                                          <p:attrName>ppt_x</p:attrName>
                                        </p:attrNameLst>
                                      </p:cBhvr>
                                      <p:tavLst>
                                        <p:tav tm="0">
                                          <p:val>
                                            <p:strVal val="0-#ppt_w/2"/>
                                          </p:val>
                                        </p:tav>
                                        <p:tav tm="100000">
                                          <p:val>
                                            <p:strVal val="#ppt_x"/>
                                          </p:val>
                                        </p:tav>
                                      </p:tavLst>
                                    </p:anim>
                                    <p:anim calcmode="lin" valueType="num">
                                      <p:cBhvr additive="base">
                                        <p:cTn id="17" dur="25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250" fill="hold"/>
                                        <p:tgtEl>
                                          <p:spTgt spid="60"/>
                                        </p:tgtEl>
                                        <p:attrNameLst>
                                          <p:attrName>ppt_x</p:attrName>
                                        </p:attrNameLst>
                                      </p:cBhvr>
                                      <p:tavLst>
                                        <p:tav tm="0">
                                          <p:val>
                                            <p:strVal val="0-#ppt_w/2"/>
                                          </p:val>
                                        </p:tav>
                                        <p:tav tm="100000">
                                          <p:val>
                                            <p:strVal val="#ppt_x"/>
                                          </p:val>
                                        </p:tav>
                                      </p:tavLst>
                                    </p:anim>
                                    <p:anim calcmode="lin" valueType="num">
                                      <p:cBhvr additive="base">
                                        <p:cTn id="21" dur="250" fill="hold"/>
                                        <p:tgtEl>
                                          <p:spTgt spid="6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250" fill="hold"/>
                                        <p:tgtEl>
                                          <p:spTgt spid="63"/>
                                        </p:tgtEl>
                                        <p:attrNameLst>
                                          <p:attrName>ppt_x</p:attrName>
                                        </p:attrNameLst>
                                      </p:cBhvr>
                                      <p:tavLst>
                                        <p:tav tm="0">
                                          <p:val>
                                            <p:strVal val="0-#ppt_w/2"/>
                                          </p:val>
                                        </p:tav>
                                        <p:tav tm="100000">
                                          <p:val>
                                            <p:strVal val="#ppt_x"/>
                                          </p:val>
                                        </p:tav>
                                      </p:tavLst>
                                    </p:anim>
                                    <p:anim calcmode="lin" valueType="num">
                                      <p:cBhvr additive="base">
                                        <p:cTn id="25" dur="250" fill="hold"/>
                                        <p:tgtEl>
                                          <p:spTgt spid="6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anim calcmode="lin" valueType="num">
                                      <p:cBhvr>
                                        <p:cTn id="30" dur="500" fill="hold"/>
                                        <p:tgtEl>
                                          <p:spTgt spid="64"/>
                                        </p:tgtEl>
                                        <p:attrNameLst>
                                          <p:attrName>ppt_x</p:attrName>
                                        </p:attrNameLst>
                                      </p:cBhvr>
                                      <p:tavLst>
                                        <p:tav tm="0">
                                          <p:val>
                                            <p:strVal val="#ppt_x"/>
                                          </p:val>
                                        </p:tav>
                                        <p:tav tm="100000">
                                          <p:val>
                                            <p:strVal val="#ppt_x"/>
                                          </p:val>
                                        </p:tav>
                                      </p:tavLst>
                                    </p:anim>
                                    <p:anim calcmode="lin" valueType="num">
                                      <p:cBhvr>
                                        <p:cTn id="31" dur="5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anim calcmode="lin" valueType="num">
                                      <p:cBhvr>
                                        <p:cTn id="45" dur="500" fill="hold"/>
                                        <p:tgtEl>
                                          <p:spTgt spid="67"/>
                                        </p:tgtEl>
                                        <p:attrNameLst>
                                          <p:attrName>ppt_x</p:attrName>
                                        </p:attrNameLst>
                                      </p:cBhvr>
                                      <p:tavLst>
                                        <p:tav tm="0">
                                          <p:val>
                                            <p:strVal val="#ppt_x"/>
                                          </p:val>
                                        </p:tav>
                                        <p:tav tm="100000">
                                          <p:val>
                                            <p:strVal val="#ppt_x"/>
                                          </p:val>
                                        </p:tav>
                                      </p:tavLst>
                                    </p:anim>
                                    <p:anim calcmode="lin" valueType="num">
                                      <p:cBhvr>
                                        <p:cTn id="46" dur="500" fill="hold"/>
                                        <p:tgtEl>
                                          <p:spTgt spid="6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down)">
                                      <p:cBhvr>
                                        <p:cTn id="56" dur="250"/>
                                        <p:tgtEl>
                                          <p:spTgt spid="68"/>
                                        </p:tgtEl>
                                      </p:cBhvr>
                                    </p:animEffect>
                                  </p:childTnLst>
                                </p:cTn>
                              </p:par>
                              <p:par>
                                <p:cTn id="57" presetID="2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wipe(down)">
                                      <p:cBhvr>
                                        <p:cTn id="59" dur="250"/>
                                        <p:tgtEl>
                                          <p:spTgt spid="71"/>
                                        </p:tgtEl>
                                      </p:cBhvr>
                                    </p:animEffect>
                                  </p:childTnLst>
                                </p:cTn>
                              </p:par>
                              <p:par>
                                <p:cTn id="60" presetID="22" presetClass="entr" presetSubtype="4"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50"/>
                                        <p:tgtEl>
                                          <p:spTgt spid="74"/>
                                        </p:tgtEl>
                                      </p:cBhvr>
                                    </p:animEffect>
                                  </p:childTnLst>
                                </p:cTn>
                              </p:par>
                              <p:par>
                                <p:cTn id="63" presetID="22" presetClass="entr" presetSubtype="4"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down)">
                                      <p:cBhvr>
                                        <p:cTn id="65" dur="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p:bldP spid="65" grpId="0"/>
      <p:bldP spid="66" grpId="0"/>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3658799" y="1208548"/>
            <a:ext cx="1445169" cy="280464"/>
          </a:xfrm>
          <a:prstGeom prst="roundRect">
            <a:avLst>
              <a:gd name="adj" fmla="val 13125"/>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Text Box 4"/>
          <p:cNvSpPr txBox="1">
            <a:spLocks noChangeArrowheads="1"/>
          </p:cNvSpPr>
          <p:nvPr/>
        </p:nvSpPr>
        <p:spPr bwMode="auto">
          <a:xfrm>
            <a:off x="3658799" y="1198484"/>
            <a:ext cx="144906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zh-CN" alt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rPr>
              <a:t>单击添加</a:t>
            </a:r>
            <a:endParaRPr kumimoji="0" 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endParaRPr>
          </a:p>
        </p:txBody>
      </p:sp>
      <p:sp>
        <p:nvSpPr>
          <p:cNvPr id="6" name="AutoShape 5"/>
          <p:cNvSpPr>
            <a:spLocks noChangeArrowheads="1"/>
          </p:cNvSpPr>
          <p:nvPr/>
        </p:nvSpPr>
        <p:spPr bwMode="auto">
          <a:xfrm>
            <a:off x="3584788" y="1560426"/>
            <a:ext cx="1597087"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08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rPr>
              <a:t>单击添加内容文字</a:t>
            </a:r>
          </a:p>
        </p:txBody>
      </p:sp>
      <p:pic>
        <p:nvPicPr>
          <p:cNvPr id="7" name="Picture 6" descr="3"/>
          <p:cNvPicPr>
            <a:picLocks noChangeAspect="1" noChangeArrowheads="1"/>
          </p:cNvPicPr>
          <p:nvPr/>
        </p:nvPicPr>
        <p:blipFill rotWithShape="1">
          <a:blip r:embed="rId3" cstate="screen"/>
          <a:srcRect/>
          <a:stretch>
            <a:fillRect/>
          </a:stretch>
        </p:blipFill>
        <p:spPr bwMode="auto">
          <a:xfrm>
            <a:off x="5359762" y="1016378"/>
            <a:ext cx="499901" cy="1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5"/>
          <p:cNvPicPr>
            <a:picLocks noChangeAspect="1" noChangeArrowheads="1"/>
          </p:cNvPicPr>
          <p:nvPr/>
        </p:nvPicPr>
        <p:blipFill rotWithShape="1">
          <a:blip r:embed="rId4" cstate="screen"/>
          <a:srcRect/>
          <a:stretch>
            <a:fillRect/>
          </a:stretch>
        </p:blipFill>
        <p:spPr bwMode="auto">
          <a:xfrm>
            <a:off x="2758976" y="2813426"/>
            <a:ext cx="446665"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6"/>
          <p:cNvPicPr>
            <a:picLocks noChangeAspect="1" noChangeArrowheads="1"/>
          </p:cNvPicPr>
          <p:nvPr/>
        </p:nvPicPr>
        <p:blipFill rotWithShape="1">
          <a:blip r:embed="rId5" cstate="screen"/>
          <a:srcRect/>
          <a:stretch>
            <a:fillRect/>
          </a:stretch>
        </p:blipFill>
        <p:spPr bwMode="auto">
          <a:xfrm>
            <a:off x="7411305" y="2813426"/>
            <a:ext cx="438874"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9"/>
          <p:cNvSpPr>
            <a:spLocks noChangeArrowheads="1"/>
          </p:cNvSpPr>
          <p:nvPr/>
        </p:nvSpPr>
        <p:spPr bwMode="auto">
          <a:xfrm>
            <a:off x="1211230" y="2656314"/>
            <a:ext cx="1446467" cy="280464"/>
          </a:xfrm>
          <a:prstGeom prst="roundRect">
            <a:avLst>
              <a:gd name="adj" fmla="val 13125"/>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Text Box 10"/>
          <p:cNvSpPr txBox="1">
            <a:spLocks noChangeArrowheads="1"/>
          </p:cNvSpPr>
          <p:nvPr/>
        </p:nvSpPr>
        <p:spPr bwMode="auto">
          <a:xfrm>
            <a:off x="1211230" y="2657186"/>
            <a:ext cx="145036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zh-CN" alt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rPr>
              <a:t>单击添加</a:t>
            </a:r>
            <a:endParaRPr kumimoji="0" 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endParaRPr>
          </a:p>
        </p:txBody>
      </p:sp>
      <p:sp>
        <p:nvSpPr>
          <p:cNvPr id="12" name="AutoShape 11"/>
          <p:cNvSpPr>
            <a:spLocks noChangeArrowheads="1"/>
          </p:cNvSpPr>
          <p:nvPr/>
        </p:nvSpPr>
        <p:spPr bwMode="auto">
          <a:xfrm>
            <a:off x="1137220" y="3008193"/>
            <a:ext cx="1598385"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08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rPr>
              <a:t>单击添加内容文字</a:t>
            </a:r>
          </a:p>
        </p:txBody>
      </p:sp>
      <p:sp>
        <p:nvSpPr>
          <p:cNvPr id="13" name="AutoShape 12"/>
          <p:cNvSpPr>
            <a:spLocks noChangeArrowheads="1"/>
          </p:cNvSpPr>
          <p:nvPr/>
        </p:nvSpPr>
        <p:spPr bwMode="auto">
          <a:xfrm>
            <a:off x="5844081" y="2656314"/>
            <a:ext cx="1445170" cy="280464"/>
          </a:xfrm>
          <a:prstGeom prst="roundRect">
            <a:avLst>
              <a:gd name="adj" fmla="val 13125"/>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 Box 13"/>
          <p:cNvSpPr txBox="1">
            <a:spLocks noChangeArrowheads="1"/>
          </p:cNvSpPr>
          <p:nvPr/>
        </p:nvSpPr>
        <p:spPr bwMode="auto">
          <a:xfrm>
            <a:off x="5844082" y="2657186"/>
            <a:ext cx="144906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zh-CN" alt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rPr>
              <a:t>单击添加</a:t>
            </a:r>
            <a:endParaRPr kumimoji="0" 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endParaRPr>
          </a:p>
        </p:txBody>
      </p:sp>
      <p:sp>
        <p:nvSpPr>
          <p:cNvPr id="15" name="AutoShape 14"/>
          <p:cNvSpPr>
            <a:spLocks noChangeArrowheads="1"/>
          </p:cNvSpPr>
          <p:nvPr/>
        </p:nvSpPr>
        <p:spPr bwMode="auto">
          <a:xfrm>
            <a:off x="5770070" y="3008193"/>
            <a:ext cx="1598385"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08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rPr>
              <a:t>单击添加内容文字</a:t>
            </a:r>
          </a:p>
        </p:txBody>
      </p:sp>
      <p:sp>
        <p:nvSpPr>
          <p:cNvPr id="16" name="AutoShape 15"/>
          <p:cNvSpPr>
            <a:spLocks noChangeArrowheads="1"/>
          </p:cNvSpPr>
          <p:nvPr/>
        </p:nvSpPr>
        <p:spPr bwMode="auto">
          <a:xfrm>
            <a:off x="3658799" y="2656314"/>
            <a:ext cx="1445169" cy="280464"/>
          </a:xfrm>
          <a:prstGeom prst="roundRect">
            <a:avLst>
              <a:gd name="adj" fmla="val 13125"/>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7" name="Text Box 16"/>
          <p:cNvSpPr txBox="1">
            <a:spLocks noChangeArrowheads="1"/>
          </p:cNvSpPr>
          <p:nvPr/>
        </p:nvSpPr>
        <p:spPr bwMode="auto">
          <a:xfrm>
            <a:off x="3658799" y="2657186"/>
            <a:ext cx="144906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zh-CN" altLang="en-US" sz="1260" b="0" i="0" u="none" strike="noStrike" kern="1200" cap="none" spc="0" normalizeH="0" baseline="0" noProof="0">
                <a:ln>
                  <a:noFill/>
                </a:ln>
                <a:solidFill>
                  <a:srgbClr val="FFFFFF"/>
                </a:solidFill>
                <a:effectLst/>
                <a:uLnTx/>
                <a:uFillTx/>
                <a:latin typeface="Arial" panose="020B0604020202020204" pitchFamily="34" charset="0"/>
                <a:ea typeface="华文细黑" panose="02010600040101010101" pitchFamily="2" charset="-122"/>
                <a:cs typeface="+mn-cs"/>
              </a:rPr>
              <a:t>单击添加</a:t>
            </a:r>
            <a:endParaRPr kumimoji="0" lang="en-US" sz="1260" b="0" i="0" u="none" strike="noStrike" kern="1200" cap="none" spc="0" normalizeH="0" baseline="0" noProof="0">
              <a:ln>
                <a:noFill/>
              </a:ln>
              <a:solidFill>
                <a:srgbClr val="FFFFFF"/>
              </a:solidFill>
              <a:effectLst/>
              <a:uLnTx/>
              <a:uFillTx/>
              <a:latin typeface="Arial" panose="020B0604020202020204" pitchFamily="34" charset="0"/>
              <a:ea typeface="华文细黑" panose="02010600040101010101" pitchFamily="2" charset="-122"/>
              <a:cs typeface="+mn-cs"/>
            </a:endParaRPr>
          </a:p>
        </p:txBody>
      </p:sp>
      <p:sp>
        <p:nvSpPr>
          <p:cNvPr id="18" name="AutoShape 17"/>
          <p:cNvSpPr>
            <a:spLocks noChangeArrowheads="1"/>
          </p:cNvSpPr>
          <p:nvPr/>
        </p:nvSpPr>
        <p:spPr bwMode="auto">
          <a:xfrm>
            <a:off x="3584788" y="3008193"/>
            <a:ext cx="1597087"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08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rPr>
              <a:t>单击添加内容文字</a:t>
            </a:r>
          </a:p>
        </p:txBody>
      </p:sp>
      <p:cxnSp>
        <p:nvCxnSpPr>
          <p:cNvPr id="19" name="AutoShape 18"/>
          <p:cNvCxnSpPr>
            <a:cxnSpLocks noChangeShapeType="1"/>
            <a:stCxn id="6" idx="2"/>
            <a:endCxn id="17" idx="0"/>
          </p:cNvCxnSpPr>
          <p:nvPr/>
        </p:nvCxnSpPr>
        <p:spPr bwMode="auto">
          <a:xfrm>
            <a:off x="4383330" y="2238215"/>
            <a:ext cx="0" cy="418971"/>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20" name="AutoShape 19"/>
          <p:cNvCxnSpPr>
            <a:cxnSpLocks noChangeShapeType="1"/>
            <a:stCxn id="6" idx="2"/>
            <a:endCxn id="11" idx="0"/>
          </p:cNvCxnSpPr>
          <p:nvPr/>
        </p:nvCxnSpPr>
        <p:spPr bwMode="auto">
          <a:xfrm rot="5400000">
            <a:off x="2950387" y="1224241"/>
            <a:ext cx="418971" cy="244691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pic>
        <p:nvPicPr>
          <p:cNvPr id="21" name="Picture 21" descr="4"/>
          <p:cNvPicPr>
            <a:picLocks noChangeAspect="1" noChangeArrowheads="1"/>
          </p:cNvPicPr>
          <p:nvPr/>
        </p:nvPicPr>
        <p:blipFill rotWithShape="1">
          <a:blip r:embed="rId6" cstate="screen"/>
          <a:srcRect/>
          <a:stretch>
            <a:fillRect/>
          </a:stretch>
        </p:blipFill>
        <p:spPr bwMode="auto">
          <a:xfrm>
            <a:off x="5223424" y="2858872"/>
            <a:ext cx="433680" cy="161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AutoShape 19"/>
          <p:cNvCxnSpPr>
            <a:cxnSpLocks noChangeShapeType="1"/>
          </p:cNvCxnSpPr>
          <p:nvPr/>
        </p:nvCxnSpPr>
        <p:spPr bwMode="auto">
          <a:xfrm rot="16200000" flipH="1">
            <a:off x="5400227" y="1225118"/>
            <a:ext cx="418971" cy="244691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par>
                                <p:cTn id="25" presetID="22" presetClass="entr" presetSubtype="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52"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Scale>
                                      <p:cBhvr>
                                        <p:cTn id="67"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11"/>
                                        </p:tgtEl>
                                        <p:attrNameLst>
                                          <p:attrName>ppt_x</p:attrName>
                                          <p:attrName>ppt_y</p:attrName>
                                        </p:attrNameLst>
                                      </p:cBhvr>
                                    </p:animMotion>
                                    <p:animEffect transition="in" filter="fade">
                                      <p:cBhvr>
                                        <p:cTn id="69" dur="500"/>
                                        <p:tgtEl>
                                          <p:spTgt spid="11"/>
                                        </p:tgtEl>
                                      </p:cBhvr>
                                    </p:animEffect>
                                  </p:childTnLst>
                                </p:cTn>
                              </p:par>
                              <p:par>
                                <p:cTn id="70" presetID="52" presetClass="entr" presetSubtype="0" fill="hold" grpId="0" nodeType="withEffect">
                                  <p:stCondLst>
                                    <p:cond delay="250"/>
                                  </p:stCondLst>
                                  <p:childTnLst>
                                    <p:set>
                                      <p:cBhvr>
                                        <p:cTn id="71" dur="1" fill="hold">
                                          <p:stCondLst>
                                            <p:cond delay="0"/>
                                          </p:stCondLst>
                                        </p:cTn>
                                        <p:tgtEl>
                                          <p:spTgt spid="17"/>
                                        </p:tgtEl>
                                        <p:attrNameLst>
                                          <p:attrName>style.visibility</p:attrName>
                                        </p:attrNameLst>
                                      </p:cBhvr>
                                      <p:to>
                                        <p:strVal val="visible"/>
                                      </p:to>
                                    </p:set>
                                    <p:animScale>
                                      <p:cBhvr>
                                        <p:cTn id="72"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500" decel="50000" fill="hold">
                                          <p:stCondLst>
                                            <p:cond delay="0"/>
                                          </p:stCondLst>
                                        </p:cTn>
                                        <p:tgtEl>
                                          <p:spTgt spid="17"/>
                                        </p:tgtEl>
                                        <p:attrNameLst>
                                          <p:attrName>ppt_x</p:attrName>
                                          <p:attrName>ppt_y</p:attrName>
                                        </p:attrNameLst>
                                      </p:cBhvr>
                                    </p:animMotion>
                                    <p:animEffect transition="in" filter="fade">
                                      <p:cBhvr>
                                        <p:cTn id="74" dur="500"/>
                                        <p:tgtEl>
                                          <p:spTgt spid="17"/>
                                        </p:tgtEl>
                                      </p:cBhvr>
                                    </p:animEffect>
                                  </p:childTnLst>
                                </p:cTn>
                              </p:par>
                              <p:par>
                                <p:cTn id="75" presetID="52" presetClass="entr" presetSubtype="0" fill="hold" grpId="0" nodeType="withEffect">
                                  <p:stCondLst>
                                    <p:cond delay="500"/>
                                  </p:stCondLst>
                                  <p:childTnLst>
                                    <p:set>
                                      <p:cBhvr>
                                        <p:cTn id="76" dur="1" fill="hold">
                                          <p:stCondLst>
                                            <p:cond delay="0"/>
                                          </p:stCondLst>
                                        </p:cTn>
                                        <p:tgtEl>
                                          <p:spTgt spid="14"/>
                                        </p:tgtEl>
                                        <p:attrNameLst>
                                          <p:attrName>style.visibility</p:attrName>
                                        </p:attrNameLst>
                                      </p:cBhvr>
                                      <p:to>
                                        <p:strVal val="visible"/>
                                      </p:to>
                                    </p:set>
                                    <p:animScale>
                                      <p:cBhvr>
                                        <p:cTn id="77"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500" decel="50000" fill="hold">
                                          <p:stCondLst>
                                            <p:cond delay="0"/>
                                          </p:stCondLst>
                                        </p:cTn>
                                        <p:tgtEl>
                                          <p:spTgt spid="14"/>
                                        </p:tgtEl>
                                        <p:attrNameLst>
                                          <p:attrName>ppt_x</p:attrName>
                                          <p:attrName>ppt_y</p:attrName>
                                        </p:attrNameLst>
                                      </p:cBhvr>
                                    </p:animMotion>
                                    <p:animEffect transition="in" filter="fade">
                                      <p:cBhvr>
                                        <p:cTn id="79" dur="500"/>
                                        <p:tgtEl>
                                          <p:spTgt spid="14"/>
                                        </p:tgtEl>
                                      </p:cBhvr>
                                    </p:animEffect>
                                  </p:childTnLst>
                                </p:cTn>
                              </p:par>
                            </p:childTnLst>
                          </p:cTn>
                        </p:par>
                        <p:par>
                          <p:cTn id="80" fill="hold">
                            <p:stCondLst>
                              <p:cond delay="3500"/>
                            </p:stCondLst>
                            <p:childTnLst>
                              <p:par>
                                <p:cTn id="81" presetID="49" presetClass="entr" presetSubtype="0" decel="10000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250" fill="hold"/>
                                        <p:tgtEl>
                                          <p:spTgt spid="7"/>
                                        </p:tgtEl>
                                        <p:attrNameLst>
                                          <p:attrName>ppt_w</p:attrName>
                                        </p:attrNameLst>
                                      </p:cBhvr>
                                      <p:tavLst>
                                        <p:tav tm="0">
                                          <p:val>
                                            <p:fltVal val="0"/>
                                          </p:val>
                                        </p:tav>
                                        <p:tav tm="100000">
                                          <p:val>
                                            <p:strVal val="#ppt_w"/>
                                          </p:val>
                                        </p:tav>
                                      </p:tavLst>
                                    </p:anim>
                                    <p:anim calcmode="lin" valueType="num">
                                      <p:cBhvr>
                                        <p:cTn id="84" dur="250" fill="hold"/>
                                        <p:tgtEl>
                                          <p:spTgt spid="7"/>
                                        </p:tgtEl>
                                        <p:attrNameLst>
                                          <p:attrName>ppt_h</p:attrName>
                                        </p:attrNameLst>
                                      </p:cBhvr>
                                      <p:tavLst>
                                        <p:tav tm="0">
                                          <p:val>
                                            <p:fltVal val="0"/>
                                          </p:val>
                                        </p:tav>
                                        <p:tav tm="100000">
                                          <p:val>
                                            <p:strVal val="#ppt_h"/>
                                          </p:val>
                                        </p:tav>
                                      </p:tavLst>
                                    </p:anim>
                                    <p:anim calcmode="lin" valueType="num">
                                      <p:cBhvr>
                                        <p:cTn id="85" dur="250" fill="hold"/>
                                        <p:tgtEl>
                                          <p:spTgt spid="7"/>
                                        </p:tgtEl>
                                        <p:attrNameLst>
                                          <p:attrName>style.rotation</p:attrName>
                                        </p:attrNameLst>
                                      </p:cBhvr>
                                      <p:tavLst>
                                        <p:tav tm="0">
                                          <p:val>
                                            <p:fltVal val="360"/>
                                          </p:val>
                                        </p:tav>
                                        <p:tav tm="100000">
                                          <p:val>
                                            <p:fltVal val="0"/>
                                          </p:val>
                                        </p:tav>
                                      </p:tavLst>
                                    </p:anim>
                                    <p:animEffect transition="in" filter="fade">
                                      <p:cBhvr>
                                        <p:cTn id="86" dur="250"/>
                                        <p:tgtEl>
                                          <p:spTgt spid="7"/>
                                        </p:tgtEl>
                                      </p:cBhvr>
                                    </p:animEffect>
                                  </p:childTnLst>
                                </p:cTn>
                              </p:par>
                              <p:par>
                                <p:cTn id="87" presetID="49" presetClass="entr" presetSubtype="0" decel="100000" fill="hold" nodeType="withEffect">
                                  <p:stCondLst>
                                    <p:cond delay="200"/>
                                  </p:stCondLst>
                                  <p:childTnLst>
                                    <p:set>
                                      <p:cBhvr>
                                        <p:cTn id="88" dur="1" fill="hold">
                                          <p:stCondLst>
                                            <p:cond delay="0"/>
                                          </p:stCondLst>
                                        </p:cTn>
                                        <p:tgtEl>
                                          <p:spTgt spid="8"/>
                                        </p:tgtEl>
                                        <p:attrNameLst>
                                          <p:attrName>style.visibility</p:attrName>
                                        </p:attrNameLst>
                                      </p:cBhvr>
                                      <p:to>
                                        <p:strVal val="visible"/>
                                      </p:to>
                                    </p:set>
                                    <p:anim calcmode="lin" valueType="num">
                                      <p:cBhvr>
                                        <p:cTn id="89" dur="250" fill="hold"/>
                                        <p:tgtEl>
                                          <p:spTgt spid="8"/>
                                        </p:tgtEl>
                                        <p:attrNameLst>
                                          <p:attrName>ppt_w</p:attrName>
                                        </p:attrNameLst>
                                      </p:cBhvr>
                                      <p:tavLst>
                                        <p:tav tm="0">
                                          <p:val>
                                            <p:fltVal val="0"/>
                                          </p:val>
                                        </p:tav>
                                        <p:tav tm="100000">
                                          <p:val>
                                            <p:strVal val="#ppt_w"/>
                                          </p:val>
                                        </p:tav>
                                      </p:tavLst>
                                    </p:anim>
                                    <p:anim calcmode="lin" valueType="num">
                                      <p:cBhvr>
                                        <p:cTn id="90" dur="250" fill="hold"/>
                                        <p:tgtEl>
                                          <p:spTgt spid="8"/>
                                        </p:tgtEl>
                                        <p:attrNameLst>
                                          <p:attrName>ppt_h</p:attrName>
                                        </p:attrNameLst>
                                      </p:cBhvr>
                                      <p:tavLst>
                                        <p:tav tm="0">
                                          <p:val>
                                            <p:fltVal val="0"/>
                                          </p:val>
                                        </p:tav>
                                        <p:tav tm="100000">
                                          <p:val>
                                            <p:strVal val="#ppt_h"/>
                                          </p:val>
                                        </p:tav>
                                      </p:tavLst>
                                    </p:anim>
                                    <p:anim calcmode="lin" valueType="num">
                                      <p:cBhvr>
                                        <p:cTn id="91" dur="250" fill="hold"/>
                                        <p:tgtEl>
                                          <p:spTgt spid="8"/>
                                        </p:tgtEl>
                                        <p:attrNameLst>
                                          <p:attrName>style.rotation</p:attrName>
                                        </p:attrNameLst>
                                      </p:cBhvr>
                                      <p:tavLst>
                                        <p:tav tm="0">
                                          <p:val>
                                            <p:fltVal val="360"/>
                                          </p:val>
                                        </p:tav>
                                        <p:tav tm="100000">
                                          <p:val>
                                            <p:fltVal val="0"/>
                                          </p:val>
                                        </p:tav>
                                      </p:tavLst>
                                    </p:anim>
                                    <p:animEffect transition="in" filter="fade">
                                      <p:cBhvr>
                                        <p:cTn id="92" dur="250"/>
                                        <p:tgtEl>
                                          <p:spTgt spid="8"/>
                                        </p:tgtEl>
                                      </p:cBhvr>
                                    </p:animEffect>
                                  </p:childTnLst>
                                </p:cTn>
                              </p:par>
                              <p:par>
                                <p:cTn id="93" presetID="49" presetClass="entr" presetSubtype="0" decel="100000" fill="hold" nodeType="withEffect">
                                  <p:stCondLst>
                                    <p:cond delay="400"/>
                                  </p:stCondLst>
                                  <p:childTnLst>
                                    <p:set>
                                      <p:cBhvr>
                                        <p:cTn id="94" dur="1" fill="hold">
                                          <p:stCondLst>
                                            <p:cond delay="0"/>
                                          </p:stCondLst>
                                        </p:cTn>
                                        <p:tgtEl>
                                          <p:spTgt spid="21"/>
                                        </p:tgtEl>
                                        <p:attrNameLst>
                                          <p:attrName>style.visibility</p:attrName>
                                        </p:attrNameLst>
                                      </p:cBhvr>
                                      <p:to>
                                        <p:strVal val="visible"/>
                                      </p:to>
                                    </p:set>
                                    <p:anim calcmode="lin" valueType="num">
                                      <p:cBhvr>
                                        <p:cTn id="95" dur="250" fill="hold"/>
                                        <p:tgtEl>
                                          <p:spTgt spid="21"/>
                                        </p:tgtEl>
                                        <p:attrNameLst>
                                          <p:attrName>ppt_w</p:attrName>
                                        </p:attrNameLst>
                                      </p:cBhvr>
                                      <p:tavLst>
                                        <p:tav tm="0">
                                          <p:val>
                                            <p:fltVal val="0"/>
                                          </p:val>
                                        </p:tav>
                                        <p:tav tm="100000">
                                          <p:val>
                                            <p:strVal val="#ppt_w"/>
                                          </p:val>
                                        </p:tav>
                                      </p:tavLst>
                                    </p:anim>
                                    <p:anim calcmode="lin" valueType="num">
                                      <p:cBhvr>
                                        <p:cTn id="96" dur="250" fill="hold"/>
                                        <p:tgtEl>
                                          <p:spTgt spid="21"/>
                                        </p:tgtEl>
                                        <p:attrNameLst>
                                          <p:attrName>ppt_h</p:attrName>
                                        </p:attrNameLst>
                                      </p:cBhvr>
                                      <p:tavLst>
                                        <p:tav tm="0">
                                          <p:val>
                                            <p:fltVal val="0"/>
                                          </p:val>
                                        </p:tav>
                                        <p:tav tm="100000">
                                          <p:val>
                                            <p:strVal val="#ppt_h"/>
                                          </p:val>
                                        </p:tav>
                                      </p:tavLst>
                                    </p:anim>
                                    <p:anim calcmode="lin" valueType="num">
                                      <p:cBhvr>
                                        <p:cTn id="97" dur="250" fill="hold"/>
                                        <p:tgtEl>
                                          <p:spTgt spid="21"/>
                                        </p:tgtEl>
                                        <p:attrNameLst>
                                          <p:attrName>style.rotation</p:attrName>
                                        </p:attrNameLst>
                                      </p:cBhvr>
                                      <p:tavLst>
                                        <p:tav tm="0">
                                          <p:val>
                                            <p:fltVal val="360"/>
                                          </p:val>
                                        </p:tav>
                                        <p:tav tm="100000">
                                          <p:val>
                                            <p:fltVal val="0"/>
                                          </p:val>
                                        </p:tav>
                                      </p:tavLst>
                                    </p:anim>
                                    <p:animEffect transition="in" filter="fade">
                                      <p:cBhvr>
                                        <p:cTn id="98" dur="250"/>
                                        <p:tgtEl>
                                          <p:spTgt spid="21"/>
                                        </p:tgtEl>
                                      </p:cBhvr>
                                    </p:animEffect>
                                  </p:childTnLst>
                                </p:cTn>
                              </p:par>
                              <p:par>
                                <p:cTn id="99" presetID="49" presetClass="entr" presetSubtype="0" decel="100000" fill="hold" nodeType="withEffect">
                                  <p:stCondLst>
                                    <p:cond delay="60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250" fill="hold"/>
                                        <p:tgtEl>
                                          <p:spTgt spid="9"/>
                                        </p:tgtEl>
                                        <p:attrNameLst>
                                          <p:attrName>ppt_w</p:attrName>
                                        </p:attrNameLst>
                                      </p:cBhvr>
                                      <p:tavLst>
                                        <p:tav tm="0">
                                          <p:val>
                                            <p:fltVal val="0"/>
                                          </p:val>
                                        </p:tav>
                                        <p:tav tm="100000">
                                          <p:val>
                                            <p:strVal val="#ppt_w"/>
                                          </p:val>
                                        </p:tav>
                                      </p:tavLst>
                                    </p:anim>
                                    <p:anim calcmode="lin" valueType="num">
                                      <p:cBhvr>
                                        <p:cTn id="102" dur="250" fill="hold"/>
                                        <p:tgtEl>
                                          <p:spTgt spid="9"/>
                                        </p:tgtEl>
                                        <p:attrNameLst>
                                          <p:attrName>ppt_h</p:attrName>
                                        </p:attrNameLst>
                                      </p:cBhvr>
                                      <p:tavLst>
                                        <p:tav tm="0">
                                          <p:val>
                                            <p:fltVal val="0"/>
                                          </p:val>
                                        </p:tav>
                                        <p:tav tm="100000">
                                          <p:val>
                                            <p:strVal val="#ppt_h"/>
                                          </p:val>
                                        </p:tav>
                                      </p:tavLst>
                                    </p:anim>
                                    <p:anim calcmode="lin" valueType="num">
                                      <p:cBhvr>
                                        <p:cTn id="103" dur="250" fill="hold"/>
                                        <p:tgtEl>
                                          <p:spTgt spid="9"/>
                                        </p:tgtEl>
                                        <p:attrNameLst>
                                          <p:attrName>style.rotation</p:attrName>
                                        </p:attrNameLst>
                                      </p:cBhvr>
                                      <p:tavLst>
                                        <p:tav tm="0">
                                          <p:val>
                                            <p:fltVal val="360"/>
                                          </p:val>
                                        </p:tav>
                                        <p:tav tm="100000">
                                          <p:val>
                                            <p:fltVal val="0"/>
                                          </p:val>
                                        </p:tav>
                                      </p:tavLst>
                                    </p:anim>
                                    <p:animEffect transition="in" filter="fade">
                                      <p:cBhvr>
                                        <p:cTn id="10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p:bldP spid="12" grpId="0" animBg="1"/>
      <p:bldP spid="13" grpId="0" animBg="1"/>
      <p:bldP spid="14" grpId="0"/>
      <p:bldP spid="15" grpId="0" animBg="1"/>
      <p:bldP spid="16" grpId="0" animBg="1"/>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6317" y="2694646"/>
            <a:ext cx="1971052" cy="535531"/>
          </a:xfrm>
          <a:prstGeom prst="rect">
            <a:avLst/>
          </a:prstGeom>
          <a:noFill/>
        </p:spPr>
        <p:txBody>
          <a:bodyPr wrap="none">
            <a:spAutoFit/>
          </a:bodyPr>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a:off x="2781823" y="3373302"/>
            <a:ext cx="1740220" cy="466281"/>
          </a:xfrm>
          <a:prstGeom prst="rect">
            <a:avLst/>
          </a:prstGeom>
          <a:noFill/>
        </p:spPr>
        <p:txBody>
          <a:bodyPr wrap="none">
            <a:spAutoFit/>
          </a:bodyPr>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21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21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21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21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6075091" y="1830252"/>
            <a:ext cx="1791516" cy="480131"/>
          </a:xfrm>
          <a:prstGeom prst="rect">
            <a:avLst/>
          </a:prstGeom>
          <a:noFill/>
        </p:spPr>
        <p:txBody>
          <a:bodyPr wrap="none">
            <a:spAutoFit/>
          </a:bodyPr>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26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26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26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26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1331641" y="1535930"/>
            <a:ext cx="1750219" cy="2413153"/>
            <a:chOff x="681032" y="1902140"/>
            <a:chExt cx="1944688" cy="2681281"/>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215"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16"/>
            <p:cNvSpPr>
              <a:spLocks noChangeArrowheads="1"/>
            </p:cNvSpPr>
            <p:nvPr/>
          </p:nvSpPr>
          <p:spPr bwMode="auto">
            <a:xfrm>
              <a:off x="1076966" y="2412848"/>
              <a:ext cx="1129583"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2" name="组合 11"/>
          <p:cNvGrpSpPr/>
          <p:nvPr/>
        </p:nvGrpSpPr>
        <p:grpSpPr>
          <a:xfrm>
            <a:off x="3550489" y="1200173"/>
            <a:ext cx="1295876" cy="1751634"/>
            <a:chOff x="3146420" y="1529078"/>
            <a:chExt cx="1439862" cy="1946260"/>
          </a:xfrm>
        </p:grpSpPr>
        <p:sp>
          <p:nvSpPr>
            <p:cNvPr id="13"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215"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14"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矩形​​ 17"/>
            <p:cNvSpPr>
              <a:spLocks noChangeArrowheads="1"/>
            </p:cNvSpPr>
            <p:nvPr/>
          </p:nvSpPr>
          <p:spPr bwMode="auto">
            <a:xfrm>
              <a:off x="3350054" y="1855757"/>
              <a:ext cx="974625" cy="7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7" name="组合 16"/>
          <p:cNvGrpSpPr/>
          <p:nvPr/>
        </p:nvGrpSpPr>
        <p:grpSpPr>
          <a:xfrm>
            <a:off x="5284993" y="951571"/>
            <a:ext cx="911543" cy="1221908"/>
            <a:chOff x="5073645" y="1252853"/>
            <a:chExt cx="1012825" cy="1357676"/>
          </a:xfrm>
        </p:grpSpPr>
        <p:sp>
          <p:nvSpPr>
            <p:cNvPr id="18"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215"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19"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矩形​​ 18"/>
            <p:cNvSpPr>
              <a:spLocks noChangeArrowheads="1"/>
            </p:cNvSpPr>
            <p:nvPr/>
          </p:nvSpPr>
          <p:spPr bwMode="auto">
            <a:xfrm>
              <a:off x="5169429" y="1463486"/>
              <a:ext cx="819668"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44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44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362">
                                          <p:stCondLst>
                                            <p:cond delay="0"/>
                                          </p:stCondLst>
                                        </p:cTn>
                                        <p:tgtEl>
                                          <p:spTgt spid="12"/>
                                        </p:tgtEl>
                                      </p:cBhvr>
                                    </p:animEffect>
                                    <p:anim calcmode="lin" valueType="num">
                                      <p:cBhvr>
                                        <p:cTn id="24"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12"/>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29" dur="16">
                                          <p:stCondLst>
                                            <p:cond delay="406"/>
                                          </p:stCondLst>
                                        </p:cTn>
                                        <p:tgtEl>
                                          <p:spTgt spid="12"/>
                                        </p:tgtEl>
                                      </p:cBhvr>
                                      <p:to x="100000" y="60000"/>
                                    </p:animScale>
                                    <p:animScale>
                                      <p:cBhvr>
                                        <p:cTn id="30" dur="104" decel="50000">
                                          <p:stCondLst>
                                            <p:cond delay="423"/>
                                          </p:stCondLst>
                                        </p:cTn>
                                        <p:tgtEl>
                                          <p:spTgt spid="12"/>
                                        </p:tgtEl>
                                      </p:cBhvr>
                                      <p:to x="100000" y="100000"/>
                                    </p:animScale>
                                    <p:animScale>
                                      <p:cBhvr>
                                        <p:cTn id="31" dur="16">
                                          <p:stCondLst>
                                            <p:cond delay="820"/>
                                          </p:stCondLst>
                                        </p:cTn>
                                        <p:tgtEl>
                                          <p:spTgt spid="12"/>
                                        </p:tgtEl>
                                      </p:cBhvr>
                                      <p:to x="100000" y="80000"/>
                                    </p:animScale>
                                    <p:animScale>
                                      <p:cBhvr>
                                        <p:cTn id="32" dur="104" decel="50000">
                                          <p:stCondLst>
                                            <p:cond delay="836"/>
                                          </p:stCondLst>
                                        </p:cTn>
                                        <p:tgtEl>
                                          <p:spTgt spid="12"/>
                                        </p:tgtEl>
                                      </p:cBhvr>
                                      <p:to x="100000" y="100000"/>
                                    </p:animScale>
                                    <p:animScale>
                                      <p:cBhvr>
                                        <p:cTn id="33" dur="16">
                                          <p:stCondLst>
                                            <p:cond delay="1026"/>
                                          </p:stCondLst>
                                        </p:cTn>
                                        <p:tgtEl>
                                          <p:spTgt spid="12"/>
                                        </p:tgtEl>
                                      </p:cBhvr>
                                      <p:to x="100000" y="90000"/>
                                    </p:animScale>
                                    <p:animScale>
                                      <p:cBhvr>
                                        <p:cTn id="34" dur="104" decel="50000">
                                          <p:stCondLst>
                                            <p:cond delay="1042"/>
                                          </p:stCondLst>
                                        </p:cTn>
                                        <p:tgtEl>
                                          <p:spTgt spid="12"/>
                                        </p:tgtEl>
                                      </p:cBhvr>
                                      <p:to x="100000" y="100000"/>
                                    </p:animScale>
                                    <p:animScale>
                                      <p:cBhvr>
                                        <p:cTn id="35" dur="16">
                                          <p:stCondLst>
                                            <p:cond delay="1130"/>
                                          </p:stCondLst>
                                        </p:cTn>
                                        <p:tgtEl>
                                          <p:spTgt spid="12"/>
                                        </p:tgtEl>
                                      </p:cBhvr>
                                      <p:to x="100000" y="95000"/>
                                    </p:animScale>
                                    <p:animScale>
                                      <p:cBhvr>
                                        <p:cTn id="36" dur="104" decel="50000">
                                          <p:stCondLst>
                                            <p:cond delay="1146"/>
                                          </p:stCondLst>
                                        </p:cTn>
                                        <p:tgtEl>
                                          <p:spTgt spid="12"/>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362">
                                          <p:stCondLst>
                                            <p:cond delay="0"/>
                                          </p:stCondLst>
                                        </p:cTn>
                                        <p:tgtEl>
                                          <p:spTgt spid="17"/>
                                        </p:tgtEl>
                                      </p:cBhvr>
                                    </p:animEffect>
                                    <p:anim calcmode="lin" valueType="num">
                                      <p:cBhvr>
                                        <p:cTn id="40"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45" dur="16">
                                          <p:stCondLst>
                                            <p:cond delay="406"/>
                                          </p:stCondLst>
                                        </p:cTn>
                                        <p:tgtEl>
                                          <p:spTgt spid="17"/>
                                        </p:tgtEl>
                                      </p:cBhvr>
                                      <p:to x="100000" y="60000"/>
                                    </p:animScale>
                                    <p:animScale>
                                      <p:cBhvr>
                                        <p:cTn id="46" dur="104" decel="50000">
                                          <p:stCondLst>
                                            <p:cond delay="423"/>
                                          </p:stCondLst>
                                        </p:cTn>
                                        <p:tgtEl>
                                          <p:spTgt spid="17"/>
                                        </p:tgtEl>
                                      </p:cBhvr>
                                      <p:to x="100000" y="100000"/>
                                    </p:animScale>
                                    <p:animScale>
                                      <p:cBhvr>
                                        <p:cTn id="47" dur="16">
                                          <p:stCondLst>
                                            <p:cond delay="820"/>
                                          </p:stCondLst>
                                        </p:cTn>
                                        <p:tgtEl>
                                          <p:spTgt spid="17"/>
                                        </p:tgtEl>
                                      </p:cBhvr>
                                      <p:to x="100000" y="80000"/>
                                    </p:animScale>
                                    <p:animScale>
                                      <p:cBhvr>
                                        <p:cTn id="48" dur="104" decel="50000">
                                          <p:stCondLst>
                                            <p:cond delay="836"/>
                                          </p:stCondLst>
                                        </p:cTn>
                                        <p:tgtEl>
                                          <p:spTgt spid="17"/>
                                        </p:tgtEl>
                                      </p:cBhvr>
                                      <p:to x="100000" y="100000"/>
                                    </p:animScale>
                                    <p:animScale>
                                      <p:cBhvr>
                                        <p:cTn id="49" dur="16">
                                          <p:stCondLst>
                                            <p:cond delay="1026"/>
                                          </p:stCondLst>
                                        </p:cTn>
                                        <p:tgtEl>
                                          <p:spTgt spid="17"/>
                                        </p:tgtEl>
                                      </p:cBhvr>
                                      <p:to x="100000" y="90000"/>
                                    </p:animScale>
                                    <p:animScale>
                                      <p:cBhvr>
                                        <p:cTn id="50" dur="104" decel="50000">
                                          <p:stCondLst>
                                            <p:cond delay="1042"/>
                                          </p:stCondLst>
                                        </p:cTn>
                                        <p:tgtEl>
                                          <p:spTgt spid="17"/>
                                        </p:tgtEl>
                                      </p:cBhvr>
                                      <p:to x="100000" y="100000"/>
                                    </p:animScale>
                                    <p:animScale>
                                      <p:cBhvr>
                                        <p:cTn id="51" dur="16">
                                          <p:stCondLst>
                                            <p:cond delay="1130"/>
                                          </p:stCondLst>
                                        </p:cTn>
                                        <p:tgtEl>
                                          <p:spTgt spid="17"/>
                                        </p:tgtEl>
                                      </p:cBhvr>
                                      <p:to x="100000" y="95000"/>
                                    </p:animScale>
                                    <p:animScale>
                                      <p:cBhvr>
                                        <p:cTn id="52" dur="104" decel="50000">
                                          <p:stCondLst>
                                            <p:cond delay="1146"/>
                                          </p:stCondLst>
                                        </p:cTn>
                                        <p:tgtEl>
                                          <p:spTgt spid="17"/>
                                        </p:tgtEl>
                                      </p:cBhvr>
                                      <p:to x="100000" y="100000"/>
                                    </p:animScale>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250"/>
                                        <p:tgtEl>
                                          <p:spTgt spid="6"/>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4"/>
                                        </p:tgtEl>
                                        <p:attrNameLst>
                                          <p:attrName>style.visibility</p:attrName>
                                        </p:attrNameLst>
                                      </p:cBhvr>
                                      <p:to>
                                        <p:strVal val="visible"/>
                                      </p:to>
                                    </p:set>
                                    <p:animEffect transition="in" filter="wipe(right)">
                                      <p:cBhvr>
                                        <p:cTn id="59" dur="250"/>
                                        <p:tgtEl>
                                          <p:spTgt spid="4"/>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5"/>
                                        </p:tgtEl>
                                        <p:attrNameLst>
                                          <p:attrName>style.visibility</p:attrName>
                                        </p:attrNameLst>
                                      </p:cBhvr>
                                      <p:to>
                                        <p:strVal val="visible"/>
                                      </p:to>
                                    </p:set>
                                    <p:animEffect transition="in" filter="wipe(right)">
                                      <p:cBhvr>
                                        <p:cTn id="6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screen"/>
          <a:srcRect/>
          <a:stretch>
            <a:fillRect/>
          </a:stretch>
        </p:blipFill>
        <p:spPr>
          <a:xfrm>
            <a:off x="-46" y="-12463"/>
            <a:ext cx="9144000" cy="2343157"/>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715027" y="2468764"/>
              <a:ext cx="214811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 录</a:t>
              </a:r>
            </a:p>
          </p:txBody>
        </p:sp>
      </p:grpSp>
      <p:sp>
        <p:nvSpPr>
          <p:cNvPr id="55" name="TextBox 11"/>
          <p:cNvSpPr txBox="1">
            <a:spLocks noChangeArrowheads="1"/>
          </p:cNvSpPr>
          <p:nvPr/>
        </p:nvSpPr>
        <p:spPr bwMode="auto">
          <a:xfrm>
            <a:off x="1175657" y="3147785"/>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a:xfrm>
            <a:off x="1597140" y="3311555"/>
            <a:ext cx="2636044" cy="31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p>
        </p:txBody>
      </p:sp>
      <p:sp>
        <p:nvSpPr>
          <p:cNvPr id="60" name="TextBox 19"/>
          <p:cNvSpPr txBox="1">
            <a:spLocks noChangeArrowheads="1"/>
          </p:cNvSpPr>
          <p:nvPr/>
        </p:nvSpPr>
        <p:spPr bwMode="auto">
          <a:xfrm>
            <a:off x="1175657" y="376304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2</a:t>
            </a:r>
            <a:endParaRPr kumimoji="0" lang="zh-CN" altLang="en-US"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1" name="矩形 60"/>
          <p:cNvSpPr/>
          <p:nvPr/>
        </p:nvSpPr>
        <p:spPr>
          <a:xfrm>
            <a:off x="1597140" y="3925917"/>
            <a:ext cx="2636044" cy="31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p>
        </p:txBody>
      </p:sp>
      <p:sp>
        <p:nvSpPr>
          <p:cNvPr id="62" name="TextBox 27"/>
          <p:cNvSpPr txBox="1">
            <a:spLocks noChangeArrowheads="1"/>
          </p:cNvSpPr>
          <p:nvPr/>
        </p:nvSpPr>
        <p:spPr bwMode="auto">
          <a:xfrm>
            <a:off x="4395898" y="314823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zh-CN" altLang="en-US"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3" name="矩形 62"/>
          <p:cNvSpPr/>
          <p:nvPr/>
        </p:nvSpPr>
        <p:spPr>
          <a:xfrm>
            <a:off x="4817381" y="3311555"/>
            <a:ext cx="2636044" cy="31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p>
        </p:txBody>
      </p:sp>
      <p:sp>
        <p:nvSpPr>
          <p:cNvPr id="64" name="TextBox 34"/>
          <p:cNvSpPr txBox="1">
            <a:spLocks noChangeArrowheads="1"/>
          </p:cNvSpPr>
          <p:nvPr/>
        </p:nvSpPr>
        <p:spPr bwMode="auto">
          <a:xfrm>
            <a:off x="4395898" y="376304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4</a:t>
            </a:r>
            <a:endParaRPr kumimoji="0" lang="zh-CN" altLang="en-US" sz="3600" b="1" i="0" u="none" strike="noStrike" kern="1200" cap="none" spc="0" normalizeH="0" baseline="0" noProof="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矩形 64"/>
          <p:cNvSpPr/>
          <p:nvPr/>
        </p:nvSpPr>
        <p:spPr>
          <a:xfrm>
            <a:off x="4817381" y="3926810"/>
            <a:ext cx="2636044" cy="31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Effect transition="in" filter="fade">
                                      <p:cBhvr>
                                        <p:cTn id="25" dur="500"/>
                                        <p:tgtEl>
                                          <p:spTgt spid="60"/>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arn(inVertical)">
                                      <p:cBhvr>
                                        <p:cTn id="39" dur="500"/>
                                        <p:tgtEl>
                                          <p:spTgt spid="6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barn(inVertical)">
                                      <p:cBhvr>
                                        <p:cTn id="4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60" grpId="0"/>
      <p:bldP spid="61" grpId="0" animBg="1"/>
      <p:bldP spid="62" grpId="0"/>
      <p:bldP spid="63" grpId="0" animBg="1"/>
      <p:bldP spid="64" grpId="0"/>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6" y="-12463"/>
            <a:ext cx="9144000" cy="2343157"/>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600551" y="2470221"/>
              <a:ext cx="255053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过渡页</a:t>
              </a:r>
            </a:p>
          </p:txBody>
        </p:sp>
      </p:grpSp>
      <p:sp>
        <p:nvSpPr>
          <p:cNvPr id="19" name="文本框 18"/>
          <p:cNvSpPr txBox="1"/>
          <p:nvPr/>
        </p:nvSpPr>
        <p:spPr>
          <a:xfrm>
            <a:off x="3234699" y="2762301"/>
            <a:ext cx="2492990" cy="784830"/>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smtClean="0">
                <a:ln>
                  <a:noFill/>
                </a:ln>
                <a:solidFill>
                  <a:srgbClr val="00B0F0"/>
                </a:solidFill>
                <a:effectLst/>
                <a:uLnTx/>
                <a:uFillTx/>
                <a:latin typeface="微软雅黑" panose="020B0503020204020204" pitchFamily="34" charset="-122"/>
                <a:ea typeface="微软雅黑" panose="020B0503020204020204" pitchFamily="34" charset="-122"/>
                <a:cs typeface="+mn-cs"/>
              </a:rPr>
              <a:t>第四部分</a:t>
            </a:r>
            <a:endParaRPr kumimoji="0" lang="zh-CN" altLang="en-US" sz="4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191364" y="3497583"/>
            <a:ext cx="4801314" cy="646331"/>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单击此处添加文字内容</a:t>
            </a:r>
          </a:p>
        </p:txBody>
      </p:sp>
      <p:sp>
        <p:nvSpPr>
          <p:cNvPr id="21" name="文本框 20"/>
          <p:cNvSpPr txBox="1"/>
          <p:nvPr/>
        </p:nvSpPr>
        <p:spPr>
          <a:xfrm>
            <a:off x="2745859" y="4241016"/>
            <a:ext cx="1826141" cy="338554"/>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22" name="文本框 21"/>
          <p:cNvSpPr txBox="1"/>
          <p:nvPr/>
        </p:nvSpPr>
        <p:spPr>
          <a:xfrm>
            <a:off x="4572000" y="4241016"/>
            <a:ext cx="1826141" cy="338554"/>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2" decel="16000" fill="hold" nodeType="withEffect">
                                  <p:stCondLst>
                                    <p:cond delay="0"/>
                                  </p:stCondLst>
                                  <p:iterate type="lt">
                                    <p:tmPct val="14000"/>
                                  </p:iterate>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29"/>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1629"/>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3"/>
          <p:cNvSpPr/>
          <p:nvPr/>
        </p:nvSpPr>
        <p:spPr>
          <a:xfrm>
            <a:off x="2013006" y="2830702"/>
            <a:ext cx="5075066" cy="1096934"/>
          </a:xfrm>
          <a:prstGeom prst="ellipse">
            <a:avLst/>
          </a:prstGeom>
          <a:gradFill flip="none" rotWithShape="1">
            <a:gsLst>
              <a:gs pos="0">
                <a:srgbClr val="FFFFFF">
                  <a:lumMod val="95000"/>
                </a:srgbClr>
              </a:gs>
              <a:gs pos="13000">
                <a:srgbClr val="FFFFFF">
                  <a:lumMod val="85000"/>
                </a:srgbClr>
              </a:gs>
              <a:gs pos="100000">
                <a:srgbClr val="FFFFFF">
                  <a:lumMod val="95000"/>
                </a:srgbClr>
              </a:gs>
            </a:gsLst>
            <a:lin ang="16200000" scaled="0"/>
            <a:tileRect/>
          </a:gradFill>
          <a:ln w="3175" cap="flat" cmpd="sng" algn="ctr">
            <a:solidFill>
              <a:srgbClr val="FFFFFF">
                <a:lumMod val="75000"/>
              </a:srgbClr>
            </a:solid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5" name="椭圆​​ 8"/>
          <p:cNvSpPr/>
          <p:nvPr/>
        </p:nvSpPr>
        <p:spPr>
          <a:xfrm>
            <a:off x="2365515" y="2850502"/>
            <a:ext cx="4357163" cy="932448"/>
          </a:xfrm>
          <a:prstGeom prst="ellipse">
            <a:avLst/>
          </a:prstGeom>
          <a:gradFill flip="none" rotWithShape="1">
            <a:gsLst>
              <a:gs pos="0">
                <a:schemeClr val="bg1">
                  <a:lumMod val="65000"/>
                </a:schemeClr>
              </a:gs>
              <a:gs pos="13000">
                <a:schemeClr val="tx1">
                  <a:lumMod val="50000"/>
                  <a:lumOff val="50000"/>
                </a:schemeClr>
              </a:gs>
              <a:gs pos="100000">
                <a:srgbClr val="FFFFFF">
                  <a:lumMod val="95000"/>
                </a:srgbClr>
              </a:gs>
            </a:gsLst>
            <a:lin ang="16200000" scaled="0"/>
            <a:tileRect/>
          </a:gradFill>
          <a:ln w="3175" cap="flat" cmpd="sng" algn="ctr">
            <a:solidFill>
              <a:srgbClr val="FFFFFF">
                <a:lumMod val="75000"/>
              </a:srgbClr>
            </a:solid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6" name="椭圆​​ 9"/>
          <p:cNvSpPr/>
          <p:nvPr/>
        </p:nvSpPr>
        <p:spPr>
          <a:xfrm>
            <a:off x="2794533" y="2845052"/>
            <a:ext cx="3591890" cy="767837"/>
          </a:xfrm>
          <a:prstGeom prst="ellipse">
            <a:avLst/>
          </a:prstGeom>
          <a:solidFill>
            <a:srgbClr val="FFFFFF"/>
          </a:solidFill>
          <a:ln w="25400" cap="flat" cmpd="sng" algn="ctr">
            <a:solidFill>
              <a:srgbClr val="FFFFFF">
                <a:lumMod val="75000"/>
              </a:srgbClr>
            </a:solid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7" name="TextBox 6"/>
          <p:cNvSpPr txBox="1"/>
          <p:nvPr/>
        </p:nvSpPr>
        <p:spPr>
          <a:xfrm>
            <a:off x="1072411" y="1864614"/>
            <a:ext cx="2022692" cy="765274"/>
          </a:xfrm>
          <a:prstGeom prst="roundRect">
            <a:avLst/>
          </a:prstGeom>
          <a:solidFill>
            <a:srgbClr val="FFFFFF">
              <a:lumMod val="95000"/>
            </a:srgbClr>
          </a:solidFill>
          <a:ln w="9525">
            <a:solidFill>
              <a:srgbClr val="FFFFFF">
                <a:lumMod val="65000"/>
              </a:srgbClr>
            </a:solidFill>
            <a:prstDash val="dash"/>
          </a:ln>
        </p:spPr>
        <p:txBody>
          <a:bodyPr tIns="129600" bIns="64800" anchor="b"/>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 name="椭圆​​ 24"/>
          <p:cNvSpPr/>
          <p:nvPr/>
        </p:nvSpPr>
        <p:spPr>
          <a:xfrm>
            <a:off x="1264375" y="1631424"/>
            <a:ext cx="438035" cy="439324"/>
          </a:xfrm>
          <a:prstGeom prst="ellipse">
            <a:avLst/>
          </a:prstGeom>
          <a:gradFill flip="none" rotWithShape="1">
            <a:gsLst>
              <a:gs pos="0">
                <a:schemeClr val="bg1">
                  <a:lumMod val="65000"/>
                </a:schemeClr>
              </a:gs>
              <a:gs pos="16700">
                <a:schemeClr val="bg1">
                  <a:lumMod val="50000"/>
                </a:schemeClr>
              </a:gs>
              <a:gs pos="100000">
                <a:schemeClr val="bg1">
                  <a:lumMod val="85000"/>
                </a:schemeClr>
              </a:gs>
            </a:gsLst>
            <a:lin ang="16200000" scaled="0"/>
            <a:tileRect/>
          </a:gradFill>
          <a:ln w="19050" cap="flat" cmpd="sng" algn="ctr">
            <a:noFill/>
            <a:prstDash val="solid"/>
          </a:ln>
          <a:effectLst/>
        </p:spPr>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144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44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5984089" y="1864614"/>
            <a:ext cx="2022692" cy="765274"/>
          </a:xfrm>
          <a:prstGeom prst="roundRect">
            <a:avLst/>
          </a:prstGeom>
          <a:solidFill>
            <a:srgbClr val="FFFFFF">
              <a:lumMod val="95000"/>
            </a:srgbClr>
          </a:solidFill>
          <a:ln w="9525">
            <a:solidFill>
              <a:srgbClr val="FFFFFF">
                <a:lumMod val="65000"/>
              </a:srgbClr>
            </a:solidFill>
            <a:prstDash val="dash"/>
          </a:ln>
        </p:spPr>
        <p:txBody>
          <a:bodyPr tIns="129600" bIns="64800" anchor="b"/>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 name="椭圆​​ 26"/>
          <p:cNvSpPr/>
          <p:nvPr/>
        </p:nvSpPr>
        <p:spPr>
          <a:xfrm>
            <a:off x="6159305" y="1631424"/>
            <a:ext cx="438035" cy="439324"/>
          </a:xfrm>
          <a:prstGeom prst="ellipse">
            <a:avLst/>
          </a:prstGeom>
          <a:gradFill flip="none" rotWithShape="1">
            <a:gsLst>
              <a:gs pos="0">
                <a:srgbClr val="00B0F0"/>
              </a:gs>
              <a:gs pos="16700">
                <a:srgbClr val="0070C0"/>
              </a:gs>
              <a:gs pos="100000">
                <a:srgbClr val="00B0F0"/>
              </a:gs>
            </a:gsLst>
            <a:lin ang="16200000" scaled="0"/>
            <a:tileRect/>
          </a:gradFill>
          <a:ln w="25400" cap="flat" cmpd="sng" algn="ctr">
            <a:noFill/>
            <a:prstDash val="solid"/>
          </a:ln>
          <a:effectLst/>
        </p:spPr>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144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144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TextBox 28"/>
          <p:cNvSpPr txBox="1">
            <a:spLocks noChangeArrowheads="1"/>
          </p:cNvSpPr>
          <p:nvPr/>
        </p:nvSpPr>
        <p:spPr bwMode="auto">
          <a:xfrm>
            <a:off x="3550789" y="1430443"/>
            <a:ext cx="697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7200" b="0" i="0" u="none" strike="noStrike" kern="1200" cap="none" spc="0" normalizeH="0" baseline="0" noProof="0" dirty="0">
                <a:ln>
                  <a:noFill/>
                </a:ln>
                <a:solidFill>
                  <a:srgbClr val="000000"/>
                </a:solidFill>
                <a:effectLst/>
                <a:uLnTx/>
                <a:uFillTx/>
                <a:latin typeface="Arial Unicode MS" pitchFamily="34" charset="-122"/>
                <a:ea typeface="Arial Unicode MS" pitchFamily="34" charset="-122"/>
                <a:cs typeface="Arial Unicode MS" pitchFamily="34" charset="-122"/>
              </a:rPr>
              <a:t>1</a:t>
            </a:r>
            <a:endParaRPr kumimoji="0" lang="zh-CN" altLang="en-US" sz="7200" b="0" i="0" u="none" strike="noStrike" kern="1200" cap="none" spc="0" normalizeH="0" baseline="0" noProof="0" dirty="0">
              <a:ln>
                <a:noFill/>
              </a:ln>
              <a:solidFill>
                <a:srgbClr val="000000"/>
              </a:solidFill>
              <a:effectLst/>
              <a:uLnTx/>
              <a:uFillTx/>
              <a:latin typeface="Arial Unicode MS" pitchFamily="34" charset="-122"/>
              <a:ea typeface="Arial Unicode MS" pitchFamily="34" charset="-122"/>
              <a:cs typeface="Arial Unicode MS" pitchFamily="34" charset="-122"/>
            </a:endParaRPr>
          </a:p>
        </p:txBody>
      </p:sp>
      <p:sp>
        <p:nvSpPr>
          <p:cNvPr id="12" name="TextBox 29"/>
          <p:cNvSpPr txBox="1">
            <a:spLocks noChangeArrowheads="1"/>
          </p:cNvSpPr>
          <p:nvPr/>
        </p:nvSpPr>
        <p:spPr bwMode="auto">
          <a:xfrm>
            <a:off x="4745080" y="1649460"/>
            <a:ext cx="697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7200" b="0" i="0" u="none" strike="noStrike" kern="1200" cap="none" spc="0" normalizeH="0" baseline="0" noProof="0" dirty="0">
                <a:ln>
                  <a:noFill/>
                </a:ln>
                <a:solidFill>
                  <a:srgbClr val="000000"/>
                </a:solidFill>
                <a:effectLst/>
                <a:uLnTx/>
                <a:uFillTx/>
                <a:latin typeface="Arial Unicode MS" pitchFamily="34" charset="-122"/>
                <a:ea typeface="Arial Unicode MS" pitchFamily="34" charset="-122"/>
                <a:cs typeface="Arial Unicode MS" pitchFamily="34" charset="-122"/>
              </a:rPr>
              <a:t>2</a:t>
            </a:r>
            <a:endParaRPr kumimoji="0" lang="zh-CN" altLang="en-US" sz="7200" b="0" i="0" u="none" strike="noStrike" kern="1200" cap="none" spc="0" normalizeH="0" baseline="0" noProof="0" dirty="0">
              <a:ln>
                <a:noFill/>
              </a:ln>
              <a:solidFill>
                <a:srgbClr val="000000"/>
              </a:solidFill>
              <a:effectLst/>
              <a:uLnTx/>
              <a:uFillTx/>
              <a:latin typeface="Arial Unicode MS" pitchFamily="34" charset="-122"/>
              <a:ea typeface="Arial Unicode MS" pitchFamily="34" charset="-122"/>
              <a:cs typeface="Arial Unicode MS" pitchFamily="34" charset="-122"/>
            </a:endParaRPr>
          </a:p>
        </p:txBody>
      </p:sp>
      <p:grpSp>
        <p:nvGrpSpPr>
          <p:cNvPr id="13" name="组合 12"/>
          <p:cNvGrpSpPr/>
          <p:nvPr/>
        </p:nvGrpSpPr>
        <p:grpSpPr>
          <a:xfrm>
            <a:off x="3254469" y="886764"/>
            <a:ext cx="1609960" cy="2637721"/>
            <a:chOff x="2786422" y="1322067"/>
            <a:chExt cx="1788844" cy="2930801"/>
          </a:xfrm>
        </p:grpSpPr>
        <p:sp>
          <p:nvSpPr>
            <p:cNvPr id="14" name="椭圆​​ 11"/>
            <p:cNvSpPr/>
            <p:nvPr/>
          </p:nvSpPr>
          <p:spPr>
            <a:xfrm>
              <a:off x="3353891" y="4159518"/>
              <a:ext cx="1221375" cy="93350"/>
            </a:xfrm>
            <a:prstGeom prst="ellipse">
              <a:avLst/>
            </a:prstGeom>
            <a:gradFill flip="none" rotWithShape="1">
              <a:gsLst>
                <a:gs pos="35000">
                  <a:srgbClr val="FFFFFF">
                    <a:lumMod val="50000"/>
                    <a:alpha val="72000"/>
                  </a:srgbClr>
                </a:gs>
                <a:gs pos="100000">
                  <a:srgbClr val="FFFFFF">
                    <a:lumMod val="95000"/>
                    <a:alpha val="0"/>
                  </a:srgbClr>
                </a:gs>
                <a:gs pos="0">
                  <a:srgbClr val="000000">
                    <a:lumMod val="50000"/>
                    <a:lumOff val="50000"/>
                  </a:srgbClr>
                </a:gs>
              </a:gsLst>
              <a:path path="shape">
                <a:fillToRect l="50000" t="50000" r="50000" b="50000"/>
              </a:path>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grpSp>
          <p:nvGrpSpPr>
            <p:cNvPr id="15" name="组合 14"/>
            <p:cNvGrpSpPr/>
            <p:nvPr/>
          </p:nvGrpSpPr>
          <p:grpSpPr>
            <a:xfrm>
              <a:off x="2786422" y="1322067"/>
              <a:ext cx="1761070" cy="2874428"/>
              <a:chOff x="2786422" y="1322067"/>
              <a:chExt cx="1761070" cy="2874428"/>
            </a:xfrm>
          </p:grpSpPr>
          <p:sp>
            <p:nvSpPr>
              <p:cNvPr id="16" name="椭圆​​ 2"/>
              <p:cNvSpPr/>
              <p:nvPr/>
            </p:nvSpPr>
            <p:spPr>
              <a:xfrm rot="3835836">
                <a:off x="2168019" y="1940470"/>
                <a:ext cx="2874428" cy="1637622"/>
              </a:xfrm>
              <a:custGeom>
                <a:avLst/>
                <a:gdLst/>
                <a:ahLst/>
                <a:cxnLst/>
                <a:rect l="l" t="t" r="r" b="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flip="none" rotWithShape="1">
                <a:gsLst>
                  <a:gs pos="0">
                    <a:schemeClr val="tx1">
                      <a:lumMod val="50000"/>
                      <a:lumOff val="50000"/>
                    </a:schemeClr>
                  </a:gs>
                  <a:gs pos="16700">
                    <a:schemeClr val="tx1">
                      <a:lumMod val="65000"/>
                      <a:lumOff val="35000"/>
                    </a:schemeClr>
                  </a:gs>
                  <a:gs pos="100000">
                    <a:schemeClr val="bg1">
                      <a:lumMod val="85000"/>
                    </a:schemeClr>
                  </a:gs>
                </a:gsLst>
                <a:lin ang="16200000" scaled="0"/>
                <a:tileRect/>
              </a:gradFill>
              <a:ln w="1905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44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流程图: 摘录 16"/>
              <p:cNvSpPr/>
              <p:nvPr/>
            </p:nvSpPr>
            <p:spPr>
              <a:xfrm rot="19330531" flipH="1" flipV="1">
                <a:off x="3648177" y="1516749"/>
                <a:ext cx="327811" cy="160327"/>
              </a:xfrm>
              <a:prstGeom prst="flowChartExtract">
                <a:avLst/>
              </a:prstGeom>
              <a:gradFill flip="none" rotWithShape="1">
                <a:gsLst>
                  <a:gs pos="0">
                    <a:schemeClr val="bg1">
                      <a:lumMod val="65000"/>
                    </a:schemeClr>
                  </a:gs>
                  <a:gs pos="16700">
                    <a:schemeClr val="bg1">
                      <a:lumMod val="50000"/>
                    </a:schemeClr>
                  </a:gs>
                  <a:gs pos="100000">
                    <a:schemeClr val="bg1">
                      <a:lumMod val="85000"/>
                    </a:schemeClr>
                  </a:gs>
                </a:gsLst>
                <a:lin ang="16200000" scaled="0"/>
                <a:tileRect/>
              </a:gradFill>
              <a:ln w="1905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44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新月形 17"/>
              <p:cNvSpPr/>
              <p:nvPr/>
            </p:nvSpPr>
            <p:spPr>
              <a:xfrm rot="17489873">
                <a:off x="3457493" y="2969447"/>
                <a:ext cx="646005" cy="1533992"/>
              </a:xfrm>
              <a:prstGeom prst="moon">
                <a:avLst>
                  <a:gd name="adj" fmla="val 43279"/>
                </a:avLst>
              </a:prstGeom>
              <a:gradFill flip="none" rotWithShape="1">
                <a:gsLst>
                  <a:gs pos="69000">
                    <a:srgbClr val="FFFFFF">
                      <a:alpha val="38000"/>
                    </a:srgbClr>
                  </a:gs>
                  <a:gs pos="0">
                    <a:srgbClr val="FFFFFF">
                      <a:alpha val="0"/>
                      <a:lumMod val="91000"/>
                      <a:lumOff val="9000"/>
                    </a:srgbClr>
                  </a:gs>
                  <a:gs pos="35000">
                    <a:srgbClr val="FFFFFF">
                      <a:lumMod val="96000"/>
                      <a:alpha val="7000"/>
                    </a:srgbClr>
                  </a:gs>
                </a:gsLst>
                <a:lin ang="10800000" scaled="0"/>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grpSp>
      </p:grpSp>
      <p:grpSp>
        <p:nvGrpSpPr>
          <p:cNvPr id="19" name="组合 18"/>
          <p:cNvGrpSpPr/>
          <p:nvPr/>
        </p:nvGrpSpPr>
        <p:grpSpPr>
          <a:xfrm>
            <a:off x="4312197" y="1150874"/>
            <a:ext cx="1633213" cy="2086125"/>
            <a:chOff x="3961674" y="1615522"/>
            <a:chExt cx="1814681" cy="2317917"/>
          </a:xfrm>
        </p:grpSpPr>
        <p:sp>
          <p:nvSpPr>
            <p:cNvPr id="20" name="椭圆​​ 10"/>
            <p:cNvSpPr/>
            <p:nvPr/>
          </p:nvSpPr>
          <p:spPr>
            <a:xfrm>
              <a:off x="4336662" y="3823403"/>
              <a:ext cx="1439693" cy="110036"/>
            </a:xfrm>
            <a:prstGeom prst="ellipse">
              <a:avLst/>
            </a:prstGeom>
            <a:gradFill flip="none" rotWithShape="1">
              <a:gsLst>
                <a:gs pos="35000">
                  <a:srgbClr val="FFFFFF">
                    <a:lumMod val="50000"/>
                    <a:alpha val="72000"/>
                  </a:srgbClr>
                </a:gs>
                <a:gs pos="100000">
                  <a:srgbClr val="FFFFFF">
                    <a:lumMod val="95000"/>
                    <a:alpha val="0"/>
                  </a:srgbClr>
                </a:gs>
                <a:gs pos="0">
                  <a:srgbClr val="000000">
                    <a:lumMod val="50000"/>
                    <a:lumOff val="50000"/>
                  </a:srgbClr>
                </a:gs>
              </a:gsLst>
              <a:path path="shape">
                <a:fillToRect l="50000" t="50000" r="50000" b="50000"/>
              </a:path>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grpSp>
          <p:nvGrpSpPr>
            <p:cNvPr id="21" name="组合 20"/>
            <p:cNvGrpSpPr/>
            <p:nvPr/>
          </p:nvGrpSpPr>
          <p:grpSpPr>
            <a:xfrm>
              <a:off x="3961674" y="1615522"/>
              <a:ext cx="1643348" cy="2296107"/>
              <a:chOff x="3961674" y="1615522"/>
              <a:chExt cx="1643348" cy="2296107"/>
            </a:xfrm>
          </p:grpSpPr>
          <p:sp>
            <p:nvSpPr>
              <p:cNvPr id="22" name="流程图: 摘录 21"/>
              <p:cNvSpPr/>
              <p:nvPr/>
            </p:nvSpPr>
            <p:spPr>
              <a:xfrm rot="8127063" flipH="1" flipV="1">
                <a:off x="4512796" y="3648235"/>
                <a:ext cx="327811" cy="160327"/>
              </a:xfrm>
              <a:prstGeom prst="flowChartExtract">
                <a:avLst/>
              </a:prstGeom>
              <a:gradFill flip="none" rotWithShape="1">
                <a:gsLst>
                  <a:gs pos="0">
                    <a:srgbClr val="00B0F0"/>
                  </a:gs>
                  <a:gs pos="16700">
                    <a:srgbClr val="0070C0"/>
                  </a:gs>
                  <a:gs pos="100000">
                    <a:srgbClr val="00B0F0"/>
                  </a:gs>
                </a:gsLst>
                <a:lin ang="16200000" scaled="0"/>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44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3" name="组合 22"/>
              <p:cNvGrpSpPr/>
              <p:nvPr/>
            </p:nvGrpSpPr>
            <p:grpSpPr>
              <a:xfrm>
                <a:off x="3961674" y="1615522"/>
                <a:ext cx="1643348" cy="2296107"/>
                <a:chOff x="4395788" y="1903413"/>
                <a:chExt cx="1822450" cy="2546350"/>
              </a:xfrm>
            </p:grpSpPr>
            <p:sp>
              <p:nvSpPr>
                <p:cNvPr id="24" name="椭圆​​ 4"/>
                <p:cNvSpPr/>
                <p:nvPr/>
              </p:nvSpPr>
              <p:spPr>
                <a:xfrm rot="14453685">
                  <a:off x="4033838" y="2265363"/>
                  <a:ext cx="2546350" cy="1822450"/>
                </a:xfrm>
                <a:custGeom>
                  <a:avLst/>
                  <a:gdLst/>
                  <a:ahLst/>
                  <a:cxnLst/>
                  <a:rect l="l" t="t" r="r" b="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flip="none" rotWithShape="1">
                  <a:gsLst>
                    <a:gs pos="0">
                      <a:srgbClr val="00B0F0"/>
                    </a:gs>
                    <a:gs pos="16700">
                      <a:srgbClr val="0070C0"/>
                    </a:gs>
                    <a:gs pos="100000">
                      <a:srgbClr val="00B050"/>
                    </a:gs>
                  </a:gsLst>
                  <a:lin ang="16200000" scaled="0"/>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44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5" name="新月形 24"/>
                <p:cNvSpPr/>
                <p:nvPr/>
              </p:nvSpPr>
              <p:spPr>
                <a:xfrm rot="6728137">
                  <a:off x="4949599" y="1481840"/>
                  <a:ext cx="716410" cy="1775797"/>
                </a:xfrm>
                <a:prstGeom prst="moon">
                  <a:avLst>
                    <a:gd name="adj" fmla="val 27473"/>
                  </a:avLst>
                </a:prstGeom>
                <a:gradFill flip="none" rotWithShape="1">
                  <a:gsLst>
                    <a:gs pos="69000">
                      <a:srgbClr val="FFFFFF">
                        <a:alpha val="38000"/>
                      </a:srgbClr>
                    </a:gs>
                    <a:gs pos="0">
                      <a:srgbClr val="FFFFFF">
                        <a:alpha val="0"/>
                        <a:lumMod val="91000"/>
                        <a:lumOff val="9000"/>
                      </a:srgbClr>
                    </a:gs>
                    <a:gs pos="35000">
                      <a:srgbClr val="FFFFFF">
                        <a:lumMod val="96000"/>
                        <a:alpha val="7000"/>
                      </a:srgbClr>
                    </a:gs>
                  </a:gsLst>
                  <a:lin ang="10800000" scaled="0"/>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grpSp>
        </p:grpSp>
      </p:gr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0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8"/>
                                        </p:tgtEl>
                                      </p:cBhvr>
                                    </p:animEffect>
                                    <p:animScale>
                                      <p:cBhvr>
                                        <p:cTn id="49" dur="125" autoRev="1" fill="hold"/>
                                        <p:tgtEl>
                                          <p:spTgt spid="8"/>
                                        </p:tgtEl>
                                      </p:cBhvr>
                                      <p:by x="105000" y="105000"/>
                                    </p:animScale>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4500"/>
                            </p:stCondLst>
                            <p:childTnLst>
                              <p:par>
                                <p:cTn id="59" presetID="26" presetClass="emph" presetSubtype="0" repeatCount="2000" fill="hold" grpId="1" nodeType="afterEffect">
                                  <p:stCondLst>
                                    <p:cond delay="0"/>
                                  </p:stCondLst>
                                  <p:childTnLst>
                                    <p:animEffect transition="out" filter="fade">
                                      <p:cBhvr>
                                        <p:cTn id="60" dur="250" tmFilter="0, 0; .2, .5; .8, .5; 1, 0"/>
                                        <p:tgtEl>
                                          <p:spTgt spid="10"/>
                                        </p:tgtEl>
                                      </p:cBhvr>
                                    </p:animEffect>
                                    <p:animScale>
                                      <p:cBhvr>
                                        <p:cTn id="61" dur="125" autoRev="1" fill="hold"/>
                                        <p:tgtEl>
                                          <p:spTgt spid="10"/>
                                        </p:tgtEl>
                                      </p:cBhvr>
                                      <p:by x="105000" y="105000"/>
                                    </p:animScale>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9" grpId="0" animBg="1"/>
      <p:bldP spid="10" grpId="0" animBg="1"/>
      <p:bldP spid="10" grpId="1"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p:cNvSpPr txBox="1">
            <a:spLocks noChangeArrowheads="1"/>
          </p:cNvSpPr>
          <p:nvPr/>
        </p:nvSpPr>
        <p:spPr bwMode="auto">
          <a:xfrm>
            <a:off x="3975254" y="2665082"/>
            <a:ext cx="3018921" cy="424732"/>
          </a:xfrm>
          <a:prstGeom prst="rect">
            <a:avLst/>
          </a:prstGeom>
          <a:noFill/>
          <a:ln w="9525">
            <a:noFill/>
            <a:miter lim="800000"/>
          </a:ln>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2160" b="1" i="0" u="none" strike="noStrike" kern="1200" cap="none" spc="0" normalizeH="0" baseline="0" noProof="0" dirty="0">
                <a:ln>
                  <a:noFill/>
                </a:ln>
                <a:gradFill>
                  <a:gsLst>
                    <a:gs pos="0">
                      <a:srgbClr val="D31FE1"/>
                    </a:gs>
                    <a:gs pos="90000">
                      <a:srgbClr val="7A0C72"/>
                    </a:gs>
                  </a:gsLst>
                  <a:lin ang="2700000" scaled="1"/>
                </a:gradFill>
                <a:effectLst/>
                <a:uLnTx/>
                <a:uFillTx/>
                <a:latin typeface="微软雅黑" panose="020B0503020204020204" pitchFamily="34" charset="-122"/>
                <a:ea typeface="微软雅黑" panose="020B0503020204020204" pitchFamily="34" charset="-122"/>
                <a:cs typeface="+mn-cs"/>
              </a:rPr>
              <a:t>10 </a:t>
            </a:r>
            <a:r>
              <a:rPr kumimoji="1" lang="zh-CN" altLang="en-US" sz="14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条成绩，点击添加文本</a:t>
            </a:r>
          </a:p>
        </p:txBody>
      </p:sp>
      <p:sp>
        <p:nvSpPr>
          <p:cNvPr id="5" name="Freeform 7"/>
          <p:cNvSpPr/>
          <p:nvPr/>
        </p:nvSpPr>
        <p:spPr bwMode="auto">
          <a:xfrm>
            <a:off x="1791568" y="692342"/>
            <a:ext cx="4998713" cy="3483375"/>
          </a:xfrm>
          <a:custGeom>
            <a:avLst/>
            <a:gdLst/>
            <a:ahLst/>
            <a:cxnLst>
              <a:cxn ang="0">
                <a:pos x="0" y="455"/>
              </a:cxn>
              <a:cxn ang="0">
                <a:pos x="117" y="455"/>
              </a:cxn>
              <a:cxn ang="0">
                <a:pos x="117" y="378"/>
              </a:cxn>
              <a:cxn ang="0">
                <a:pos x="117" y="337"/>
              </a:cxn>
              <a:cxn ang="0">
                <a:pos x="158" y="337"/>
              </a:cxn>
              <a:cxn ang="0">
                <a:pos x="235" y="337"/>
              </a:cxn>
              <a:cxn ang="0">
                <a:pos x="235" y="260"/>
              </a:cxn>
              <a:cxn ang="0">
                <a:pos x="235" y="219"/>
              </a:cxn>
              <a:cxn ang="0">
                <a:pos x="276" y="219"/>
              </a:cxn>
              <a:cxn ang="0">
                <a:pos x="353" y="219"/>
              </a:cxn>
              <a:cxn ang="0">
                <a:pos x="353" y="142"/>
              </a:cxn>
              <a:cxn ang="0">
                <a:pos x="353" y="101"/>
              </a:cxn>
              <a:cxn ang="0">
                <a:pos x="394" y="101"/>
              </a:cxn>
              <a:cxn ang="0">
                <a:pos x="495" y="101"/>
              </a:cxn>
              <a:cxn ang="0">
                <a:pos x="568" y="29"/>
              </a:cxn>
              <a:cxn ang="0">
                <a:pos x="560" y="21"/>
              </a:cxn>
              <a:cxn ang="0">
                <a:pos x="593" y="10"/>
              </a:cxn>
              <a:cxn ang="0">
                <a:pos x="625" y="0"/>
              </a:cxn>
              <a:cxn ang="0">
                <a:pos x="615" y="32"/>
              </a:cxn>
              <a:cxn ang="0">
                <a:pos x="604" y="65"/>
              </a:cxn>
              <a:cxn ang="0">
                <a:pos x="596" y="57"/>
              </a:cxn>
              <a:cxn ang="0">
                <a:pos x="512" y="142"/>
              </a:cxn>
              <a:cxn ang="0">
                <a:pos x="512" y="142"/>
              </a:cxn>
              <a:cxn ang="0">
                <a:pos x="394" y="142"/>
              </a:cxn>
              <a:cxn ang="0">
                <a:pos x="394" y="219"/>
              </a:cxn>
              <a:cxn ang="0">
                <a:pos x="394" y="260"/>
              </a:cxn>
              <a:cxn ang="0">
                <a:pos x="353" y="260"/>
              </a:cxn>
              <a:cxn ang="0">
                <a:pos x="276" y="260"/>
              </a:cxn>
              <a:cxn ang="0">
                <a:pos x="276" y="337"/>
              </a:cxn>
              <a:cxn ang="0">
                <a:pos x="276" y="378"/>
              </a:cxn>
              <a:cxn ang="0">
                <a:pos x="235" y="378"/>
              </a:cxn>
              <a:cxn ang="0">
                <a:pos x="158" y="378"/>
              </a:cxn>
              <a:cxn ang="0">
                <a:pos x="158" y="455"/>
              </a:cxn>
              <a:cxn ang="0">
                <a:pos x="158" y="495"/>
              </a:cxn>
              <a:cxn ang="0">
                <a:pos x="117" y="495"/>
              </a:cxn>
              <a:cxn ang="0">
                <a:pos x="0" y="495"/>
              </a:cxn>
              <a:cxn ang="0">
                <a:pos x="0" y="455"/>
              </a:cxn>
            </a:cxnLst>
            <a:rect l="0" t="0" r="r" b="b"/>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6" name="组合 19"/>
          <p:cNvGrpSpPr/>
          <p:nvPr/>
        </p:nvGrpSpPr>
        <p:grpSpPr bwMode="auto">
          <a:xfrm>
            <a:off x="1794749" y="3443851"/>
            <a:ext cx="771911" cy="315497"/>
            <a:chOff x="142844" y="4886278"/>
            <a:chExt cx="1044000" cy="427062"/>
          </a:xfrm>
        </p:grpSpPr>
        <p:sp>
          <p:nvSpPr>
            <p:cNvPr id="7" name="矩形 8"/>
            <p:cNvSpPr>
              <a:spLocks noChangeArrowheads="1"/>
            </p:cNvSpPr>
            <p:nvPr/>
          </p:nvSpPr>
          <p:spPr bwMode="auto">
            <a:xfrm>
              <a:off x="145905" y="4886278"/>
              <a:ext cx="954372" cy="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en-US" altLang="zh-CN" sz="1215"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2011</a:t>
              </a:r>
              <a:r>
                <a:rPr kumimoji="1" lang="zh-CN" altLang="en-US"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endParaRPr kumimoji="0" lang="zh-CN" altLang="en-US" sz="1215"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cxnSp>
          <p:nvCxnSpPr>
            <p:cNvPr id="8" name="直接连接符 7"/>
            <p:cNvCxnSpPr/>
            <p:nvPr/>
          </p:nvCxnSpPr>
          <p:spPr>
            <a:xfrm>
              <a:off x="142844" y="5311788"/>
              <a:ext cx="1044000" cy="1552"/>
            </a:xfrm>
            <a:prstGeom prst="line">
              <a:avLst/>
            </a:prstGeom>
            <a:noFill/>
            <a:ln w="63500" algn="ctr">
              <a:gradFill>
                <a:gsLst>
                  <a:gs pos="0">
                    <a:srgbClr val="00B0F0"/>
                  </a:gs>
                  <a:gs pos="100000">
                    <a:srgbClr val="0070C0"/>
                  </a:gs>
                </a:gsLst>
                <a:lin ang="2700000" scaled="0"/>
              </a:gradFill>
              <a:miter lim="800000"/>
            </a:ln>
            <a:effectLst>
              <a:outerShdw blurRad="50800" dist="38100" dir="2700000" algn="tl" rotWithShape="0">
                <a:prstClr val="black">
                  <a:alpha val="40000"/>
                </a:prstClr>
              </a:outerShdw>
            </a:effectLst>
          </p:spPr>
        </p:cxnSp>
      </p:grpSp>
      <p:grpSp>
        <p:nvGrpSpPr>
          <p:cNvPr id="9" name="组合 18"/>
          <p:cNvGrpSpPr/>
          <p:nvPr/>
        </p:nvGrpSpPr>
        <p:grpSpPr bwMode="auto">
          <a:xfrm>
            <a:off x="2736723" y="2631066"/>
            <a:ext cx="771737" cy="308462"/>
            <a:chOff x="1418198" y="3786188"/>
            <a:chExt cx="1044000" cy="417482"/>
          </a:xfrm>
        </p:grpSpPr>
        <p:sp>
          <p:nvSpPr>
            <p:cNvPr id="10" name="矩形 9"/>
            <p:cNvSpPr>
              <a:spLocks noChangeArrowheads="1"/>
            </p:cNvSpPr>
            <p:nvPr/>
          </p:nvSpPr>
          <p:spPr bwMode="auto">
            <a:xfrm>
              <a:off x="1435741" y="3786188"/>
              <a:ext cx="954587" cy="37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1215"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2015</a:t>
              </a:r>
              <a:r>
                <a:rPr kumimoji="1" lang="zh-CN" altLang="en-US"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p>
          </p:txBody>
        </p:sp>
        <p:cxnSp>
          <p:nvCxnSpPr>
            <p:cNvPr id="11" name="直接连接符 10"/>
            <p:cNvCxnSpPr/>
            <p:nvPr/>
          </p:nvCxnSpPr>
          <p:spPr>
            <a:xfrm>
              <a:off x="1418198" y="4202118"/>
              <a:ext cx="1044000" cy="1552"/>
            </a:xfrm>
            <a:prstGeom prst="line">
              <a:avLst/>
            </a:prstGeom>
            <a:noFill/>
            <a:ln w="63500" algn="ctr">
              <a:gradFill>
                <a:gsLst>
                  <a:gs pos="0">
                    <a:srgbClr val="00B0F0"/>
                  </a:gs>
                  <a:gs pos="100000">
                    <a:srgbClr val="0070C0"/>
                  </a:gs>
                </a:gsLst>
                <a:lin ang="2700000" scaled="0"/>
              </a:gradFill>
              <a:miter lim="800000"/>
            </a:ln>
            <a:effectLst>
              <a:outerShdw blurRad="50800" dist="38100" dir="2700000" algn="tl" rotWithShape="0">
                <a:prstClr val="black">
                  <a:alpha val="40000"/>
                </a:prstClr>
              </a:outerShdw>
            </a:effectLst>
          </p:spPr>
        </p:cxnSp>
      </p:grpSp>
      <p:grpSp>
        <p:nvGrpSpPr>
          <p:cNvPr id="12" name="组合 17"/>
          <p:cNvGrpSpPr/>
          <p:nvPr/>
        </p:nvGrpSpPr>
        <p:grpSpPr bwMode="auto">
          <a:xfrm>
            <a:off x="3588010" y="1807725"/>
            <a:ext cx="880369" cy="341632"/>
            <a:chOff x="2569071" y="2671700"/>
            <a:chExt cx="1190956" cy="462437"/>
          </a:xfrm>
        </p:grpSpPr>
        <p:sp>
          <p:nvSpPr>
            <p:cNvPr id="13" name="矩形 10"/>
            <p:cNvSpPr>
              <a:spLocks noChangeArrowheads="1"/>
            </p:cNvSpPr>
            <p:nvPr/>
          </p:nvSpPr>
          <p:spPr bwMode="auto">
            <a:xfrm>
              <a:off x="2569071" y="2671700"/>
              <a:ext cx="1190956" cy="4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822960" rtl="0" eaLnBrk="1" fontAlgn="auto" latinLnBrk="1" hangingPunct="1">
                <a:lnSpc>
                  <a:spcPct val="100000"/>
                </a:lnSpc>
                <a:spcBef>
                  <a:spcPts val="0"/>
                </a:spcBef>
                <a:spcAft>
                  <a:spcPts val="0"/>
                </a:spcAft>
                <a:buClr>
                  <a:srgbClr val="FF0000"/>
                </a:buClr>
                <a:buSzPct val="70000"/>
                <a:buFontTx/>
                <a:buNone/>
                <a:defRPr/>
              </a:pPr>
              <a:r>
                <a:rPr kumimoji="1" lang="en-US" altLang="zh-CN" sz="162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2019</a:t>
              </a:r>
              <a:r>
                <a:rPr kumimoji="1" lang="zh-CN" altLang="en-US" sz="162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年</a:t>
              </a:r>
              <a:endParaRPr kumimoji="1" lang="zh-CN" altLang="en-US" sz="162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4" name="直接连接符 13"/>
            <p:cNvCxnSpPr/>
            <p:nvPr/>
          </p:nvCxnSpPr>
          <p:spPr>
            <a:xfrm>
              <a:off x="2655030" y="3084510"/>
              <a:ext cx="1044000" cy="1552"/>
            </a:xfrm>
            <a:prstGeom prst="line">
              <a:avLst/>
            </a:prstGeom>
            <a:noFill/>
            <a:ln w="63500" algn="ctr">
              <a:gradFill>
                <a:gsLst>
                  <a:gs pos="0">
                    <a:srgbClr val="00B0F0"/>
                  </a:gs>
                  <a:gs pos="100000">
                    <a:srgbClr val="0070C0"/>
                  </a:gs>
                </a:gsLst>
                <a:lin ang="2700000" scaled="0"/>
              </a:gradFill>
              <a:miter lim="800000"/>
            </a:ln>
            <a:effectLst>
              <a:outerShdw blurRad="50800" dist="38100" dir="2700000" algn="tl" rotWithShape="0">
                <a:prstClr val="black">
                  <a:alpha val="40000"/>
                </a:prstClr>
              </a:outerShdw>
            </a:effectLst>
          </p:spPr>
        </p:cxnSp>
      </p:grpSp>
      <p:grpSp>
        <p:nvGrpSpPr>
          <p:cNvPr id="15" name="组合 16"/>
          <p:cNvGrpSpPr/>
          <p:nvPr/>
        </p:nvGrpSpPr>
        <p:grpSpPr bwMode="auto">
          <a:xfrm>
            <a:off x="4589831" y="994939"/>
            <a:ext cx="771737" cy="308460"/>
            <a:chOff x="3926278" y="1571612"/>
            <a:chExt cx="1044000" cy="417480"/>
          </a:xfrm>
        </p:grpSpPr>
        <p:sp>
          <p:nvSpPr>
            <p:cNvPr id="16" name="矩形 11"/>
            <p:cNvSpPr>
              <a:spLocks noChangeArrowheads="1"/>
            </p:cNvSpPr>
            <p:nvPr/>
          </p:nvSpPr>
          <p:spPr bwMode="auto">
            <a:xfrm>
              <a:off x="3960063" y="1571612"/>
              <a:ext cx="980609" cy="37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1" hangingPunct="1">
                <a:lnSpc>
                  <a:spcPct val="100000"/>
                </a:lnSpc>
                <a:spcBef>
                  <a:spcPts val="0"/>
                </a:spcBef>
                <a:spcAft>
                  <a:spcPts val="0"/>
                </a:spcAft>
                <a:buClr>
                  <a:srgbClr val="FF0000"/>
                </a:buClr>
                <a:buSzPct val="70000"/>
                <a:buFont typeface="Wingdings" panose="05000000000000000000" pitchFamily="2" charset="2"/>
                <a:buNone/>
                <a:defRPr/>
              </a:pPr>
              <a:r>
                <a:rPr kumimoji="1" lang="en-US" altLang="zh-CN" sz="1215"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20XX</a:t>
              </a:r>
              <a:r>
                <a:rPr kumimoji="1" lang="zh-CN" altLang="en-US" sz="1215"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年</a:t>
              </a:r>
              <a:endParaRPr kumimoji="1" lang="zh-CN" altLang="en-US"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7" name="直接连接符 16"/>
            <p:cNvCxnSpPr/>
            <p:nvPr/>
          </p:nvCxnSpPr>
          <p:spPr>
            <a:xfrm>
              <a:off x="3926278" y="1987540"/>
              <a:ext cx="1044000" cy="1552"/>
            </a:xfrm>
            <a:prstGeom prst="line">
              <a:avLst/>
            </a:prstGeom>
            <a:noFill/>
            <a:ln w="63500" algn="ctr">
              <a:gradFill>
                <a:gsLst>
                  <a:gs pos="0">
                    <a:srgbClr val="00B0F0"/>
                  </a:gs>
                  <a:gs pos="100000">
                    <a:srgbClr val="0070C0"/>
                  </a:gs>
                </a:gsLst>
                <a:lin ang="2700000" scaled="0"/>
              </a:gradFill>
              <a:miter lim="800000"/>
            </a:ln>
            <a:effectLst>
              <a:outerShdw blurRad="50800" dist="38100" dir="2700000" algn="tl" rotWithShape="0">
                <a:prstClr val="black">
                  <a:alpha val="40000"/>
                </a:prstClr>
              </a:outerShdw>
            </a:effectLst>
          </p:spPr>
        </p:cxnSp>
      </p:grpSp>
      <p:sp>
        <p:nvSpPr>
          <p:cNvPr id="18" name="Text Box 30"/>
          <p:cNvSpPr txBox="1">
            <a:spLocks noChangeArrowheads="1"/>
          </p:cNvSpPr>
          <p:nvPr/>
        </p:nvSpPr>
        <p:spPr bwMode="auto">
          <a:xfrm>
            <a:off x="4974090" y="1834343"/>
            <a:ext cx="2502252" cy="424732"/>
          </a:xfrm>
          <a:prstGeom prst="rect">
            <a:avLst/>
          </a:prstGeom>
          <a:noFill/>
          <a:ln w="9525">
            <a:noFill/>
            <a:miter lim="800000"/>
          </a:ln>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2160" b="1" i="0" u="none" strike="noStrike" kern="1200" cap="none" spc="0" normalizeH="0" baseline="0" noProof="0" dirty="0">
                <a:ln>
                  <a:noFill/>
                </a:ln>
                <a:gradFill>
                  <a:gsLst>
                    <a:gs pos="0">
                      <a:srgbClr val="F46B68"/>
                    </a:gs>
                    <a:gs pos="90000">
                      <a:srgbClr val="C01B00"/>
                    </a:gs>
                  </a:gsLst>
                  <a:lin ang="2700000" scaled="1"/>
                </a:gradFill>
                <a:effectLst/>
                <a:uLnTx/>
                <a:uFillTx/>
                <a:latin typeface="微软雅黑" panose="020B0503020204020204" pitchFamily="34" charset="-122"/>
                <a:ea typeface="微软雅黑" panose="020B0503020204020204" pitchFamily="34" charset="-122"/>
                <a:cs typeface="+mn-cs"/>
              </a:rPr>
              <a:t>10 </a:t>
            </a:r>
            <a:r>
              <a:rPr kumimoji="1" lang="zh-CN" altLang="en-US" sz="14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条成绩，点击添加文本</a:t>
            </a:r>
          </a:p>
        </p:txBody>
      </p:sp>
      <p:sp>
        <p:nvSpPr>
          <p:cNvPr id="19" name="Text Box 30"/>
          <p:cNvSpPr txBox="1">
            <a:spLocks noChangeArrowheads="1"/>
          </p:cNvSpPr>
          <p:nvPr/>
        </p:nvSpPr>
        <p:spPr bwMode="auto">
          <a:xfrm>
            <a:off x="3122756" y="3431794"/>
            <a:ext cx="3018921" cy="424732"/>
          </a:xfrm>
          <a:prstGeom prst="rect">
            <a:avLst/>
          </a:prstGeom>
          <a:noFill/>
          <a:ln w="9525">
            <a:noFill/>
            <a:miter lim="800000"/>
          </a:ln>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2160" b="1" i="0" u="none" strike="noStrike" kern="1200" cap="none" spc="0" normalizeH="0" baseline="0" noProof="0" dirty="0">
                <a:ln>
                  <a:noFill/>
                </a:ln>
                <a:gradFill>
                  <a:gsLst>
                    <a:gs pos="0">
                      <a:srgbClr val="03FD50"/>
                    </a:gs>
                    <a:gs pos="90000">
                      <a:srgbClr val="02661C"/>
                    </a:gs>
                  </a:gsLst>
                  <a:lin ang="2700000" scaled="1"/>
                </a:gradFill>
                <a:effectLst/>
                <a:uLnTx/>
                <a:uFillTx/>
                <a:latin typeface="微软雅黑" panose="020B0503020204020204" pitchFamily="34" charset="-122"/>
                <a:ea typeface="微软雅黑" panose="020B0503020204020204" pitchFamily="34" charset="-122"/>
                <a:cs typeface="+mn-cs"/>
              </a:rPr>
              <a:t>10 </a:t>
            </a:r>
            <a:r>
              <a:rPr kumimoji="1" lang="zh-CN" altLang="en-US" sz="14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条成绩，点击添加文本</a:t>
            </a:r>
          </a:p>
        </p:txBody>
      </p:sp>
      <p:sp>
        <p:nvSpPr>
          <p:cNvPr id="20" name="Text Box 30"/>
          <p:cNvSpPr txBox="1">
            <a:spLocks noChangeArrowheads="1"/>
          </p:cNvSpPr>
          <p:nvPr/>
        </p:nvSpPr>
        <p:spPr bwMode="auto">
          <a:xfrm>
            <a:off x="1782353" y="4175717"/>
            <a:ext cx="3018921" cy="424732"/>
          </a:xfrm>
          <a:prstGeom prst="rect">
            <a:avLst/>
          </a:prstGeom>
          <a:noFill/>
          <a:ln w="9525">
            <a:noFill/>
            <a:miter lim="800000"/>
          </a:ln>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2160" b="1" i="0" u="none" strike="noStrike" kern="1200" cap="none" spc="0" normalizeH="0" baseline="0" noProof="0" dirty="0">
                <a:ln>
                  <a:noFill/>
                </a:ln>
                <a:gradFill>
                  <a:gsLst>
                    <a:gs pos="0">
                      <a:srgbClr val="FFCF01"/>
                    </a:gs>
                    <a:gs pos="90000">
                      <a:srgbClr val="E22000"/>
                    </a:gs>
                  </a:gsLst>
                  <a:lin ang="2700000" scaled="1"/>
                </a:gradFill>
                <a:effectLst/>
                <a:uLnTx/>
                <a:uFillTx/>
                <a:latin typeface="微软雅黑" panose="020B0503020204020204" pitchFamily="34" charset="-122"/>
                <a:ea typeface="微软雅黑" panose="020B0503020204020204" pitchFamily="34" charset="-122"/>
                <a:cs typeface="+mn-cs"/>
              </a:rPr>
              <a:t>10 </a:t>
            </a:r>
            <a:r>
              <a:rPr kumimoji="1" lang="zh-CN" altLang="en-US" sz="14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条成绩，点击添加文本</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75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1+#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角星 18"/>
          <p:cNvSpPr/>
          <p:nvPr/>
        </p:nvSpPr>
        <p:spPr>
          <a:xfrm>
            <a:off x="3037257" y="886764"/>
            <a:ext cx="2763694" cy="2763694"/>
          </a:xfrm>
          <a:prstGeom prst="star5">
            <a:avLst>
              <a:gd name="adj" fmla="val 31063"/>
              <a:gd name="hf" fmla="val 105146"/>
              <a:gd name="vf" fmla="val 110557"/>
            </a:avLst>
          </a:prstGeom>
          <a:gradFill flip="none" rotWithShape="1">
            <a:gsLst>
              <a:gs pos="0">
                <a:srgbClr val="00B0F0"/>
              </a:gs>
              <a:gs pos="16700">
                <a:srgbClr val="0070C0"/>
              </a:gs>
              <a:gs pos="100000">
                <a:srgbClr val="00B0F0"/>
              </a:gs>
            </a:gsLst>
            <a:lin ang="16200000" scaled="0"/>
            <a:tileRect/>
          </a:gradFill>
          <a:ln w="19050">
            <a:gradFill flip="none" rotWithShape="1">
              <a:gsLst>
                <a:gs pos="0">
                  <a:schemeClr val="bg1">
                    <a:lumMod val="71000"/>
                  </a:schemeClr>
                </a:gs>
                <a:gs pos="50000">
                  <a:schemeClr val="bg1">
                    <a:lumMod val="87000"/>
                    <a:lumOff val="13000"/>
                  </a:schemeClr>
                </a:gs>
                <a:gs pos="100000">
                  <a:schemeClr val="accent3">
                    <a:lumMod val="75000"/>
                    <a:lumOff val="25000"/>
                  </a:schemeClr>
                </a:gs>
              </a:gsLst>
              <a:path path="circle">
                <a:fillToRect l="100000" t="100000"/>
              </a:path>
              <a:tileRect r="-100000" b="-100000"/>
            </a:gradFill>
          </a:ln>
          <a:effectLst/>
          <a:scene3d>
            <a:camera prst="isometricTopUp"/>
            <a:lightRig rig="soft" dir="t">
              <a:rot lat="0" lon="0" rev="7800000"/>
            </a:lightRig>
          </a:scene3d>
          <a:sp3d extrusionH="6286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19"/>
          <p:cNvSpPr/>
          <p:nvPr/>
        </p:nvSpPr>
        <p:spPr>
          <a:xfrm flipH="1">
            <a:off x="2579556" y="1392469"/>
            <a:ext cx="852019"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任意多边形 20"/>
          <p:cNvSpPr/>
          <p:nvPr/>
        </p:nvSpPr>
        <p:spPr>
          <a:xfrm flipH="1">
            <a:off x="2355080" y="2322620"/>
            <a:ext cx="850779"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TextBox 18"/>
          <p:cNvSpPr txBox="1">
            <a:spLocks noChangeArrowheads="1"/>
          </p:cNvSpPr>
          <p:nvPr/>
        </p:nvSpPr>
        <p:spPr bwMode="auto">
          <a:xfrm>
            <a:off x="1403642" y="1140238"/>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TextBox 19"/>
          <p:cNvSpPr txBox="1">
            <a:spLocks noChangeArrowheads="1"/>
          </p:cNvSpPr>
          <p:nvPr/>
        </p:nvSpPr>
        <p:spPr bwMode="auto">
          <a:xfrm>
            <a:off x="1202026" y="2081452"/>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TextBox 22"/>
          <p:cNvSpPr txBox="1">
            <a:spLocks noChangeArrowheads="1"/>
          </p:cNvSpPr>
          <p:nvPr/>
        </p:nvSpPr>
        <p:spPr bwMode="auto">
          <a:xfrm>
            <a:off x="6085775" y="1012606"/>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TextBox 23"/>
          <p:cNvSpPr txBox="1">
            <a:spLocks noChangeArrowheads="1"/>
          </p:cNvSpPr>
          <p:nvPr/>
        </p:nvSpPr>
        <p:spPr bwMode="auto">
          <a:xfrm>
            <a:off x="6959147" y="1880914"/>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任意多边形 25"/>
          <p:cNvSpPr/>
          <p:nvPr/>
        </p:nvSpPr>
        <p:spPr>
          <a:xfrm>
            <a:off x="5175301" y="1230002"/>
            <a:ext cx="850779"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任意多边形 26"/>
          <p:cNvSpPr/>
          <p:nvPr/>
        </p:nvSpPr>
        <p:spPr>
          <a:xfrm>
            <a:off x="5985152" y="2077335"/>
            <a:ext cx="850779"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TextBox 27"/>
          <p:cNvSpPr txBox="1">
            <a:spLocks noChangeArrowheads="1"/>
          </p:cNvSpPr>
          <p:nvPr/>
        </p:nvSpPr>
        <p:spPr bwMode="auto">
          <a:xfrm>
            <a:off x="5743212" y="3413262"/>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任意多边形 28"/>
          <p:cNvSpPr/>
          <p:nvPr/>
        </p:nvSpPr>
        <p:spPr>
          <a:xfrm flipV="1">
            <a:off x="4788357" y="3276337"/>
            <a:ext cx="852018"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椭圆 29"/>
          <p:cNvSpPr/>
          <p:nvPr/>
        </p:nvSpPr>
        <p:spPr>
          <a:xfrm>
            <a:off x="2904856" y="3640897"/>
            <a:ext cx="2776381" cy="393474"/>
          </a:xfrm>
          <a:prstGeom prst="ellipse">
            <a:avLst/>
          </a:prstGeom>
          <a:gradFill flip="none" rotWithShape="1">
            <a:gsLst>
              <a:gs pos="0">
                <a:schemeClr val="tx1">
                  <a:lumMod val="75000"/>
                  <a:lumOff val="25000"/>
                  <a:alpha val="75000"/>
                </a:schemeClr>
              </a:gs>
              <a:gs pos="48000">
                <a:srgbClr val="535353">
                  <a:alpha val="52000"/>
                </a:srgbClr>
              </a:gs>
              <a:gs pos="100000">
                <a:schemeClr val="tx1">
                  <a:lumMod val="50000"/>
                  <a:lumOff val="5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1" name="TextBox 30"/>
          <p:cNvSpPr txBox="1">
            <a:spLocks noChangeArrowheads="1"/>
          </p:cNvSpPr>
          <p:nvPr/>
        </p:nvSpPr>
        <p:spPr bwMode="auto">
          <a:xfrm>
            <a:off x="3894526" y="2024663"/>
            <a:ext cx="13185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16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添加标题</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250"/>
                                        <p:tgtEl>
                                          <p:spTgt spid="21"/>
                                        </p:tgtEl>
                                      </p:cBhvr>
                                    </p:animEffect>
                                  </p:childTnLst>
                                </p:cTn>
                              </p:par>
                              <p:par>
                                <p:cTn id="17" presetID="22" presetClass="entr" presetSubtype="2"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250"/>
                                        <p:tgtEl>
                                          <p:spTgt spid="20"/>
                                        </p:tgtEl>
                                      </p:cBhvr>
                                    </p:animEffect>
                                  </p:childTnLst>
                                </p:cTn>
                              </p:par>
                              <p:par>
                                <p:cTn id="20" presetID="22" presetClass="entr" presetSubtype="8" fill="hold" grpId="0" nodeType="withEffect">
                                  <p:stCondLst>
                                    <p:cond delay="40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50"/>
                                        <p:tgtEl>
                                          <p:spTgt spid="26"/>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250"/>
                                        <p:tgtEl>
                                          <p:spTgt spid="27"/>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250"/>
                                        <p:tgtEl>
                                          <p:spTgt spid="29"/>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25" grpId="0"/>
      <p:bldP spid="26" grpId="0" animBg="1"/>
      <p:bldP spid="27" grpId="0" animBg="1"/>
      <p:bldP spid="28" grpId="0"/>
      <p:bldP spid="29" grpId="0" animBg="1"/>
      <p:bldP spid="30" grpId="0" animBg="1"/>
      <p:bldP spid="3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891054" y="1534840"/>
            <a:ext cx="3953238" cy="819455"/>
          </a:xfrm>
          <a:prstGeom prst="rect">
            <a:avLst/>
          </a:prstGeom>
          <a:noFill/>
        </p:spPr>
        <p:txBody>
          <a:bodyPr wrap="square" rtlCol="0">
            <a:spAutoFit/>
          </a:bodyPr>
          <a:lstStyle/>
          <a:p>
            <a:pPr marL="0" marR="0" lvl="0" indent="0" algn="l" defTabSz="685800" rtl="0" eaLnBrk="1" fontAlgn="auto" latinLnBrk="0" hangingPunct="1">
              <a:lnSpc>
                <a:spcPct val="125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E7E6E6">
                    <a:lumMod val="10000"/>
                  </a:srgbClr>
                </a:solidFill>
                <a:effectLst/>
                <a:uLnTx/>
                <a:uFillTx/>
                <a:latin typeface="Calibri" panose="020F0502020204030204"/>
                <a:ea typeface="微软雅黑" panose="020B0503020204020204" pitchFamily="34" charset="-122"/>
                <a:cs typeface="+mn-cs"/>
              </a:rPr>
              <a:t>添加文本说明内容添加文本说明内容添加文本说明内容添加文本说明内容添加文本说明内容添加文本说明内容添加文本说明内容添加内容</a:t>
            </a:r>
          </a:p>
        </p:txBody>
      </p:sp>
      <p:sp>
        <p:nvSpPr>
          <p:cNvPr id="29" name="TextBox 6"/>
          <p:cNvSpPr txBox="1"/>
          <p:nvPr/>
        </p:nvSpPr>
        <p:spPr>
          <a:xfrm>
            <a:off x="891055" y="2713155"/>
            <a:ext cx="3694010" cy="383182"/>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E7E6E6">
                    <a:lumMod val="10000"/>
                  </a:srgbClr>
                </a:solidFill>
                <a:effectLst/>
                <a:uLnTx/>
                <a:uFillTx/>
                <a:latin typeface="Calibri" panose="020F0502020204030204"/>
                <a:ea typeface="微软雅黑" panose="020B0503020204020204" pitchFamily="34" charset="-122"/>
                <a:cs typeface="+mn-cs"/>
              </a:rPr>
              <a:t>添加文本说明内容添加文本说明内容添加文本</a:t>
            </a:r>
          </a:p>
        </p:txBody>
      </p:sp>
      <p:sp>
        <p:nvSpPr>
          <p:cNvPr id="30" name="对角圆角矩形 29"/>
          <p:cNvSpPr/>
          <p:nvPr/>
        </p:nvSpPr>
        <p:spPr>
          <a:xfrm>
            <a:off x="955862" y="1210799"/>
            <a:ext cx="1283080" cy="343248"/>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标题一</a:t>
            </a:r>
          </a:p>
        </p:txBody>
      </p:sp>
      <p:sp>
        <p:nvSpPr>
          <p:cNvPr id="31" name="对角圆角矩形 30"/>
          <p:cNvSpPr/>
          <p:nvPr/>
        </p:nvSpPr>
        <p:spPr>
          <a:xfrm>
            <a:off x="955862" y="2410643"/>
            <a:ext cx="1283080" cy="343248"/>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标题二</a:t>
            </a:r>
          </a:p>
        </p:txBody>
      </p:sp>
      <p:sp>
        <p:nvSpPr>
          <p:cNvPr id="32" name="对角圆角矩形 31"/>
          <p:cNvSpPr/>
          <p:nvPr/>
        </p:nvSpPr>
        <p:spPr>
          <a:xfrm>
            <a:off x="955862" y="3151489"/>
            <a:ext cx="1283080" cy="343248"/>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标题三</a:t>
            </a:r>
          </a:p>
        </p:txBody>
      </p:sp>
      <p:sp>
        <p:nvSpPr>
          <p:cNvPr id="33" name="TextBox 6"/>
          <p:cNvSpPr txBox="1"/>
          <p:nvPr/>
        </p:nvSpPr>
        <p:spPr>
          <a:xfrm>
            <a:off x="891054" y="3484469"/>
            <a:ext cx="3953238" cy="577081"/>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marL="0" marR="0" lvl="0" indent="0" algn="l" defTabSz="685800" rtl="0" eaLnBrk="1" fontAlgn="auto" latinLnBrk="0" hangingPunct="1">
              <a:lnSpc>
                <a:spcPct val="125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E7E6E6">
                    <a:lumMod val="10000"/>
                  </a:srgbClr>
                </a:solidFill>
                <a:effectLst/>
                <a:uLnTx/>
                <a:uFillTx/>
                <a:latin typeface="Calibri" panose="020F0502020204030204"/>
                <a:ea typeface="微软雅黑" panose="020B0503020204020204" pitchFamily="34" charset="-122"/>
                <a:cs typeface="+mn-cs"/>
              </a:rPr>
              <a:t>添加文本说明内容添加文本说明内容添加文本说明内容添加文本说明内容添加内容</a:t>
            </a:r>
          </a:p>
        </p:txBody>
      </p:sp>
      <p:pic>
        <p:nvPicPr>
          <p:cNvPr id="34" name="Picture 2"/>
          <p:cNvPicPr>
            <a:picLocks noChangeAspect="1" noChangeArrowheads="1"/>
          </p:cNvPicPr>
          <p:nvPr/>
        </p:nvPicPr>
        <p:blipFill>
          <a:blip r:embed="rId3" cstate="screen"/>
          <a:stretch>
            <a:fillRect/>
          </a:stretch>
        </p:blipFill>
        <p:spPr bwMode="auto">
          <a:xfrm>
            <a:off x="5180873" y="1654512"/>
            <a:ext cx="2483873" cy="155242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4"/>
          <p:cNvPicPr>
            <a:picLocks noChangeAspect="1" noChangeArrowheads="1"/>
          </p:cNvPicPr>
          <p:nvPr/>
        </p:nvPicPr>
        <p:blipFill>
          <a:blip r:embed="rId4" cstate="screen"/>
          <a:stretch>
            <a:fillRect/>
          </a:stretch>
        </p:blipFill>
        <p:spPr bwMode="auto">
          <a:xfrm rot="422593">
            <a:off x="5656634" y="1887015"/>
            <a:ext cx="2600051" cy="19805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 name="Picture 6"/>
          <p:cNvPicPr>
            <a:picLocks noChangeAspect="1" noChangeArrowheads="1"/>
          </p:cNvPicPr>
          <p:nvPr/>
        </p:nvPicPr>
        <p:blipFill>
          <a:blip r:embed="rId5" cstate="screen"/>
          <a:stretch>
            <a:fillRect/>
          </a:stretch>
        </p:blipFill>
        <p:spPr bwMode="auto">
          <a:xfrm rot="854817">
            <a:off x="5168361" y="2689271"/>
            <a:ext cx="2306092" cy="163999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style.rotation</p:attrName>
                                        </p:attrNameLst>
                                      </p:cBhvr>
                                      <p:tavLst>
                                        <p:tav tm="0">
                                          <p:val>
                                            <p:fltVal val="360"/>
                                          </p:val>
                                        </p:tav>
                                        <p:tav tm="100000">
                                          <p:val>
                                            <p:fltVal val="0"/>
                                          </p:val>
                                        </p:tav>
                                      </p:tavLst>
                                    </p:anim>
                                    <p:animEffect transition="in" filter="fade">
                                      <p:cBhvr>
                                        <p:cTn id="22" dur="500"/>
                                        <p:tgtEl>
                                          <p:spTgt spid="34"/>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34"/>
                                        </p:tgtEl>
                                      </p:cBhvr>
                                      <p:by x="75000" y="75000"/>
                                    </p:animScale>
                                  </p:childTnLst>
                                </p:cTn>
                              </p:par>
                              <p:par>
                                <p:cTn id="26" presetID="56" presetClass="path" presetSubtype="0" accel="50000" decel="50000" fill="hold" nodeType="withEffect">
                                  <p:stCondLst>
                                    <p:cond delay="250"/>
                                  </p:stCondLst>
                                  <p:childTnLst>
                                    <p:animMotion origin="layout" path="M 3.88889E-6 -2.22222E-6 L -0.07848 -0.26611 " pathEditMode="relative" rAng="0" ptsTypes="AA">
                                      <p:cBhvr>
                                        <p:cTn id="27" dur="750" fill="hold"/>
                                        <p:tgtEl>
                                          <p:spTgt spid="34"/>
                                        </p:tgtEl>
                                        <p:attrNameLst>
                                          <p:attrName>ppt_x</p:attrName>
                                          <p:attrName>ppt_y</p:attrName>
                                        </p:attrNameLst>
                                      </p:cBhvr>
                                      <p:rCtr x="-3924" y="-13306"/>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49" presetClass="entr" presetSubtype="0" decel="10000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 calcmode="lin" valueType="num">
                                      <p:cBhvr>
                                        <p:cTn id="44" dur="500" fill="hold"/>
                                        <p:tgtEl>
                                          <p:spTgt spid="35"/>
                                        </p:tgtEl>
                                        <p:attrNameLst>
                                          <p:attrName>style.rotation</p:attrName>
                                        </p:attrNameLst>
                                      </p:cBhvr>
                                      <p:tavLst>
                                        <p:tav tm="0">
                                          <p:val>
                                            <p:fltVal val="360"/>
                                          </p:val>
                                        </p:tav>
                                        <p:tav tm="100000">
                                          <p:val>
                                            <p:fltVal val="0"/>
                                          </p:val>
                                        </p:tav>
                                      </p:tavLst>
                                    </p:anim>
                                    <p:animEffect transition="in" filter="fade">
                                      <p:cBhvr>
                                        <p:cTn id="45" dur="500"/>
                                        <p:tgtEl>
                                          <p:spTgt spid="35"/>
                                        </p:tgtEl>
                                      </p:cBhvr>
                                    </p:animEffect>
                                  </p:childTnLst>
                                </p:cTn>
                              </p:par>
                            </p:childTnLst>
                          </p:cTn>
                        </p:par>
                        <p:par>
                          <p:cTn id="46" fill="hold">
                            <p:stCondLst>
                              <p:cond delay="6250"/>
                            </p:stCondLst>
                            <p:childTnLst>
                              <p:par>
                                <p:cTn id="47" presetID="6" presetClass="emph" presetSubtype="0" fill="hold" nodeType="afterEffect">
                                  <p:stCondLst>
                                    <p:cond delay="0"/>
                                  </p:stCondLst>
                                  <p:childTnLst>
                                    <p:animScale>
                                      <p:cBhvr>
                                        <p:cTn id="48" dur="2000" fill="hold"/>
                                        <p:tgtEl>
                                          <p:spTgt spid="35"/>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35"/>
                                        </p:tgtEl>
                                        <p:attrNameLst>
                                          <p:attrName>ppt_x</p:attrName>
                                          <p:attrName>ppt_y</p:attrName>
                                        </p:attrNameLst>
                                      </p:cBhvr>
                                      <p:rCtr x="-313" y="-8028"/>
                                    </p:animMotion>
                                  </p:childTnLst>
                                </p:cTn>
                              </p:par>
                            </p:childTnLst>
                          </p:cTn>
                        </p:par>
                        <p:par>
                          <p:cTn id="51" fill="hold">
                            <p:stCondLst>
                              <p:cond delay="8250"/>
                            </p:stCondLst>
                            <p:childTnLst>
                              <p:par>
                                <p:cTn id="52" presetID="42"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49" presetClass="entr" presetSubtype="0" decel="10000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 calcmode="lin" valueType="num">
                                      <p:cBhvr>
                                        <p:cTn id="67" dur="500" fill="hold"/>
                                        <p:tgtEl>
                                          <p:spTgt spid="36"/>
                                        </p:tgtEl>
                                        <p:attrNameLst>
                                          <p:attrName>style.rotation</p:attrName>
                                        </p:attrNameLst>
                                      </p:cBhvr>
                                      <p:tavLst>
                                        <p:tav tm="0">
                                          <p:val>
                                            <p:fltVal val="360"/>
                                          </p:val>
                                        </p:tav>
                                        <p:tav tm="100000">
                                          <p:val>
                                            <p:fltVal val="0"/>
                                          </p:val>
                                        </p:tav>
                                      </p:tavLst>
                                    </p:anim>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animBg="1"/>
      <p:bldP spid="32"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15"/>
          <p:cNvSpPr>
            <a:spLocks noChangeArrowheads="1"/>
          </p:cNvSpPr>
          <p:nvPr/>
        </p:nvSpPr>
        <p:spPr bwMode="auto">
          <a:xfrm>
            <a:off x="5716427" y="2352724"/>
            <a:ext cx="869950"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nvGrpSpPr>
          <p:cNvPr id="31" name="组合 30"/>
          <p:cNvGrpSpPr/>
          <p:nvPr/>
        </p:nvGrpSpPr>
        <p:grpSpPr bwMode="auto">
          <a:xfrm>
            <a:off x="5270340" y="742998"/>
            <a:ext cx="1766887" cy="1760538"/>
            <a:chOff x="5190199" y="610282"/>
            <a:chExt cx="1766567" cy="1760527"/>
          </a:xfrm>
        </p:grpSpPr>
        <p:grpSp>
          <p:nvGrpSpPr>
            <p:cNvPr id="32" name="Group 2"/>
            <p:cNvGrpSpPr/>
            <p:nvPr/>
          </p:nvGrpSpPr>
          <p:grpSpPr bwMode="auto">
            <a:xfrm>
              <a:off x="5190199" y="610282"/>
              <a:ext cx="1766567" cy="1760527"/>
              <a:chOff x="549" y="2205"/>
              <a:chExt cx="1406" cy="1402"/>
            </a:xfrm>
          </p:grpSpPr>
          <p:sp>
            <p:nvSpPr>
              <p:cNvPr id="35" name="Oval 3"/>
              <p:cNvSpPr>
                <a:spLocks noChangeArrowheads="1"/>
              </p:cNvSpPr>
              <p:nvPr/>
            </p:nvSpPr>
            <p:spPr bwMode="auto">
              <a:xfrm>
                <a:off x="549"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sp>
            <p:nvSpPr>
              <p:cNvPr id="36" name="Oval 4"/>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sp>
          <p:nvSpPr>
            <p:cNvPr id="33" name="Text Box 14"/>
            <p:cNvSpPr txBox="1">
              <a:spLocks noChangeArrowheads="1"/>
            </p:cNvSpPr>
            <p:nvPr/>
          </p:nvSpPr>
          <p:spPr bwMode="auto">
            <a:xfrm>
              <a:off x="5501333" y="1183366"/>
              <a:ext cx="1107795" cy="646327"/>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800" b="1" i="0" u="none" strike="noStrike" kern="1200" cap="none" spc="0" normalizeH="0" baseline="0" noProof="0">
                <a:ln>
                  <a:noFill/>
                </a:ln>
                <a:solidFill>
                  <a:srgbClr val="FFFFFF"/>
                </a:solidFill>
                <a:effectLst/>
                <a:uLnTx/>
                <a:uFillTx/>
                <a:latin typeface="Gulim" pitchFamily="34" charset="-127"/>
                <a:ea typeface="Gulim" pitchFamily="34" charset="-127"/>
                <a:cs typeface="+mn-cs"/>
              </a:endParaRPr>
            </a:p>
          </p:txBody>
        </p:sp>
        <p:sp>
          <p:nvSpPr>
            <p:cNvPr id="34" name="Freeform 16"/>
            <p:cNvSpPr/>
            <p:nvPr/>
          </p:nvSpPr>
          <p:spPr bwMode="auto">
            <a:xfrm>
              <a:off x="5328286" y="643620"/>
              <a:ext cx="1506265" cy="500059"/>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198540 w 4756"/>
                <a:gd name="T19" fmla="*/ 237391 h 1576"/>
                <a:gd name="T20" fmla="*/ 229187 w 4756"/>
                <a:gd name="T21" fmla="*/ 210051 h 1576"/>
                <a:gd name="T22" fmla="*/ 261167 w 4756"/>
                <a:gd name="T23" fmla="*/ 183378 h 1576"/>
                <a:gd name="T24" fmla="*/ 294479 w 4756"/>
                <a:gd name="T25" fmla="*/ 158706 h 1576"/>
                <a:gd name="T26" fmla="*/ 328458 w 4756"/>
                <a:gd name="T27" fmla="*/ 135366 h 1576"/>
                <a:gd name="T28" fmla="*/ 363768 w 4756"/>
                <a:gd name="T29" fmla="*/ 114028 h 1576"/>
                <a:gd name="T30" fmla="*/ 400412 w 4756"/>
                <a:gd name="T31" fmla="*/ 94023 h 1576"/>
                <a:gd name="T32" fmla="*/ 438388 w 4756"/>
                <a:gd name="T33" fmla="*/ 76019 h 1576"/>
                <a:gd name="T34" fmla="*/ 457709 w 4756"/>
                <a:gd name="T35" fmla="*/ 67350 h 1576"/>
                <a:gd name="T36" fmla="*/ 496351 w 4756"/>
                <a:gd name="T37" fmla="*/ 52013 h 1576"/>
                <a:gd name="T38" fmla="*/ 536325 w 4756"/>
                <a:gd name="T39" fmla="*/ 38676 h 1576"/>
                <a:gd name="T40" fmla="*/ 576966 w 4756"/>
                <a:gd name="T41" fmla="*/ 26673 h 1576"/>
                <a:gd name="T42" fmla="*/ 618939 w 4756"/>
                <a:gd name="T43" fmla="*/ 17338 h 1576"/>
                <a:gd name="T44" fmla="*/ 660913 w 4756"/>
                <a:gd name="T45" fmla="*/ 10002 h 1576"/>
                <a:gd name="T46" fmla="*/ 704218 w 4756"/>
                <a:gd name="T47" fmla="*/ 4001 h 1576"/>
                <a:gd name="T48" fmla="*/ 748190 w 4756"/>
                <a:gd name="T49" fmla="*/ 667 h 1576"/>
                <a:gd name="T50" fmla="*/ 792163 w 4756"/>
                <a:gd name="T51" fmla="*/ 0 h 1576"/>
                <a:gd name="T52" fmla="*/ 814149 w 4756"/>
                <a:gd name="T53" fmla="*/ 0 h 1576"/>
                <a:gd name="T54" fmla="*/ 858121 w 4756"/>
                <a:gd name="T55" fmla="*/ 2667 h 1576"/>
                <a:gd name="T56" fmla="*/ 901426 w 4756"/>
                <a:gd name="T57" fmla="*/ 6668 h 1576"/>
                <a:gd name="T58" fmla="*/ 944066 w 4756"/>
                <a:gd name="T59" fmla="*/ 13337 h 1576"/>
                <a:gd name="T60" fmla="*/ 986705 w 4756"/>
                <a:gd name="T61" fmla="*/ 22005 h 1576"/>
                <a:gd name="T62" fmla="*/ 1027346 w 4756"/>
                <a:gd name="T63" fmla="*/ 32675 h 1576"/>
                <a:gd name="T64" fmla="*/ 1067987 w 4756"/>
                <a:gd name="T65" fmla="*/ 45344 h 1576"/>
                <a:gd name="T66" fmla="*/ 1107295 w 4756"/>
                <a:gd name="T67" fmla="*/ 59348 h 1576"/>
                <a:gd name="T68" fmla="*/ 1126616 w 4756"/>
                <a:gd name="T69" fmla="*/ 67350 h 1576"/>
                <a:gd name="T70" fmla="*/ 1165258 w 4756"/>
                <a:gd name="T71" fmla="*/ 84687 h 1576"/>
                <a:gd name="T72" fmla="*/ 1201902 w 4756"/>
                <a:gd name="T73" fmla="*/ 104025 h 1576"/>
                <a:gd name="T74" fmla="*/ 1237879 w 4756"/>
                <a:gd name="T75" fmla="*/ 124697 h 1576"/>
                <a:gd name="T76" fmla="*/ 1273190 w 4756"/>
                <a:gd name="T77" fmla="*/ 146703 h 1576"/>
                <a:gd name="T78" fmla="*/ 1306502 w 4756"/>
                <a:gd name="T79" fmla="*/ 170708 h 1576"/>
                <a:gd name="T80" fmla="*/ 1339148 w 4756"/>
                <a:gd name="T81" fmla="*/ 196715 h 1576"/>
                <a:gd name="T82" fmla="*/ 1370461 w 4756"/>
                <a:gd name="T83" fmla="*/ 223388 h 1576"/>
                <a:gd name="T84" fmla="*/ 1400442 w 4756"/>
                <a:gd name="T85" fmla="*/ 252062 h 1576"/>
                <a:gd name="T86" fmla="*/ 1414433 w 4756"/>
                <a:gd name="T87" fmla="*/ 266732 h 1576"/>
                <a:gd name="T88" fmla="*/ 1442415 w 4756"/>
                <a:gd name="T89" fmla="*/ 297406 h 1576"/>
                <a:gd name="T90" fmla="*/ 1469065 w 4756"/>
                <a:gd name="T91" fmla="*/ 329414 h 1576"/>
                <a:gd name="T92" fmla="*/ 1493716 w 4756"/>
                <a:gd name="T93" fmla="*/ 362089 h 1576"/>
                <a:gd name="T94" fmla="*/ 1516368 w 4756"/>
                <a:gd name="T95" fmla="*/ 396764 h 1576"/>
                <a:gd name="T96" fmla="*/ 1538354 w 4756"/>
                <a:gd name="T97" fmla="*/ 432106 h 1576"/>
                <a:gd name="T98" fmla="*/ 1558342 w 4756"/>
                <a:gd name="T99" fmla="*/ 468781 h 1576"/>
                <a:gd name="T100" fmla="*/ 1576330 w 4756"/>
                <a:gd name="T101" fmla="*/ 506124 h 1576"/>
                <a:gd name="T102" fmla="*/ 0 w 4756"/>
                <a:gd name="T103" fmla="*/ 52546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grpSp>
        <p:nvGrpSpPr>
          <p:cNvPr id="37" name="Group 17"/>
          <p:cNvGrpSpPr/>
          <p:nvPr/>
        </p:nvGrpSpPr>
        <p:grpSpPr bwMode="auto">
          <a:xfrm>
            <a:off x="3455826" y="1427212"/>
            <a:ext cx="1830388" cy="2633662"/>
            <a:chOff x="839" y="1482"/>
            <a:chExt cx="1212" cy="1744"/>
          </a:xfrm>
        </p:grpSpPr>
        <p:grpSp>
          <p:nvGrpSpPr>
            <p:cNvPr id="38" name="Group 18"/>
            <p:cNvGrpSpPr/>
            <p:nvPr/>
          </p:nvGrpSpPr>
          <p:grpSpPr bwMode="auto">
            <a:xfrm>
              <a:off x="839" y="1482"/>
              <a:ext cx="1212" cy="1744"/>
              <a:chOff x="625" y="2205"/>
              <a:chExt cx="1212" cy="1744"/>
            </a:xfrm>
          </p:grpSpPr>
          <p:sp>
            <p:nvSpPr>
              <p:cNvPr id="41" name="Oval 19"/>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nvGrpSpPr>
              <p:cNvPr id="42" name="Group 20"/>
              <p:cNvGrpSpPr/>
              <p:nvPr/>
            </p:nvGrpSpPr>
            <p:grpSpPr bwMode="auto">
              <a:xfrm>
                <a:off x="635" y="2205"/>
                <a:ext cx="1170" cy="1166"/>
                <a:chOff x="549" y="2205"/>
                <a:chExt cx="1406" cy="1402"/>
              </a:xfrm>
            </p:grpSpPr>
            <p:sp>
              <p:nvSpPr>
                <p:cNvPr id="43" name="Oval 21"/>
                <p:cNvSpPr>
                  <a:spLocks noChangeArrowheads="1"/>
                </p:cNvSpPr>
                <p:nvPr/>
              </p:nvSpPr>
              <p:spPr bwMode="auto">
                <a:xfrm>
                  <a:off x="551"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sp>
              <p:nvSpPr>
                <p:cNvPr id="44" name="Oval 22"/>
                <p:cNvSpPr>
                  <a:spLocks noChangeArrowheads="1"/>
                </p:cNvSpPr>
                <p:nvPr/>
              </p:nvSpPr>
              <p:spPr bwMode="auto">
                <a:xfrm>
                  <a:off x="829"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grpSp>
        <p:sp>
          <p:nvSpPr>
            <p:cNvPr id="39" name="Text Box 23"/>
            <p:cNvSpPr txBox="1">
              <a:spLocks noChangeArrowheads="1"/>
            </p:cNvSpPr>
            <p:nvPr/>
          </p:nvSpPr>
          <p:spPr bwMode="auto">
            <a:xfrm>
              <a:off x="1056" y="1860"/>
              <a:ext cx="734" cy="42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800" b="1" i="0" u="none" strike="noStrike" kern="1200" cap="none" spc="0" normalizeH="0" baseline="0" noProof="0">
                <a:ln>
                  <a:noFill/>
                </a:ln>
                <a:solidFill>
                  <a:srgbClr val="FFFFFF"/>
                </a:solidFill>
                <a:effectLst/>
                <a:uLnTx/>
                <a:uFillTx/>
                <a:latin typeface="Gulim" pitchFamily="34" charset="-127"/>
                <a:ea typeface="Gulim" pitchFamily="34" charset="-127"/>
                <a:cs typeface="+mn-cs"/>
              </a:endParaRPr>
            </a:p>
          </p:txBody>
        </p:sp>
        <p:sp>
          <p:nvSpPr>
            <p:cNvPr id="40" name="Freeform 24"/>
            <p:cNvSpPr/>
            <p:nvPr/>
          </p:nvSpPr>
          <p:spPr bwMode="auto">
            <a:xfrm>
              <a:off x="930"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grpSp>
        <p:nvGrpSpPr>
          <p:cNvPr id="45" name="Group 25"/>
          <p:cNvGrpSpPr/>
          <p:nvPr/>
        </p:nvGrpSpPr>
        <p:grpSpPr bwMode="auto">
          <a:xfrm>
            <a:off x="7053101" y="1427212"/>
            <a:ext cx="1828800" cy="2633662"/>
            <a:chOff x="3765" y="1482"/>
            <a:chExt cx="1212" cy="1744"/>
          </a:xfrm>
        </p:grpSpPr>
        <p:grpSp>
          <p:nvGrpSpPr>
            <p:cNvPr id="46" name="Group 26"/>
            <p:cNvGrpSpPr/>
            <p:nvPr/>
          </p:nvGrpSpPr>
          <p:grpSpPr bwMode="auto">
            <a:xfrm>
              <a:off x="3765" y="1482"/>
              <a:ext cx="1212" cy="1744"/>
              <a:chOff x="625" y="2205"/>
              <a:chExt cx="1212" cy="1744"/>
            </a:xfrm>
          </p:grpSpPr>
          <p:sp>
            <p:nvSpPr>
              <p:cNvPr id="49" name="Oval 27"/>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nvGrpSpPr>
              <p:cNvPr id="50" name="Group 28"/>
              <p:cNvGrpSpPr/>
              <p:nvPr/>
            </p:nvGrpSpPr>
            <p:grpSpPr bwMode="auto">
              <a:xfrm>
                <a:off x="635" y="2205"/>
                <a:ext cx="1170" cy="1166"/>
                <a:chOff x="549" y="2205"/>
                <a:chExt cx="1406" cy="1402"/>
              </a:xfrm>
            </p:grpSpPr>
            <p:sp>
              <p:nvSpPr>
                <p:cNvPr id="51" name="Oval 29"/>
                <p:cNvSpPr>
                  <a:spLocks noChangeArrowheads="1"/>
                </p:cNvSpPr>
                <p:nvPr/>
              </p:nvSpPr>
              <p:spPr bwMode="auto">
                <a:xfrm>
                  <a:off x="551"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sp>
              <p:nvSpPr>
                <p:cNvPr id="52" name="Oval 30"/>
                <p:cNvSpPr>
                  <a:spLocks noChangeArrowheads="1"/>
                </p:cNvSpPr>
                <p:nvPr/>
              </p:nvSpPr>
              <p:spPr bwMode="auto">
                <a:xfrm>
                  <a:off x="829" y="2381"/>
                  <a:ext cx="235"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grpSp>
        <p:sp>
          <p:nvSpPr>
            <p:cNvPr id="47" name="Text Box 31"/>
            <p:cNvSpPr txBox="1">
              <a:spLocks noChangeArrowheads="1"/>
            </p:cNvSpPr>
            <p:nvPr/>
          </p:nvSpPr>
          <p:spPr bwMode="auto">
            <a:xfrm>
              <a:off x="3992" y="1860"/>
              <a:ext cx="734" cy="42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800" b="1" i="0" u="none" strike="noStrike" kern="1200" cap="none" spc="0" normalizeH="0" baseline="0" noProof="0">
                <a:ln>
                  <a:noFill/>
                </a:ln>
                <a:solidFill>
                  <a:srgbClr val="FFFFFF"/>
                </a:solidFill>
                <a:effectLst/>
                <a:uLnTx/>
                <a:uFillTx/>
                <a:latin typeface="Gulim" pitchFamily="34" charset="-127"/>
                <a:ea typeface="Gulim" pitchFamily="34" charset="-127"/>
                <a:cs typeface="+mn-cs"/>
              </a:endParaRPr>
            </a:p>
          </p:txBody>
        </p:sp>
        <p:sp>
          <p:nvSpPr>
            <p:cNvPr id="48" name="Freeform 32"/>
            <p:cNvSpPr/>
            <p:nvPr/>
          </p:nvSpPr>
          <p:spPr bwMode="auto">
            <a:xfrm>
              <a:off x="3855" y="1502"/>
              <a:ext cx="996"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grpSp>
        <p:nvGrpSpPr>
          <p:cNvPr id="53" name="组合 52"/>
          <p:cNvGrpSpPr/>
          <p:nvPr/>
        </p:nvGrpSpPr>
        <p:grpSpPr bwMode="auto">
          <a:xfrm>
            <a:off x="3798727" y="3046462"/>
            <a:ext cx="4691063" cy="3090862"/>
            <a:chOff x="3718060" y="2912858"/>
            <a:chExt cx="4691217" cy="3090738"/>
          </a:xfrm>
        </p:grpSpPr>
        <p:sp>
          <p:nvSpPr>
            <p:cNvPr id="54" name="Oval 5"/>
            <p:cNvSpPr>
              <a:spLocks noChangeArrowheads="1"/>
            </p:cNvSpPr>
            <p:nvPr/>
          </p:nvSpPr>
          <p:spPr bwMode="auto">
            <a:xfrm>
              <a:off x="3718060" y="3809759"/>
              <a:ext cx="4691217" cy="1544576"/>
            </a:xfrm>
            <a:prstGeom prst="ellipse">
              <a:avLst/>
            </a:prstGeom>
            <a:gradFill rotWithShape="1">
              <a:gsLst>
                <a:gs pos="0">
                  <a:srgbClr val="000000"/>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nvGrpSpPr>
            <p:cNvPr id="55" name="Group 6"/>
            <p:cNvGrpSpPr/>
            <p:nvPr/>
          </p:nvGrpSpPr>
          <p:grpSpPr bwMode="auto">
            <a:xfrm>
              <a:off x="4589264" y="2912858"/>
              <a:ext cx="2963906" cy="3090738"/>
              <a:chOff x="3107" y="2795"/>
              <a:chExt cx="1089" cy="1136"/>
            </a:xfrm>
          </p:grpSpPr>
          <p:grpSp>
            <p:nvGrpSpPr>
              <p:cNvPr id="58" name="Group 7"/>
              <p:cNvGrpSpPr/>
              <p:nvPr/>
            </p:nvGrpSpPr>
            <p:grpSpPr bwMode="auto">
              <a:xfrm flipV="1">
                <a:off x="3107" y="3251"/>
                <a:ext cx="1089" cy="680"/>
                <a:chOff x="1610" y="2838"/>
                <a:chExt cx="1089" cy="681"/>
              </a:xfrm>
            </p:grpSpPr>
            <p:sp>
              <p:nvSpPr>
                <p:cNvPr id="62" name="Freeform 8"/>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rgbClr val="B2B2B2">
                    <a:alpha val="30196"/>
                  </a:srgbClr>
                </a:solidFill>
                <a:ln>
                  <a:noFill/>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sp>
              <p:nvSpPr>
                <p:cNvPr id="63" name="Oval 9"/>
                <p:cNvSpPr>
                  <a:spLocks noChangeArrowheads="1"/>
                </p:cNvSpPr>
                <p:nvPr/>
              </p:nvSpPr>
              <p:spPr bwMode="auto">
                <a:xfrm>
                  <a:off x="1835" y="2976"/>
                  <a:ext cx="183" cy="182"/>
                </a:xfrm>
                <a:prstGeom prst="ellipse">
                  <a:avLst/>
                </a:prstGeom>
                <a:gradFill rotWithShape="1">
                  <a:gsLst>
                    <a:gs pos="0">
                      <a:srgbClr val="FFFFFF">
                        <a:alpha val="29999"/>
                      </a:srgbClr>
                    </a:gs>
                    <a:gs pos="100000">
                      <a:srgbClr val="67ABF5">
                        <a:alpha val="0"/>
                      </a:srgbClr>
                    </a:gs>
                  </a:gsLst>
                  <a:path path="shape">
                    <a:fillToRect l="50000" t="50000" r="50000" b="50000"/>
                  </a:path>
                </a:gradFill>
                <a:ln>
                  <a:noFill/>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grpSp>
            <p:nvGrpSpPr>
              <p:cNvPr id="59" name="Group 10"/>
              <p:cNvGrpSpPr/>
              <p:nvPr/>
            </p:nvGrpSpPr>
            <p:grpSpPr bwMode="auto">
              <a:xfrm>
                <a:off x="3107" y="2795"/>
                <a:ext cx="1089" cy="681"/>
                <a:chOff x="1610" y="2838"/>
                <a:chExt cx="1089" cy="681"/>
              </a:xfrm>
            </p:grpSpPr>
            <p:sp>
              <p:nvSpPr>
                <p:cNvPr id="60" name="Freeform 11"/>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sp>
              <p:nvSpPr>
                <p:cNvPr id="61" name="Oval 12"/>
                <p:cNvSpPr>
                  <a:spLocks noChangeArrowheads="1"/>
                </p:cNvSpPr>
                <p:nvPr/>
              </p:nvSpPr>
              <p:spPr bwMode="auto">
                <a:xfrm>
                  <a:off x="1835" y="2976"/>
                  <a:ext cx="183" cy="182"/>
                </a:xfrm>
                <a:prstGeom prst="ellipse">
                  <a:avLst/>
                </a:prstGeom>
                <a:gradFill rotWithShape="1">
                  <a:gsLst>
                    <a:gs pos="0">
                      <a:srgbClr val="FFFFFF">
                        <a:alpha val="50000"/>
                      </a:srgbClr>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grpSp>
        <p:sp>
          <p:nvSpPr>
            <p:cNvPr id="56" name="Text Box 13"/>
            <p:cNvSpPr txBox="1">
              <a:spLocks noChangeArrowheads="1"/>
            </p:cNvSpPr>
            <p:nvPr/>
          </p:nvSpPr>
          <p:spPr bwMode="auto">
            <a:xfrm>
              <a:off x="4573751" y="3984377"/>
              <a:ext cx="2979835" cy="461646"/>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1" hangingPunct="1">
                <a:lnSpc>
                  <a:spcPct val="100000"/>
                </a:lnSpc>
                <a:spcBef>
                  <a:spcPts val="0"/>
                </a:spcBef>
                <a:spcAft>
                  <a:spcPts val="0"/>
                </a:spcAft>
                <a:buClrTx/>
                <a:buSzTx/>
                <a:buFontTx/>
                <a:buNone/>
                <a:defRPr/>
              </a:pPr>
              <a:r>
                <a:rPr kumimoji="1" lang="zh-CN" altLang="en-US" sz="2400" b="1" i="0" u="none" strike="noStrike" kern="1200" cap="none" spc="0" normalizeH="0" baseline="0" noProof="0">
                  <a:ln>
                    <a:noFill/>
                  </a:ln>
                  <a:solidFill>
                    <a:prstClr val="black"/>
                  </a:solidFill>
                  <a:effectLst/>
                  <a:uLnTx/>
                  <a:uFillTx/>
                  <a:latin typeface="等线 Light" panose="02010600030101010101" charset="-122"/>
                  <a:ea typeface="等线 Light" panose="02010600030101010101" charset="-122"/>
                  <a:cs typeface="+mn-cs"/>
                </a:rPr>
                <a:t>标题文字内容</a:t>
              </a:r>
            </a:p>
          </p:txBody>
        </p:sp>
        <p:sp>
          <p:nvSpPr>
            <p:cNvPr id="57" name="Freeform 33"/>
            <p:cNvSpPr/>
            <p:nvPr/>
          </p:nvSpPr>
          <p:spPr bwMode="auto">
            <a:xfrm>
              <a:off x="4675354" y="2982705"/>
              <a:ext cx="2775041" cy="1001672"/>
            </a:xfrm>
            <a:custGeom>
              <a:avLst/>
              <a:gdLst>
                <a:gd name="T0" fmla="*/ 0 w 4756"/>
                <a:gd name="T1" fmla="*/ 1054100 h 1576"/>
                <a:gd name="T2" fmla="*/ 30675 w 4756"/>
                <a:gd name="T3" fmla="*/ 977852 h 1576"/>
                <a:gd name="T4" fmla="*/ 66258 w 4756"/>
                <a:gd name="T5" fmla="*/ 902941 h 1576"/>
                <a:gd name="T6" fmla="*/ 104296 w 4756"/>
                <a:gd name="T7" fmla="*/ 830706 h 1576"/>
                <a:gd name="T8" fmla="*/ 146014 w 4756"/>
                <a:gd name="T9" fmla="*/ 761146 h 1576"/>
                <a:gd name="T10" fmla="*/ 190186 w 4756"/>
                <a:gd name="T11" fmla="*/ 692924 h 1576"/>
                <a:gd name="T12" fmla="*/ 236813 w 4756"/>
                <a:gd name="T13" fmla="*/ 628714 h 1576"/>
                <a:gd name="T14" fmla="*/ 287120 w 4756"/>
                <a:gd name="T15" fmla="*/ 565843 h 1576"/>
                <a:gd name="T16" fmla="*/ 338654 w 4756"/>
                <a:gd name="T17" fmla="*/ 505647 h 1576"/>
                <a:gd name="T18" fmla="*/ 365648 w 4756"/>
                <a:gd name="T19" fmla="*/ 476218 h 1576"/>
                <a:gd name="T20" fmla="*/ 422091 w 4756"/>
                <a:gd name="T21" fmla="*/ 421372 h 1576"/>
                <a:gd name="T22" fmla="*/ 480987 w 4756"/>
                <a:gd name="T23" fmla="*/ 367865 h 1576"/>
                <a:gd name="T24" fmla="*/ 542338 w 4756"/>
                <a:gd name="T25" fmla="*/ 318370 h 1576"/>
                <a:gd name="T26" fmla="*/ 604915 w 4756"/>
                <a:gd name="T27" fmla="*/ 271551 h 1576"/>
                <a:gd name="T28" fmla="*/ 669946 w 4756"/>
                <a:gd name="T29" fmla="*/ 228745 h 1576"/>
                <a:gd name="T30" fmla="*/ 737432 w 4756"/>
                <a:gd name="T31" fmla="*/ 188614 h 1576"/>
                <a:gd name="T32" fmla="*/ 807371 w 4756"/>
                <a:gd name="T33" fmla="*/ 152497 h 1576"/>
                <a:gd name="T34" fmla="*/ 842954 w 4756"/>
                <a:gd name="T35" fmla="*/ 135107 h 1576"/>
                <a:gd name="T36" fmla="*/ 914121 w 4756"/>
                <a:gd name="T37" fmla="*/ 104340 h 1576"/>
                <a:gd name="T38" fmla="*/ 987741 w 4756"/>
                <a:gd name="T39" fmla="*/ 77586 h 1576"/>
                <a:gd name="T40" fmla="*/ 1062589 w 4756"/>
                <a:gd name="T41" fmla="*/ 53508 h 1576"/>
                <a:gd name="T42" fmla="*/ 1139890 w 4756"/>
                <a:gd name="T43" fmla="*/ 34780 h 1576"/>
                <a:gd name="T44" fmla="*/ 1217192 w 4756"/>
                <a:gd name="T45" fmla="*/ 20065 h 1576"/>
                <a:gd name="T46" fmla="*/ 1296947 w 4756"/>
                <a:gd name="T47" fmla="*/ 8026 h 1576"/>
                <a:gd name="T48" fmla="*/ 1377930 w 4756"/>
                <a:gd name="T49" fmla="*/ 1338 h 1576"/>
                <a:gd name="T50" fmla="*/ 1458913 w 4756"/>
                <a:gd name="T51" fmla="*/ 0 h 1576"/>
                <a:gd name="T52" fmla="*/ 1499404 w 4756"/>
                <a:gd name="T53" fmla="*/ 0 h 1576"/>
                <a:gd name="T54" fmla="*/ 1580386 w 4756"/>
                <a:gd name="T55" fmla="*/ 5351 h 1576"/>
                <a:gd name="T56" fmla="*/ 1660142 w 4756"/>
                <a:gd name="T57" fmla="*/ 13377 h 1576"/>
                <a:gd name="T58" fmla="*/ 1738670 w 4756"/>
                <a:gd name="T59" fmla="*/ 26754 h 1576"/>
                <a:gd name="T60" fmla="*/ 1817199 w 4756"/>
                <a:gd name="T61" fmla="*/ 44144 h 1576"/>
                <a:gd name="T62" fmla="*/ 1892046 w 4756"/>
                <a:gd name="T63" fmla="*/ 65547 h 1576"/>
                <a:gd name="T64" fmla="*/ 1966894 w 4756"/>
                <a:gd name="T65" fmla="*/ 90963 h 1576"/>
                <a:gd name="T66" fmla="*/ 2039287 w 4756"/>
                <a:gd name="T67" fmla="*/ 119054 h 1576"/>
                <a:gd name="T68" fmla="*/ 2074871 w 4756"/>
                <a:gd name="T69" fmla="*/ 135107 h 1576"/>
                <a:gd name="T70" fmla="*/ 2146037 w 4756"/>
                <a:gd name="T71" fmla="*/ 169887 h 1576"/>
                <a:gd name="T72" fmla="*/ 2213522 w 4756"/>
                <a:gd name="T73" fmla="*/ 208680 h 1576"/>
                <a:gd name="T74" fmla="*/ 2279781 w 4756"/>
                <a:gd name="T75" fmla="*/ 250148 h 1576"/>
                <a:gd name="T76" fmla="*/ 2344812 w 4756"/>
                <a:gd name="T77" fmla="*/ 294292 h 1576"/>
                <a:gd name="T78" fmla="*/ 2406163 w 4756"/>
                <a:gd name="T79" fmla="*/ 342449 h 1576"/>
                <a:gd name="T80" fmla="*/ 2466286 w 4756"/>
                <a:gd name="T81" fmla="*/ 394619 h 1576"/>
                <a:gd name="T82" fmla="*/ 2523955 w 4756"/>
                <a:gd name="T83" fmla="*/ 448126 h 1576"/>
                <a:gd name="T84" fmla="*/ 2579171 w 4756"/>
                <a:gd name="T85" fmla="*/ 505647 h 1576"/>
                <a:gd name="T86" fmla="*/ 2604938 w 4756"/>
                <a:gd name="T87" fmla="*/ 535076 h 1576"/>
                <a:gd name="T88" fmla="*/ 2656472 w 4756"/>
                <a:gd name="T89" fmla="*/ 596610 h 1576"/>
                <a:gd name="T90" fmla="*/ 2705553 w 4756"/>
                <a:gd name="T91" fmla="*/ 660819 h 1576"/>
                <a:gd name="T92" fmla="*/ 2750952 w 4756"/>
                <a:gd name="T93" fmla="*/ 726366 h 1576"/>
                <a:gd name="T94" fmla="*/ 2792670 w 4756"/>
                <a:gd name="T95" fmla="*/ 795926 h 1576"/>
                <a:gd name="T96" fmla="*/ 2833161 w 4756"/>
                <a:gd name="T97" fmla="*/ 866823 h 1576"/>
                <a:gd name="T98" fmla="*/ 2869972 w 4756"/>
                <a:gd name="T99" fmla="*/ 940396 h 1576"/>
                <a:gd name="T100" fmla="*/ 2903101 w 4756"/>
                <a:gd name="T101" fmla="*/ 1015307 h 1576"/>
                <a:gd name="T102" fmla="*/ 0 w 4756"/>
                <a:gd name="T103" fmla="*/ 105410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grpSp>
      <p:sp>
        <p:nvSpPr>
          <p:cNvPr id="64" name="AutoShape 34"/>
          <p:cNvSpPr>
            <a:spLocks noChangeArrowheads="1"/>
          </p:cNvSpPr>
          <p:nvPr/>
        </p:nvSpPr>
        <p:spPr bwMode="auto">
          <a:xfrm rot="19232580">
            <a:off x="4587714" y="2730549"/>
            <a:ext cx="868362"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sp>
        <p:nvSpPr>
          <p:cNvPr id="65" name="AutoShape 35"/>
          <p:cNvSpPr>
            <a:spLocks noChangeArrowheads="1"/>
          </p:cNvSpPr>
          <p:nvPr/>
        </p:nvSpPr>
        <p:spPr bwMode="auto">
          <a:xfrm rot="2480061">
            <a:off x="6811802" y="2728962"/>
            <a:ext cx="869950"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sp>
        <p:nvSpPr>
          <p:cNvPr id="66" name="Rectangle 36"/>
          <p:cNvSpPr>
            <a:spLocks noChangeArrowheads="1"/>
          </p:cNvSpPr>
          <p:nvPr/>
        </p:nvSpPr>
        <p:spPr bwMode="auto">
          <a:xfrm>
            <a:off x="441739" y="3333004"/>
            <a:ext cx="4006850" cy="757130"/>
          </a:xfrm>
          <a:prstGeom prst="rect">
            <a:avLst/>
          </a:prstGeom>
          <a:noFill/>
          <a:ln>
            <a:noFill/>
          </a:ln>
        </p:spPr>
        <p:txBody>
          <a:bodyPr>
            <a:spAutoFit/>
          </a:bodyPr>
          <a:lstStyle/>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n-cs"/>
              </a:rPr>
              <a:t>单击此处添加文字内容  单击此处添加文字内容</a:t>
            </a:r>
          </a:p>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n-cs"/>
              </a:rPr>
              <a:t>单击此处添加文字内容  单击此处添加文字内容</a:t>
            </a:r>
          </a:p>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n-cs"/>
              </a:rPr>
              <a:t>单击此处添加文字内容  单击此处添加文字内容</a:t>
            </a:r>
          </a:p>
        </p:txBody>
      </p:sp>
      <p:sp>
        <p:nvSpPr>
          <p:cNvPr id="67" name="Rectangle 37"/>
          <p:cNvSpPr>
            <a:spLocks noChangeArrowheads="1"/>
          </p:cNvSpPr>
          <p:nvPr/>
        </p:nvSpPr>
        <p:spPr bwMode="auto">
          <a:xfrm>
            <a:off x="441739" y="2901205"/>
            <a:ext cx="2031325" cy="424732"/>
          </a:xfrm>
          <a:prstGeom prst="rect">
            <a:avLst/>
          </a:prstGeom>
          <a:noFill/>
          <a:ln>
            <a:noFill/>
          </a:ln>
        </p:spPr>
        <p:txBody>
          <a:bodyPr wrap="none">
            <a:spAutoFit/>
          </a:bodyPr>
          <a:lstStyle/>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800" b="0" i="0" u="none" strike="noStrike" kern="0" cap="none" spc="0" normalizeH="0" baseline="0" noProof="0" dirty="0">
                <a:ln>
                  <a:noFill/>
                </a:ln>
                <a:solidFill>
                  <a:srgbClr val="3399FF"/>
                </a:solidFill>
                <a:effectLst/>
                <a:uLnTx/>
                <a:uFillTx/>
                <a:latin typeface="等线 Light" panose="02010600030101010101" charset="-122"/>
                <a:ea typeface="等线 Light" panose="02010600030101010101" charset="-122"/>
                <a:cs typeface="+mn-cs"/>
              </a:rPr>
              <a:t>单击此处添加文字</a:t>
            </a:r>
          </a:p>
        </p:txBody>
      </p:sp>
      <p:sp>
        <p:nvSpPr>
          <p:cNvPr id="68" name="Line 39"/>
          <p:cNvSpPr>
            <a:spLocks noChangeShapeType="1"/>
          </p:cNvSpPr>
          <p:nvPr/>
        </p:nvSpPr>
        <p:spPr bwMode="auto">
          <a:xfrm>
            <a:off x="510002" y="3312367"/>
            <a:ext cx="3057525" cy="0"/>
          </a:xfrm>
          <a:prstGeom prst="line">
            <a:avLst/>
          </a:prstGeom>
          <a:noFill/>
          <a:ln w="15875">
            <a:solidFill>
              <a:srgbClr val="3399FF"/>
            </a:solidFill>
            <a:prstDash val="dash"/>
            <a:round/>
            <a:headEnd type="oval" w="med" len="me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charset="-122"/>
              <a:ea typeface="等线 Light" panose="02010600030101010101" charset="-122"/>
              <a:cs typeface="+mn-cs"/>
            </a:endParaRP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down)">
                                      <p:cBhvr>
                                        <p:cTn id="11" dur="500"/>
                                        <p:tgtEl>
                                          <p:spTgt spid="6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500"/>
                                        <p:tgtEl>
                                          <p:spTgt spid="6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anim calcmode="lin" valueType="num">
                                      <p:cBhvr>
                                        <p:cTn id="36" dur="500" fill="hold"/>
                                        <p:tgtEl>
                                          <p:spTgt spid="67"/>
                                        </p:tgtEl>
                                        <p:attrNameLst>
                                          <p:attrName>ppt_x</p:attrName>
                                        </p:attrNameLst>
                                      </p:cBhvr>
                                      <p:tavLst>
                                        <p:tav tm="0">
                                          <p:val>
                                            <p:strVal val="#ppt_x"/>
                                          </p:val>
                                        </p:tav>
                                        <p:tav tm="100000">
                                          <p:val>
                                            <p:strVal val="#ppt_x"/>
                                          </p:val>
                                        </p:tav>
                                      </p:tavLst>
                                    </p:anim>
                                    <p:anim calcmode="lin" valueType="num">
                                      <p:cBhvr>
                                        <p:cTn id="37" dur="500" fill="hold"/>
                                        <p:tgtEl>
                                          <p:spTgt spid="6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anim calcmode="lin" valueType="num">
                                      <p:cBhvr>
                                        <p:cTn id="41" dur="500" fill="hold"/>
                                        <p:tgtEl>
                                          <p:spTgt spid="66"/>
                                        </p:tgtEl>
                                        <p:attrNameLst>
                                          <p:attrName>ppt_x</p:attrName>
                                        </p:attrNameLst>
                                      </p:cBhvr>
                                      <p:tavLst>
                                        <p:tav tm="0">
                                          <p:val>
                                            <p:strVal val="#ppt_x"/>
                                          </p:val>
                                        </p:tav>
                                        <p:tav tm="100000">
                                          <p:val>
                                            <p:strVal val="#ppt_x"/>
                                          </p:val>
                                        </p:tav>
                                      </p:tavLst>
                                    </p:anim>
                                    <p:anim calcmode="lin" valueType="num">
                                      <p:cBhvr>
                                        <p:cTn id="42"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4" grpId="0" animBg="1"/>
      <p:bldP spid="65" grpId="0" animBg="1"/>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stretch>
            <a:fillRect/>
          </a:stretch>
        </p:blipFill>
        <p:spPr>
          <a:xfrm>
            <a:off x="0" y="-1"/>
            <a:ext cx="9144000" cy="5429251"/>
          </a:xfrm>
          <a:prstGeom prst="rect">
            <a:avLst/>
          </a:prstGeom>
        </p:spPr>
      </p:pic>
      <p:pic>
        <p:nvPicPr>
          <p:cNvPr id="11" name="图片 10"/>
          <p:cNvPicPr>
            <a:picLocks noChangeAspect="1"/>
          </p:cNvPicPr>
          <p:nvPr/>
        </p:nvPicPr>
        <p:blipFill>
          <a:blip r:embed="rId5"/>
          <a:stretch>
            <a:fillRect/>
          </a:stretch>
        </p:blipFill>
        <p:spPr>
          <a:xfrm>
            <a:off x="756" y="2387598"/>
            <a:ext cx="9143245" cy="3041653"/>
          </a:xfrm>
          <a:prstGeom prst="rect">
            <a:avLst/>
          </a:prstGeom>
        </p:spPr>
      </p:pic>
      <p:sp>
        <p:nvSpPr>
          <p:cNvPr id="3" name="TextBox 2"/>
          <p:cNvSpPr txBox="1"/>
          <p:nvPr/>
        </p:nvSpPr>
        <p:spPr>
          <a:xfrm>
            <a:off x="3890640" y="3588348"/>
            <a:ext cx="5061001"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rgbClr val="00487E"/>
                </a:solidFill>
                <a:effectLst/>
                <a:uLnTx/>
                <a:uFillTx/>
                <a:latin typeface="微软雅黑" panose="020B0503020204020204" pitchFamily="34" charset="-122"/>
                <a:ea typeface="微软雅黑" panose="020B0503020204020204" pitchFamily="34" charset="-122"/>
              </a:rPr>
              <a:t>感谢观看</a:t>
            </a:r>
            <a:r>
              <a:rPr lang="en-US" altLang="zh-CN" sz="4400" b="1" dirty="0">
                <a:solidFill>
                  <a:srgbClr val="00487E"/>
                </a:solidFill>
                <a:latin typeface="微软雅黑" panose="020B0503020204020204" pitchFamily="34" charset="-122"/>
                <a:ea typeface="微软雅黑" panose="020B0503020204020204" pitchFamily="34" charset="-122"/>
              </a:rPr>
              <a:t> </a:t>
            </a:r>
            <a:r>
              <a:rPr lang="en-US" altLang="zh-CN" sz="4400" b="1" dirty="0" smtClean="0">
                <a:solidFill>
                  <a:srgbClr val="00487E"/>
                </a:solidFill>
                <a:latin typeface="微软雅黑" panose="020B0503020204020204" pitchFamily="34" charset="-122"/>
                <a:ea typeface="微软雅黑" panose="020B0503020204020204" pitchFamily="34" charset="-122"/>
              </a:rPr>
              <a:t>THANKS</a:t>
            </a:r>
            <a:endParaRPr kumimoji="0" lang="zh-CN" altLang="en-US" sz="4400" b="1" i="0" u="none" strike="noStrike" kern="1200" cap="none" spc="0" normalizeH="0" baseline="0" noProof="0" dirty="0">
              <a:ln>
                <a:noFill/>
              </a:ln>
              <a:solidFill>
                <a:srgbClr val="00487E"/>
              </a:solidFill>
              <a:effectLst/>
              <a:uLnTx/>
              <a:uFillTx/>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a:stretch>
            <a:fillRect/>
          </a:stretch>
        </p:blipFill>
        <p:spPr>
          <a:xfrm>
            <a:off x="947606" y="2145087"/>
            <a:ext cx="2481885" cy="2585296"/>
          </a:xfrm>
          <a:prstGeom prst="rect">
            <a:avLst/>
          </a:prstGeom>
        </p:spPr>
      </p:pic>
      <p:sp>
        <p:nvSpPr>
          <p:cNvPr id="7" name="TextBox 3"/>
          <p:cNvSpPr txBox="1"/>
          <p:nvPr/>
        </p:nvSpPr>
        <p:spPr>
          <a:xfrm>
            <a:off x="5931778" y="3126683"/>
            <a:ext cx="3018775"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smtClean="0">
                <a:ln>
                  <a:noFill/>
                </a:ln>
                <a:solidFill>
                  <a:srgbClr val="00487E"/>
                </a:solidFill>
                <a:effectLst/>
                <a:uLnTx/>
                <a:uFillTx/>
                <a:latin typeface="微软雅黑" panose="020B0503020204020204" pitchFamily="34" charset="-122"/>
                <a:ea typeface="微软雅黑" panose="020B0503020204020204" pitchFamily="34" charset="-122"/>
                <a:cs typeface="+mn-cs"/>
              </a:rPr>
              <a:t>20XXPOWERPOINT</a:t>
            </a:r>
            <a:endParaRPr kumimoji="0" lang="zh-CN" altLang="en-US" sz="2400" b="0" i="0" u="none" strike="noStrike" kern="1200" cap="none" spc="0" normalizeH="0" baseline="0" noProof="0" dirty="0">
              <a:ln>
                <a:noFill/>
              </a:ln>
              <a:solidFill>
                <a:srgbClr val="00487E"/>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4*#ppt_w"/>
                                          </p:val>
                                        </p:tav>
                                        <p:tav tm="100000">
                                          <p:val>
                                            <p:strVal val="#ppt_w"/>
                                          </p:val>
                                        </p:tav>
                                      </p:tavLst>
                                    </p:anim>
                                    <p:anim calcmode="lin" valueType="num">
                                      <p:cBhvr>
                                        <p:cTn id="8" dur="2000" fill="hold"/>
                                        <p:tgtEl>
                                          <p:spTgt spid="10"/>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000"/>
                                        <p:tgtEl>
                                          <p:spTgt spid="11"/>
                                        </p:tgtEl>
                                      </p:cBhvr>
                                    </p:animEffect>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250"/>
                                        <p:tgtEl>
                                          <p:spTgt spid="2"/>
                                        </p:tgtEl>
                                      </p:cBhvr>
                                    </p:animEffect>
                                    <p:anim calcmode="lin" valueType="num">
                                      <p:cBhvr>
                                        <p:cTn id="17" dur="1250" fill="hold"/>
                                        <p:tgtEl>
                                          <p:spTgt spid="2"/>
                                        </p:tgtEl>
                                        <p:attrNameLst>
                                          <p:attrName>ppt_x</p:attrName>
                                        </p:attrNameLst>
                                      </p:cBhvr>
                                      <p:tavLst>
                                        <p:tav tm="0">
                                          <p:val>
                                            <p:strVal val="#ppt_x"/>
                                          </p:val>
                                        </p:tav>
                                        <p:tav tm="100000">
                                          <p:val>
                                            <p:strVal val="#ppt_x"/>
                                          </p:val>
                                        </p:tav>
                                      </p:tavLst>
                                    </p:anim>
                                    <p:anim calcmode="lin" valueType="num">
                                      <p:cBhvr>
                                        <p:cTn id="18" dur="1250" fill="hold"/>
                                        <p:tgtEl>
                                          <p:spTgt spid="2"/>
                                        </p:tgtEl>
                                        <p:attrNameLst>
                                          <p:attrName>ppt_y</p:attrName>
                                        </p:attrNameLst>
                                      </p:cBhvr>
                                      <p:tavLst>
                                        <p:tav tm="0">
                                          <p:val>
                                            <p:strVal val="#ppt_y+.1"/>
                                          </p:val>
                                        </p:tav>
                                        <p:tav tm="100000">
                                          <p:val>
                                            <p:strVal val="#ppt_y"/>
                                          </p:val>
                                        </p:tav>
                                      </p:tavLst>
                                    </p:anim>
                                  </p:childTnLst>
                                </p:cTn>
                              </p:par>
                              <p:par>
                                <p:cTn id="19" presetID="12" presetClass="entr" presetSubtype="4" fill="hold" grpId="0" nodeType="withEffect">
                                  <p:stCondLst>
                                    <p:cond delay="80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up)">
                                      <p:cBhvr>
                                        <p:cTn id="22" dur="500"/>
                                        <p:tgtEl>
                                          <p:spTgt spid="3"/>
                                        </p:tgtEl>
                                      </p:cBhvr>
                                    </p:animEffect>
                                  </p:childTnLst>
                                </p:cTn>
                              </p:par>
                            </p:childTnLst>
                          </p:cTn>
                        </p:par>
                        <p:par>
                          <p:cTn id="23" fill="hold">
                            <p:stCondLst>
                              <p:cond delay="2799"/>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srcRect/>
          <a:stretch>
            <a:fillRect/>
          </a:stretch>
        </p:blipFill>
        <p:spPr>
          <a:xfrm>
            <a:off x="-46" y="-12463"/>
            <a:ext cx="9144000" cy="2343157"/>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600551" y="2470221"/>
              <a:ext cx="255053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过渡页</a:t>
              </a:r>
            </a:p>
          </p:txBody>
        </p:sp>
      </p:grpSp>
      <p:sp>
        <p:nvSpPr>
          <p:cNvPr id="19" name="文本框 18"/>
          <p:cNvSpPr txBox="1"/>
          <p:nvPr/>
        </p:nvSpPr>
        <p:spPr>
          <a:xfrm>
            <a:off x="3234699" y="2762301"/>
            <a:ext cx="2492990" cy="784830"/>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第一部分</a:t>
            </a:r>
          </a:p>
        </p:txBody>
      </p:sp>
      <p:sp>
        <p:nvSpPr>
          <p:cNvPr id="20" name="文本框 19"/>
          <p:cNvSpPr txBox="1"/>
          <p:nvPr/>
        </p:nvSpPr>
        <p:spPr>
          <a:xfrm>
            <a:off x="2191364" y="3497583"/>
            <a:ext cx="4801314" cy="646331"/>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单击此处添加文字内容</a:t>
            </a:r>
          </a:p>
        </p:txBody>
      </p:sp>
      <p:sp>
        <p:nvSpPr>
          <p:cNvPr id="11" name="文本框 10"/>
          <p:cNvSpPr txBox="1"/>
          <p:nvPr/>
        </p:nvSpPr>
        <p:spPr>
          <a:xfrm>
            <a:off x="2745859" y="4241016"/>
            <a:ext cx="1826141" cy="338554"/>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12" name="文本框 11"/>
          <p:cNvSpPr txBox="1"/>
          <p:nvPr/>
        </p:nvSpPr>
        <p:spPr>
          <a:xfrm>
            <a:off x="4572000" y="4241016"/>
            <a:ext cx="1826141" cy="338554"/>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2" decel="16000" fill="hold" nodeType="withEffect">
                                  <p:stCondLst>
                                    <p:cond delay="0"/>
                                  </p:stCondLst>
                                  <p:iterate type="lt">
                                    <p:tmPct val="14000"/>
                                  </p:iterate>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29"/>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1629"/>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55435" y="3821174"/>
            <a:ext cx="2016182" cy="424732"/>
          </a:xfrm>
          <a:prstGeom prst="rect">
            <a:avLst/>
          </a:prstGeom>
          <a:noFill/>
          <a:ln>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60" b="1" i="0" u="none" strike="noStrike" kern="1200" cap="none" spc="270" normalizeH="0" baseline="0" noProof="0" dirty="0">
                <a:ln w="12700" cmpd="sng">
                  <a:noFill/>
                  <a:prstDash val="solid"/>
                  <a:miter lim="800000"/>
                </a:ln>
                <a:solidFill>
                  <a:srgbClr val="0070C0"/>
                </a:solidFill>
                <a:effectLst/>
                <a:uLnTx/>
                <a:uFillTx/>
                <a:latin typeface="微软雅黑" panose="020B0503020204020204" pitchFamily="34" charset="-122"/>
                <a:ea typeface="微软雅黑" panose="020B0503020204020204" pitchFamily="34" charset="-122"/>
                <a:cs typeface="+mn-cs"/>
              </a:rPr>
              <a:t>添加标题</a:t>
            </a:r>
          </a:p>
        </p:txBody>
      </p:sp>
      <p:grpSp>
        <p:nvGrpSpPr>
          <p:cNvPr id="5" name="组合 4"/>
          <p:cNvGrpSpPr/>
          <p:nvPr/>
        </p:nvGrpSpPr>
        <p:grpSpPr>
          <a:xfrm>
            <a:off x="1445047" y="1597693"/>
            <a:ext cx="1782000" cy="1458000"/>
            <a:chOff x="1098860" y="2274706"/>
            <a:chExt cx="1980000" cy="1620000"/>
          </a:xfrm>
        </p:grpSpPr>
        <p:sp>
          <p:nvSpPr>
            <p:cNvPr id="6" name="上箭头 5"/>
            <p:cNvSpPr/>
            <p:nvPr/>
          </p:nvSpPr>
          <p:spPr>
            <a:xfrm>
              <a:off x="1098860" y="2274706"/>
              <a:ext cx="1980000" cy="1620000"/>
            </a:xfrm>
            <a:prstGeom prst="upArrow">
              <a:avLst>
                <a:gd name="adj1" fmla="val 61884"/>
                <a:gd name="adj2" fmla="val 49610"/>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1873250" y="2572668"/>
              <a:ext cx="431800" cy="896937"/>
              <a:chOff x="1873250" y="2572668"/>
              <a:chExt cx="431800" cy="896937"/>
            </a:xfrm>
          </p:grpSpPr>
          <p:sp>
            <p:nvSpPr>
              <p:cNvPr id="8" name="AutoShape 69"/>
              <p:cNvSpPr>
                <a:spLocks noChangeArrowheads="1"/>
              </p:cNvSpPr>
              <p:nvPr/>
            </p:nvSpPr>
            <p:spPr bwMode="gray">
              <a:xfrm rot="16200000" flipV="1">
                <a:off x="1945481" y="3110037"/>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AutoShape 69"/>
              <p:cNvSpPr>
                <a:spLocks noChangeArrowheads="1"/>
              </p:cNvSpPr>
              <p:nvPr/>
            </p:nvSpPr>
            <p:spPr bwMode="gray">
              <a:xfrm rot="16200000" flipV="1">
                <a:off x="1945481" y="2805237"/>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AutoShape 69"/>
              <p:cNvSpPr>
                <a:spLocks noChangeArrowheads="1"/>
              </p:cNvSpPr>
              <p:nvPr/>
            </p:nvSpPr>
            <p:spPr bwMode="gray">
              <a:xfrm rot="16200000" flipV="1">
                <a:off x="1945481" y="2500437"/>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10"/>
          <p:cNvGrpSpPr/>
          <p:nvPr/>
        </p:nvGrpSpPr>
        <p:grpSpPr>
          <a:xfrm>
            <a:off x="5880958" y="1597693"/>
            <a:ext cx="1782000" cy="1458000"/>
            <a:chOff x="6027650" y="2274706"/>
            <a:chExt cx="1980000" cy="1620000"/>
          </a:xfrm>
        </p:grpSpPr>
        <p:sp>
          <p:nvSpPr>
            <p:cNvPr id="12" name="上箭头 11"/>
            <p:cNvSpPr/>
            <p:nvPr/>
          </p:nvSpPr>
          <p:spPr>
            <a:xfrm>
              <a:off x="6027650" y="2274706"/>
              <a:ext cx="1980000" cy="1620000"/>
            </a:xfrm>
            <a:prstGeom prst="upArrow">
              <a:avLst>
                <a:gd name="adj1" fmla="val 61884"/>
                <a:gd name="adj2" fmla="val 50353"/>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6802438" y="2572668"/>
              <a:ext cx="431800" cy="896937"/>
              <a:chOff x="6802438" y="2572668"/>
              <a:chExt cx="431800" cy="896937"/>
            </a:xfrm>
          </p:grpSpPr>
          <p:sp>
            <p:nvSpPr>
              <p:cNvPr id="14" name="AutoShape 69"/>
              <p:cNvSpPr>
                <a:spLocks noChangeArrowheads="1"/>
              </p:cNvSpPr>
              <p:nvPr/>
            </p:nvSpPr>
            <p:spPr bwMode="gray">
              <a:xfrm rot="16200000" flipV="1">
                <a:off x="6874669" y="3110037"/>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AutoShape 69"/>
              <p:cNvSpPr>
                <a:spLocks noChangeArrowheads="1"/>
              </p:cNvSpPr>
              <p:nvPr/>
            </p:nvSpPr>
            <p:spPr bwMode="gray">
              <a:xfrm rot="16200000" flipV="1">
                <a:off x="6874669" y="2805237"/>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AutoShape 69"/>
              <p:cNvSpPr>
                <a:spLocks noChangeArrowheads="1"/>
              </p:cNvSpPr>
              <p:nvPr/>
            </p:nvSpPr>
            <p:spPr bwMode="gray">
              <a:xfrm rot="16200000" flipV="1">
                <a:off x="6874669" y="2500437"/>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7" name="组合 16"/>
          <p:cNvGrpSpPr/>
          <p:nvPr/>
        </p:nvGrpSpPr>
        <p:grpSpPr>
          <a:xfrm>
            <a:off x="3646826" y="1273693"/>
            <a:ext cx="1782000" cy="1782000"/>
            <a:chOff x="3545281" y="1914706"/>
            <a:chExt cx="1980000" cy="1980000"/>
          </a:xfrm>
        </p:grpSpPr>
        <p:sp>
          <p:nvSpPr>
            <p:cNvPr id="18" name="上箭头 17"/>
            <p:cNvSpPr/>
            <p:nvPr/>
          </p:nvSpPr>
          <p:spPr>
            <a:xfrm>
              <a:off x="3545281" y="1914706"/>
              <a:ext cx="1980000" cy="1980000"/>
            </a:xfrm>
            <a:prstGeom prst="upArrow">
              <a:avLst>
                <a:gd name="adj1" fmla="val 61884"/>
                <a:gd name="adj2" fmla="val 41845"/>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4319588" y="2267868"/>
              <a:ext cx="431800" cy="1201737"/>
              <a:chOff x="4319588" y="2267868"/>
              <a:chExt cx="431800" cy="1201737"/>
            </a:xfrm>
          </p:grpSpPr>
          <p:sp>
            <p:nvSpPr>
              <p:cNvPr id="20" name="AutoShape 69"/>
              <p:cNvSpPr>
                <a:spLocks noChangeArrowheads="1"/>
              </p:cNvSpPr>
              <p:nvPr/>
            </p:nvSpPr>
            <p:spPr bwMode="gray">
              <a:xfrm rot="16200000" flipV="1">
                <a:off x="4391819" y="3110037"/>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AutoShape 69"/>
              <p:cNvSpPr>
                <a:spLocks noChangeArrowheads="1"/>
              </p:cNvSpPr>
              <p:nvPr/>
            </p:nvSpPr>
            <p:spPr bwMode="gray">
              <a:xfrm rot="16200000" flipV="1">
                <a:off x="4391819" y="2805237"/>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AutoShape 69"/>
              <p:cNvSpPr>
                <a:spLocks noChangeArrowheads="1"/>
              </p:cNvSpPr>
              <p:nvPr/>
            </p:nvSpPr>
            <p:spPr bwMode="gray">
              <a:xfrm rot="16200000" flipV="1">
                <a:off x="4391819" y="2500437"/>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AutoShape 69"/>
              <p:cNvSpPr>
                <a:spLocks noChangeArrowheads="1"/>
              </p:cNvSpPr>
              <p:nvPr/>
            </p:nvSpPr>
            <p:spPr bwMode="gray">
              <a:xfrm rot="16200000" flipV="1">
                <a:off x="4391819" y="2195637"/>
                <a:ext cx="287337" cy="431800"/>
              </a:xfrm>
              <a:prstGeom prst="chevron">
                <a:avLst>
                  <a:gd name="adj" fmla="val 52514"/>
                </a:avLst>
              </a:prstGeom>
              <a:no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sp>
        <p:nvSpPr>
          <p:cNvPr id="24" name="矩形 23"/>
          <p:cNvSpPr/>
          <p:nvPr/>
        </p:nvSpPr>
        <p:spPr>
          <a:xfrm>
            <a:off x="1691944" y="1102906"/>
            <a:ext cx="1287303"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0" i="0" u="none" strike="noStrike" kern="1200" cap="none" spc="45" normalizeH="0" baseline="0" noProof="0" dirty="0">
                <a:ln w="11430"/>
                <a:solidFill>
                  <a:prstClr val="black"/>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5" name="矩形 24"/>
          <p:cNvSpPr/>
          <p:nvPr/>
        </p:nvSpPr>
        <p:spPr>
          <a:xfrm>
            <a:off x="6132499" y="1091476"/>
            <a:ext cx="1287303"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0" i="0" u="none" strike="noStrike" kern="1200" cap="none" spc="45" normalizeH="0" baseline="0" noProof="0" dirty="0">
                <a:ln w="11430"/>
                <a:solidFill>
                  <a:prstClr val="black"/>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6" name="矩形 25"/>
          <p:cNvSpPr/>
          <p:nvPr/>
        </p:nvSpPr>
        <p:spPr>
          <a:xfrm>
            <a:off x="3890789" y="757150"/>
            <a:ext cx="1287304"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0" i="0" u="none" strike="noStrike" kern="1200" cap="none" spc="45" normalizeH="0" baseline="0" noProof="0" dirty="0">
                <a:ln w="11430"/>
                <a:solidFill>
                  <a:prstClr val="black"/>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7" name="椭圆 26"/>
          <p:cNvSpPr/>
          <p:nvPr/>
        </p:nvSpPr>
        <p:spPr bwMode="auto">
          <a:xfrm>
            <a:off x="3598226" y="2271513"/>
            <a:ext cx="1879200" cy="13608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28" name="TextBox 20"/>
          <p:cNvSpPr txBox="1">
            <a:spLocks noChangeArrowheads="1"/>
          </p:cNvSpPr>
          <p:nvPr/>
        </p:nvSpPr>
        <p:spPr bwMode="auto">
          <a:xfrm>
            <a:off x="3838067" y="2799563"/>
            <a:ext cx="1399523" cy="313932"/>
          </a:xfrm>
          <a:prstGeom prst="rect">
            <a:avLst/>
          </a:prstGeom>
          <a:noFill/>
          <a:scene3d>
            <a:camera prst="orthographicFront"/>
            <a:lightRig rig="threePt" dir="t"/>
          </a:scene3d>
          <a:sp3d/>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40" b="0" i="0" u="none" strike="noStrike" kern="1200" cap="none" spc="0" normalizeH="0" baseline="0" noProof="0" dirty="0">
                <a:ln>
                  <a:noFill/>
                </a:ln>
                <a:solidFill>
                  <a:prstClr val="white"/>
                </a:solidFill>
                <a:effectLst>
                  <a:reflection blurRad="6350" stA="50000" endA="300" endPos="50000" dist="60007" dir="5400000" sy="-100000" algn="bl" rotWithShape="0"/>
                </a:effectLst>
                <a:uLnTx/>
                <a:uFillTx/>
                <a:latin typeface="微软雅黑" panose="020B0503020204020204" pitchFamily="34" charset="-122"/>
                <a:ea typeface="微软雅黑" panose="020B0503020204020204" pitchFamily="34" charset="-122"/>
                <a:cs typeface="+mn-cs"/>
              </a:rPr>
              <a:t>分标题二</a:t>
            </a:r>
          </a:p>
        </p:txBody>
      </p:sp>
      <p:sp>
        <p:nvSpPr>
          <p:cNvPr id="29" name="椭圆 28"/>
          <p:cNvSpPr/>
          <p:nvPr/>
        </p:nvSpPr>
        <p:spPr bwMode="auto">
          <a:xfrm>
            <a:off x="5832358" y="2271513"/>
            <a:ext cx="1879200" cy="13608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TextBox 20"/>
          <p:cNvSpPr txBox="1">
            <a:spLocks noChangeArrowheads="1"/>
          </p:cNvSpPr>
          <p:nvPr/>
        </p:nvSpPr>
        <p:spPr bwMode="auto">
          <a:xfrm>
            <a:off x="6072199" y="2799563"/>
            <a:ext cx="1399523" cy="313932"/>
          </a:xfrm>
          <a:prstGeom prst="rect">
            <a:avLst/>
          </a:prstGeom>
          <a:noFill/>
          <a:scene3d>
            <a:camera prst="orthographicFront"/>
            <a:lightRig rig="threePt" dir="t"/>
          </a:scene3d>
          <a:sp3d/>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40" b="0" i="0" u="none" strike="noStrike" kern="1200" cap="none" spc="0" normalizeH="0" baseline="0" noProof="0" dirty="0">
                <a:ln>
                  <a:noFill/>
                </a:ln>
                <a:solidFill>
                  <a:prstClr val="white"/>
                </a:solidFill>
                <a:effectLst>
                  <a:reflection blurRad="6350" stA="50000" endA="300" endPos="50000" dist="60007" dir="5400000" sy="-100000" algn="bl" rotWithShape="0"/>
                </a:effectLst>
                <a:uLnTx/>
                <a:uFillTx/>
                <a:latin typeface="微软雅黑" panose="020B0503020204020204" pitchFamily="34" charset="-122"/>
                <a:ea typeface="微软雅黑" panose="020B0503020204020204" pitchFamily="34" charset="-122"/>
                <a:cs typeface="+mn-cs"/>
              </a:rPr>
              <a:t>分标题三</a:t>
            </a:r>
          </a:p>
        </p:txBody>
      </p:sp>
      <p:sp>
        <p:nvSpPr>
          <p:cNvPr id="31" name="椭圆 30"/>
          <p:cNvSpPr/>
          <p:nvPr/>
        </p:nvSpPr>
        <p:spPr bwMode="auto">
          <a:xfrm>
            <a:off x="1396447" y="2271513"/>
            <a:ext cx="1879200" cy="13608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TextBox 20"/>
          <p:cNvSpPr txBox="1">
            <a:spLocks noChangeArrowheads="1"/>
          </p:cNvSpPr>
          <p:nvPr/>
        </p:nvSpPr>
        <p:spPr bwMode="auto">
          <a:xfrm>
            <a:off x="1636288" y="2799563"/>
            <a:ext cx="1399523" cy="313932"/>
          </a:xfrm>
          <a:prstGeom prst="rect">
            <a:avLst/>
          </a:prstGeom>
          <a:noFill/>
          <a:scene3d>
            <a:camera prst="orthographicFront"/>
            <a:lightRig rig="threePt" dir="t"/>
          </a:scene3d>
          <a:sp3d/>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40" b="0" i="0" u="none" strike="noStrike" kern="1200" cap="none" spc="0" normalizeH="0" baseline="0" noProof="0" dirty="0">
                <a:ln>
                  <a:noFill/>
                </a:ln>
                <a:solidFill>
                  <a:prstClr val="white"/>
                </a:solidFill>
                <a:effectLst>
                  <a:reflection blurRad="6350" stA="50000" endA="300" endPos="50000" dist="60007" dir="5400000" sy="-100000" algn="bl" rotWithShape="0"/>
                </a:effectLst>
                <a:uLnTx/>
                <a:uFillTx/>
                <a:latin typeface="微软雅黑" panose="020B0503020204020204" pitchFamily="34" charset="-122"/>
                <a:ea typeface="微软雅黑" panose="020B0503020204020204" pitchFamily="34" charset="-122"/>
                <a:cs typeface="+mn-cs"/>
              </a:rPr>
              <a:t>分标题一</a:t>
            </a: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par>
                                <p:cTn id="26" presetID="1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left)">
                                      <p:cBhvr>
                                        <p:cTn id="29" dur="500"/>
                                        <p:tgtEl>
                                          <p:spTgt spid="5"/>
                                        </p:tgtEl>
                                      </p:cBhvr>
                                    </p:animEffect>
                                  </p:childTnLst>
                                </p:cTn>
                              </p:par>
                              <p:par>
                                <p:cTn id="30" presetID="1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ppt_x</p:attrName>
                                        </p:attrNameLst>
                                      </p:cBhvr>
                                      <p:tavLst>
                                        <p:tav tm="0">
                                          <p:val>
                                            <p:strVal val="#ppt_x-#ppt_w*1.125000"/>
                                          </p:val>
                                        </p:tav>
                                        <p:tav tm="100000">
                                          <p:val>
                                            <p:strVal val="#ppt_x"/>
                                          </p:val>
                                        </p:tav>
                                      </p:tavLst>
                                    </p:anim>
                                    <p:animEffect transition="in" filter="wipe(right)">
                                      <p:cBhvr>
                                        <p:cTn id="33" dur="500"/>
                                        <p:tgtEl>
                                          <p:spTgt spid="11"/>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par>
                          <p:cTn id="38" fill="hold">
                            <p:stCondLst>
                              <p:cond delay="1500"/>
                            </p:stCondLst>
                            <p:childTnLst>
                              <p:par>
                                <p:cTn id="39" presetID="37"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strVal val="#ppt_x"/>
                                          </p:val>
                                        </p:tav>
                                        <p:tav tm="100000">
                                          <p:val>
                                            <p:strVal val="#ppt_x"/>
                                          </p:val>
                                        </p:tav>
                                      </p:tavLst>
                                    </p:anim>
                                    <p:anim calcmode="lin" valueType="num">
                                      <p:cBhvr>
                                        <p:cTn id="43" dur="450" decel="100000" fill="hold"/>
                                        <p:tgtEl>
                                          <p:spTgt spid="32"/>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450" decel="100000" fill="hold"/>
                                        <p:tgtEl>
                                          <p:spTgt spid="28"/>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5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anim calcmode="lin" valueType="num">
                                      <p:cBhvr>
                                        <p:cTn id="54" dur="500" fill="hold"/>
                                        <p:tgtEl>
                                          <p:spTgt spid="30"/>
                                        </p:tgtEl>
                                        <p:attrNameLst>
                                          <p:attrName>ppt_x</p:attrName>
                                        </p:attrNameLst>
                                      </p:cBhvr>
                                      <p:tavLst>
                                        <p:tav tm="0">
                                          <p:val>
                                            <p:strVal val="#ppt_x"/>
                                          </p:val>
                                        </p:tav>
                                        <p:tav tm="100000">
                                          <p:val>
                                            <p:strVal val="#ppt_x"/>
                                          </p:val>
                                        </p:tav>
                                      </p:tavLst>
                                    </p:anim>
                                    <p:anim calcmode="lin" valueType="num">
                                      <p:cBhvr>
                                        <p:cTn id="55" dur="450" decel="100000" fill="hold"/>
                                        <p:tgtEl>
                                          <p:spTgt spid="30"/>
                                        </p:tgtEl>
                                        <p:attrNameLst>
                                          <p:attrName>ppt_y</p:attrName>
                                        </p:attrNameLst>
                                      </p:cBhvr>
                                      <p:tavLst>
                                        <p:tav tm="0">
                                          <p:val>
                                            <p:strVal val="#ppt_y+1"/>
                                          </p:val>
                                        </p:tav>
                                        <p:tav tm="100000">
                                          <p:val>
                                            <p:strVal val="#ppt_y-.03"/>
                                          </p:val>
                                        </p:tav>
                                      </p:tavLst>
                                    </p:anim>
                                    <p:anim calcmode="lin" valueType="num">
                                      <p:cBhvr>
                                        <p:cTn id="5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75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450" decel="100000" fill="hold"/>
                                        <p:tgtEl>
                                          <p:spTgt spid="25"/>
                                        </p:tgtEl>
                                        <p:attrNameLst>
                                          <p:attrName>ppt_y</p:attrName>
                                        </p:attrNameLst>
                                      </p:cBhvr>
                                      <p:tavLst>
                                        <p:tav tm="0">
                                          <p:val>
                                            <p:strVal val="#ppt_y+1"/>
                                          </p:val>
                                        </p:tav>
                                        <p:tav tm="100000">
                                          <p:val>
                                            <p:strVal val="#ppt_y-.03"/>
                                          </p:val>
                                        </p:tav>
                                      </p:tavLst>
                                    </p:anim>
                                    <p:anim calcmode="lin" valueType="num">
                                      <p:cBhvr>
                                        <p:cTn id="62"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strVal val="#ppt_x"/>
                                          </p:val>
                                        </p:tav>
                                        <p:tav tm="100000">
                                          <p:val>
                                            <p:strVal val="#ppt_x"/>
                                          </p:val>
                                        </p:tav>
                                      </p:tavLst>
                                    </p:anim>
                                    <p:anim calcmode="lin" valueType="num">
                                      <p:cBhvr>
                                        <p:cTn id="67" dur="450" decel="100000" fill="hold"/>
                                        <p:tgtEl>
                                          <p:spTgt spid="26"/>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125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strVal val="#ppt_x"/>
                                          </p:val>
                                        </p:tav>
                                        <p:tav tm="100000">
                                          <p:val>
                                            <p:strVal val="#ppt_x"/>
                                          </p:val>
                                        </p:tav>
                                      </p:tavLst>
                                    </p:anim>
                                    <p:anim calcmode="lin" valueType="num">
                                      <p:cBhvr>
                                        <p:cTn id="73" dur="450" decel="100000" fill="hold"/>
                                        <p:tgtEl>
                                          <p:spTgt spid="24"/>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P spid="27" grpId="0" animBg="1"/>
      <p:bldP spid="28" grpId="0"/>
      <p:bldP spid="29" grpId="0" animBg="1"/>
      <p:bldP spid="30" grpId="0"/>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1"/>
          <p:cNvSpPr/>
          <p:nvPr/>
        </p:nvSpPr>
        <p:spPr>
          <a:xfrm>
            <a:off x="2733946" y="798464"/>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1"/>
          <p:cNvSpPr/>
          <p:nvPr/>
        </p:nvSpPr>
        <p:spPr>
          <a:xfrm>
            <a:off x="2620453" y="1886252"/>
            <a:ext cx="623599"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sp>
        <p:nvSpPr>
          <p:cNvPr id="41" name="椭圆 1"/>
          <p:cNvSpPr/>
          <p:nvPr/>
        </p:nvSpPr>
        <p:spPr>
          <a:xfrm rot="5400000">
            <a:off x="2535808" y="2985721"/>
            <a:ext cx="1234584" cy="1247198"/>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2" name="椭圆 1"/>
          <p:cNvSpPr/>
          <p:nvPr/>
        </p:nvSpPr>
        <p:spPr>
          <a:xfrm rot="10800000">
            <a:off x="1624511" y="627535"/>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sp>
        <p:nvSpPr>
          <p:cNvPr id="43" name="椭圆 1"/>
          <p:cNvSpPr/>
          <p:nvPr/>
        </p:nvSpPr>
        <p:spPr>
          <a:xfrm rot="6199008">
            <a:off x="1859104" y="2501792"/>
            <a:ext cx="620227" cy="117504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79646">
              <a:lumMod val="75000"/>
            </a:srgbClr>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sp>
        <p:nvSpPr>
          <p:cNvPr id="44" name="圆角矩形 14"/>
          <p:cNvSpPr/>
          <p:nvPr/>
        </p:nvSpPr>
        <p:spPr>
          <a:xfrm>
            <a:off x="3859767" y="1098509"/>
            <a:ext cx="2982430"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您的标题写在这里</a:t>
            </a:r>
          </a:p>
        </p:txBody>
      </p:sp>
      <p:sp>
        <p:nvSpPr>
          <p:cNvPr id="45" name="圆角矩形 14"/>
          <p:cNvSpPr/>
          <p:nvPr/>
        </p:nvSpPr>
        <p:spPr>
          <a:xfrm>
            <a:off x="3609837" y="3203685"/>
            <a:ext cx="3037294"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您的标题写在这里</a:t>
            </a:r>
          </a:p>
        </p:txBody>
      </p:sp>
      <p:sp>
        <p:nvSpPr>
          <p:cNvPr id="46" name="TextBox 45"/>
          <p:cNvSpPr txBox="1"/>
          <p:nvPr/>
        </p:nvSpPr>
        <p:spPr>
          <a:xfrm>
            <a:off x="3136467" y="1115471"/>
            <a:ext cx="456331" cy="7017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960" b="1" i="0" u="none" strike="noStrike" kern="0" cap="none" spc="0" normalizeH="0" baseline="0" noProof="0" dirty="0">
                <a:ln>
                  <a:noFill/>
                </a:ln>
                <a:solidFill>
                  <a:prstClr val="white">
                    <a:lumMod val="50000"/>
                  </a:prstClr>
                </a:solidFill>
                <a:effectLst/>
                <a:uLnTx/>
                <a:uFillTx/>
                <a:latin typeface="Arial Black" panose="020B0A04020102020204" pitchFamily="34" charset="0"/>
                <a:ea typeface="微软雅黑" panose="020B0503020204020204" pitchFamily="34" charset="-122"/>
                <a:cs typeface="+mn-cs"/>
              </a:rPr>
              <a:t>A</a:t>
            </a:r>
            <a:endParaRPr kumimoji="0" lang="zh-CN" altLang="en-US" sz="3960" b="1" i="0" u="none" strike="noStrike" kern="0" cap="none" spc="0" normalizeH="0" baseline="0" noProof="0" dirty="0">
              <a:ln>
                <a:noFill/>
              </a:ln>
              <a:solidFill>
                <a:prstClr val="white">
                  <a:lumMod val="50000"/>
                </a:prstClr>
              </a:solidFill>
              <a:effectLst/>
              <a:uLnTx/>
              <a:uFillTx/>
              <a:latin typeface="Arial Black" panose="020B0A04020102020204" pitchFamily="34" charset="0"/>
              <a:ea typeface="微软雅黑" panose="020B0503020204020204" pitchFamily="34" charset="-122"/>
              <a:cs typeface="+mn-cs"/>
            </a:endParaRPr>
          </a:p>
        </p:txBody>
      </p:sp>
      <p:sp>
        <p:nvSpPr>
          <p:cNvPr id="47" name="TextBox 46"/>
          <p:cNvSpPr txBox="1"/>
          <p:nvPr/>
        </p:nvSpPr>
        <p:spPr>
          <a:xfrm>
            <a:off x="3028014" y="3321170"/>
            <a:ext cx="456331" cy="7017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960" b="1" i="0" u="none" strike="noStrike" kern="0" cap="none" spc="0" normalizeH="0" baseline="0" noProof="0" dirty="0">
                <a:ln>
                  <a:noFill/>
                </a:ln>
                <a:solidFill>
                  <a:prstClr val="white">
                    <a:lumMod val="50000"/>
                  </a:prstClr>
                </a:solidFill>
                <a:effectLst/>
                <a:uLnTx/>
                <a:uFillTx/>
                <a:latin typeface="Arial Black" panose="020B0A04020102020204" pitchFamily="34" charset="0"/>
                <a:ea typeface="微软雅黑" panose="020B0503020204020204" pitchFamily="34" charset="-122"/>
                <a:cs typeface="+mn-cs"/>
              </a:rPr>
              <a:t>B</a:t>
            </a:r>
            <a:endParaRPr kumimoji="0" lang="zh-CN" altLang="en-US" sz="3960" b="1" i="0" u="none" strike="noStrike" kern="0" cap="none" spc="0" normalizeH="0" baseline="0" noProof="0" dirty="0">
              <a:ln>
                <a:noFill/>
              </a:ln>
              <a:solidFill>
                <a:prstClr val="white">
                  <a:lumMod val="50000"/>
                </a:prstClr>
              </a:solidFill>
              <a:effectLst/>
              <a:uLnTx/>
              <a:uFillTx/>
              <a:latin typeface="Arial Black" panose="020B0A04020102020204" pitchFamily="34" charset="0"/>
              <a:ea typeface="微软雅黑" panose="020B0503020204020204" pitchFamily="34" charset="-122"/>
              <a:cs typeface="+mn-cs"/>
            </a:endParaRPr>
          </a:p>
        </p:txBody>
      </p:sp>
      <p:sp>
        <p:nvSpPr>
          <p:cNvPr id="48" name="TextBox 47"/>
          <p:cNvSpPr txBox="1"/>
          <p:nvPr/>
        </p:nvSpPr>
        <p:spPr>
          <a:xfrm>
            <a:off x="3949855" y="1691770"/>
            <a:ext cx="3340488" cy="956609"/>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44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您的内容打在这里，或通过复制您的文本后在此框中选择粘贴并选择只保留文字您的内容打在这里</a:t>
            </a:r>
            <a:endParaRPr kumimoji="0" lang="en-US" altLang="zh-CN" sz="144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49" name="TextBox 48"/>
          <p:cNvSpPr txBox="1"/>
          <p:nvPr/>
        </p:nvSpPr>
        <p:spPr>
          <a:xfrm>
            <a:off x="3859767" y="3689079"/>
            <a:ext cx="3589799" cy="380425"/>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44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您的内容打在这里，或通过复制您的文本</a:t>
            </a:r>
            <a:endParaRPr kumimoji="0" lang="en-US" altLang="zh-CN" sz="144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5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25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wipe(right)">
                                      <p:cBhvr>
                                        <p:cTn id="22" dur="250"/>
                                        <p:tgtEl>
                                          <p:spTgt spid="43"/>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anim calcmode="lin" valueType="num">
                                      <p:cBhvr>
                                        <p:cTn id="27" dur="500" fill="hold"/>
                                        <p:tgtEl>
                                          <p:spTgt spid="46"/>
                                        </p:tgtEl>
                                        <p:attrNameLst>
                                          <p:attrName>ppt_x</p:attrName>
                                        </p:attrNameLst>
                                      </p:cBhvr>
                                      <p:tavLst>
                                        <p:tav tm="0">
                                          <p:val>
                                            <p:strVal val="#ppt_x"/>
                                          </p:val>
                                        </p:tav>
                                        <p:tav tm="100000">
                                          <p:val>
                                            <p:strVal val="#ppt_x"/>
                                          </p:val>
                                        </p:tav>
                                      </p:tavLst>
                                    </p:anim>
                                    <p:anim calcmode="lin" valueType="num">
                                      <p:cBhvr>
                                        <p:cTn id="28" dur="5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250"/>
                                        <p:tgtEl>
                                          <p:spTgt spid="44"/>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250"/>
                                        <p:tgtEl>
                                          <p:spTgt spid="48"/>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anim calcmode="lin" valueType="num">
                                      <p:cBhvr>
                                        <p:cTn id="41" dur="500" fill="hold"/>
                                        <p:tgtEl>
                                          <p:spTgt spid="47"/>
                                        </p:tgtEl>
                                        <p:attrNameLst>
                                          <p:attrName>ppt_x</p:attrName>
                                        </p:attrNameLst>
                                      </p:cBhvr>
                                      <p:tavLst>
                                        <p:tav tm="0">
                                          <p:val>
                                            <p:strVal val="#ppt_x"/>
                                          </p:val>
                                        </p:tav>
                                        <p:tav tm="100000">
                                          <p:val>
                                            <p:strVal val="#ppt_x"/>
                                          </p:val>
                                        </p:tav>
                                      </p:tavLst>
                                    </p:anim>
                                    <p:anim calcmode="lin" valueType="num">
                                      <p:cBhvr>
                                        <p:cTn id="42" dur="500" fill="hold"/>
                                        <p:tgtEl>
                                          <p:spTgt spid="47"/>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250"/>
                                        <p:tgtEl>
                                          <p:spTgt spid="45"/>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50"/>
                                        <p:tgtEl>
                                          <p:spTgt spid="49"/>
                                        </p:tgtEl>
                                      </p:cBhvr>
                                    </p:animEffect>
                                    <p:anim calcmode="lin" valueType="num">
                                      <p:cBhvr>
                                        <p:cTn id="51" dur="250" fill="hold"/>
                                        <p:tgtEl>
                                          <p:spTgt spid="49"/>
                                        </p:tgtEl>
                                        <p:attrNameLst>
                                          <p:attrName>ppt_x</p:attrName>
                                        </p:attrNameLst>
                                      </p:cBhvr>
                                      <p:tavLst>
                                        <p:tav tm="0">
                                          <p:val>
                                            <p:strVal val="#ppt_x"/>
                                          </p:val>
                                        </p:tav>
                                        <p:tav tm="100000">
                                          <p:val>
                                            <p:strVal val="#ppt_x"/>
                                          </p:val>
                                        </p:tav>
                                      </p:tavLst>
                                    </p:anim>
                                    <p:anim calcmode="lin" valueType="num">
                                      <p:cBhvr>
                                        <p:cTn id="52"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855411" y="881683"/>
            <a:ext cx="4679950" cy="4143375"/>
            <a:chOff x="0" y="0"/>
            <a:chExt cx="4450007" cy="4144451"/>
          </a:xfrm>
        </p:grpSpPr>
        <p:grpSp>
          <p:nvGrpSpPr>
            <p:cNvPr id="3" name="Group 3"/>
            <p:cNvGrpSpPr>
              <a:grpSpLocks noChangeAspect="1"/>
            </p:cNvGrpSpPr>
            <p:nvPr/>
          </p:nvGrpSpPr>
          <p:grpSpPr bwMode="auto">
            <a:xfrm>
              <a:off x="0" y="3365067"/>
              <a:ext cx="4450007" cy="779384"/>
              <a:chOff x="0" y="0"/>
              <a:chExt cx="4922599" cy="679176"/>
            </a:xfrm>
          </p:grpSpPr>
          <p:sp>
            <p:nvSpPr>
              <p:cNvPr id="21" name="Freeform 3"/>
              <p:cNvSpPr>
                <a:spLocks noChangeAspect="1"/>
              </p:cNvSpPr>
              <p:nvPr/>
            </p:nvSpPr>
            <p:spPr bwMode="auto">
              <a:xfrm>
                <a:off x="0" y="138403"/>
                <a:ext cx="2468434" cy="540773"/>
              </a:xfrm>
              <a:custGeom>
                <a:avLst/>
                <a:gdLst>
                  <a:gd name="T0" fmla="*/ 2147483647 w 1730"/>
                  <a:gd name="T1" fmla="*/ 0 h 379"/>
                  <a:gd name="T2" fmla="*/ 2147483647 w 1730"/>
                  <a:gd name="T3" fmla="*/ 2147483647 h 379"/>
                  <a:gd name="T4" fmla="*/ 2147483647 w 1730"/>
                  <a:gd name="T5" fmla="*/ 2147483647 h 379"/>
                  <a:gd name="T6" fmla="*/ 0 w 1730"/>
                  <a:gd name="T7" fmla="*/ 2147483647 h 379"/>
                  <a:gd name="T8" fmla="*/ 2147483647 w 1730"/>
                  <a:gd name="T9" fmla="*/ 0 h 379"/>
                  <a:gd name="T10" fmla="*/ 0 60000 65536"/>
                  <a:gd name="T11" fmla="*/ 0 60000 65536"/>
                  <a:gd name="T12" fmla="*/ 0 60000 65536"/>
                  <a:gd name="T13" fmla="*/ 0 60000 65536"/>
                  <a:gd name="T14" fmla="*/ 0 60000 65536"/>
                  <a:gd name="T15" fmla="*/ 0 w 1730"/>
                  <a:gd name="T16" fmla="*/ 0 h 379"/>
                  <a:gd name="T17" fmla="*/ 1730 w 1730"/>
                  <a:gd name="T18" fmla="*/ 379 h 379"/>
                </a:gdLst>
                <a:ahLst/>
                <a:cxnLst>
                  <a:cxn ang="T10">
                    <a:pos x="T0" y="T1"/>
                  </a:cxn>
                  <a:cxn ang="T11">
                    <a:pos x="T2" y="T3"/>
                  </a:cxn>
                  <a:cxn ang="T12">
                    <a:pos x="T4" y="T5"/>
                  </a:cxn>
                  <a:cxn ang="T13">
                    <a:pos x="T6" y="T7"/>
                  </a:cxn>
                  <a:cxn ang="T14">
                    <a:pos x="T8" y="T9"/>
                  </a:cxn>
                </a:cxnLst>
                <a:rect l="T15" t="T16" r="T17" b="T18"/>
                <a:pathLst>
                  <a:path w="1730" h="379">
                    <a:moveTo>
                      <a:pt x="258" y="0"/>
                    </a:moveTo>
                    <a:lnTo>
                      <a:pt x="1730" y="242"/>
                    </a:lnTo>
                    <a:lnTo>
                      <a:pt x="1728" y="361"/>
                    </a:lnTo>
                    <a:lnTo>
                      <a:pt x="0" y="379"/>
                    </a:lnTo>
                    <a:lnTo>
                      <a:pt x="258" y="0"/>
                    </a:lnTo>
                    <a:close/>
                  </a:path>
                </a:pathLst>
              </a:custGeom>
              <a:gradFill rotWithShape="1">
                <a:gsLst>
                  <a:gs pos="0">
                    <a:srgbClr val="969696">
                      <a:alpha val="50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4"/>
              <p:cNvSpPr>
                <a:spLocks noChangeAspect="1"/>
              </p:cNvSpPr>
              <p:nvPr/>
            </p:nvSpPr>
            <p:spPr bwMode="auto">
              <a:xfrm>
                <a:off x="2465580" y="136977"/>
                <a:ext cx="2457019" cy="525077"/>
              </a:xfrm>
              <a:custGeom>
                <a:avLst/>
                <a:gdLst>
                  <a:gd name="T0" fmla="*/ 2147483647 w 1722"/>
                  <a:gd name="T1" fmla="*/ 2147483647 h 368"/>
                  <a:gd name="T2" fmla="*/ 2147483647 w 1722"/>
                  <a:gd name="T3" fmla="*/ 0 h 368"/>
                  <a:gd name="T4" fmla="*/ 2147483647 w 1722"/>
                  <a:gd name="T5" fmla="*/ 2147483647 h 368"/>
                  <a:gd name="T6" fmla="*/ 0 w 1722"/>
                  <a:gd name="T7" fmla="*/ 2147483647 h 368"/>
                  <a:gd name="T8" fmla="*/ 2147483647 w 1722"/>
                  <a:gd name="T9" fmla="*/ 2147483647 h 368"/>
                  <a:gd name="T10" fmla="*/ 0 60000 65536"/>
                  <a:gd name="T11" fmla="*/ 0 60000 65536"/>
                  <a:gd name="T12" fmla="*/ 0 60000 65536"/>
                  <a:gd name="T13" fmla="*/ 0 60000 65536"/>
                  <a:gd name="T14" fmla="*/ 0 60000 65536"/>
                  <a:gd name="T15" fmla="*/ 0 w 1722"/>
                  <a:gd name="T16" fmla="*/ 0 h 368"/>
                  <a:gd name="T17" fmla="*/ 1722 w 1722"/>
                  <a:gd name="T18" fmla="*/ 368 h 368"/>
                </a:gdLst>
                <a:ahLst/>
                <a:cxnLst>
                  <a:cxn ang="T10">
                    <a:pos x="T0" y="T1"/>
                  </a:cxn>
                  <a:cxn ang="T11">
                    <a:pos x="T2" y="T3"/>
                  </a:cxn>
                  <a:cxn ang="T12">
                    <a:pos x="T4" y="T5"/>
                  </a:cxn>
                  <a:cxn ang="T13">
                    <a:pos x="T6" y="T7"/>
                  </a:cxn>
                  <a:cxn ang="T14">
                    <a:pos x="T8" y="T9"/>
                  </a:cxn>
                </a:cxnLst>
                <a:rect l="T15" t="T16" r="T17" b="T18"/>
                <a:pathLst>
                  <a:path w="1722" h="368">
                    <a:moveTo>
                      <a:pt x="2" y="243"/>
                    </a:moveTo>
                    <a:lnTo>
                      <a:pt x="1481" y="0"/>
                    </a:lnTo>
                    <a:lnTo>
                      <a:pt x="1722" y="368"/>
                    </a:lnTo>
                    <a:lnTo>
                      <a:pt x="0" y="368"/>
                    </a:lnTo>
                    <a:lnTo>
                      <a:pt x="2" y="243"/>
                    </a:lnTo>
                    <a:close/>
                  </a:path>
                </a:pathLst>
              </a:custGeom>
              <a:gradFill rotWithShape="1">
                <a:gsLst>
                  <a:gs pos="0">
                    <a:srgbClr val="C4C2C2">
                      <a:alpha val="50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
              <p:cNvSpPr>
                <a:spLocks noChangeAspect="1"/>
              </p:cNvSpPr>
              <p:nvPr/>
            </p:nvSpPr>
            <p:spPr bwMode="auto">
              <a:xfrm>
                <a:off x="366698" y="0"/>
                <a:ext cx="4196337" cy="483699"/>
              </a:xfrm>
              <a:custGeom>
                <a:avLst/>
                <a:gdLst>
                  <a:gd name="T0" fmla="*/ 0 w 2345"/>
                  <a:gd name="T1" fmla="*/ 2147483647 h 314"/>
                  <a:gd name="T2" fmla="*/ 2147483647 w 2345"/>
                  <a:gd name="T3" fmla="*/ 0 h 314"/>
                  <a:gd name="T4" fmla="*/ 2147483647 w 2345"/>
                  <a:gd name="T5" fmla="*/ 2147483647 h 314"/>
                  <a:gd name="T6" fmla="*/ 2147483647 w 2345"/>
                  <a:gd name="T7" fmla="*/ 0 h 314"/>
                  <a:gd name="T8" fmla="*/ 2147483647 w 2345"/>
                  <a:gd name="T9" fmla="*/ 2147483647 h 314"/>
                  <a:gd name="T10" fmla="*/ 2147483647 w 2345"/>
                  <a:gd name="T11" fmla="*/ 2147483647 h 314"/>
                  <a:gd name="T12" fmla="*/ 0 w 2345"/>
                  <a:gd name="T13" fmla="*/ 2147483647 h 314"/>
                  <a:gd name="T14" fmla="*/ 0 60000 65536"/>
                  <a:gd name="T15" fmla="*/ 0 60000 65536"/>
                  <a:gd name="T16" fmla="*/ 0 60000 65536"/>
                  <a:gd name="T17" fmla="*/ 0 60000 65536"/>
                  <a:gd name="T18" fmla="*/ 0 60000 65536"/>
                  <a:gd name="T19" fmla="*/ 0 60000 65536"/>
                  <a:gd name="T20" fmla="*/ 0 60000 65536"/>
                  <a:gd name="T21" fmla="*/ 0 w 2345"/>
                  <a:gd name="T22" fmla="*/ 0 h 314"/>
                  <a:gd name="T23" fmla="*/ 2345 w 2345"/>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5" h="314">
                    <a:moveTo>
                      <a:pt x="0" y="90"/>
                    </a:moveTo>
                    <a:lnTo>
                      <a:pt x="474" y="0"/>
                    </a:lnTo>
                    <a:lnTo>
                      <a:pt x="1174" y="134"/>
                    </a:lnTo>
                    <a:lnTo>
                      <a:pt x="1877" y="0"/>
                    </a:lnTo>
                    <a:lnTo>
                      <a:pt x="2345" y="90"/>
                    </a:lnTo>
                    <a:lnTo>
                      <a:pt x="1174" y="314"/>
                    </a:lnTo>
                    <a:lnTo>
                      <a:pt x="0" y="90"/>
                    </a:lnTo>
                    <a:close/>
                  </a:path>
                </a:pathLst>
              </a:custGeom>
              <a:gradFill rotWithShape="1">
                <a:gsLst>
                  <a:gs pos="0">
                    <a:srgbClr val="000000"/>
                  </a:gs>
                  <a:gs pos="100000">
                    <a:srgbClr val="4A4A4A"/>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 name="Freeform 11"/>
            <p:cNvSpPr/>
            <p:nvPr/>
          </p:nvSpPr>
          <p:spPr bwMode="auto">
            <a:xfrm>
              <a:off x="1685968" y="899545"/>
              <a:ext cx="1064511" cy="186031"/>
            </a:xfrm>
            <a:custGeom>
              <a:avLst/>
              <a:gdLst>
                <a:gd name="T0" fmla="*/ 0 w 103"/>
                <a:gd name="T1" fmla="*/ 2147483647 h 18"/>
                <a:gd name="T2" fmla="*/ 2147483647 w 103"/>
                <a:gd name="T3" fmla="*/ 2147483647 h 18"/>
                <a:gd name="T4" fmla="*/ 2147483647 w 103"/>
                <a:gd name="T5" fmla="*/ 2147483647 h 18"/>
                <a:gd name="T6" fmla="*/ 2147483647 w 103"/>
                <a:gd name="T7" fmla="*/ 0 h 18"/>
                <a:gd name="T8" fmla="*/ 0 w 103"/>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8">
                  <a:moveTo>
                    <a:pt x="0" y="9"/>
                  </a:moveTo>
                  <a:lnTo>
                    <a:pt x="52" y="18"/>
                  </a:lnTo>
                  <a:lnTo>
                    <a:pt x="103" y="9"/>
                  </a:lnTo>
                  <a:lnTo>
                    <a:pt x="52" y="0"/>
                  </a:lnTo>
                  <a:lnTo>
                    <a:pt x="0" y="9"/>
                  </a:lnTo>
                  <a:close/>
                </a:path>
              </a:pathLst>
            </a:custGeom>
            <a:solidFill>
              <a:srgbClr val="544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 name="Freeform 10"/>
            <p:cNvSpPr/>
            <p:nvPr/>
          </p:nvSpPr>
          <p:spPr bwMode="auto">
            <a:xfrm>
              <a:off x="1268375" y="1674280"/>
              <a:ext cx="1911986" cy="299717"/>
            </a:xfrm>
            <a:custGeom>
              <a:avLst/>
              <a:gdLst>
                <a:gd name="T0" fmla="*/ 0 w 185"/>
                <a:gd name="T1" fmla="*/ 2147483647 h 29"/>
                <a:gd name="T2" fmla="*/ 2147483647 w 185"/>
                <a:gd name="T3" fmla="*/ 2147483647 h 29"/>
                <a:gd name="T4" fmla="*/ 2147483647 w 185"/>
                <a:gd name="T5" fmla="*/ 2147483647 h 29"/>
                <a:gd name="T6" fmla="*/ 2147483647 w 185"/>
                <a:gd name="T7" fmla="*/ 0 h 29"/>
                <a:gd name="T8" fmla="*/ 0 w 185"/>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9">
                  <a:moveTo>
                    <a:pt x="0" y="14"/>
                  </a:moveTo>
                  <a:lnTo>
                    <a:pt x="93" y="29"/>
                  </a:lnTo>
                  <a:lnTo>
                    <a:pt x="185" y="14"/>
                  </a:lnTo>
                  <a:lnTo>
                    <a:pt x="93" y="0"/>
                  </a:lnTo>
                  <a:lnTo>
                    <a:pt x="0" y="14"/>
                  </a:lnTo>
                  <a:close/>
                </a:path>
              </a:pathLst>
            </a:custGeom>
            <a:gradFill rotWithShape="1">
              <a:gsLst>
                <a:gs pos="0">
                  <a:srgbClr val="002060"/>
                </a:gs>
                <a:gs pos="100000">
                  <a:srgbClr val="005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 name="Freeform 9"/>
            <p:cNvSpPr/>
            <p:nvPr/>
          </p:nvSpPr>
          <p:spPr bwMode="auto">
            <a:xfrm>
              <a:off x="786716" y="2558421"/>
              <a:ext cx="2878188" cy="330722"/>
            </a:xfrm>
            <a:custGeom>
              <a:avLst/>
              <a:gdLst>
                <a:gd name="T0" fmla="*/ 0 w 277"/>
                <a:gd name="T1" fmla="*/ 2147483647 h 32"/>
                <a:gd name="T2" fmla="*/ 2147483647 w 277"/>
                <a:gd name="T3" fmla="*/ 2147483647 h 32"/>
                <a:gd name="T4" fmla="*/ 2147483647 w 277"/>
                <a:gd name="T5" fmla="*/ 2147483647 h 32"/>
                <a:gd name="T6" fmla="*/ 2147483647 w 277"/>
                <a:gd name="T7" fmla="*/ 0 h 32"/>
                <a:gd name="T8" fmla="*/ 0 w 277"/>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32">
                  <a:moveTo>
                    <a:pt x="0" y="16"/>
                  </a:moveTo>
                  <a:lnTo>
                    <a:pt x="139" y="32"/>
                  </a:lnTo>
                  <a:lnTo>
                    <a:pt x="277" y="17"/>
                  </a:lnTo>
                  <a:lnTo>
                    <a:pt x="139" y="0"/>
                  </a:lnTo>
                  <a:lnTo>
                    <a:pt x="0" y="16"/>
                  </a:lnTo>
                  <a:close/>
                </a:path>
              </a:pathLst>
            </a:custGeom>
            <a:gradFill rotWithShape="1">
              <a:gsLst>
                <a:gs pos="0">
                  <a:srgbClr val="002060"/>
                </a:gs>
                <a:gs pos="100000">
                  <a:srgbClr val="005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AutoShape 4"/>
            <p:cNvSpPr>
              <a:spLocks noChangeAspect="1" noChangeArrowheads="1" noTextEdit="1"/>
            </p:cNvSpPr>
            <p:nvPr/>
          </p:nvSpPr>
          <p:spPr bwMode="auto">
            <a:xfrm>
              <a:off x="342307" y="138443"/>
              <a:ext cx="3751627" cy="35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12"/>
            <p:cNvSpPr/>
            <p:nvPr/>
          </p:nvSpPr>
          <p:spPr bwMode="auto">
            <a:xfrm>
              <a:off x="362977" y="2721492"/>
              <a:ext cx="1860311" cy="1054176"/>
            </a:xfrm>
            <a:custGeom>
              <a:avLst/>
              <a:gdLst>
                <a:gd name="T0" fmla="*/ 2147483647 w 180"/>
                <a:gd name="T1" fmla="*/ 2147483647 h 102"/>
                <a:gd name="T2" fmla="*/ 2147483647 w 180"/>
                <a:gd name="T3" fmla="*/ 2147483647 h 102"/>
                <a:gd name="T4" fmla="*/ 0 w 180"/>
                <a:gd name="T5" fmla="*/ 2147483647 h 102"/>
                <a:gd name="T6" fmla="*/ 2147483647 w 180"/>
                <a:gd name="T7" fmla="*/ 0 h 102"/>
                <a:gd name="T8" fmla="*/ 2147483647 w 180"/>
                <a:gd name="T9" fmla="*/ 2147483647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102">
                  <a:moveTo>
                    <a:pt x="180" y="16"/>
                  </a:moveTo>
                  <a:lnTo>
                    <a:pt x="180" y="102"/>
                  </a:lnTo>
                  <a:lnTo>
                    <a:pt x="0" y="71"/>
                  </a:lnTo>
                  <a:lnTo>
                    <a:pt x="41" y="0"/>
                  </a:lnTo>
                  <a:lnTo>
                    <a:pt x="180" y="16"/>
                  </a:lnTo>
                  <a:close/>
                </a:path>
              </a:pathLst>
            </a:custGeom>
            <a:gradFill rotWithShape="0">
              <a:gsLst>
                <a:gs pos="0">
                  <a:srgbClr val="00B0F0"/>
                </a:gs>
                <a:gs pos="100000">
                  <a:srgbClr val="0070C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13"/>
            <p:cNvSpPr/>
            <p:nvPr/>
          </p:nvSpPr>
          <p:spPr bwMode="auto">
            <a:xfrm>
              <a:off x="2223288" y="2731827"/>
              <a:ext cx="1849976" cy="1043841"/>
            </a:xfrm>
            <a:custGeom>
              <a:avLst/>
              <a:gdLst>
                <a:gd name="T0" fmla="*/ 0 w 179"/>
                <a:gd name="T1" fmla="*/ 2147483647 h 101"/>
                <a:gd name="T2" fmla="*/ 0 w 179"/>
                <a:gd name="T3" fmla="*/ 2147483647 h 101"/>
                <a:gd name="T4" fmla="*/ 2147483647 w 179"/>
                <a:gd name="T5" fmla="*/ 2147483647 h 101"/>
                <a:gd name="T6" fmla="*/ 2147483647 w 179"/>
                <a:gd name="T7" fmla="*/ 0 h 101"/>
                <a:gd name="T8" fmla="*/ 0 w 179"/>
                <a:gd name="T9" fmla="*/ 21474836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01">
                  <a:moveTo>
                    <a:pt x="0" y="15"/>
                  </a:moveTo>
                  <a:lnTo>
                    <a:pt x="0" y="101"/>
                  </a:lnTo>
                  <a:lnTo>
                    <a:pt x="179" y="70"/>
                  </a:lnTo>
                  <a:lnTo>
                    <a:pt x="138" y="0"/>
                  </a:lnTo>
                  <a:lnTo>
                    <a:pt x="0" y="15"/>
                  </a:lnTo>
                  <a:close/>
                </a:path>
              </a:pathLst>
            </a:custGeom>
            <a:gradFill rotWithShape="0">
              <a:gsLst>
                <a:gs pos="0">
                  <a:srgbClr val="79DCFF"/>
                </a:gs>
                <a:gs pos="100000">
                  <a:srgbClr val="00B0F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14"/>
            <p:cNvSpPr/>
            <p:nvPr/>
          </p:nvSpPr>
          <p:spPr bwMode="auto">
            <a:xfrm>
              <a:off x="786715" y="1812723"/>
              <a:ext cx="1436573" cy="981831"/>
            </a:xfrm>
            <a:custGeom>
              <a:avLst/>
              <a:gdLst>
                <a:gd name="T0" fmla="*/ 2147483647 w 139"/>
                <a:gd name="T1" fmla="*/ 2147483647 h 95"/>
                <a:gd name="T2" fmla="*/ 2147483647 w 139"/>
                <a:gd name="T3" fmla="*/ 2147483647 h 95"/>
                <a:gd name="T4" fmla="*/ 0 w 139"/>
                <a:gd name="T5" fmla="*/ 2147483647 h 95"/>
                <a:gd name="T6" fmla="*/ 2147483647 w 139"/>
                <a:gd name="T7" fmla="*/ 0 h 95"/>
                <a:gd name="T8" fmla="*/ 2147483647 w 139"/>
                <a:gd name="T9" fmla="*/ 214748364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95">
                  <a:moveTo>
                    <a:pt x="139" y="15"/>
                  </a:moveTo>
                  <a:lnTo>
                    <a:pt x="139" y="95"/>
                  </a:lnTo>
                  <a:lnTo>
                    <a:pt x="0" y="79"/>
                  </a:lnTo>
                  <a:lnTo>
                    <a:pt x="46" y="0"/>
                  </a:lnTo>
                  <a:lnTo>
                    <a:pt x="139" y="1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5"/>
            <p:cNvSpPr/>
            <p:nvPr/>
          </p:nvSpPr>
          <p:spPr bwMode="auto">
            <a:xfrm>
              <a:off x="2223288" y="1812723"/>
              <a:ext cx="1426238" cy="981831"/>
            </a:xfrm>
            <a:custGeom>
              <a:avLst/>
              <a:gdLst>
                <a:gd name="T0" fmla="*/ 0 w 138"/>
                <a:gd name="T1" fmla="*/ 2147483647 h 95"/>
                <a:gd name="T2" fmla="*/ 2147483647 w 138"/>
                <a:gd name="T3" fmla="*/ 2147483647 h 95"/>
                <a:gd name="T4" fmla="*/ 2147483647 w 138"/>
                <a:gd name="T5" fmla="*/ 0 h 95"/>
                <a:gd name="T6" fmla="*/ 0 w 138"/>
                <a:gd name="T7" fmla="*/ 2147483647 h 95"/>
                <a:gd name="T8" fmla="*/ 0 w 138"/>
                <a:gd name="T9" fmla="*/ 214748364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5">
                  <a:moveTo>
                    <a:pt x="0" y="95"/>
                  </a:moveTo>
                  <a:lnTo>
                    <a:pt x="138" y="80"/>
                  </a:lnTo>
                  <a:lnTo>
                    <a:pt x="92" y="0"/>
                  </a:lnTo>
                  <a:lnTo>
                    <a:pt x="0" y="15"/>
                  </a:lnTo>
                  <a:lnTo>
                    <a:pt x="0" y="9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6"/>
            <p:cNvSpPr/>
            <p:nvPr/>
          </p:nvSpPr>
          <p:spPr bwMode="auto">
            <a:xfrm>
              <a:off x="1262127" y="995673"/>
              <a:ext cx="961161" cy="878480"/>
            </a:xfrm>
            <a:custGeom>
              <a:avLst/>
              <a:gdLst>
                <a:gd name="T0" fmla="*/ 2147483647 w 93"/>
                <a:gd name="T1" fmla="*/ 2147483647 h 85"/>
                <a:gd name="T2" fmla="*/ 2147483647 w 93"/>
                <a:gd name="T3" fmla="*/ 2147483647 h 85"/>
                <a:gd name="T4" fmla="*/ 0 w 93"/>
                <a:gd name="T5" fmla="*/ 2147483647 h 85"/>
                <a:gd name="T6" fmla="*/ 2147483647 w 93"/>
                <a:gd name="T7" fmla="*/ 0 h 85"/>
                <a:gd name="T8" fmla="*/ 2147483647 w 93"/>
                <a:gd name="T9" fmla="*/ 2147483647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85">
                  <a:moveTo>
                    <a:pt x="93" y="9"/>
                  </a:moveTo>
                  <a:lnTo>
                    <a:pt x="93" y="85"/>
                  </a:lnTo>
                  <a:lnTo>
                    <a:pt x="0" y="70"/>
                  </a:lnTo>
                  <a:lnTo>
                    <a:pt x="41" y="0"/>
                  </a:lnTo>
                  <a:lnTo>
                    <a:pt x="93" y="9"/>
                  </a:lnTo>
                  <a:close/>
                </a:path>
              </a:pathLst>
            </a:custGeom>
            <a:gradFill rotWithShape="0">
              <a:gsLst>
                <a:gs pos="0">
                  <a:srgbClr val="00B0F0"/>
                </a:gs>
                <a:gs pos="100000">
                  <a:srgbClr val="0070C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7"/>
            <p:cNvSpPr/>
            <p:nvPr/>
          </p:nvSpPr>
          <p:spPr bwMode="auto">
            <a:xfrm>
              <a:off x="2223288" y="995673"/>
              <a:ext cx="950826" cy="878480"/>
            </a:xfrm>
            <a:custGeom>
              <a:avLst/>
              <a:gdLst>
                <a:gd name="T0" fmla="*/ 0 w 92"/>
                <a:gd name="T1" fmla="*/ 2147483647 h 85"/>
                <a:gd name="T2" fmla="*/ 2147483647 w 92"/>
                <a:gd name="T3" fmla="*/ 2147483647 h 85"/>
                <a:gd name="T4" fmla="*/ 2147483647 w 92"/>
                <a:gd name="T5" fmla="*/ 0 h 85"/>
                <a:gd name="T6" fmla="*/ 0 w 92"/>
                <a:gd name="T7" fmla="*/ 2147483647 h 85"/>
                <a:gd name="T8" fmla="*/ 0 w 92"/>
                <a:gd name="T9" fmla="*/ 2147483647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85">
                  <a:moveTo>
                    <a:pt x="0" y="85"/>
                  </a:moveTo>
                  <a:lnTo>
                    <a:pt x="92" y="70"/>
                  </a:lnTo>
                  <a:lnTo>
                    <a:pt x="51" y="0"/>
                  </a:lnTo>
                  <a:lnTo>
                    <a:pt x="0" y="9"/>
                  </a:lnTo>
                  <a:lnTo>
                    <a:pt x="0" y="85"/>
                  </a:lnTo>
                  <a:close/>
                </a:path>
              </a:pathLst>
            </a:custGeom>
            <a:gradFill rotWithShape="0">
              <a:gsLst>
                <a:gs pos="0">
                  <a:srgbClr val="79DCFF"/>
                </a:gs>
                <a:gs pos="100000">
                  <a:srgbClr val="00B0F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8"/>
            <p:cNvSpPr/>
            <p:nvPr/>
          </p:nvSpPr>
          <p:spPr bwMode="auto">
            <a:xfrm>
              <a:off x="2223288" y="0"/>
              <a:ext cx="527088" cy="1023171"/>
            </a:xfrm>
            <a:custGeom>
              <a:avLst/>
              <a:gdLst>
                <a:gd name="T0" fmla="*/ 0 w 51"/>
                <a:gd name="T1" fmla="*/ 0 h 99"/>
                <a:gd name="T2" fmla="*/ 2147483647 w 51"/>
                <a:gd name="T3" fmla="*/ 2147483647 h 99"/>
                <a:gd name="T4" fmla="*/ 0 w 51"/>
                <a:gd name="T5" fmla="*/ 2147483647 h 99"/>
                <a:gd name="T6" fmla="*/ 0 w 51"/>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99">
                  <a:moveTo>
                    <a:pt x="0" y="0"/>
                  </a:moveTo>
                  <a:lnTo>
                    <a:pt x="51" y="90"/>
                  </a:lnTo>
                  <a:lnTo>
                    <a:pt x="0" y="99"/>
                  </a:lnTo>
                  <a:lnTo>
                    <a:pt x="0" y="0"/>
                  </a:lnTo>
                  <a:close/>
                </a:path>
              </a:pathLst>
            </a:custGeom>
            <a:gradFill rotWithShape="0">
              <a:gsLst>
                <a:gs pos="0">
                  <a:srgbClr val="79DCFF"/>
                </a:gs>
                <a:gs pos="100000">
                  <a:srgbClr val="00B0F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9"/>
            <p:cNvSpPr/>
            <p:nvPr/>
          </p:nvSpPr>
          <p:spPr bwMode="auto">
            <a:xfrm>
              <a:off x="1685865" y="0"/>
              <a:ext cx="537423" cy="1023171"/>
            </a:xfrm>
            <a:custGeom>
              <a:avLst/>
              <a:gdLst>
                <a:gd name="T0" fmla="*/ 2147483647 w 52"/>
                <a:gd name="T1" fmla="*/ 2147483647 h 99"/>
                <a:gd name="T2" fmla="*/ 0 w 52"/>
                <a:gd name="T3" fmla="*/ 2147483647 h 99"/>
                <a:gd name="T4" fmla="*/ 2147483647 w 52"/>
                <a:gd name="T5" fmla="*/ 0 h 99"/>
                <a:gd name="T6" fmla="*/ 2147483647 w 52"/>
                <a:gd name="T7" fmla="*/ 2147483647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99">
                  <a:moveTo>
                    <a:pt x="52" y="99"/>
                  </a:moveTo>
                  <a:lnTo>
                    <a:pt x="0" y="90"/>
                  </a:lnTo>
                  <a:lnTo>
                    <a:pt x="52" y="0"/>
                  </a:lnTo>
                  <a:lnTo>
                    <a:pt x="52" y="99"/>
                  </a:lnTo>
                  <a:close/>
                </a:path>
              </a:pathLst>
            </a:custGeom>
            <a:gradFill rotWithShape="0">
              <a:gsLst>
                <a:gs pos="0">
                  <a:srgbClr val="00B0F0"/>
                </a:gs>
                <a:gs pos="100000">
                  <a:srgbClr val="0070C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7"/>
            <p:cNvSpPr/>
            <p:nvPr/>
          </p:nvSpPr>
          <p:spPr bwMode="auto">
            <a:xfrm>
              <a:off x="362977" y="3145229"/>
              <a:ext cx="3710287" cy="630439"/>
            </a:xfrm>
            <a:custGeom>
              <a:avLst/>
              <a:gdLst>
                <a:gd name="T0" fmla="*/ 0 w 359"/>
                <a:gd name="T1" fmla="*/ 2147483647 h 61"/>
                <a:gd name="T2" fmla="*/ 2147483647 w 359"/>
                <a:gd name="T3" fmla="*/ 2147483647 h 61"/>
                <a:gd name="T4" fmla="*/ 2147483647 w 359"/>
                <a:gd name="T5" fmla="*/ 2147483647 h 61"/>
                <a:gd name="T6" fmla="*/ 2147483647 w 359"/>
                <a:gd name="T7" fmla="*/ 0 h 61"/>
                <a:gd name="T8" fmla="*/ 0 w 359"/>
                <a:gd name="T9" fmla="*/ 214748364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61">
                  <a:moveTo>
                    <a:pt x="0" y="30"/>
                  </a:moveTo>
                  <a:lnTo>
                    <a:pt x="180" y="61"/>
                  </a:lnTo>
                  <a:lnTo>
                    <a:pt x="359" y="30"/>
                  </a:lnTo>
                  <a:lnTo>
                    <a:pt x="180" y="0"/>
                  </a:lnTo>
                  <a:lnTo>
                    <a:pt x="0" y="30"/>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9"/>
            <p:cNvSpPr/>
            <p:nvPr/>
          </p:nvSpPr>
          <p:spPr bwMode="auto">
            <a:xfrm>
              <a:off x="786715" y="2463832"/>
              <a:ext cx="2862812" cy="330722"/>
            </a:xfrm>
            <a:custGeom>
              <a:avLst/>
              <a:gdLst>
                <a:gd name="T0" fmla="*/ 0 w 277"/>
                <a:gd name="T1" fmla="*/ 2147483647 h 32"/>
                <a:gd name="T2" fmla="*/ 2147483647 w 277"/>
                <a:gd name="T3" fmla="*/ 2147483647 h 32"/>
                <a:gd name="T4" fmla="*/ 2147483647 w 277"/>
                <a:gd name="T5" fmla="*/ 2147483647 h 32"/>
                <a:gd name="T6" fmla="*/ 2147483647 w 277"/>
                <a:gd name="T7" fmla="*/ 0 h 32"/>
                <a:gd name="T8" fmla="*/ 0 w 277"/>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32">
                  <a:moveTo>
                    <a:pt x="0" y="16"/>
                  </a:moveTo>
                  <a:lnTo>
                    <a:pt x="139" y="32"/>
                  </a:lnTo>
                  <a:lnTo>
                    <a:pt x="277" y="17"/>
                  </a:lnTo>
                  <a:lnTo>
                    <a:pt x="139" y="0"/>
                  </a:lnTo>
                  <a:lnTo>
                    <a:pt x="0" y="1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0"/>
            <p:cNvSpPr/>
            <p:nvPr/>
          </p:nvSpPr>
          <p:spPr bwMode="auto">
            <a:xfrm>
              <a:off x="1262127" y="1574436"/>
              <a:ext cx="1911986" cy="299717"/>
            </a:xfrm>
            <a:custGeom>
              <a:avLst/>
              <a:gdLst>
                <a:gd name="T0" fmla="*/ 0 w 185"/>
                <a:gd name="T1" fmla="*/ 2147483647 h 29"/>
                <a:gd name="T2" fmla="*/ 2147483647 w 185"/>
                <a:gd name="T3" fmla="*/ 2147483647 h 29"/>
                <a:gd name="T4" fmla="*/ 2147483647 w 185"/>
                <a:gd name="T5" fmla="*/ 2147483647 h 29"/>
                <a:gd name="T6" fmla="*/ 2147483647 w 185"/>
                <a:gd name="T7" fmla="*/ 0 h 29"/>
                <a:gd name="T8" fmla="*/ 0 w 185"/>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9">
                  <a:moveTo>
                    <a:pt x="0" y="14"/>
                  </a:moveTo>
                  <a:lnTo>
                    <a:pt x="93" y="29"/>
                  </a:lnTo>
                  <a:lnTo>
                    <a:pt x="185" y="14"/>
                  </a:lnTo>
                  <a:lnTo>
                    <a:pt x="93" y="0"/>
                  </a:lnTo>
                  <a:lnTo>
                    <a:pt x="0" y="14"/>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1"/>
            <p:cNvSpPr/>
            <p:nvPr/>
          </p:nvSpPr>
          <p:spPr bwMode="auto">
            <a:xfrm>
              <a:off x="1685865" y="837140"/>
              <a:ext cx="1064511" cy="186031"/>
            </a:xfrm>
            <a:custGeom>
              <a:avLst/>
              <a:gdLst>
                <a:gd name="T0" fmla="*/ 0 w 103"/>
                <a:gd name="T1" fmla="*/ 2147483647 h 18"/>
                <a:gd name="T2" fmla="*/ 2147483647 w 103"/>
                <a:gd name="T3" fmla="*/ 2147483647 h 18"/>
                <a:gd name="T4" fmla="*/ 2147483647 w 103"/>
                <a:gd name="T5" fmla="*/ 2147483647 h 18"/>
                <a:gd name="T6" fmla="*/ 2147483647 w 103"/>
                <a:gd name="T7" fmla="*/ 0 h 18"/>
                <a:gd name="T8" fmla="*/ 0 w 103"/>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8">
                  <a:moveTo>
                    <a:pt x="0" y="9"/>
                  </a:moveTo>
                  <a:lnTo>
                    <a:pt x="52" y="18"/>
                  </a:lnTo>
                  <a:lnTo>
                    <a:pt x="103" y="9"/>
                  </a:lnTo>
                  <a:lnTo>
                    <a:pt x="52" y="0"/>
                  </a:lnTo>
                  <a:lnTo>
                    <a:pt x="0" y="9"/>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Line 52"/>
            <p:cNvSpPr>
              <a:spLocks noChangeShapeType="1"/>
            </p:cNvSpPr>
            <p:nvPr/>
          </p:nvSpPr>
          <p:spPr bwMode="auto">
            <a:xfrm>
              <a:off x="2212250" y="15427"/>
              <a:ext cx="703" cy="3937786"/>
            </a:xfrm>
            <a:prstGeom prst="line">
              <a:avLst/>
            </a:prstGeom>
            <a:noFill/>
            <a:ln w="19050">
              <a:solidFill>
                <a:schemeClr val="bg1"/>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cxnSp>
        <p:nvCxnSpPr>
          <p:cNvPr id="24" name="直接连接符 23"/>
          <p:cNvCxnSpPr>
            <a:cxnSpLocks noChangeShapeType="1"/>
          </p:cNvCxnSpPr>
          <p:nvPr/>
        </p:nvCxnSpPr>
        <p:spPr bwMode="auto">
          <a:xfrm rot="5460000">
            <a:off x="383131" y="1669877"/>
            <a:ext cx="3387725" cy="1811337"/>
          </a:xfrm>
          <a:prstGeom prst="line">
            <a:avLst/>
          </a:prstGeom>
          <a:noFill/>
          <a:ln w="9525">
            <a:solidFill>
              <a:srgbClr val="000000"/>
            </a:solidFill>
            <a:round/>
          </a:ln>
          <a:extLst>
            <a:ext uri="{909E8E84-426E-40DD-AFC4-6F175D3DCCD1}">
              <a14:hiddenFill xmlns:a14="http://schemas.microsoft.com/office/drawing/2010/main">
                <a:noFill/>
              </a14:hiddenFill>
            </a:ext>
          </a:extLst>
        </p:spPr>
      </p:cxnSp>
      <p:sp>
        <p:nvSpPr>
          <p:cNvPr id="25" name="TextBox 85"/>
          <p:cNvSpPr txBox="1">
            <a:spLocks noChangeArrowheads="1"/>
          </p:cNvSpPr>
          <p:nvPr/>
        </p:nvSpPr>
        <p:spPr bwMode="auto">
          <a:xfrm rot="1740000">
            <a:off x="1595158" y="1743694"/>
            <a:ext cx="40011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点击添加标题</a:t>
            </a:r>
          </a:p>
        </p:txBody>
      </p:sp>
      <p:pic>
        <p:nvPicPr>
          <p:cNvPr id="26" name="直接连接符 27"/>
          <p:cNvPicPr>
            <a:picLocks noChangeArrowheads="1"/>
          </p:cNvPicPr>
          <p:nvPr/>
        </p:nvPicPr>
        <p:blipFill>
          <a:blip r:embed="rId2" cstate="screen"/>
          <a:srcRect/>
          <a:stretch>
            <a:fillRect/>
          </a:stretch>
        </p:blipFill>
        <p:spPr bwMode="auto">
          <a:xfrm>
            <a:off x="3720849" y="1753219"/>
            <a:ext cx="24384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7"/>
          <p:cNvGrpSpPr/>
          <p:nvPr/>
        </p:nvGrpSpPr>
        <p:grpSpPr bwMode="auto">
          <a:xfrm>
            <a:off x="3573212" y="1313483"/>
            <a:ext cx="2584450" cy="461665"/>
            <a:chOff x="0" y="0"/>
            <a:chExt cx="2583855" cy="461368"/>
          </a:xfrm>
        </p:grpSpPr>
        <p:sp>
          <p:nvSpPr>
            <p:cNvPr id="28" name="TextBox 146"/>
            <p:cNvSpPr txBox="1">
              <a:spLocks noChangeArrowheads="1"/>
            </p:cNvSpPr>
            <p:nvPr/>
          </p:nvSpPr>
          <p:spPr bwMode="auto">
            <a:xfrm>
              <a:off x="0"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TextBox 146"/>
            <p:cNvSpPr txBox="1">
              <a:spLocks noChangeArrowheads="1"/>
            </p:cNvSpPr>
            <p:nvPr/>
          </p:nvSpPr>
          <p:spPr bwMode="auto">
            <a:xfrm>
              <a:off x="1103295"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30" name="直接连接符 31"/>
          <p:cNvPicPr>
            <a:picLocks noChangeArrowheads="1"/>
          </p:cNvPicPr>
          <p:nvPr/>
        </p:nvPicPr>
        <p:blipFill>
          <a:blip r:embed="rId3" cstate="screen"/>
          <a:srcRect/>
          <a:stretch>
            <a:fillRect/>
          </a:stretch>
        </p:blipFill>
        <p:spPr bwMode="auto">
          <a:xfrm>
            <a:off x="4135186" y="2527920"/>
            <a:ext cx="244475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1"/>
          <p:cNvGrpSpPr/>
          <p:nvPr/>
        </p:nvGrpSpPr>
        <p:grpSpPr bwMode="auto">
          <a:xfrm>
            <a:off x="3992312" y="2083420"/>
            <a:ext cx="2582863" cy="461665"/>
            <a:chOff x="0" y="0"/>
            <a:chExt cx="2583855" cy="461368"/>
          </a:xfrm>
        </p:grpSpPr>
        <p:sp>
          <p:nvSpPr>
            <p:cNvPr id="32" name="TextBox 146"/>
            <p:cNvSpPr txBox="1">
              <a:spLocks noChangeArrowheads="1"/>
            </p:cNvSpPr>
            <p:nvPr/>
          </p:nvSpPr>
          <p:spPr bwMode="auto">
            <a:xfrm>
              <a:off x="0"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TextBox 146"/>
            <p:cNvSpPr txBox="1">
              <a:spLocks noChangeArrowheads="1"/>
            </p:cNvSpPr>
            <p:nvPr/>
          </p:nvSpPr>
          <p:spPr bwMode="auto">
            <a:xfrm>
              <a:off x="1103295"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34" name="直接连接符 35"/>
          <p:cNvPicPr>
            <a:picLocks noChangeArrowheads="1"/>
          </p:cNvPicPr>
          <p:nvPr/>
        </p:nvPicPr>
        <p:blipFill>
          <a:blip r:embed="rId4"/>
          <a:srcRect/>
          <a:stretch>
            <a:fillRect/>
          </a:stretch>
        </p:blipFill>
        <p:spPr bwMode="auto">
          <a:xfrm>
            <a:off x="4628899" y="3453433"/>
            <a:ext cx="244475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5"/>
          <p:cNvGrpSpPr/>
          <p:nvPr/>
        </p:nvGrpSpPr>
        <p:grpSpPr bwMode="auto">
          <a:xfrm>
            <a:off x="4487612" y="3010520"/>
            <a:ext cx="2582863" cy="461665"/>
            <a:chOff x="0" y="0"/>
            <a:chExt cx="2583855" cy="461368"/>
          </a:xfrm>
        </p:grpSpPr>
        <p:sp>
          <p:nvSpPr>
            <p:cNvPr id="36" name="TextBox 146"/>
            <p:cNvSpPr txBox="1">
              <a:spLocks noChangeArrowheads="1"/>
            </p:cNvSpPr>
            <p:nvPr/>
          </p:nvSpPr>
          <p:spPr bwMode="auto">
            <a:xfrm>
              <a:off x="0"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TextBox 146"/>
            <p:cNvSpPr txBox="1">
              <a:spLocks noChangeArrowheads="1"/>
            </p:cNvSpPr>
            <p:nvPr/>
          </p:nvSpPr>
          <p:spPr bwMode="auto">
            <a:xfrm>
              <a:off x="1103295"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38" name="直接连接符 39"/>
          <p:cNvPicPr>
            <a:picLocks noChangeArrowheads="1"/>
          </p:cNvPicPr>
          <p:nvPr/>
        </p:nvPicPr>
        <p:blipFill>
          <a:blip r:embed="rId5"/>
          <a:srcRect/>
          <a:stretch>
            <a:fillRect/>
          </a:stretch>
        </p:blipFill>
        <p:spPr bwMode="auto">
          <a:xfrm>
            <a:off x="5062286" y="4258295"/>
            <a:ext cx="24384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9"/>
          <p:cNvGrpSpPr/>
          <p:nvPr/>
        </p:nvGrpSpPr>
        <p:grpSpPr bwMode="auto">
          <a:xfrm>
            <a:off x="4916237" y="3820145"/>
            <a:ext cx="2582863" cy="461665"/>
            <a:chOff x="0" y="0"/>
            <a:chExt cx="2583855" cy="461368"/>
          </a:xfrm>
        </p:grpSpPr>
        <p:sp>
          <p:nvSpPr>
            <p:cNvPr id="40" name="TextBox 146"/>
            <p:cNvSpPr txBox="1">
              <a:spLocks noChangeArrowheads="1"/>
            </p:cNvSpPr>
            <p:nvPr/>
          </p:nvSpPr>
          <p:spPr bwMode="auto">
            <a:xfrm>
              <a:off x="0"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TextBox 146"/>
            <p:cNvSpPr txBox="1">
              <a:spLocks noChangeArrowheads="1"/>
            </p:cNvSpPr>
            <p:nvPr/>
          </p:nvSpPr>
          <p:spPr bwMode="auto">
            <a:xfrm>
              <a:off x="1103295"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2" name="标题 4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par>
                          <p:cTn id="39" fill="hold">
                            <p:stCondLst>
                              <p:cond delay="3500"/>
                            </p:stCondLst>
                            <p:childTnLst>
                              <p:par>
                                <p:cTn id="40" presetID="22" presetClass="entr" presetSubtype="4"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par>
                                <p:cTn id="43" presetID="22" presetClass="entr" presetSubtype="4"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2"/>
          <p:cNvSpPr/>
          <p:nvPr/>
        </p:nvSpPr>
        <p:spPr>
          <a:xfrm>
            <a:off x="3083477" y="1245995"/>
            <a:ext cx="3129849" cy="3129849"/>
          </a:xfrm>
          <a:prstGeom prst="ellipse">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25400" cap="flat" cmpd="sng" algn="ctr">
            <a:solidFill>
              <a:sysClr val="window" lastClr="FFFFFF">
                <a:lumMod val="50000"/>
              </a:sysClr>
            </a:solidFill>
            <a:prstDash val="solid"/>
          </a:ln>
          <a:effectLst>
            <a:reflection blurRad="6350" stA="52000" endA="300" endPos="35000" dir="5400000" sy="-100000" algn="bl" rotWithShape="0"/>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 name="组合 3"/>
          <p:cNvGrpSpPr/>
          <p:nvPr/>
        </p:nvGrpSpPr>
        <p:grpSpPr bwMode="auto">
          <a:xfrm>
            <a:off x="4035425" y="771526"/>
            <a:ext cx="1171575" cy="1033463"/>
            <a:chOff x="4024371" y="771550"/>
            <a:chExt cx="1173133" cy="1033078"/>
          </a:xfrm>
        </p:grpSpPr>
        <p:sp>
          <p:nvSpPr>
            <p:cNvPr id="5" name="Oval 4"/>
            <p:cNvSpPr/>
            <p:nvPr/>
          </p:nvSpPr>
          <p:spPr>
            <a:xfrm>
              <a:off x="4102262" y="771550"/>
              <a:ext cx="1033247"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70" name="Rectangle 13"/>
            <p:cNvSpPr>
              <a:spLocks noChangeArrowheads="1"/>
            </p:cNvSpPr>
            <p:nvPr/>
          </p:nvSpPr>
          <p:spPr bwMode="auto">
            <a:xfrm>
              <a:off x="4024371" y="1166319"/>
              <a:ext cx="1173133"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nvGrpSpPr>
          <p:cNvPr id="7" name="组合 6"/>
          <p:cNvGrpSpPr/>
          <p:nvPr/>
        </p:nvGrpSpPr>
        <p:grpSpPr bwMode="auto">
          <a:xfrm>
            <a:off x="5543551" y="1971676"/>
            <a:ext cx="1116013" cy="1033463"/>
            <a:chOff x="5532685" y="1972219"/>
            <a:chExt cx="1117269" cy="1033078"/>
          </a:xfrm>
        </p:grpSpPr>
        <p:sp>
          <p:nvSpPr>
            <p:cNvPr id="8" name="Oval 5"/>
            <p:cNvSpPr/>
            <p:nvPr/>
          </p:nvSpPr>
          <p:spPr>
            <a:xfrm>
              <a:off x="5532685" y="1972219"/>
              <a:ext cx="1033036"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8" name="Rectangle 14"/>
            <p:cNvSpPr>
              <a:spLocks noChangeArrowheads="1"/>
            </p:cNvSpPr>
            <p:nvPr/>
          </p:nvSpPr>
          <p:spPr bwMode="auto">
            <a:xfrm>
              <a:off x="5532685" y="2376971"/>
              <a:ext cx="1117269"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nvGrpSpPr>
          <p:cNvPr id="10" name="组合 9"/>
          <p:cNvGrpSpPr/>
          <p:nvPr/>
        </p:nvGrpSpPr>
        <p:grpSpPr bwMode="auto">
          <a:xfrm>
            <a:off x="4929188" y="3559176"/>
            <a:ext cx="1116012" cy="1033463"/>
            <a:chOff x="4918186" y="3559138"/>
            <a:chExt cx="1117269" cy="1033078"/>
          </a:xfrm>
        </p:grpSpPr>
        <p:sp>
          <p:nvSpPr>
            <p:cNvPr id="11" name="Oval 8"/>
            <p:cNvSpPr/>
            <p:nvPr/>
          </p:nvSpPr>
          <p:spPr>
            <a:xfrm>
              <a:off x="4951704" y="3559138"/>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16200000" rotWithShape="0">
                <a:prstClr val="black">
                  <a:alpha val="40000"/>
                </a:prstClr>
              </a:outerShdw>
              <a:reflection blurRad="6350" stA="52000" endA="300" endPos="35000" dir="5400000" sy="-100000" algn="bl" rotWithShape="0"/>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6" name="Rectangle 15"/>
            <p:cNvSpPr>
              <a:spLocks noChangeArrowheads="1"/>
            </p:cNvSpPr>
            <p:nvPr/>
          </p:nvSpPr>
          <p:spPr bwMode="auto">
            <a:xfrm>
              <a:off x="4918186" y="3937177"/>
              <a:ext cx="1117269"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nvGrpSpPr>
          <p:cNvPr id="13" name="组合 12"/>
          <p:cNvGrpSpPr/>
          <p:nvPr/>
        </p:nvGrpSpPr>
        <p:grpSpPr bwMode="auto">
          <a:xfrm>
            <a:off x="3140076" y="3559176"/>
            <a:ext cx="1173163" cy="1033463"/>
            <a:chOff x="3130554" y="3559138"/>
            <a:chExt cx="1173133" cy="1033078"/>
          </a:xfrm>
        </p:grpSpPr>
        <p:sp>
          <p:nvSpPr>
            <p:cNvPr id="14" name="Oval 7"/>
            <p:cNvSpPr/>
            <p:nvPr/>
          </p:nvSpPr>
          <p:spPr>
            <a:xfrm>
              <a:off x="3219937" y="3559138"/>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16200000" rotWithShape="0">
                <a:prstClr val="black">
                  <a:alpha val="40000"/>
                </a:prstClr>
              </a:outerShdw>
              <a:reflection blurRad="6350" stA="52000" endA="300" endPos="35000" dir="5400000" sy="-100000" algn="bl" rotWithShape="0"/>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4" name="Rectangle 16"/>
            <p:cNvSpPr>
              <a:spLocks noChangeArrowheads="1"/>
            </p:cNvSpPr>
            <p:nvPr/>
          </p:nvSpPr>
          <p:spPr bwMode="auto">
            <a:xfrm>
              <a:off x="3130554" y="3937177"/>
              <a:ext cx="1173133"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nvGrpSpPr>
          <p:cNvPr id="16" name="组合 15"/>
          <p:cNvGrpSpPr/>
          <p:nvPr/>
        </p:nvGrpSpPr>
        <p:grpSpPr bwMode="auto">
          <a:xfrm>
            <a:off x="2638425" y="1971676"/>
            <a:ext cx="1060450" cy="1033463"/>
            <a:chOff x="2627784" y="1972219"/>
            <a:chExt cx="1061406" cy="1033078"/>
          </a:xfrm>
        </p:grpSpPr>
        <p:sp>
          <p:nvSpPr>
            <p:cNvPr id="17" name="Oval 6"/>
            <p:cNvSpPr/>
            <p:nvPr/>
          </p:nvSpPr>
          <p:spPr>
            <a:xfrm>
              <a:off x="2656385" y="1972219"/>
              <a:ext cx="1032805"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2" name="Rectangle 17"/>
            <p:cNvSpPr>
              <a:spLocks noChangeArrowheads="1"/>
            </p:cNvSpPr>
            <p:nvPr/>
          </p:nvSpPr>
          <p:spPr bwMode="auto">
            <a:xfrm>
              <a:off x="2627784" y="2377342"/>
              <a:ext cx="1061406"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sp>
        <p:nvSpPr>
          <p:cNvPr id="19" name="Right Arrow 18"/>
          <p:cNvSpPr/>
          <p:nvPr/>
        </p:nvSpPr>
        <p:spPr>
          <a:xfrm rot="16200000">
            <a:off x="4411663" y="1706563"/>
            <a:ext cx="452438" cy="423863"/>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ight Arrow 19"/>
          <p:cNvSpPr/>
          <p:nvPr/>
        </p:nvSpPr>
        <p:spPr>
          <a:xfrm rot="20346401">
            <a:off x="5254626" y="2487614"/>
            <a:ext cx="450850" cy="423862"/>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ight Arrow 20"/>
          <p:cNvSpPr/>
          <p:nvPr/>
        </p:nvSpPr>
        <p:spPr>
          <a:xfrm rot="1253599" flipH="1">
            <a:off x="3536951" y="2486026"/>
            <a:ext cx="450850" cy="423863"/>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ight Arrow 21"/>
          <p:cNvSpPr/>
          <p:nvPr/>
        </p:nvSpPr>
        <p:spPr>
          <a:xfrm rot="18200186" flipH="1">
            <a:off x="3830638" y="3294063"/>
            <a:ext cx="452438" cy="423863"/>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ight Arrow 22"/>
          <p:cNvSpPr/>
          <p:nvPr/>
        </p:nvSpPr>
        <p:spPr>
          <a:xfrm rot="3399814">
            <a:off x="5003800" y="3294063"/>
            <a:ext cx="452438" cy="423862"/>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4" name="组合 23"/>
          <p:cNvGrpSpPr/>
          <p:nvPr/>
        </p:nvGrpSpPr>
        <p:grpSpPr bwMode="auto">
          <a:xfrm>
            <a:off x="3957638" y="2120900"/>
            <a:ext cx="1381125" cy="1379538"/>
            <a:chOff x="3947966" y="2120762"/>
            <a:chExt cx="1380312" cy="1380312"/>
          </a:xfrm>
        </p:grpSpPr>
        <p:sp>
          <p:nvSpPr>
            <p:cNvPr id="25" name="Oval 9"/>
            <p:cNvSpPr/>
            <p:nvPr/>
          </p:nvSpPr>
          <p:spPr>
            <a:xfrm>
              <a:off x="3947966" y="2120762"/>
              <a:ext cx="1380312" cy="1380312"/>
            </a:xfrm>
            <a:prstGeom prst="ellipse">
              <a:avLst/>
            </a:prstGeom>
            <a:gradFill flip="none" rotWithShape="1">
              <a:gsLst>
                <a:gs pos="0">
                  <a:srgbClr val="000000"/>
                </a:gs>
                <a:gs pos="73000">
                  <a:sysClr val="window" lastClr="FFFFFF">
                    <a:lumMod val="50000"/>
                    <a:shade val="67500"/>
                    <a:satMod val="115000"/>
                  </a:sysClr>
                </a:gs>
                <a:gs pos="100000">
                  <a:sysClr val="window" lastClr="FFFFFF">
                    <a:lumMod val="65000"/>
                  </a:sysClr>
                </a:gs>
              </a:gsLst>
              <a:lin ang="5400000" scaled="1"/>
              <a:tileRect/>
            </a:gradFill>
            <a:ln w="76200" cap="flat" cmpd="sng" algn="ctr">
              <a:gradFill>
                <a:gsLst>
                  <a:gs pos="0">
                    <a:sysClr val="window" lastClr="FFFFFF">
                      <a:lumMod val="65000"/>
                    </a:sysClr>
                  </a:gs>
                  <a:gs pos="100000">
                    <a:srgbClr val="000000"/>
                  </a:gs>
                </a:gsLst>
                <a:lin ang="5400000" scaled="0"/>
              </a:gradFill>
              <a:prstDash val="solid"/>
            </a:ln>
            <a:effectLst>
              <a:outerShdw blurRad="50800" dist="38100" dir="5400000" algn="t"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0" name="Rectangle 10"/>
            <p:cNvSpPr>
              <a:spLocks noChangeArrowheads="1"/>
            </p:cNvSpPr>
            <p:nvPr/>
          </p:nvSpPr>
          <p:spPr bwMode="auto">
            <a:xfrm>
              <a:off x="4080234" y="2580085"/>
              <a:ext cx="1173133" cy="4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标题</a:t>
              </a:r>
              <a:endParaRPr kumimoji="0" lang="en-US" altLang="zh-CN" sz="2400"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grpSp>
      <p:sp>
        <p:nvSpPr>
          <p:cNvPr id="27" name="矩形 26"/>
          <p:cNvSpPr/>
          <p:nvPr/>
        </p:nvSpPr>
        <p:spPr>
          <a:xfrm>
            <a:off x="547689" y="3001963"/>
            <a:ext cx="2031325" cy="120032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p>
        </p:txBody>
      </p:sp>
      <p:sp>
        <p:nvSpPr>
          <p:cNvPr id="28" name="矩形 27"/>
          <p:cNvSpPr/>
          <p:nvPr/>
        </p:nvSpPr>
        <p:spPr>
          <a:xfrm>
            <a:off x="6575426" y="1255714"/>
            <a:ext cx="2100263" cy="646331"/>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2" name="标题 1"/>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429126" y="3209926"/>
            <a:ext cx="3152775" cy="1195388"/>
            <a:chOff x="4429125" y="3209925"/>
            <a:chExt cx="3152775" cy="1195388"/>
          </a:xfrm>
        </p:grpSpPr>
        <p:sp>
          <p:nvSpPr>
            <p:cNvPr id="3" name="AutoShape 4"/>
            <p:cNvSpPr/>
            <p:nvPr/>
          </p:nvSpPr>
          <p:spPr bwMode="auto">
            <a:xfrm rot="10800000">
              <a:off x="4429125" y="4284663"/>
              <a:ext cx="3152775" cy="120650"/>
            </a:xfrm>
            <a:custGeom>
              <a:avLst/>
              <a:gdLst>
                <a:gd name="T0" fmla="*/ 0 w 21600"/>
                <a:gd name="T1" fmla="*/ 0 h 21600"/>
                <a:gd name="T2" fmla="*/ 1730 w 21600"/>
                <a:gd name="T3" fmla="*/ 21600 h 21600"/>
                <a:gd name="T4" fmla="*/ 19870 w 21600"/>
                <a:gd name="T5" fmla="*/ 21600 h 21600"/>
                <a:gd name="T6" fmla="*/ 21600 w 21600"/>
                <a:gd name="T7" fmla="*/ 0 h 21600"/>
                <a:gd name="T8" fmla="*/ 0 w 21600"/>
                <a:gd name="T9" fmla="*/ 0 h 21600"/>
                <a:gd name="T10" fmla="*/ 2665 w 21600"/>
                <a:gd name="T11" fmla="*/ 2665 h 21600"/>
                <a:gd name="T12" fmla="*/ 18935 w 21600"/>
                <a:gd name="T13" fmla="*/ 18935 h 21600"/>
              </a:gdLst>
              <a:ahLst/>
              <a:cxnLst>
                <a:cxn ang="0">
                  <a:pos x="T0" y="T1"/>
                </a:cxn>
                <a:cxn ang="0">
                  <a:pos x="T2" y="T3"/>
                </a:cxn>
                <a:cxn ang="0">
                  <a:pos x="T4" y="T5"/>
                </a:cxn>
                <a:cxn ang="0">
                  <a:pos x="T6" y="T7"/>
                </a:cxn>
                <a:cxn ang="0">
                  <a:pos x="T8" y="T9"/>
                </a:cxn>
              </a:cxnLst>
              <a:rect l="T10" t="T11" r="T12" b="T13"/>
              <a:pathLst>
                <a:path w="21600" h="21600">
                  <a:moveTo>
                    <a:pt x="0" y="0"/>
                  </a:moveTo>
                  <a:lnTo>
                    <a:pt x="1730" y="21600"/>
                  </a:lnTo>
                  <a:lnTo>
                    <a:pt x="19870" y="21600"/>
                  </a:lnTo>
                  <a:lnTo>
                    <a:pt x="21600" y="0"/>
                  </a:lnTo>
                  <a:lnTo>
                    <a:pt x="0" y="0"/>
                  </a:lnTo>
                  <a:close/>
                </a:path>
              </a:pathLst>
            </a:custGeom>
            <a:gradFill rotWithShape="1">
              <a:gsLst>
                <a:gs pos="0">
                  <a:srgbClr val="5F5F5F">
                    <a:alpha val="0"/>
                  </a:srgbClr>
                </a:gs>
                <a:gs pos="100000">
                  <a:srgbClr val="000000">
                    <a:alpha val="50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 name="AutoShape 5"/>
            <p:cNvSpPr/>
            <p:nvPr/>
          </p:nvSpPr>
          <p:spPr bwMode="auto">
            <a:xfrm>
              <a:off x="4429125" y="3684588"/>
              <a:ext cx="3152775" cy="600075"/>
            </a:xfrm>
            <a:custGeom>
              <a:avLst/>
              <a:gdLst>
                <a:gd name="T0" fmla="*/ 0 w 21600"/>
                <a:gd name="T1" fmla="*/ 0 h 21600"/>
                <a:gd name="T2" fmla="*/ 1730 w 21600"/>
                <a:gd name="T3" fmla="*/ 21600 h 21600"/>
                <a:gd name="T4" fmla="*/ 19870 w 21600"/>
                <a:gd name="T5" fmla="*/ 21600 h 21600"/>
                <a:gd name="T6" fmla="*/ 21600 w 21600"/>
                <a:gd name="T7" fmla="*/ 0 h 21600"/>
                <a:gd name="T8" fmla="*/ 0 w 21600"/>
                <a:gd name="T9" fmla="*/ 0 h 21600"/>
                <a:gd name="T10" fmla="*/ 2665 w 21600"/>
                <a:gd name="T11" fmla="*/ 2665 h 21600"/>
                <a:gd name="T12" fmla="*/ 18935 w 21600"/>
                <a:gd name="T13" fmla="*/ 18935 h 21600"/>
              </a:gdLst>
              <a:ahLst/>
              <a:cxnLst>
                <a:cxn ang="0">
                  <a:pos x="T0" y="T1"/>
                </a:cxn>
                <a:cxn ang="0">
                  <a:pos x="T2" y="T3"/>
                </a:cxn>
                <a:cxn ang="0">
                  <a:pos x="T4" y="T5"/>
                </a:cxn>
                <a:cxn ang="0">
                  <a:pos x="T6" y="T7"/>
                </a:cxn>
                <a:cxn ang="0">
                  <a:pos x="T8" y="T9"/>
                </a:cxn>
              </a:cxnLst>
              <a:rect l="T10" t="T11" r="T12" b="T13"/>
              <a:pathLst>
                <a:path w="21600" h="21600">
                  <a:moveTo>
                    <a:pt x="0" y="0"/>
                  </a:moveTo>
                  <a:lnTo>
                    <a:pt x="1730" y="21600"/>
                  </a:lnTo>
                  <a:lnTo>
                    <a:pt x="19870" y="21600"/>
                  </a:lnTo>
                  <a:lnTo>
                    <a:pt x="21600" y="0"/>
                  </a:lnTo>
                  <a:lnTo>
                    <a:pt x="0" y="0"/>
                  </a:lnTo>
                  <a:close/>
                </a:path>
              </a:pathLst>
            </a:custGeom>
            <a:solidFill>
              <a:srgbClr val="0B469D"/>
            </a:solidFill>
            <a:ln w="12700" cmpd="sng">
              <a:solidFill>
                <a:srgbClr val="C0C0C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 name="WordArt 6"/>
            <p:cNvSpPr>
              <a:spLocks noChangeArrowheads="1" noChangeShapeType="1" noTextEdit="1"/>
            </p:cNvSpPr>
            <p:nvPr/>
          </p:nvSpPr>
          <p:spPr bwMode="auto">
            <a:xfrm>
              <a:off x="5649400" y="3877035"/>
              <a:ext cx="711964" cy="260946"/>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rPr>
                <a:t>32%</a:t>
              </a:r>
              <a:endParaRPr kumimoji="0" lang="zh-CN" altLang="en-US"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endParaRPr>
            </a:p>
          </p:txBody>
        </p:sp>
        <p:sp>
          <p:nvSpPr>
            <p:cNvPr id="6" name="AutoShape 7"/>
            <p:cNvSpPr/>
            <p:nvPr/>
          </p:nvSpPr>
          <p:spPr bwMode="auto">
            <a:xfrm rot="10800000">
              <a:off x="4429125" y="3209925"/>
              <a:ext cx="3152775" cy="463550"/>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nvGrpSpPr>
          <p:cNvPr id="7" name="组合 6"/>
          <p:cNvGrpSpPr/>
          <p:nvPr/>
        </p:nvGrpSpPr>
        <p:grpSpPr bwMode="auto">
          <a:xfrm>
            <a:off x="4733925" y="2546351"/>
            <a:ext cx="2541588" cy="850900"/>
            <a:chOff x="4733925" y="2546350"/>
            <a:chExt cx="2541588" cy="850900"/>
          </a:xfrm>
        </p:grpSpPr>
        <p:sp>
          <p:nvSpPr>
            <p:cNvPr id="8" name="AutoShape 8"/>
            <p:cNvSpPr/>
            <p:nvPr/>
          </p:nvSpPr>
          <p:spPr bwMode="auto">
            <a:xfrm>
              <a:off x="4733925" y="2914650"/>
              <a:ext cx="2541588" cy="482600"/>
            </a:xfrm>
            <a:custGeom>
              <a:avLst/>
              <a:gdLst>
                <a:gd name="T0" fmla="*/ 0 w 21600"/>
                <a:gd name="T1" fmla="*/ 0 h 21600"/>
                <a:gd name="T2" fmla="*/ 1885 w 21600"/>
                <a:gd name="T3" fmla="*/ 21600 h 21600"/>
                <a:gd name="T4" fmla="*/ 19715 w 21600"/>
                <a:gd name="T5" fmla="*/ 21600 h 21600"/>
                <a:gd name="T6" fmla="*/ 21600 w 21600"/>
                <a:gd name="T7" fmla="*/ 0 h 21600"/>
                <a:gd name="T8" fmla="*/ 0 w 21600"/>
                <a:gd name="T9" fmla="*/ 0 h 21600"/>
                <a:gd name="T10" fmla="*/ 2743 w 21600"/>
                <a:gd name="T11" fmla="*/ 2743 h 21600"/>
                <a:gd name="T12" fmla="*/ 18857 w 21600"/>
                <a:gd name="T13" fmla="*/ 18857 h 21600"/>
              </a:gdLst>
              <a:ahLst/>
              <a:cxnLst>
                <a:cxn ang="0">
                  <a:pos x="T0" y="T1"/>
                </a:cxn>
                <a:cxn ang="0">
                  <a:pos x="T2" y="T3"/>
                </a:cxn>
                <a:cxn ang="0">
                  <a:pos x="T4" y="T5"/>
                </a:cxn>
                <a:cxn ang="0">
                  <a:pos x="T6" y="T7"/>
                </a:cxn>
                <a:cxn ang="0">
                  <a:pos x="T8" y="T9"/>
                </a:cxn>
              </a:cxnLst>
              <a:rect l="T10" t="T11" r="T12" b="T13"/>
              <a:pathLst>
                <a:path w="21600" h="21600">
                  <a:moveTo>
                    <a:pt x="0" y="0"/>
                  </a:moveTo>
                  <a:lnTo>
                    <a:pt x="1885" y="21600"/>
                  </a:lnTo>
                  <a:lnTo>
                    <a:pt x="19715"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9" name="WordArt 9"/>
            <p:cNvSpPr>
              <a:spLocks noChangeArrowheads="1" noChangeShapeType="1" noTextEdit="1"/>
            </p:cNvSpPr>
            <p:nvPr/>
          </p:nvSpPr>
          <p:spPr bwMode="auto">
            <a:xfrm>
              <a:off x="5683811" y="3031334"/>
              <a:ext cx="644327" cy="255015"/>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FFFFFF"/>
                    </a:solidFill>
                    <a:round/>
                  </a:ln>
                  <a:solidFill>
                    <a:srgbClr val="FFFFFF"/>
                  </a:solidFill>
                  <a:effectLst/>
                  <a:uLnTx/>
                  <a:uFillTx/>
                  <a:latin typeface="Arial" panose="020B0604020202020204"/>
                  <a:ea typeface="等线" panose="02010600030101010101" pitchFamily="2" charset="-122"/>
                  <a:cs typeface="Arial" panose="020B0604020202020204"/>
                </a:rPr>
                <a:t>28%</a:t>
              </a:r>
              <a:endParaRPr kumimoji="0" lang="zh-CN" altLang="en-US" sz="2000" b="0" i="0" u="none" strike="noStrike" kern="10" cap="none" spc="0" normalizeH="0" baseline="0" noProof="0">
                <a:ln w="9525">
                  <a:solidFill>
                    <a:srgbClr val="FFFFFF"/>
                  </a:solidFill>
                  <a:round/>
                </a:ln>
                <a:solidFill>
                  <a:srgbClr val="FFFFFF"/>
                </a:solidFill>
                <a:effectLst/>
                <a:uLnTx/>
                <a:uFillTx/>
                <a:latin typeface="Arial" panose="020B0604020202020204"/>
                <a:ea typeface="等线" panose="02010600030101010101" pitchFamily="2" charset="-122"/>
                <a:cs typeface="Arial" panose="020B0604020202020204"/>
              </a:endParaRPr>
            </a:p>
          </p:txBody>
        </p:sp>
        <p:sp>
          <p:nvSpPr>
            <p:cNvPr id="10" name="AutoShape 10"/>
            <p:cNvSpPr/>
            <p:nvPr/>
          </p:nvSpPr>
          <p:spPr bwMode="auto">
            <a:xfrm rot="10800000">
              <a:off x="4733925" y="2546350"/>
              <a:ext cx="2541588" cy="373063"/>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nvGrpSpPr>
          <p:cNvPr id="11" name="组合 10"/>
          <p:cNvGrpSpPr/>
          <p:nvPr/>
        </p:nvGrpSpPr>
        <p:grpSpPr bwMode="auto">
          <a:xfrm>
            <a:off x="4975226" y="2008189"/>
            <a:ext cx="2060575" cy="695325"/>
            <a:chOff x="4975225" y="2008188"/>
            <a:chExt cx="2060575" cy="695325"/>
          </a:xfrm>
        </p:grpSpPr>
        <p:sp>
          <p:nvSpPr>
            <p:cNvPr id="12" name="AutoShape 12"/>
            <p:cNvSpPr/>
            <p:nvPr/>
          </p:nvSpPr>
          <p:spPr bwMode="auto">
            <a:xfrm>
              <a:off x="4975225" y="2312988"/>
              <a:ext cx="2060575" cy="390525"/>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solidFill>
              <a:srgbClr val="0B469D"/>
            </a:solidFill>
            <a:ln w="12700" cmpd="sng">
              <a:solidFill>
                <a:srgbClr val="C0C0C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3" name="WordArt 13"/>
            <p:cNvSpPr>
              <a:spLocks noChangeArrowheads="1" noChangeShapeType="1" noTextEdit="1"/>
            </p:cNvSpPr>
            <p:nvPr/>
          </p:nvSpPr>
          <p:spPr bwMode="auto">
            <a:xfrm>
              <a:off x="5791792" y="2408622"/>
              <a:ext cx="427178" cy="170801"/>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rPr>
                <a:t>25%</a:t>
              </a:r>
              <a:endParaRPr kumimoji="0" lang="zh-CN" altLang="en-US"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endParaRPr>
            </a:p>
          </p:txBody>
        </p:sp>
        <p:sp>
          <p:nvSpPr>
            <p:cNvPr id="14" name="AutoShape 14"/>
            <p:cNvSpPr/>
            <p:nvPr/>
          </p:nvSpPr>
          <p:spPr bwMode="auto">
            <a:xfrm rot="10800000">
              <a:off x="4975225" y="2008188"/>
              <a:ext cx="2060575" cy="301625"/>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nvGrpSpPr>
          <p:cNvPr id="15" name="Group 12"/>
          <p:cNvGrpSpPr/>
          <p:nvPr/>
        </p:nvGrpSpPr>
        <p:grpSpPr bwMode="auto">
          <a:xfrm>
            <a:off x="7119939" y="3073400"/>
            <a:ext cx="604837" cy="1733550"/>
            <a:chOff x="0" y="0"/>
            <a:chExt cx="510" cy="1462"/>
          </a:xfrm>
        </p:grpSpPr>
        <p:sp>
          <p:nvSpPr>
            <p:cNvPr id="16" name="AutoShape 16"/>
            <p:cNvSpPr>
              <a:spLocks noChangeArrowheads="1"/>
            </p:cNvSpPr>
            <p:nvPr/>
          </p:nvSpPr>
          <p:spPr bwMode="auto">
            <a:xfrm flipH="1" flipV="1">
              <a:off x="126" y="1200"/>
              <a:ext cx="106" cy="262"/>
            </a:xfrm>
            <a:prstGeom prst="triangle">
              <a:avLst>
                <a:gd name="adj" fmla="val 0"/>
              </a:avLst>
            </a:prstGeom>
            <a:gradFill rotWithShape="1">
              <a:gsLst>
                <a:gs pos="0">
                  <a:srgbClr val="FFFFFF">
                    <a:alpha val="0"/>
                  </a:srgbClr>
                </a:gs>
                <a:gs pos="100000">
                  <a:srgbClr val="B2B2B2">
                    <a:alpha val="3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华文细黑" panose="02010600040101010101" pitchFamily="2" charset="-122"/>
                <a:cs typeface="+mn-cs"/>
              </a:endParaRPr>
            </a:p>
          </p:txBody>
        </p:sp>
        <p:sp>
          <p:nvSpPr>
            <p:cNvPr id="17" name="AutoShape 17"/>
            <p:cNvSpPr>
              <a:spLocks noChangeArrowheads="1"/>
            </p:cNvSpPr>
            <p:nvPr/>
          </p:nvSpPr>
          <p:spPr bwMode="auto">
            <a:xfrm flipH="1" flipV="1">
              <a:off x="311" y="1155"/>
              <a:ext cx="76" cy="265"/>
            </a:xfrm>
            <a:prstGeom prst="triangle">
              <a:avLst>
                <a:gd name="adj" fmla="val 100000"/>
              </a:avLst>
            </a:prstGeom>
            <a:gradFill rotWithShape="1">
              <a:gsLst>
                <a:gs pos="0">
                  <a:srgbClr val="FFFFFF">
                    <a:alpha val="0"/>
                  </a:srgbClr>
                </a:gs>
                <a:gs pos="100000">
                  <a:srgbClr val="B2B2B2">
                    <a:alpha val="3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华文细黑" panose="02010600040101010101" pitchFamily="2" charset="-122"/>
                <a:cs typeface="+mn-cs"/>
              </a:endParaRPr>
            </a:p>
          </p:txBody>
        </p:sp>
        <p:pic>
          <p:nvPicPr>
            <p:cNvPr id="18" name="Picture 18" descr="28"/>
            <p:cNvPicPr>
              <a:picLocks noChangeAspect="1" noChangeArrowheads="1"/>
            </p:cNvPicPr>
            <p:nvPr/>
          </p:nvPicPr>
          <p:blipFill>
            <a:blip r:embed="rId2">
              <a:lum bright="12000"/>
            </a:blip>
            <a:srcRect/>
            <a:stretch>
              <a:fillRect/>
            </a:stretch>
          </p:blipFill>
          <p:spPr bwMode="auto">
            <a:xfrm>
              <a:off x="0" y="0"/>
              <a:ext cx="51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bwMode="auto">
          <a:xfrm>
            <a:off x="5221288" y="1582739"/>
            <a:ext cx="1568450" cy="522287"/>
            <a:chOff x="5221288" y="1582738"/>
            <a:chExt cx="1568450" cy="522287"/>
          </a:xfrm>
        </p:grpSpPr>
        <p:sp>
          <p:nvSpPr>
            <p:cNvPr id="20" name="AutoShape 20"/>
            <p:cNvSpPr/>
            <p:nvPr/>
          </p:nvSpPr>
          <p:spPr bwMode="auto">
            <a:xfrm>
              <a:off x="5221288" y="1809750"/>
              <a:ext cx="1568450" cy="295275"/>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solidFill>
              <a:srgbClr val="0B469D"/>
            </a:solidFill>
            <a:ln w="12700" cmpd="sng">
              <a:solidFill>
                <a:srgbClr val="C0C0C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1" name="WordArt 21"/>
            <p:cNvSpPr>
              <a:spLocks noChangeArrowheads="1" noChangeShapeType="1" noTextEdit="1"/>
            </p:cNvSpPr>
            <p:nvPr/>
          </p:nvSpPr>
          <p:spPr bwMode="auto">
            <a:xfrm>
              <a:off x="5830951" y="1881986"/>
              <a:ext cx="348862" cy="130473"/>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rPr>
                <a:t>10%</a:t>
              </a:r>
              <a:endParaRPr kumimoji="0" lang="zh-CN" altLang="en-US"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endParaRPr>
            </a:p>
          </p:txBody>
        </p:sp>
        <p:sp>
          <p:nvSpPr>
            <p:cNvPr id="22" name="AutoShape 22"/>
            <p:cNvSpPr/>
            <p:nvPr/>
          </p:nvSpPr>
          <p:spPr bwMode="auto">
            <a:xfrm rot="10800000">
              <a:off x="5221288" y="1582738"/>
              <a:ext cx="1568450" cy="228600"/>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nvGrpSpPr>
          <p:cNvPr id="23" name="组合 22"/>
          <p:cNvGrpSpPr/>
          <p:nvPr/>
        </p:nvGrpSpPr>
        <p:grpSpPr bwMode="auto">
          <a:xfrm>
            <a:off x="5402263" y="1152525"/>
            <a:ext cx="1206500" cy="522288"/>
            <a:chOff x="5402263" y="1152525"/>
            <a:chExt cx="1206500" cy="522288"/>
          </a:xfrm>
        </p:grpSpPr>
        <p:sp>
          <p:nvSpPr>
            <p:cNvPr id="24" name="AutoShape 23"/>
            <p:cNvSpPr/>
            <p:nvPr/>
          </p:nvSpPr>
          <p:spPr bwMode="auto">
            <a:xfrm>
              <a:off x="5402263" y="1379538"/>
              <a:ext cx="1206500" cy="295275"/>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solidFill>
              <a:srgbClr val="0B469D"/>
            </a:solidFill>
            <a:ln w="12700" cmpd="sng">
              <a:solidFill>
                <a:srgbClr val="C0C0C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5" name="WordArt 24"/>
            <p:cNvSpPr>
              <a:spLocks noChangeArrowheads="1" noChangeShapeType="1" noTextEdit="1"/>
            </p:cNvSpPr>
            <p:nvPr/>
          </p:nvSpPr>
          <p:spPr bwMode="auto">
            <a:xfrm>
              <a:off x="5885535" y="1463288"/>
              <a:ext cx="239695" cy="130473"/>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rPr>
                <a:t>5%</a:t>
              </a:r>
              <a:endParaRPr kumimoji="0" lang="zh-CN" altLang="en-US"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endParaRPr>
            </a:p>
          </p:txBody>
        </p:sp>
        <p:sp>
          <p:nvSpPr>
            <p:cNvPr id="26" name="AutoShape 25"/>
            <p:cNvSpPr/>
            <p:nvPr/>
          </p:nvSpPr>
          <p:spPr bwMode="auto">
            <a:xfrm rot="10800000">
              <a:off x="5402263" y="1152525"/>
              <a:ext cx="1206500" cy="228600"/>
            </a:xfrm>
            <a:custGeom>
              <a:avLst/>
              <a:gdLst>
                <a:gd name="T0" fmla="*/ 0 w 21600"/>
                <a:gd name="T1" fmla="*/ 0 h 21600"/>
                <a:gd name="T2" fmla="*/ 10800 w 21600"/>
                <a:gd name="T3" fmla="*/ 21600 h 21600"/>
                <a:gd name="T4" fmla="*/ 21600 w 21600"/>
                <a:gd name="T5" fmla="*/ 0 h 21600"/>
                <a:gd name="T6" fmla="*/ 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sp>
        <p:nvSpPr>
          <p:cNvPr id="27" name="Rectangle 27"/>
          <p:cNvSpPr>
            <a:spLocks noChangeArrowheads="1"/>
          </p:cNvSpPr>
          <p:nvPr/>
        </p:nvSpPr>
        <p:spPr bwMode="auto">
          <a:xfrm>
            <a:off x="1630364" y="1190626"/>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单击此处添加段落文字内容</a:t>
            </a:r>
          </a:p>
        </p:txBody>
      </p:sp>
      <p:sp>
        <p:nvSpPr>
          <p:cNvPr id="28" name="Rectangle 29"/>
          <p:cNvSpPr>
            <a:spLocks noChangeArrowheads="1"/>
          </p:cNvSpPr>
          <p:nvPr/>
        </p:nvSpPr>
        <p:spPr bwMode="auto">
          <a:xfrm>
            <a:off x="1630364" y="1620839"/>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pitchFamily="2" charset="-122"/>
                <a:cs typeface="+mn-cs"/>
              </a:rPr>
              <a:t>单击此处添加段落文字内容</a:t>
            </a:r>
          </a:p>
        </p:txBody>
      </p:sp>
      <p:sp>
        <p:nvSpPr>
          <p:cNvPr id="29" name="Rectangle 31"/>
          <p:cNvSpPr>
            <a:spLocks noChangeArrowheads="1"/>
          </p:cNvSpPr>
          <p:nvPr/>
        </p:nvSpPr>
        <p:spPr bwMode="auto">
          <a:xfrm>
            <a:off x="1630364" y="2212976"/>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pitchFamily="2" charset="-122"/>
                <a:cs typeface="+mn-cs"/>
              </a:rPr>
              <a:t>单击此处添加段落文字内容</a:t>
            </a:r>
          </a:p>
        </p:txBody>
      </p:sp>
      <p:sp>
        <p:nvSpPr>
          <p:cNvPr id="30" name="Rectangle 33"/>
          <p:cNvSpPr>
            <a:spLocks noChangeArrowheads="1"/>
          </p:cNvSpPr>
          <p:nvPr/>
        </p:nvSpPr>
        <p:spPr bwMode="auto">
          <a:xfrm>
            <a:off x="1630364" y="2913064"/>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单击此处添加段落文字内容</a:t>
            </a:r>
          </a:p>
        </p:txBody>
      </p:sp>
      <p:grpSp>
        <p:nvGrpSpPr>
          <p:cNvPr id="31" name="组合 30"/>
          <p:cNvGrpSpPr/>
          <p:nvPr/>
        </p:nvGrpSpPr>
        <p:grpSpPr bwMode="auto">
          <a:xfrm>
            <a:off x="1630363" y="1512888"/>
            <a:ext cx="3740150" cy="2609850"/>
            <a:chOff x="1630363" y="1512888"/>
            <a:chExt cx="3740150" cy="2609850"/>
          </a:xfrm>
        </p:grpSpPr>
        <p:sp>
          <p:nvSpPr>
            <p:cNvPr id="32" name="Line 26"/>
            <p:cNvSpPr>
              <a:spLocks noChangeShapeType="1"/>
            </p:cNvSpPr>
            <p:nvPr/>
          </p:nvSpPr>
          <p:spPr bwMode="auto">
            <a:xfrm flipH="1">
              <a:off x="1630363" y="1512888"/>
              <a:ext cx="3740150" cy="0"/>
            </a:xfrm>
            <a:prstGeom prst="line">
              <a:avLst/>
            </a:prstGeom>
            <a:noFill/>
            <a:ln w="9525" cmpd="sng">
              <a:solidFill>
                <a:srgbClr val="969696"/>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3" name="Line 28"/>
            <p:cNvSpPr>
              <a:spLocks noChangeShapeType="1"/>
            </p:cNvSpPr>
            <p:nvPr/>
          </p:nvSpPr>
          <p:spPr bwMode="auto">
            <a:xfrm flipH="1">
              <a:off x="1630363" y="1971675"/>
              <a:ext cx="3525837" cy="0"/>
            </a:xfrm>
            <a:prstGeom prst="line">
              <a:avLst/>
            </a:prstGeom>
            <a:noFill/>
            <a:ln w="9525" cmpd="sng">
              <a:solidFill>
                <a:srgbClr val="969696"/>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4" name="Line 30"/>
            <p:cNvSpPr>
              <a:spLocks noChangeShapeType="1"/>
            </p:cNvSpPr>
            <p:nvPr/>
          </p:nvSpPr>
          <p:spPr bwMode="auto">
            <a:xfrm flipH="1">
              <a:off x="1630363" y="2535238"/>
              <a:ext cx="3281362" cy="0"/>
            </a:xfrm>
            <a:prstGeom prst="line">
              <a:avLst/>
            </a:prstGeom>
            <a:noFill/>
            <a:ln w="9525" cmpd="sng">
              <a:solidFill>
                <a:srgbClr val="969696"/>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5" name="Line 32"/>
            <p:cNvSpPr>
              <a:spLocks noChangeShapeType="1"/>
            </p:cNvSpPr>
            <p:nvPr/>
          </p:nvSpPr>
          <p:spPr bwMode="auto">
            <a:xfrm flipH="1">
              <a:off x="1630363" y="3235325"/>
              <a:ext cx="3067050" cy="0"/>
            </a:xfrm>
            <a:prstGeom prst="line">
              <a:avLst/>
            </a:prstGeom>
            <a:noFill/>
            <a:ln w="9525" cmpd="sng">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6" name="Line 34"/>
            <p:cNvSpPr>
              <a:spLocks noChangeShapeType="1"/>
            </p:cNvSpPr>
            <p:nvPr/>
          </p:nvSpPr>
          <p:spPr bwMode="auto">
            <a:xfrm flipH="1">
              <a:off x="1630363" y="4122738"/>
              <a:ext cx="2906712" cy="0"/>
            </a:xfrm>
            <a:prstGeom prst="line">
              <a:avLst/>
            </a:prstGeom>
            <a:noFill/>
            <a:ln w="9525" cmpd="sng">
              <a:solidFill>
                <a:srgbClr val="969696"/>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sp>
        <p:nvSpPr>
          <p:cNvPr id="37" name="Rectangle 35"/>
          <p:cNvSpPr>
            <a:spLocks noChangeArrowheads="1"/>
          </p:cNvSpPr>
          <p:nvPr/>
        </p:nvSpPr>
        <p:spPr bwMode="auto">
          <a:xfrm>
            <a:off x="1630364" y="3800476"/>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pitchFamily="2" charset="-122"/>
                <a:cs typeface="+mn-cs"/>
              </a:rPr>
              <a:t>单击此处添加段落文字内容</a:t>
            </a:r>
          </a:p>
        </p:txBody>
      </p:sp>
      <p:sp>
        <p:nvSpPr>
          <p:cNvPr id="38" name="标题 37"/>
          <p:cNvSpPr>
            <a:spLocks noGrp="1"/>
          </p:cNvSpPr>
          <p:nvPr>
            <p:ph type="title"/>
          </p:nvPr>
        </p:nvSpPr>
        <p:spPr/>
        <p:txBody>
          <a:bodyPr>
            <a:normAutofit fontScale="90000"/>
          </a:bodyPr>
          <a:lstStyle/>
          <a:p>
            <a:endParaRPr lang="zh-CN" altLang="en-US"/>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par>
                                <p:cTn id="8" presetID="22" presetClass="entr" presetSubtype="4" fill="hold" nodeType="withEffect">
                                  <p:stCondLst>
                                    <p:cond delay="13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250"/>
                                        <p:tgtEl>
                                          <p:spTgt spid="7"/>
                                        </p:tgtEl>
                                      </p:cBhvr>
                                    </p:animEffect>
                                  </p:childTnLst>
                                </p:cTn>
                              </p:par>
                              <p:par>
                                <p:cTn id="11" presetID="22" presetClass="entr" presetSubtype="4" fill="hold" nodeType="withEffect">
                                  <p:stCondLst>
                                    <p:cond delay="250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1250"/>
                                        <p:tgtEl>
                                          <p:spTgt spid="11"/>
                                        </p:tgtEl>
                                      </p:cBhvr>
                                    </p:animEffect>
                                  </p:childTnLst>
                                </p:cTn>
                              </p:par>
                              <p:par>
                                <p:cTn id="14" presetID="22" presetClass="entr" presetSubtype="4" fill="hold" nodeType="withEffect">
                                  <p:stCondLst>
                                    <p:cond delay="380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1250"/>
                                        <p:tgtEl>
                                          <p:spTgt spid="19"/>
                                        </p:tgtEl>
                                      </p:cBhvr>
                                    </p:animEffect>
                                  </p:childTnLst>
                                </p:cTn>
                              </p:par>
                              <p:par>
                                <p:cTn id="17" presetID="22" presetClass="entr" presetSubtype="4" fill="hold" nodeType="withEffect">
                                  <p:stCondLst>
                                    <p:cond delay="520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1250"/>
                                        <p:tgtEl>
                                          <p:spTgt spid="23"/>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down)">
                                      <p:cBhvr>
                                        <p:cTn id="28" dur="500"/>
                                        <p:tgtEl>
                                          <p:spTgt spid="27"/>
                                        </p:tgtEl>
                                      </p:cBhvr>
                                    </p:animEffect>
                                  </p:childTnLst>
                                </p:cTn>
                              </p:par>
                              <p:par>
                                <p:cTn id="29" presetID="12" presetClass="entr" presetSubtype="1" fill="hold" grpId="0" nodeType="with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down)">
                                      <p:cBhvr>
                                        <p:cTn id="32" dur="500"/>
                                        <p:tgtEl>
                                          <p:spTgt spid="28"/>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ppt_y</p:attrName>
                                        </p:attrNameLst>
                                      </p:cBhvr>
                                      <p:tavLst>
                                        <p:tav tm="0">
                                          <p:val>
                                            <p:strVal val="#ppt_y-#ppt_h*1.125000"/>
                                          </p:val>
                                        </p:tav>
                                        <p:tav tm="100000">
                                          <p:val>
                                            <p:strVal val="#ppt_y"/>
                                          </p:val>
                                        </p:tav>
                                      </p:tavLst>
                                    </p:anim>
                                    <p:animEffect transition="in" filter="wipe(down)">
                                      <p:cBhvr>
                                        <p:cTn id="36" dur="500"/>
                                        <p:tgtEl>
                                          <p:spTgt spid="29"/>
                                        </p:tgtEl>
                                      </p:cBhvr>
                                    </p:animEffect>
                                  </p:childTnLst>
                                </p:cTn>
                              </p:par>
                              <p:par>
                                <p:cTn id="37" presetID="12" presetClass="entr" presetSubtype="1" fill="hold" grpId="0" nodeType="withEffect">
                                  <p:stCondLst>
                                    <p:cond delay="75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down)">
                                      <p:cBhvr>
                                        <p:cTn id="40" dur="500"/>
                                        <p:tgtEl>
                                          <p:spTgt spid="30"/>
                                        </p:tgtEl>
                                      </p:cBhvr>
                                    </p:animEffect>
                                  </p:childTnLst>
                                </p:cTn>
                              </p:par>
                              <p:par>
                                <p:cTn id="41" presetID="12" presetClass="entr" presetSubtype="1" fill="hold" grpId="0" nodeType="withEffect">
                                  <p:stCondLst>
                                    <p:cond delay="10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p:tgtEl>
                                          <p:spTgt spid="37"/>
                                        </p:tgtEl>
                                        <p:attrNameLst>
                                          <p:attrName>ppt_y</p:attrName>
                                        </p:attrNameLst>
                                      </p:cBhvr>
                                      <p:tavLst>
                                        <p:tav tm="0">
                                          <p:val>
                                            <p:strVal val="#ppt_y-#ppt_h*1.125000"/>
                                          </p:val>
                                        </p:tav>
                                        <p:tav tm="100000">
                                          <p:val>
                                            <p:strVal val="#ppt_y"/>
                                          </p:val>
                                        </p:tav>
                                      </p:tavLst>
                                    </p:anim>
                                    <p:animEffect transition="in" filter="wipe(down)">
                                      <p:cBhvr>
                                        <p:cTn id="44" dur="500"/>
                                        <p:tgtEl>
                                          <p:spTgt spid="37"/>
                                        </p:tgtEl>
                                      </p:cBhvr>
                                    </p:animEffect>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1+#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srcRect/>
          <a:stretch>
            <a:fillRect/>
          </a:stretch>
        </p:blipFill>
        <p:spPr>
          <a:xfrm>
            <a:off x="0" y="0"/>
            <a:ext cx="9141808" cy="2286000"/>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600551" y="2470221"/>
              <a:ext cx="255053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过渡页</a:t>
              </a:r>
            </a:p>
          </p:txBody>
        </p:sp>
      </p:grpSp>
      <p:sp>
        <p:nvSpPr>
          <p:cNvPr id="19" name="文本框 18"/>
          <p:cNvSpPr txBox="1"/>
          <p:nvPr/>
        </p:nvSpPr>
        <p:spPr>
          <a:xfrm>
            <a:off x="3234699" y="2762301"/>
            <a:ext cx="2492990" cy="784830"/>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第二部分</a:t>
            </a:r>
          </a:p>
        </p:txBody>
      </p:sp>
      <p:sp>
        <p:nvSpPr>
          <p:cNvPr id="20" name="文本框 19"/>
          <p:cNvSpPr txBox="1"/>
          <p:nvPr/>
        </p:nvSpPr>
        <p:spPr>
          <a:xfrm>
            <a:off x="2191364" y="3497583"/>
            <a:ext cx="4801314" cy="646331"/>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单击此处添加文字内容</a:t>
            </a:r>
          </a:p>
        </p:txBody>
      </p:sp>
      <p:sp>
        <p:nvSpPr>
          <p:cNvPr id="21" name="文本框 20"/>
          <p:cNvSpPr txBox="1"/>
          <p:nvPr/>
        </p:nvSpPr>
        <p:spPr>
          <a:xfrm>
            <a:off x="2826914"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22" name="文本框 21"/>
          <p:cNvSpPr txBox="1"/>
          <p:nvPr/>
        </p:nvSpPr>
        <p:spPr>
          <a:xfrm>
            <a:off x="4414025"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p:transition spd="med" advClick="0" advTm="13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2" decel="16000" fill="hold" nodeType="withEffect">
                                  <p:stCondLst>
                                    <p:cond delay="0"/>
                                  </p:stCondLst>
                                  <p:iterate type="lt">
                                    <p:tmPct val="14000"/>
                                  </p:iterate>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29"/>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1629"/>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950</Words>
  <Application>Microsoft Office PowerPoint</Application>
  <PresentationFormat>全屏显示(16:9)</PresentationFormat>
  <Paragraphs>266</Paragraphs>
  <Slides>26</Slides>
  <Notes>18</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幻灯片标题</vt:lpstr>
      </vt:variant>
      <vt:variant>
        <vt:i4>26</vt:i4>
      </vt:variant>
      <vt:variant>
        <vt:lpstr>自定义放映</vt:lpstr>
      </vt:variant>
      <vt:variant>
        <vt:i4>1</vt:i4>
      </vt:variant>
    </vt:vector>
  </HeadingPairs>
  <TitlesOfParts>
    <vt:vector size="44" baseType="lpstr">
      <vt:lpstr>Arial Unicode MS</vt:lpstr>
      <vt:lpstr>Gulim</vt:lpstr>
      <vt:lpstr>Gulim</vt:lpstr>
      <vt:lpstr>Malgun Gothic</vt:lpstr>
      <vt:lpstr>等线</vt:lpstr>
      <vt:lpstr>等线 Light</vt:lpstr>
      <vt:lpstr>黑体</vt:lpstr>
      <vt:lpstr>华文细黑</vt:lpstr>
      <vt:lpstr>宋体</vt:lpstr>
      <vt:lpstr>微软雅黑</vt:lpstr>
      <vt:lpstr>Arial</vt:lpstr>
      <vt:lpstr>Arial Black</vt:lpstr>
      <vt:lpstr>Calibri</vt:lpstr>
      <vt:lpstr>Calibri Light</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2411-12-30T00:00:00Z</cp:lastPrinted>
  <dcterms:created xsi:type="dcterms:W3CDTF">2022-03-14T03:46:49Z</dcterms:created>
  <dcterms:modified xsi:type="dcterms:W3CDTF">2023-01-10T05:25:29Z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45B2EFC67E4E4096B990DC61B4EB8825</vt:lpwstr>
  </property>
  <property fmtid="{A09F084E-AD41-489F-8076-AA5BE3082BCA}" pid="100">
    <vt:ui4>5</vt:ui4>
  </property>
  <property fmtid="{64440492-4C8B-11D1-8B70-080036B11A03}" pid="11">
    <vt:lpwstr>www.2ppt.com-爱PPT提供资源下载</vt:lpwstr>
  </property>
</Properties>
</file>