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17" r:id="rId3"/>
    <p:sldId id="318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32C2ACC-374D-4DB3-A63C-5FC0B2BF152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FA9F609-294A-47DB-A9AB-196693E0EC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44D4487-E60D-4835-8F3B-BC369CF9F6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E66D2D5-486C-43A0-8D76-58939D579B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29B5D7D-FA86-417E-B8E3-234C3CEE2C7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AB612AA-697E-4476-AF52-0339C51B10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799AE1B-1EEF-4606-9DB0-527EA816B23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A974556-B378-4F48-A1F9-B111409132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第五课时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F29CB46F-DC5B-4588-9B9D-D3A0AB3E5C7F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Task &amp; Self-assessment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7200" dirty="0" err="1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Neighbours</a:t>
            </a:r>
            <a:endParaRPr sz="72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76398" y="4656701"/>
            <a:ext cx="1471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1263134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2</a:t>
            </a:r>
            <a:endParaRPr lang="zh-CN" altLang="en-US" sz="4800" dirty="0"/>
          </a:p>
        </p:txBody>
      </p:sp>
      <p:sp>
        <p:nvSpPr>
          <p:cNvPr id="7" name="矩形 6"/>
          <p:cNvSpPr/>
          <p:nvPr/>
        </p:nvSpPr>
        <p:spPr>
          <a:xfrm>
            <a:off x="0" y="58686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032000" y="1495425"/>
            <a:ext cx="8128000" cy="41503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An old man walked slowly with a cane(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手杖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into the restaurant.His old jacket,worn-out(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穿破的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shoes made him stand out from the usual crowd.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A young waitress watched him move towards a table by the window.She ran over to him,and said,“Here,sir...let me help you with that chair.”Without saying a word,he smiled and nodded(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点头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to show his thanks.After he finished his breakfast,the waitress brought him the change(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零钱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from his bill.She helped him up and walked with him to the front door.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324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When she went to clean 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found a note on a napkin(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餐巾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).Under the napkin was a 100-dollar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note on the napkin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said,“Dear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respect you very much and I can see you respect yourself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shows by the way you treat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found the secret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happiness.That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your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kindness.It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make everyone you meet happy.”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old man she served was the owner of the restaurant.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025"/>
            <a:ext cx="8128000" cy="4933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1.What was the old man wearing when he walked into the restaurant?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An/His old jacket and worn-out shoes.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2.What did the waitress find when she went to clean the old man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table?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note and a 100-dollar bill.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3.Who is the old man?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 is the owner of the restaurant.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4.According to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passage,what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is the secret of happiness?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Kindness.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5.What can you learn from the story?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 should be kind/friendly/helpful/kind-hearted to others./We should respect each other.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/>
          </p:cNvSpPr>
          <p:nvPr/>
        </p:nvSpPr>
        <p:spPr bwMode="auto">
          <a:xfrm>
            <a:off x="2032000" y="2106613"/>
            <a:ext cx="8128000" cy="289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1.Sandy is looking at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 the blackboard now.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2.Is there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anything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任何事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wrong with your washing machine?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3.Can you give me any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信息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 this matter?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 was five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低于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zero last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5.Let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hope that tomorrow will bring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更好的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news.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21275" y="2616200"/>
            <a:ext cx="974725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121275" y="2903538"/>
            <a:ext cx="974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363913" y="3032125"/>
            <a:ext cx="12557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363913" y="3317875"/>
            <a:ext cx="1255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811713" y="3790950"/>
            <a:ext cx="16970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811713" y="4076700"/>
            <a:ext cx="16970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652838" y="4230688"/>
            <a:ext cx="9667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652838" y="4516438"/>
            <a:ext cx="9667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732588" y="4621213"/>
            <a:ext cx="96837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732588" y="4906963"/>
            <a:ext cx="968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1239838" y="1525588"/>
            <a:ext cx="9712325" cy="456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每天跑步让我感觉好多了。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 every day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以下信息可能对你有帮助。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工程师们在这里帮助你们解决问题。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engineers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problems.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我们的老师会很高兴给你一些建议。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teacher will be happy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ideas/advice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别担心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咱们先小组讨论一下这个问题吧。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discuss the question in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36975" y="2447925"/>
            <a:ext cx="437197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736975" y="2733675"/>
            <a:ext cx="4371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981200" y="3278188"/>
            <a:ext cx="5297488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981200" y="3565525"/>
            <a:ext cx="5297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119438" y="4081463"/>
            <a:ext cx="38957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119438" y="4367213"/>
            <a:ext cx="3895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800975" y="4067175"/>
            <a:ext cx="8382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7800975" y="4352925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711700" y="4854575"/>
            <a:ext cx="52149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711700" y="5140325"/>
            <a:ext cx="52149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305050" y="5643563"/>
            <a:ext cx="94297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305050" y="5929313"/>
            <a:ext cx="94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689350" y="5643563"/>
            <a:ext cx="94297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3689350" y="5929313"/>
            <a:ext cx="94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7612063" y="5643563"/>
            <a:ext cx="10271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7612063" y="5929313"/>
            <a:ext cx="1027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032000" y="1901825"/>
            <a:ext cx="8128000" cy="3305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latin typeface="NEU-BZ-S92"/>
              </a:rPr>
              <a:t>Ⅰ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)1.—Dave won the badminton game again.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Yes,I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think no one can do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him.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A.well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B.good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C.better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D.best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)2.In cold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winter,the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temperature in Harbin often </a:t>
            </a: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all day.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A.above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B.below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C.over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D.under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49488" y="2417763"/>
            <a:ext cx="376237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49488" y="3632200"/>
            <a:ext cx="376237" cy="33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150938"/>
            <a:ext cx="8128000" cy="53133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 smile costs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,but gives so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should learn to smile.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A.something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B.anything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D.everything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me,Mum.I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take care of myself.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A.write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down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B.talk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C.worry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)5.—What did your father say?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—He asked us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fix up the bicycles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fix up the bicycles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fixed up the bicycles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we fix up the bicycles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89480" y="1275080"/>
            <a:ext cx="407035" cy="321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01875" y="2814638"/>
            <a:ext cx="376238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01875" y="4076700"/>
            <a:ext cx="376238" cy="33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90613"/>
            <a:ext cx="8128000" cy="496189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Read family comes to a new big city,but Mrs Read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son,Bob,is not happy.He doesn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have anyone to play with.“Don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!” says his mother.“You will soon make friends here.”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</a:p>
          <a:p>
            <a:pPr indent="2667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One morning,there is a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at the door.Bob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mother,Mrs Read,opens it.There stands a woman with brown hair.It is Mrs Miller.She comes to borrow some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.She wants to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cakes.Mrs Read gives her two.In the afternoon,there is another knock at the door.Mrs Read opens it and sees a boy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there.“My name is Jack Miller,” he says.“My mother sends you this cake and the two eggs.” “Well,thank you,Jack,” says Mrs Read.“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meet my son Bob.”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625"/>
            <a:ext cx="8128000" cy="37147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Look!Bob and Jack are having cake and milk.They are playing football.Now they are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!Jack says,“I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glad you live next door.” Bob says,“I must thank your mother for coming to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eggs.” Jack laughs and tells Bob,“My mother doesn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want the two eggs,but she wants to make friends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your mother.” Bob says,“That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a funny way to make friends.It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a(  n  )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way too.It can work!”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</a:p>
          <a:p>
            <a:pPr indent="2667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Only if you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 willing to make friends can you always find some ways!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spect="1"/>
          </p:cNvSpPr>
          <p:nvPr/>
        </p:nvSpPr>
        <p:spPr bwMode="auto">
          <a:xfrm>
            <a:off x="2032000" y="1495425"/>
            <a:ext cx="9655175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)1.A.worry	B.frighten 	C.excite	D.interest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)2.A.shout		B.cry 			C.knock	D.bark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)3.A.cakes		B.desks		 C.milk		D.eggs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)4.A.cook		B.pay 		C.ask		D.make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)5.A.lifting		B.sitting 		C.standing	D.lying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)6.A.Come in	B.Go away 	C.Get out	D.Turn around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)7.A.classmates	B.enemies 	C.friends	D.brothers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)8.A.lend		B.borrow 	C.give		D.take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)9.A.into		B.to 			C.after		D.with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)10.A.easy		B.difficult 	C.foolish	D.bad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25370" y="1494790"/>
            <a:ext cx="389890" cy="472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5688" y="20494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25688" y="244157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25688" y="283845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25688" y="32607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25688" y="365760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25688" y="4052888"/>
            <a:ext cx="257175" cy="277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25688" y="44497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25688" y="48466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25688" y="52435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spect="1"/>
          </p:cNvSpPr>
          <p:nvPr/>
        </p:nvSpPr>
        <p:spPr bwMode="auto">
          <a:xfrm>
            <a:off x="1622425" y="1333500"/>
            <a:ext cx="9313863" cy="4556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根据句意用所给词的适当形式完成短文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My grandparents live in the countryside.It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far from my house.Last week,my grandma 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call  ) me.She asked me 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spend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spend  ) weekend with them.Yesterday my parents 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take  ) me to the supermarket and we 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buy  ) some delicious food for my grandparents.We arrived there at 9:00 in the morning.I went 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fishing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fish  ) with my grandpa first.He taught me how 6.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use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use  ) fish pole(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鱼竿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).It was difficult for me 7.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get  ) fish by myself.But in the end I 8.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do/did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do  ) better after I practised many times.After that,my grandpa 9.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showed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show  ) me around his farm.At the end of the day I 10.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wasn</a:t>
            </a:r>
            <a:r>
              <a:rPr lang="en-US" altLang="zh-CN" sz="2200">
                <a:solidFill>
                  <a:srgbClr val="FF00FF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 not  ) tired at all.I had a good time on the farm.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70363" y="2243138"/>
            <a:ext cx="930275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170363" y="2530475"/>
            <a:ext cx="930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8561388" y="2243138"/>
            <a:ext cx="1208087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8561388" y="2530475"/>
            <a:ext cx="1208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943850" y="2632075"/>
            <a:ext cx="83978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943850" y="2917825"/>
            <a:ext cx="839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792663" y="3081338"/>
            <a:ext cx="107950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792663" y="3367088"/>
            <a:ext cx="1079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8783638" y="3440113"/>
            <a:ext cx="120650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8783638" y="3725863"/>
            <a:ext cx="1206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637338" y="3879850"/>
            <a:ext cx="94297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6637338" y="4165600"/>
            <a:ext cx="94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100638" y="4302125"/>
            <a:ext cx="99536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5100638" y="4587875"/>
            <a:ext cx="995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622425" y="4638675"/>
            <a:ext cx="16383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1622425" y="4924425"/>
            <a:ext cx="1638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622425" y="5060950"/>
            <a:ext cx="106045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1622425" y="5346700"/>
            <a:ext cx="106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9239250" y="5060950"/>
            <a:ext cx="13303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9239250" y="5346700"/>
            <a:ext cx="1330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381</Words>
  <Application>Microsoft Office PowerPoint</Application>
  <PresentationFormat>宽屏</PresentationFormat>
  <Paragraphs>73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Neighbours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2017-12-11T03:26:00Z</dcterms:created>
  <dcterms:modified xsi:type="dcterms:W3CDTF">2023-01-16T15:56:03Z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1BA7111584C345A1B370781E2D96E699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