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1" r:id="rId3"/>
    <p:sldId id="257" r:id="rId4"/>
    <p:sldId id="265" r:id="rId5"/>
    <p:sldId id="259" r:id="rId6"/>
    <p:sldId id="270" r:id="rId7"/>
    <p:sldId id="266" r:id="rId8"/>
    <p:sldId id="260" r:id="rId9"/>
    <p:sldId id="267" r:id="rId10"/>
    <p:sldId id="268" r:id="rId11"/>
    <p:sldId id="261" r:id="rId12"/>
    <p:sldId id="269" r:id="rId13"/>
    <p:sldId id="272" r:id="rId14"/>
    <p:sldId id="262" r:id="rId15"/>
    <p:sldId id="273" r:id="rId16"/>
    <p:sldId id="258"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534D"/>
    <a:srgbClr val="51B2A5"/>
    <a:srgbClr val="7DC5BB"/>
    <a:srgbClr val="1E4641"/>
    <a:srgbClr val="0A18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91" autoAdjust="0"/>
    <p:restoredTop sz="94660"/>
  </p:normalViewPr>
  <p:slideViewPr>
    <p:cSldViewPr snapToGrid="0">
      <p:cViewPr varScale="1">
        <p:scale>
          <a:sx n="114" d="100"/>
          <a:sy n="114"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___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___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百分比</c:v>
                </c:pt>
              </c:strCache>
            </c:strRef>
          </c:tx>
          <c:spPr>
            <a:effectLst/>
          </c:spPr>
          <c:dPt>
            <c:idx val="0"/>
            <c:bubble3D val="0"/>
            <c:spPr>
              <a:solidFill>
                <a:schemeClr val="bg1">
                  <a:lumMod val="85000"/>
                </a:schemeClr>
              </a:solidFill>
              <a:ln>
                <a:noFill/>
              </a:ln>
              <a:effectLst/>
            </c:spPr>
            <c:extLst>
              <c:ext xmlns:c16="http://schemas.microsoft.com/office/drawing/2014/chart" uri="{C3380CC4-5D6E-409C-BE32-E72D297353CC}">
                <c16:uniqueId val="{00000001-7635-41F1-A808-E1DA3A74B630}"/>
              </c:ext>
            </c:extLst>
          </c:dPt>
          <c:dPt>
            <c:idx val="1"/>
            <c:bubble3D val="0"/>
            <c:spPr>
              <a:solidFill>
                <a:srgbClr val="51B2A5"/>
              </a:solidFill>
              <a:effectLst/>
            </c:spPr>
            <c:extLst>
              <c:ext xmlns:c16="http://schemas.microsoft.com/office/drawing/2014/chart" uri="{C3380CC4-5D6E-409C-BE32-E72D297353CC}">
                <c16:uniqueId val="{00000003-7635-41F1-A808-E1DA3A74B630}"/>
              </c:ext>
            </c:extLst>
          </c:dPt>
          <c:dLbls>
            <c:delete val="1"/>
          </c:dLbls>
          <c:cat>
            <c:numRef>
              <c:f>Sheet1!$A$2:$A$3</c:f>
              <c:numCache>
                <c:formatCode>General</c:formatCode>
                <c:ptCount val="2"/>
              </c:numCache>
            </c:numRef>
          </c:cat>
          <c:val>
            <c:numRef>
              <c:f>Sheet1!$B$2:$B$3</c:f>
              <c:numCache>
                <c:formatCode>General</c:formatCode>
                <c:ptCount val="2"/>
                <c:pt idx="0">
                  <c:v>75</c:v>
                </c:pt>
                <c:pt idx="1">
                  <c:v>25</c:v>
                </c:pt>
              </c:numCache>
            </c:numRef>
          </c:val>
          <c:extLst>
            <c:ext xmlns:c16="http://schemas.microsoft.com/office/drawing/2014/chart" uri="{C3380CC4-5D6E-409C-BE32-E72D297353CC}">
              <c16:uniqueId val="{00000004-7635-41F1-A808-E1DA3A74B630}"/>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百分比</c:v>
                </c:pt>
              </c:strCache>
            </c:strRef>
          </c:tx>
          <c:spPr>
            <a:effectLst/>
          </c:spPr>
          <c:dPt>
            <c:idx val="0"/>
            <c:bubble3D val="0"/>
            <c:spPr>
              <a:solidFill>
                <a:srgbClr val="51B2A5"/>
              </a:solidFill>
              <a:ln>
                <a:noFill/>
              </a:ln>
              <a:effectLst/>
            </c:spPr>
            <c:extLst>
              <c:ext xmlns:c16="http://schemas.microsoft.com/office/drawing/2014/chart" uri="{C3380CC4-5D6E-409C-BE32-E72D297353CC}">
                <c16:uniqueId val="{00000001-F69A-4B87-B88A-A983177D82DF}"/>
              </c:ext>
            </c:extLst>
          </c:dPt>
          <c:dPt>
            <c:idx val="1"/>
            <c:bubble3D val="0"/>
            <c:spPr>
              <a:solidFill>
                <a:sysClr val="window" lastClr="FFFFFF">
                  <a:lumMod val="85000"/>
                </a:sysClr>
              </a:solidFill>
              <a:effectLst/>
            </c:spPr>
            <c:extLst>
              <c:ext xmlns:c16="http://schemas.microsoft.com/office/drawing/2014/chart" uri="{C3380CC4-5D6E-409C-BE32-E72D297353CC}">
                <c16:uniqueId val="{00000003-F69A-4B87-B88A-A983177D82DF}"/>
              </c:ext>
            </c:extLst>
          </c:dPt>
          <c:dLbls>
            <c:delete val="1"/>
          </c:dLbls>
          <c:cat>
            <c:numRef>
              <c:f>Sheet1!$A$2:$A$3</c:f>
              <c:numCache>
                <c:formatCode>General</c:formatCode>
                <c:ptCount val="2"/>
              </c:numCache>
            </c:numRef>
          </c:cat>
          <c:val>
            <c:numRef>
              <c:f>Sheet1!$B$2:$B$3</c:f>
              <c:numCache>
                <c:formatCode>General</c:formatCode>
                <c:ptCount val="2"/>
                <c:pt idx="0">
                  <c:v>82</c:v>
                </c:pt>
                <c:pt idx="1">
                  <c:v>18</c:v>
                </c:pt>
              </c:numCache>
            </c:numRef>
          </c:val>
          <c:extLst>
            <c:ext xmlns:c16="http://schemas.microsoft.com/office/drawing/2014/chart" uri="{C3380CC4-5D6E-409C-BE32-E72D297353CC}">
              <c16:uniqueId val="{00000004-F69A-4B87-B88A-A983177D82DF}"/>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百分比</c:v>
                </c:pt>
              </c:strCache>
            </c:strRef>
          </c:tx>
          <c:spPr>
            <a:effectLst/>
          </c:spPr>
          <c:dPt>
            <c:idx val="0"/>
            <c:bubble3D val="0"/>
            <c:spPr>
              <a:solidFill>
                <a:sysClr val="window" lastClr="FFFFFF">
                  <a:lumMod val="50000"/>
                </a:sysClr>
              </a:solidFill>
              <a:ln>
                <a:noFill/>
              </a:ln>
              <a:effectLst/>
            </c:spPr>
            <c:extLst>
              <c:ext xmlns:c16="http://schemas.microsoft.com/office/drawing/2014/chart" uri="{C3380CC4-5D6E-409C-BE32-E72D297353CC}">
                <c16:uniqueId val="{00000001-4685-460F-895B-A92E988B882D}"/>
              </c:ext>
            </c:extLst>
          </c:dPt>
          <c:dPt>
            <c:idx val="1"/>
            <c:bubble3D val="0"/>
            <c:spPr>
              <a:solidFill>
                <a:srgbClr val="D9D9D9"/>
              </a:solidFill>
              <a:effectLst/>
            </c:spPr>
            <c:extLst>
              <c:ext xmlns:c16="http://schemas.microsoft.com/office/drawing/2014/chart" uri="{C3380CC4-5D6E-409C-BE32-E72D297353CC}">
                <c16:uniqueId val="{00000003-4685-460F-895B-A92E988B882D}"/>
              </c:ext>
            </c:extLst>
          </c:dPt>
          <c:dLbls>
            <c:delete val="1"/>
          </c:dLbls>
          <c:cat>
            <c:numRef>
              <c:f>Sheet1!$A$2:$A$3</c:f>
              <c:numCache>
                <c:formatCode>General</c:formatCode>
                <c:ptCount val="2"/>
              </c:numCache>
            </c:numRef>
          </c:cat>
          <c:val>
            <c:numRef>
              <c:f>Sheet1!$B$2:$B$3</c:f>
              <c:numCache>
                <c:formatCode>General</c:formatCode>
                <c:ptCount val="2"/>
                <c:pt idx="0">
                  <c:v>59</c:v>
                </c:pt>
                <c:pt idx="1">
                  <c:v>41</c:v>
                </c:pt>
              </c:numCache>
            </c:numRef>
          </c:val>
          <c:extLst>
            <c:ext xmlns:c16="http://schemas.microsoft.com/office/drawing/2014/chart" uri="{C3380CC4-5D6E-409C-BE32-E72D297353CC}">
              <c16:uniqueId val="{00000004-4685-460F-895B-A92E988B882D}"/>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百分比</c:v>
                </c:pt>
              </c:strCache>
            </c:strRef>
          </c:tx>
          <c:spPr>
            <a:ln>
              <a:noFill/>
            </a:ln>
            <a:effectLst/>
          </c:spPr>
          <c:dPt>
            <c:idx val="0"/>
            <c:bubble3D val="0"/>
            <c:spPr>
              <a:gradFill flip="none" rotWithShape="1">
                <a:gsLst>
                  <a:gs pos="0">
                    <a:sysClr val="window" lastClr="FFFFFF">
                      <a:lumMod val="85000"/>
                    </a:sysClr>
                  </a:gs>
                  <a:gs pos="100000">
                    <a:sysClr val="window" lastClr="FFFFFF">
                      <a:lumMod val="95000"/>
                    </a:sysClr>
                  </a:gs>
                </a:gsLst>
                <a:lin ang="18900000" scaled="1"/>
                <a:tileRect/>
              </a:gradFill>
              <a:ln>
                <a:noFill/>
              </a:ln>
              <a:effectLst/>
            </c:spPr>
            <c:extLst>
              <c:ext xmlns:c16="http://schemas.microsoft.com/office/drawing/2014/chart" uri="{C3380CC4-5D6E-409C-BE32-E72D297353CC}">
                <c16:uniqueId val="{00000001-B7FA-44C3-922D-7A92B681DB31}"/>
              </c:ext>
            </c:extLst>
          </c:dPt>
          <c:dPt>
            <c:idx val="1"/>
            <c:bubble3D val="0"/>
            <c:spPr>
              <a:solidFill>
                <a:sysClr val="windowText" lastClr="000000">
                  <a:lumMod val="50000"/>
                  <a:lumOff val="50000"/>
                </a:sysClr>
              </a:solidFill>
              <a:ln>
                <a:noFill/>
              </a:ln>
              <a:effectLst/>
            </c:spPr>
            <c:extLst>
              <c:ext xmlns:c16="http://schemas.microsoft.com/office/drawing/2014/chart" uri="{C3380CC4-5D6E-409C-BE32-E72D297353CC}">
                <c16:uniqueId val="{00000003-B7FA-44C3-922D-7A92B681DB31}"/>
              </c:ext>
            </c:extLst>
          </c:dPt>
          <c:dLbls>
            <c:delete val="1"/>
          </c:dLbls>
          <c:cat>
            <c:numRef>
              <c:f>Sheet1!$A$2:$A$3</c:f>
              <c:numCache>
                <c:formatCode>General</c:formatCode>
                <c:ptCount val="2"/>
              </c:numCache>
            </c:numRef>
          </c:cat>
          <c:val>
            <c:numRef>
              <c:f>Sheet1!$B$2:$B$3</c:f>
              <c:numCache>
                <c:formatCode>General</c:formatCode>
                <c:ptCount val="2"/>
                <c:pt idx="0">
                  <c:v>23</c:v>
                </c:pt>
                <c:pt idx="1">
                  <c:v>77</c:v>
                </c:pt>
              </c:numCache>
            </c:numRef>
          </c:val>
          <c:extLst>
            <c:ext xmlns:c16="http://schemas.microsoft.com/office/drawing/2014/chart" uri="{C3380CC4-5D6E-409C-BE32-E72D297353CC}">
              <c16:uniqueId val="{00000004-B7FA-44C3-922D-7A92B681DB31}"/>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pPr>
      <a:endParaRPr lang="zh-CN"/>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3531C7B-0F8F-4334-9A66-F554D261121F}"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1CC94F5-874B-4CAF-9FC8-0FD46AD9604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3531C7B-0F8F-4334-9A66-F554D261121F}"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1CC94F5-874B-4CAF-9FC8-0FD46AD9604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3531C7B-0F8F-4334-9A66-F554D261121F}"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1CC94F5-874B-4CAF-9FC8-0FD46AD9604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3531C7B-0F8F-4334-9A66-F554D261121F}"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1CC94F5-874B-4CAF-9FC8-0FD46AD9604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23531C7B-0F8F-4334-9A66-F554D261121F}"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1CC94F5-874B-4CAF-9FC8-0FD46AD9604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23531C7B-0F8F-4334-9A66-F554D261121F}"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1CC94F5-874B-4CAF-9FC8-0FD46AD9604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3531C7B-0F8F-4334-9A66-F554D261121F}"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1CC94F5-874B-4CAF-9FC8-0FD46AD9604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3531C7B-0F8F-4334-9A66-F554D261121F}"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1CC94F5-874B-4CAF-9FC8-0FD46AD9604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3531C7B-0F8F-4334-9A66-F554D261121F}"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1CC94F5-874B-4CAF-9FC8-0FD46AD9604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3531C7B-0F8F-4334-9A66-F554D261121F}"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1CC94F5-874B-4CAF-9FC8-0FD46AD9604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23531C7B-0F8F-4334-9A66-F554D261121F}"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F1CC94F5-874B-4CAF-9FC8-0FD46AD96044}"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2">
            <a:extLst>
              <a:ext uri="{28A0092B-C50C-407E-A947-70E740481C1C}">
                <a14:useLocalDpi xmlns:a14="http://schemas.microsoft.com/office/drawing/2010/main" val="0"/>
              </a:ext>
            </a:extLst>
          </a:blip>
          <a:srcRect l="18096" b="32233"/>
          <a:stretch>
            <a:fillRect/>
          </a:stretch>
        </p:blipFill>
        <p:spPr>
          <a:xfrm>
            <a:off x="2206304" y="0"/>
            <a:ext cx="9985695" cy="4647501"/>
          </a:xfrm>
          <a:prstGeom prst="rect">
            <a:avLst/>
          </a:prstGeom>
        </p:spPr>
      </p:pic>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l="44793" t="3792"/>
          <a:stretch>
            <a:fillRect/>
          </a:stretch>
        </p:blipFill>
        <p:spPr>
          <a:xfrm>
            <a:off x="5461232" y="260058"/>
            <a:ext cx="6730767" cy="6597941"/>
          </a:xfrm>
          <a:prstGeom prst="rect">
            <a:avLst/>
          </a:prstGeom>
        </p:spPr>
      </p:pic>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r="70826" b="48257"/>
          <a:stretch>
            <a:fillRect/>
          </a:stretch>
        </p:blipFill>
        <p:spPr>
          <a:xfrm>
            <a:off x="0" y="0"/>
            <a:ext cx="3556932" cy="3548543"/>
          </a:xfrm>
          <a:prstGeom prst="rect">
            <a:avLst/>
          </a:prstGeom>
        </p:spPr>
      </p:pic>
      <p:pic>
        <p:nvPicPr>
          <p:cNvPr id="9" name="图片 8"/>
          <p:cNvPicPr>
            <a:picLocks noChangeAspect="1"/>
          </p:cNvPicPr>
          <p:nvPr/>
        </p:nvPicPr>
        <p:blipFill rotWithShape="1">
          <a:blip r:embed="rId5">
            <a:extLst>
              <a:ext uri="{28A0092B-C50C-407E-A947-70E740481C1C}">
                <a14:useLocalDpi xmlns:a14="http://schemas.microsoft.com/office/drawing/2010/main" val="0"/>
              </a:ext>
            </a:extLst>
          </a:blip>
          <a:srcRect l="69427" t="45260"/>
          <a:stretch>
            <a:fillRect/>
          </a:stretch>
        </p:blipFill>
        <p:spPr>
          <a:xfrm>
            <a:off x="8464492" y="3103926"/>
            <a:ext cx="3727508" cy="3754073"/>
          </a:xfrm>
          <a:prstGeom prst="rect">
            <a:avLst/>
          </a:prstGeom>
        </p:spPr>
      </p:pic>
      <p:sp>
        <p:nvSpPr>
          <p:cNvPr id="12" name="文本框 11"/>
          <p:cNvSpPr txBox="1"/>
          <p:nvPr/>
        </p:nvSpPr>
        <p:spPr>
          <a:xfrm>
            <a:off x="1058041" y="2508687"/>
            <a:ext cx="7206146" cy="1107996"/>
          </a:xfrm>
          <a:prstGeom prst="rect">
            <a:avLst/>
          </a:prstGeom>
          <a:noFill/>
        </p:spPr>
        <p:txBody>
          <a:bodyPr wrap="square" rtlCol="0">
            <a:spAutoFit/>
          </a:bodyPr>
          <a:lstStyle/>
          <a:p>
            <a:r>
              <a:rPr lang="zh-CN" altLang="en-US" sz="6600" spc="-15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个人简历模板</a:t>
            </a:r>
          </a:p>
        </p:txBody>
      </p:sp>
      <p:sp>
        <p:nvSpPr>
          <p:cNvPr id="14" name="文本框 13"/>
          <p:cNvSpPr txBox="1"/>
          <p:nvPr/>
        </p:nvSpPr>
        <p:spPr>
          <a:xfrm>
            <a:off x="1058040" y="3638781"/>
            <a:ext cx="4876375" cy="1124585"/>
          </a:xfrm>
          <a:prstGeom prst="rect">
            <a:avLst/>
          </a:prstGeom>
          <a:noFill/>
        </p:spPr>
        <p:txBody>
          <a:bodyPr wrap="square" rtlCol="0">
            <a:spAutoFit/>
          </a:bodyPr>
          <a:lstStyle/>
          <a:p>
            <a:pPr algn="ctr">
              <a:lnSpc>
                <a:spcPct val="120000"/>
              </a:lnSpc>
            </a:pPr>
            <a:r>
              <a:rPr lang="zh-CN" altLang="en-US" sz="2800" smtClean="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求职者：</a:t>
            </a:r>
            <a:r>
              <a:rPr lang="en-US" altLang="zh-CN" sz="2800" smtClean="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PPT818 </a:t>
            </a:r>
          </a:p>
          <a:p>
            <a:pPr algn="ctr">
              <a:lnSpc>
                <a:spcPct val="120000"/>
              </a:lnSpc>
            </a:pPr>
            <a:r>
              <a:rPr lang="zh-CN" altLang="en-US" sz="2800" smtClean="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岗    位：</a:t>
            </a:r>
            <a:r>
              <a:rPr lang="en-US" altLang="zh-CN" sz="2800" smtClean="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PPT818</a:t>
            </a:r>
            <a:endParaRPr lang="en-US" altLang="zh-CN" sz="2800" dirty="0">
              <a:solidFill>
                <a:schemeClr val="bg2">
                  <a:lumMod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pic>
        <p:nvPicPr>
          <p:cNvPr id="16" name="图片 15"/>
          <p:cNvPicPr>
            <a:picLocks noChangeAspect="1"/>
          </p:cNvPicPr>
          <p:nvPr/>
        </p:nvPicPr>
        <p:blipFill rotWithShape="1">
          <a:blip r:embed="rId6">
            <a:extLst>
              <a:ext uri="{28A0092B-C50C-407E-A947-70E740481C1C}">
                <a14:useLocalDpi xmlns:a14="http://schemas.microsoft.com/office/drawing/2010/main" val="0"/>
              </a:ext>
            </a:extLst>
          </a:blip>
          <a:srcRect l="34886" r="34908" b="62036"/>
          <a:stretch>
            <a:fillRect/>
          </a:stretch>
        </p:blipFill>
        <p:spPr>
          <a:xfrm>
            <a:off x="4253218" y="0"/>
            <a:ext cx="3682767" cy="2603580"/>
          </a:xfrm>
          <a:prstGeom prst="rect">
            <a:avLst/>
          </a:prstGeom>
        </p:spPr>
      </p:pic>
      <p:pic>
        <p:nvPicPr>
          <p:cNvPr id="18" name="图片 17"/>
          <p:cNvPicPr>
            <a:picLocks noChangeAspect="1"/>
          </p:cNvPicPr>
          <p:nvPr/>
        </p:nvPicPr>
        <p:blipFill rotWithShape="1">
          <a:blip r:embed="rId7">
            <a:extLst>
              <a:ext uri="{28A0092B-C50C-407E-A947-70E740481C1C}">
                <a14:useLocalDpi xmlns:a14="http://schemas.microsoft.com/office/drawing/2010/main" val="0"/>
              </a:ext>
            </a:extLst>
          </a:blip>
          <a:srcRect l="9220" t="71560" r="57202"/>
          <a:stretch>
            <a:fillRect/>
          </a:stretch>
        </p:blipFill>
        <p:spPr>
          <a:xfrm>
            <a:off x="1124122" y="4907558"/>
            <a:ext cx="4093830" cy="195044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1+#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p:stCondLst>
                              <p:cond delay="3000"/>
                            </p:stCondLst>
                            <p:childTnLst>
                              <p:par>
                                <p:cTn id="36" presetID="22" presetClass="entr" presetSubtype="4"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down)">
                                      <p:cBhvr>
                                        <p:cTn id="38" dur="500"/>
                                        <p:tgtEl>
                                          <p:spTgt spid="16"/>
                                        </p:tgtEl>
                                      </p:cBhvr>
                                    </p:animEffect>
                                  </p:childTnLst>
                                </p:cTn>
                              </p:par>
                              <p:par>
                                <p:cTn id="39" presetID="22" presetClass="entr" presetSubtype="4"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19"/>
          <p:cNvGrpSpPr/>
          <p:nvPr/>
        </p:nvGrpSpPr>
        <p:grpSpPr bwMode="auto">
          <a:xfrm>
            <a:off x="-1" y="257890"/>
            <a:ext cx="695325" cy="506413"/>
            <a:chOff x="0" y="0"/>
            <a:chExt cx="694944" cy="624651"/>
          </a:xfrm>
        </p:grpSpPr>
        <p:sp>
          <p:nvSpPr>
            <p:cNvPr id="29" name="矩形 20"/>
            <p:cNvSpPr>
              <a:spLocks noChangeArrowheads="1"/>
            </p:cNvSpPr>
            <p:nvPr/>
          </p:nvSpPr>
          <p:spPr bwMode="auto">
            <a:xfrm>
              <a:off x="0" y="0"/>
              <a:ext cx="548974" cy="624651"/>
            </a:xfrm>
            <a:prstGeom prst="rect">
              <a:avLst/>
            </a:prstGeom>
            <a:solidFill>
              <a:srgbClr val="7DC5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ndParaRPr>
            </a:p>
          </p:txBody>
        </p:sp>
        <p:sp>
          <p:nvSpPr>
            <p:cNvPr id="30" name="矩形 21"/>
            <p:cNvSpPr>
              <a:spLocks noChangeArrowheads="1"/>
            </p:cNvSpPr>
            <p:nvPr/>
          </p:nvSpPr>
          <p:spPr bwMode="auto">
            <a:xfrm>
              <a:off x="612439" y="0"/>
              <a:ext cx="82505" cy="62465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31" name="矩形 22"/>
          <p:cNvSpPr>
            <a:spLocks noChangeArrowheads="1"/>
          </p:cNvSpPr>
          <p:nvPr/>
        </p:nvSpPr>
        <p:spPr bwMode="auto">
          <a:xfrm>
            <a:off x="858837" y="30234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73" name="Shape 9476"/>
          <p:cNvSpPr/>
          <p:nvPr/>
        </p:nvSpPr>
        <p:spPr>
          <a:xfrm>
            <a:off x="7701917" y="1363869"/>
            <a:ext cx="2441557" cy="4565103"/>
          </a:xfrm>
          <a:custGeom>
            <a:avLst/>
            <a:gdLst/>
            <a:ahLst/>
            <a:cxnLst>
              <a:cxn ang="0">
                <a:pos x="wd2" y="hd2"/>
              </a:cxn>
              <a:cxn ang="5400000">
                <a:pos x="wd2" y="hd2"/>
              </a:cxn>
              <a:cxn ang="10800000">
                <a:pos x="wd2" y="hd2"/>
              </a:cxn>
              <a:cxn ang="16200000">
                <a:pos x="wd2" y="hd2"/>
              </a:cxn>
            </a:cxnLst>
            <a:rect l="0" t="0" r="r" b="b"/>
            <a:pathLst>
              <a:path w="21600" h="21600" extrusionOk="0">
                <a:moveTo>
                  <a:pt x="18480" y="0"/>
                </a:moveTo>
                <a:cubicBezTo>
                  <a:pt x="3120" y="0"/>
                  <a:pt x="3120" y="0"/>
                  <a:pt x="3120" y="0"/>
                </a:cubicBezTo>
                <a:cubicBezTo>
                  <a:pt x="1406" y="0"/>
                  <a:pt x="0" y="731"/>
                  <a:pt x="0" y="1623"/>
                </a:cubicBezTo>
                <a:cubicBezTo>
                  <a:pt x="0" y="19977"/>
                  <a:pt x="0" y="19977"/>
                  <a:pt x="0" y="19977"/>
                </a:cubicBezTo>
                <a:cubicBezTo>
                  <a:pt x="0" y="20869"/>
                  <a:pt x="1406" y="21600"/>
                  <a:pt x="3120" y="21600"/>
                </a:cubicBezTo>
                <a:cubicBezTo>
                  <a:pt x="18480" y="21600"/>
                  <a:pt x="18480" y="21600"/>
                  <a:pt x="18480" y="21600"/>
                </a:cubicBezTo>
                <a:cubicBezTo>
                  <a:pt x="20194" y="21600"/>
                  <a:pt x="21600" y="20869"/>
                  <a:pt x="21600" y="19977"/>
                </a:cubicBezTo>
                <a:cubicBezTo>
                  <a:pt x="21600" y="1623"/>
                  <a:pt x="21600" y="1623"/>
                  <a:pt x="21600" y="1623"/>
                </a:cubicBezTo>
                <a:cubicBezTo>
                  <a:pt x="21600" y="731"/>
                  <a:pt x="20194" y="0"/>
                  <a:pt x="18480" y="0"/>
                </a:cubicBezTo>
                <a:close/>
                <a:moveTo>
                  <a:pt x="8297" y="1070"/>
                </a:moveTo>
                <a:cubicBezTo>
                  <a:pt x="13303" y="1070"/>
                  <a:pt x="13303" y="1070"/>
                  <a:pt x="13303" y="1070"/>
                </a:cubicBezTo>
                <a:cubicBezTo>
                  <a:pt x="13543" y="1070"/>
                  <a:pt x="13749" y="1177"/>
                  <a:pt x="13749" y="1320"/>
                </a:cubicBezTo>
                <a:cubicBezTo>
                  <a:pt x="13749" y="1445"/>
                  <a:pt x="13543" y="1552"/>
                  <a:pt x="13303" y="1552"/>
                </a:cubicBezTo>
                <a:cubicBezTo>
                  <a:pt x="8297" y="1552"/>
                  <a:pt x="8297" y="1552"/>
                  <a:pt x="8297" y="1552"/>
                </a:cubicBezTo>
                <a:cubicBezTo>
                  <a:pt x="8023" y="1552"/>
                  <a:pt x="7817" y="1445"/>
                  <a:pt x="7817" y="1320"/>
                </a:cubicBezTo>
                <a:cubicBezTo>
                  <a:pt x="7817" y="1177"/>
                  <a:pt x="8023" y="1070"/>
                  <a:pt x="8297" y="1070"/>
                </a:cubicBezTo>
                <a:close/>
                <a:moveTo>
                  <a:pt x="10800" y="20994"/>
                </a:moveTo>
                <a:cubicBezTo>
                  <a:pt x="9909" y="20994"/>
                  <a:pt x="9154" y="20601"/>
                  <a:pt x="9154" y="20137"/>
                </a:cubicBezTo>
                <a:cubicBezTo>
                  <a:pt x="9154" y="19674"/>
                  <a:pt x="9909" y="19281"/>
                  <a:pt x="10800" y="19281"/>
                </a:cubicBezTo>
                <a:cubicBezTo>
                  <a:pt x="11691" y="19281"/>
                  <a:pt x="12446" y="19674"/>
                  <a:pt x="12446" y="20137"/>
                </a:cubicBezTo>
                <a:cubicBezTo>
                  <a:pt x="12446" y="20601"/>
                  <a:pt x="11691" y="20994"/>
                  <a:pt x="10800" y="20994"/>
                </a:cubicBezTo>
                <a:close/>
                <a:moveTo>
                  <a:pt x="20674" y="18782"/>
                </a:moveTo>
                <a:cubicBezTo>
                  <a:pt x="926" y="18782"/>
                  <a:pt x="926" y="18782"/>
                  <a:pt x="926" y="18782"/>
                </a:cubicBezTo>
                <a:cubicBezTo>
                  <a:pt x="926" y="2818"/>
                  <a:pt x="926" y="2818"/>
                  <a:pt x="926" y="2818"/>
                </a:cubicBezTo>
                <a:cubicBezTo>
                  <a:pt x="20674" y="2818"/>
                  <a:pt x="20674" y="2818"/>
                  <a:pt x="20674" y="2818"/>
                </a:cubicBezTo>
                <a:lnTo>
                  <a:pt x="20674" y="18782"/>
                </a:lnTo>
                <a:close/>
              </a:path>
            </a:pathLst>
          </a:custGeom>
          <a:solidFill>
            <a:srgbClr val="51B2A5"/>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85" name="Shape 9504"/>
          <p:cNvSpPr/>
          <p:nvPr/>
        </p:nvSpPr>
        <p:spPr>
          <a:xfrm>
            <a:off x="1513860" y="3180109"/>
            <a:ext cx="5503884" cy="2712899"/>
          </a:xfrm>
          <a:prstGeom prst="rect">
            <a:avLst/>
          </a:prstGeom>
          <a:ln w="12700">
            <a:round/>
          </a:ln>
        </p:spPr>
        <p:txBody>
          <a:bodyPr wrap="square" lIns="34564" tIns="34564" rIns="34564" bIns="34564">
            <a:spAutoFit/>
          </a:bodyPr>
          <a:lstStyle/>
          <a:p>
            <a:pPr marL="12700" marR="5080" indent="38100">
              <a:lnSpc>
                <a:spcPct val="120000"/>
              </a:lnSpc>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输入您的具体内容，输入您的具体内容。输入您的具体内容，输入您的输入您的具体内容，输入您的具体内容。输入您的具体内容，输入您的具体内容。输入您的具体内容，输入您的输入您的具体内容，输入您的具体内容。输入您的具体内容，输入您的具体内容。输入您的具体内容，输入您的输入您的具体内容，输入您的具体内容。输入您的具体内容，输入您的具体内容。输入您的具体内容，输入您的输入您的具体内容，输入您的具体内容。</a:t>
            </a:r>
            <a:endPar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12700" marR="5080" indent="38100">
              <a:lnSpc>
                <a:spcPct val="120000"/>
              </a:lnSpc>
            </a:pPr>
            <a:endPar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6" name="Shape 9505"/>
          <p:cNvSpPr/>
          <p:nvPr/>
        </p:nvSpPr>
        <p:spPr>
          <a:xfrm>
            <a:off x="1502882" y="1491730"/>
            <a:ext cx="1887608" cy="439135"/>
          </a:xfrm>
          <a:prstGeom prst="rect">
            <a:avLst/>
          </a:prstGeom>
          <a:ln w="12700">
            <a:round/>
          </a:ln>
        </p:spPr>
        <p:txBody>
          <a:bodyPr wrap="none" lIns="34564" tIns="34564" rIns="34564" bIns="34564">
            <a:spAutoFit/>
          </a:bodyPr>
          <a:lstStyle>
            <a:lvl1pPr>
              <a:buClr>
                <a:srgbClr val="929292"/>
              </a:buClr>
              <a:buFont typeface="ArialUnicodeMS"/>
              <a:defRPr sz="2000">
                <a:solidFill>
                  <a:srgbClr val="929292"/>
                </a:solidFill>
                <a:uFill>
                  <a:solidFill>
                    <a:srgbClr val="929292"/>
                  </a:solidFill>
                </a:uFill>
                <a:latin typeface="ArialUnicodeMS"/>
                <a:ea typeface="ArialUnicodeMS"/>
                <a:cs typeface="ArialUnicodeMS"/>
                <a:sym typeface="ArialUnicodeMS"/>
              </a:defRPr>
            </a:lvl1pPr>
          </a:lstStyle>
          <a:p>
            <a:r>
              <a:rPr lang="zh-CN" altLang="en-US"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88" name="Shape 9506"/>
          <p:cNvSpPr/>
          <p:nvPr/>
        </p:nvSpPr>
        <p:spPr>
          <a:xfrm>
            <a:off x="1513860" y="2033911"/>
            <a:ext cx="5503884" cy="940106"/>
          </a:xfrm>
          <a:prstGeom prst="rect">
            <a:avLst/>
          </a:prstGeom>
          <a:ln w="12700">
            <a:round/>
          </a:ln>
        </p:spPr>
        <p:txBody>
          <a:bodyPr wrap="square" lIns="34564" tIns="34564" rIns="34564" bIns="34564">
            <a:spAutoFit/>
          </a:bodyPr>
          <a:lstStyle>
            <a:lvl1pPr algn="just">
              <a:buClr>
                <a:srgbClr val="B5B5B5"/>
              </a:buClr>
              <a:defRPr sz="1200">
                <a:solidFill>
                  <a:srgbClr val="B5B5B5"/>
                </a:solidFill>
                <a:uFill>
                  <a:solidFill>
                    <a:srgbClr val="B5B5B5"/>
                  </a:solidFill>
                </a:uFill>
              </a:defRPr>
            </a:lvl1pPr>
          </a:lstStyle>
          <a:p>
            <a:pPr marL="12700" marR="5080" indent="38100">
              <a:lnSpc>
                <a:spcPct val="120000"/>
              </a:lnSpc>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输入您的具体内容，输入您的具体内容。输入您的具体内容，输入您的输入您的具体内容，输入您的具体内容。输入您的具体内容，输入您的具体内容。</a:t>
            </a:r>
            <a:endPar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fade">
                                      <p:cBhvr>
                                        <p:cTn id="15" dur="500"/>
                                        <p:tgtEl>
                                          <p:spTgt spid="73"/>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86"/>
                                        </p:tgtEl>
                                        <p:attrNameLst>
                                          <p:attrName>style.visibility</p:attrName>
                                        </p:attrNameLst>
                                      </p:cBhvr>
                                      <p:to>
                                        <p:strVal val="visible"/>
                                      </p:to>
                                    </p:set>
                                    <p:animEffect transition="in" filter="strips(downRight)">
                                      <p:cBhvr>
                                        <p:cTn id="19" dur="500"/>
                                        <p:tgtEl>
                                          <p:spTgt spid="86"/>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88"/>
                                        </p:tgtEl>
                                        <p:attrNameLst>
                                          <p:attrName>style.visibility</p:attrName>
                                        </p:attrNameLst>
                                      </p:cBhvr>
                                      <p:to>
                                        <p:strVal val="visible"/>
                                      </p:to>
                                    </p:set>
                                    <p:animEffect transition="in" filter="strips(downRight)">
                                      <p:cBhvr>
                                        <p:cTn id="23" dur="500"/>
                                        <p:tgtEl>
                                          <p:spTgt spid="88"/>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85"/>
                                        </p:tgtEl>
                                        <p:attrNameLst>
                                          <p:attrName>style.visibility</p:attrName>
                                        </p:attrNameLst>
                                      </p:cBhvr>
                                      <p:to>
                                        <p:strVal val="visible"/>
                                      </p:to>
                                    </p:set>
                                    <p:animEffect transition="in" filter="strips(downRight)">
                                      <p:cBhvr>
                                        <p:cTn id="27"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73" grpId="0" animBg="1"/>
      <p:bldP spid="85" grpId="0" animBg="1"/>
      <p:bldP spid="86" grpId="0" animBg="1"/>
      <p:bldP spid="8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1B2A5"/>
        </a:solidFill>
        <a:effectLst/>
      </p:bgPr>
    </p:bg>
    <p:spTree>
      <p:nvGrpSpPr>
        <p:cNvPr id="1" name=""/>
        <p:cNvGrpSpPr/>
        <p:nvPr/>
      </p:nvGrpSpPr>
      <p:grpSpPr>
        <a:xfrm>
          <a:off x="0" y="0"/>
          <a:ext cx="0" cy="0"/>
          <a:chOff x="0" y="0"/>
          <a:chExt cx="0" cy="0"/>
        </a:xfrm>
      </p:grpSpPr>
      <p:sp>
        <p:nvSpPr>
          <p:cNvPr id="2" name="文本框 1"/>
          <p:cNvSpPr txBox="1"/>
          <p:nvPr/>
        </p:nvSpPr>
        <p:spPr>
          <a:xfrm>
            <a:off x="4950872" y="2481026"/>
            <a:ext cx="3922946" cy="830997"/>
          </a:xfrm>
          <a:prstGeom prst="rect">
            <a:avLst/>
          </a:prstGeom>
          <a:noFill/>
        </p:spPr>
        <p:txBody>
          <a:bodyPr wrap="square" rtlCol="0">
            <a:spAutoFit/>
          </a:bodyPr>
          <a:lstStyle/>
          <a:p>
            <a:pPr algn="ctr"/>
            <a:r>
              <a:rPr lang="zh-CN" altLang="en-US" sz="4800" spc="-15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胜任资格</a:t>
            </a:r>
          </a:p>
        </p:txBody>
      </p:sp>
      <p:sp>
        <p:nvSpPr>
          <p:cNvPr id="3" name="文本框 2"/>
          <p:cNvSpPr txBox="1"/>
          <p:nvPr/>
        </p:nvSpPr>
        <p:spPr>
          <a:xfrm>
            <a:off x="5021456" y="3344641"/>
            <a:ext cx="3852362" cy="646331"/>
          </a:xfrm>
          <a:prstGeom prst="rect">
            <a:avLst/>
          </a:prstGeom>
          <a:noFill/>
        </p:spPr>
        <p:txBody>
          <a:bodyPr wrap="square" rtlCol="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grpSp>
        <p:nvGrpSpPr>
          <p:cNvPr id="4" name="组合 3"/>
          <p:cNvGrpSpPr/>
          <p:nvPr/>
        </p:nvGrpSpPr>
        <p:grpSpPr>
          <a:xfrm>
            <a:off x="3159830" y="2300878"/>
            <a:ext cx="1615179" cy="1873607"/>
            <a:chOff x="3159830" y="2300878"/>
            <a:chExt cx="1615179" cy="1873607"/>
          </a:xfrm>
        </p:grpSpPr>
        <p:sp>
          <p:nvSpPr>
            <p:cNvPr id="5" name="iş1íḍé"/>
            <p:cNvSpPr/>
            <p:nvPr/>
          </p:nvSpPr>
          <p:spPr>
            <a:xfrm rot="16200000">
              <a:off x="3030616" y="2430092"/>
              <a:ext cx="1873607" cy="1615179"/>
            </a:xfrm>
            <a:prstGeom prst="hexagon">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宋体" panose="02010600030101010101" pitchFamily="2" charset="-122"/>
              </a:endParaRPr>
            </a:p>
          </p:txBody>
        </p:sp>
        <p:sp>
          <p:nvSpPr>
            <p:cNvPr id="6" name="文本框 5"/>
            <p:cNvSpPr txBox="1"/>
            <p:nvPr/>
          </p:nvSpPr>
          <p:spPr>
            <a:xfrm>
              <a:off x="3159830" y="2687904"/>
              <a:ext cx="1606790" cy="1015663"/>
            </a:xfrm>
            <a:prstGeom prst="rect">
              <a:avLst/>
            </a:prstGeom>
            <a:noFill/>
            <a:ln>
              <a:noFill/>
            </a:ln>
          </p:spPr>
          <p:txBody>
            <a:bodyPr wrap="square" rtlCol="0">
              <a:spAutoFit/>
            </a:bodyPr>
            <a:lstStyle/>
            <a:p>
              <a:pPr algn="ctr"/>
              <a:r>
                <a:rPr lang="en-US" altLang="zh-CN" sz="6000" b="1" spc="-150" dirty="0">
                  <a:solidFill>
                    <a:srgbClr val="51B2A5"/>
                  </a:solidFill>
                  <a:latin typeface="Arial" panose="020B0604020202020204" pitchFamily="34" charset="0"/>
                  <a:ea typeface="宋体" panose="02010600030101010101" pitchFamily="2" charset="-122"/>
                  <a:cs typeface="Arial" panose="020B0604020202020204" pitchFamily="34" charset="0"/>
                </a:rPr>
                <a:t>03</a:t>
              </a:r>
              <a:endParaRPr lang="zh-CN" altLang="en-US" sz="6000" b="1" spc="-150" dirty="0">
                <a:solidFill>
                  <a:srgbClr val="51B2A5"/>
                </a:solidFill>
                <a:latin typeface="Arial" panose="020B0604020202020204" pitchFamily="34" charset="0"/>
                <a:ea typeface="宋体" panose="02010600030101010101" pitchFamily="2" charset="-122"/>
                <a:cs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6" presetClass="entr" presetSubtype="21"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19"/>
          <p:cNvGrpSpPr/>
          <p:nvPr/>
        </p:nvGrpSpPr>
        <p:grpSpPr bwMode="auto">
          <a:xfrm>
            <a:off x="-1" y="257890"/>
            <a:ext cx="695325" cy="506413"/>
            <a:chOff x="0" y="0"/>
            <a:chExt cx="694944" cy="624651"/>
          </a:xfrm>
        </p:grpSpPr>
        <p:sp>
          <p:nvSpPr>
            <p:cNvPr id="29" name="矩形 20"/>
            <p:cNvSpPr>
              <a:spLocks noChangeArrowheads="1"/>
            </p:cNvSpPr>
            <p:nvPr/>
          </p:nvSpPr>
          <p:spPr bwMode="auto">
            <a:xfrm>
              <a:off x="0" y="0"/>
              <a:ext cx="548974" cy="624651"/>
            </a:xfrm>
            <a:prstGeom prst="rect">
              <a:avLst/>
            </a:prstGeom>
            <a:solidFill>
              <a:srgbClr val="7DC5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ndParaRPr>
            </a:p>
          </p:txBody>
        </p:sp>
        <p:sp>
          <p:nvSpPr>
            <p:cNvPr id="30" name="矩形 21"/>
            <p:cNvSpPr>
              <a:spLocks noChangeArrowheads="1"/>
            </p:cNvSpPr>
            <p:nvPr/>
          </p:nvSpPr>
          <p:spPr bwMode="auto">
            <a:xfrm>
              <a:off x="612439" y="0"/>
              <a:ext cx="82505" cy="62465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31" name="矩形 22"/>
          <p:cNvSpPr>
            <a:spLocks noChangeArrowheads="1"/>
          </p:cNvSpPr>
          <p:nvPr/>
        </p:nvSpPr>
        <p:spPr bwMode="auto">
          <a:xfrm>
            <a:off x="858837" y="30234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3" name="文本框 58"/>
          <p:cNvSpPr txBox="1"/>
          <p:nvPr/>
        </p:nvSpPr>
        <p:spPr>
          <a:xfrm>
            <a:off x="1039373" y="3737472"/>
            <a:ext cx="2641731" cy="1839991"/>
          </a:xfrm>
          <a:prstGeom prst="rect">
            <a:avLst/>
          </a:prstGeom>
          <a:noFill/>
        </p:spPr>
        <p:txBody>
          <a:bodyPr wrap="square" lIns="68580" tIns="34290" rIns="68580" bIns="34290" rtlCol="0">
            <a:spAutoFit/>
          </a:bodyPr>
          <a:lstStyle/>
          <a:p>
            <a:pPr algn="just">
              <a:lnSpc>
                <a:spcPct val="121000"/>
              </a:lnSpc>
              <a:spcAft>
                <a:spcPts val="600"/>
              </a:spcAft>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输入您的具体内容，输入您的具体内容。输入您的具体内容，输入您的输入您的具体内容，输入您的具体内容。输入您的具体内容，输入您的具体内容。</a:t>
            </a:r>
            <a:endParaRPr lang="en-US" altLang="zh-CN"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44" name="组合 43"/>
          <p:cNvGrpSpPr/>
          <p:nvPr/>
        </p:nvGrpSpPr>
        <p:grpSpPr>
          <a:xfrm>
            <a:off x="6029899" y="3286815"/>
            <a:ext cx="2019452" cy="2342565"/>
            <a:chOff x="4521135" y="2207929"/>
            <a:chExt cx="1651380" cy="1915601"/>
          </a:xfrm>
        </p:grpSpPr>
        <p:sp>
          <p:nvSpPr>
            <p:cNvPr id="45" name="六边形 44"/>
            <p:cNvSpPr/>
            <p:nvPr/>
          </p:nvSpPr>
          <p:spPr>
            <a:xfrm rot="16200000">
              <a:off x="4389024" y="2340040"/>
              <a:ext cx="1915601" cy="1651380"/>
            </a:xfrm>
            <a:prstGeom prst="hexagon">
              <a:avLst/>
            </a:prstGeom>
            <a:solidFill>
              <a:schemeClr val="bg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6" name="任意多边形 68"/>
            <p:cNvSpPr>
              <a:spLocks noChangeAspect="1"/>
            </p:cNvSpPr>
            <p:nvPr/>
          </p:nvSpPr>
          <p:spPr>
            <a:xfrm rot="16200000">
              <a:off x="5140075" y="1588992"/>
              <a:ext cx="413502" cy="1651378"/>
            </a:xfrm>
            <a:custGeom>
              <a:avLst/>
              <a:gdLst>
                <a:gd name="connsiteX0" fmla="*/ 623528 w 623528"/>
                <a:gd name="connsiteY0" fmla="*/ 1245074 h 2490148"/>
                <a:gd name="connsiteX1" fmla="*/ 991 w 623528"/>
                <a:gd name="connsiteY1" fmla="*/ 2490148 h 2490148"/>
                <a:gd name="connsiteX2" fmla="*/ 0 w 623528"/>
                <a:gd name="connsiteY2" fmla="*/ 2490148 h 2490148"/>
                <a:gd name="connsiteX3" fmla="*/ 0 w 623528"/>
                <a:gd name="connsiteY3" fmla="*/ 0 h 2490148"/>
                <a:gd name="connsiteX4" fmla="*/ 991 w 623528"/>
                <a:gd name="connsiteY4" fmla="*/ 0 h 249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528" h="2490148">
                  <a:moveTo>
                    <a:pt x="623528" y="1245074"/>
                  </a:moveTo>
                  <a:lnTo>
                    <a:pt x="991" y="2490148"/>
                  </a:lnTo>
                  <a:lnTo>
                    <a:pt x="0" y="2490148"/>
                  </a:lnTo>
                  <a:lnTo>
                    <a:pt x="0" y="0"/>
                  </a:lnTo>
                  <a:lnTo>
                    <a:pt x="991" y="0"/>
                  </a:lnTo>
                  <a:close/>
                </a:path>
              </a:pathLst>
            </a:custGeom>
            <a:solidFill>
              <a:srgbClr val="0D0D0D">
                <a:alpha val="20000"/>
              </a:srgbClr>
            </a:solidFill>
            <a:ln>
              <a:noFill/>
            </a:ln>
          </p:spPr>
          <p:txBody>
            <a:bodyPr vert="horz" wrap="square" lIns="68580" tIns="34290" rIns="68580" bIns="34290" numCol="1" anchor="t" anchorCtr="0" compatLnSpc="1">
              <a:noAutofit/>
            </a:bodyPr>
            <a:lstStyle/>
            <a:p>
              <a:endParaRPr lang="zh-CN" altLang="en-US">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7" name="组合 46"/>
          <p:cNvGrpSpPr/>
          <p:nvPr/>
        </p:nvGrpSpPr>
        <p:grpSpPr>
          <a:xfrm>
            <a:off x="4021465" y="3282616"/>
            <a:ext cx="2019824" cy="2342565"/>
            <a:chOff x="2869452" y="2207929"/>
            <a:chExt cx="1651684" cy="1915601"/>
          </a:xfrm>
        </p:grpSpPr>
        <p:sp>
          <p:nvSpPr>
            <p:cNvPr id="48" name="六边形 47"/>
            <p:cNvSpPr/>
            <p:nvPr/>
          </p:nvSpPr>
          <p:spPr>
            <a:xfrm rot="16200000">
              <a:off x="2737645" y="2340040"/>
              <a:ext cx="1915601" cy="1651380"/>
            </a:xfrm>
            <a:prstGeom prst="hexagon">
              <a:avLst/>
            </a:prstGeom>
            <a:solidFill>
              <a:schemeClr val="bg1">
                <a:lumMod val="65000"/>
              </a:schemeClr>
            </a:solidFill>
            <a:ln>
              <a:noFill/>
            </a:ln>
          </p:spPr>
          <p:txBody>
            <a:bodyPr vert="horz" wrap="square" lIns="68580" tIns="34290" rIns="68580" bIns="34290" numCol="1" anchor="t" anchorCtr="0" compatLnSpc="1"/>
            <a:lstStyle/>
            <a:p>
              <a:endParaRPr lang="zh-CN" altLang="en-US">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9" name="任意多边形 69"/>
            <p:cNvSpPr/>
            <p:nvPr/>
          </p:nvSpPr>
          <p:spPr>
            <a:xfrm rot="16200000">
              <a:off x="3488390" y="1588992"/>
              <a:ext cx="413502" cy="1651378"/>
            </a:xfrm>
            <a:custGeom>
              <a:avLst/>
              <a:gdLst>
                <a:gd name="connsiteX0" fmla="*/ 623528 w 623528"/>
                <a:gd name="connsiteY0" fmla="*/ 1245074 h 2490148"/>
                <a:gd name="connsiteX1" fmla="*/ 991 w 623528"/>
                <a:gd name="connsiteY1" fmla="*/ 2490148 h 2490148"/>
                <a:gd name="connsiteX2" fmla="*/ 0 w 623528"/>
                <a:gd name="connsiteY2" fmla="*/ 2490148 h 2490148"/>
                <a:gd name="connsiteX3" fmla="*/ 0 w 623528"/>
                <a:gd name="connsiteY3" fmla="*/ 0 h 2490148"/>
                <a:gd name="connsiteX4" fmla="*/ 991 w 623528"/>
                <a:gd name="connsiteY4" fmla="*/ 0 h 249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528" h="2490148">
                  <a:moveTo>
                    <a:pt x="623528" y="1245074"/>
                  </a:moveTo>
                  <a:lnTo>
                    <a:pt x="991" y="2490148"/>
                  </a:lnTo>
                  <a:lnTo>
                    <a:pt x="0" y="2490148"/>
                  </a:lnTo>
                  <a:lnTo>
                    <a:pt x="0" y="0"/>
                  </a:lnTo>
                  <a:lnTo>
                    <a:pt x="991" y="0"/>
                  </a:lnTo>
                  <a:close/>
                </a:path>
              </a:pathLst>
            </a:custGeom>
            <a:solidFill>
              <a:srgbClr val="0D0D0D">
                <a:alpha val="20000"/>
              </a:srgbClr>
            </a:solidFill>
            <a:ln>
              <a:noFill/>
            </a:ln>
          </p:spPr>
          <p:txBody>
            <a:bodyPr vert="horz" wrap="square" lIns="68580" tIns="34290" rIns="68580" bIns="34290" numCol="1" anchor="t" anchorCtr="0" compatLnSpc="1">
              <a:noAutofit/>
            </a:bodyPr>
            <a:lstStyle/>
            <a:p>
              <a:endParaRPr lang="zh-CN" altLang="en-US">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0" name="组合 49"/>
          <p:cNvGrpSpPr/>
          <p:nvPr/>
        </p:nvGrpSpPr>
        <p:grpSpPr>
          <a:xfrm>
            <a:off x="5020732" y="1449916"/>
            <a:ext cx="2019452" cy="2342566"/>
            <a:chOff x="3695446" y="710011"/>
            <a:chExt cx="1651380" cy="1915601"/>
          </a:xfrm>
        </p:grpSpPr>
        <p:sp>
          <p:nvSpPr>
            <p:cNvPr id="51" name="六边形 50"/>
            <p:cNvSpPr/>
            <p:nvPr/>
          </p:nvSpPr>
          <p:spPr>
            <a:xfrm rot="16200000">
              <a:off x="3563335" y="842122"/>
              <a:ext cx="1915601" cy="1651380"/>
            </a:xfrm>
            <a:prstGeom prst="hexagon">
              <a:avLst/>
            </a:prstGeom>
            <a:solidFill>
              <a:srgbClr val="51B2A5"/>
            </a:solidFill>
            <a:ln>
              <a:noFill/>
            </a:ln>
          </p:spPr>
          <p:txBody>
            <a:bodyPr vert="horz" wrap="square" lIns="68580" tIns="34290" rIns="68580" bIns="34290" numCol="1" anchor="t" anchorCtr="0" compatLnSpc="1"/>
            <a:lstStyle/>
            <a:p>
              <a:endParaRPr lang="zh-CN" altLang="en-US">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2" name="任意多边形 70"/>
            <p:cNvSpPr>
              <a:spLocks noChangeAspect="1"/>
            </p:cNvSpPr>
            <p:nvPr/>
          </p:nvSpPr>
          <p:spPr>
            <a:xfrm rot="5400000" flipV="1">
              <a:off x="4314385" y="1593172"/>
              <a:ext cx="413502" cy="1651378"/>
            </a:xfrm>
            <a:custGeom>
              <a:avLst/>
              <a:gdLst>
                <a:gd name="connsiteX0" fmla="*/ 623528 w 623528"/>
                <a:gd name="connsiteY0" fmla="*/ 1245074 h 2490148"/>
                <a:gd name="connsiteX1" fmla="*/ 991 w 623528"/>
                <a:gd name="connsiteY1" fmla="*/ 2490148 h 2490148"/>
                <a:gd name="connsiteX2" fmla="*/ 0 w 623528"/>
                <a:gd name="connsiteY2" fmla="*/ 2490148 h 2490148"/>
                <a:gd name="connsiteX3" fmla="*/ 0 w 623528"/>
                <a:gd name="connsiteY3" fmla="*/ 0 h 2490148"/>
                <a:gd name="connsiteX4" fmla="*/ 991 w 623528"/>
                <a:gd name="connsiteY4" fmla="*/ 0 h 249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528" h="2490148">
                  <a:moveTo>
                    <a:pt x="623528" y="1245074"/>
                  </a:moveTo>
                  <a:lnTo>
                    <a:pt x="991" y="2490148"/>
                  </a:lnTo>
                  <a:lnTo>
                    <a:pt x="0" y="2490148"/>
                  </a:lnTo>
                  <a:lnTo>
                    <a:pt x="0" y="0"/>
                  </a:lnTo>
                  <a:lnTo>
                    <a:pt x="991" y="0"/>
                  </a:lnTo>
                  <a:close/>
                </a:path>
              </a:pathLst>
            </a:custGeom>
            <a:solidFill>
              <a:srgbClr val="0D0D0D">
                <a:alpha val="20000"/>
              </a:srgbClr>
            </a:solidFill>
            <a:ln>
              <a:noFill/>
            </a:ln>
          </p:spPr>
          <p:txBody>
            <a:bodyPr vert="horz" wrap="square" lIns="68580" tIns="34290" rIns="68580" bIns="34290" numCol="1" anchor="t" anchorCtr="0" compatLnSpc="1">
              <a:noAutofit/>
            </a:bodyPr>
            <a:lstStyle/>
            <a:p>
              <a:endParaRPr lang="zh-CN" altLang="en-US">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3" name="组合 52"/>
          <p:cNvGrpSpPr/>
          <p:nvPr/>
        </p:nvGrpSpPr>
        <p:grpSpPr>
          <a:xfrm>
            <a:off x="5112068" y="1791493"/>
            <a:ext cx="1859489" cy="1156049"/>
            <a:chOff x="3786783" y="843786"/>
            <a:chExt cx="1520572" cy="945343"/>
          </a:xfrm>
        </p:grpSpPr>
        <p:sp>
          <p:nvSpPr>
            <p:cNvPr id="54" name="文本框 62"/>
            <p:cNvSpPr txBox="1"/>
            <p:nvPr/>
          </p:nvSpPr>
          <p:spPr>
            <a:xfrm>
              <a:off x="4280512" y="843786"/>
              <a:ext cx="485533" cy="459316"/>
            </a:xfrm>
            <a:prstGeom prst="rect">
              <a:avLst/>
            </a:prstGeom>
            <a:noFill/>
          </p:spPr>
          <p:txBody>
            <a:bodyPr wrap="none" lIns="68580" tIns="34290" rIns="68580" bIns="34290" rtlCol="0">
              <a:spAutoFit/>
            </a:bodyPr>
            <a:lstStyle/>
            <a:p>
              <a:r>
                <a:rPr lang="en-US" altLang="zh-CN" sz="32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01</a:t>
              </a:r>
              <a:endParaRPr lang="zh-CN" altLang="en-US" sz="32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55" name="文本框 76"/>
            <p:cNvSpPr txBox="1"/>
            <p:nvPr/>
          </p:nvSpPr>
          <p:spPr>
            <a:xfrm>
              <a:off x="3786783" y="1480821"/>
              <a:ext cx="1520572" cy="308308"/>
            </a:xfrm>
            <a:prstGeom prst="rect">
              <a:avLst/>
            </a:prstGeom>
            <a:noFill/>
          </p:spPr>
          <p:txBody>
            <a:bodyPr wrap="square" lIns="68580" tIns="34290" rIns="68580" bIns="34290" rtlCol="0">
              <a:spAutoFit/>
            </a:bodyPr>
            <a:lstStyle/>
            <a:p>
              <a:pPr algn="ctr"/>
              <a:r>
                <a:rPr lang="zh-CN" altLang="en-US" sz="2000" b="1" spc="3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我是标题</a:t>
              </a:r>
            </a:p>
          </p:txBody>
        </p:sp>
      </p:grpSp>
      <p:grpSp>
        <p:nvGrpSpPr>
          <p:cNvPr id="56" name="组合 55"/>
          <p:cNvGrpSpPr/>
          <p:nvPr/>
        </p:nvGrpSpPr>
        <p:grpSpPr>
          <a:xfrm>
            <a:off x="4063640" y="4156497"/>
            <a:ext cx="1859489" cy="1124000"/>
            <a:chOff x="2911628" y="2894136"/>
            <a:chExt cx="1520572" cy="919136"/>
          </a:xfrm>
        </p:grpSpPr>
        <p:sp>
          <p:nvSpPr>
            <p:cNvPr id="57" name="文本框 75"/>
            <p:cNvSpPr txBox="1"/>
            <p:nvPr/>
          </p:nvSpPr>
          <p:spPr>
            <a:xfrm>
              <a:off x="3434094" y="3353956"/>
              <a:ext cx="485533" cy="459316"/>
            </a:xfrm>
            <a:prstGeom prst="rect">
              <a:avLst/>
            </a:prstGeom>
            <a:noFill/>
          </p:spPr>
          <p:txBody>
            <a:bodyPr wrap="none" lIns="68580" tIns="34290" rIns="68580" bIns="34290" rtlCol="0">
              <a:spAutoFit/>
            </a:bodyPr>
            <a:lstStyle/>
            <a:p>
              <a:r>
                <a:rPr lang="en-US" altLang="zh-CN" sz="32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02</a:t>
              </a:r>
              <a:endParaRPr lang="zh-CN" altLang="en-US" sz="32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58" name="文本框 77"/>
            <p:cNvSpPr txBox="1"/>
            <p:nvPr/>
          </p:nvSpPr>
          <p:spPr>
            <a:xfrm>
              <a:off x="2911628" y="2894136"/>
              <a:ext cx="1520572" cy="308308"/>
            </a:xfrm>
            <a:prstGeom prst="rect">
              <a:avLst/>
            </a:prstGeom>
            <a:noFill/>
          </p:spPr>
          <p:txBody>
            <a:bodyPr wrap="square" lIns="68580" tIns="34290" rIns="68580" bIns="34290" rtlCol="0">
              <a:spAutoFit/>
            </a:bodyPr>
            <a:lstStyle/>
            <a:p>
              <a:pPr algn="ctr"/>
              <a:r>
                <a:rPr lang="zh-CN" altLang="en-US" sz="2000" b="1" spc="3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我是标题</a:t>
              </a:r>
            </a:p>
          </p:txBody>
        </p:sp>
      </p:grpSp>
      <p:grpSp>
        <p:nvGrpSpPr>
          <p:cNvPr id="59" name="组合 58"/>
          <p:cNvGrpSpPr/>
          <p:nvPr/>
        </p:nvGrpSpPr>
        <p:grpSpPr>
          <a:xfrm>
            <a:off x="6089028" y="4138662"/>
            <a:ext cx="1859489" cy="1146034"/>
            <a:chOff x="4580265" y="2876118"/>
            <a:chExt cx="1520572" cy="937154"/>
          </a:xfrm>
        </p:grpSpPr>
        <p:sp>
          <p:nvSpPr>
            <p:cNvPr id="60" name="文本框 71"/>
            <p:cNvSpPr txBox="1"/>
            <p:nvPr/>
          </p:nvSpPr>
          <p:spPr>
            <a:xfrm>
              <a:off x="5066049" y="3353956"/>
              <a:ext cx="485533" cy="459316"/>
            </a:xfrm>
            <a:prstGeom prst="rect">
              <a:avLst/>
            </a:prstGeom>
            <a:noFill/>
          </p:spPr>
          <p:txBody>
            <a:bodyPr wrap="none" lIns="68580" tIns="34290" rIns="68580" bIns="34290" rtlCol="0">
              <a:spAutoFit/>
            </a:bodyPr>
            <a:lstStyle/>
            <a:p>
              <a:r>
                <a:rPr lang="en-US" altLang="zh-CN" sz="32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03</a:t>
              </a:r>
              <a:endParaRPr lang="zh-CN" altLang="en-US" sz="3200" b="1"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61" name="文本框 78"/>
            <p:cNvSpPr txBox="1"/>
            <p:nvPr/>
          </p:nvSpPr>
          <p:spPr>
            <a:xfrm>
              <a:off x="4580265" y="2876118"/>
              <a:ext cx="1520572" cy="308308"/>
            </a:xfrm>
            <a:prstGeom prst="rect">
              <a:avLst/>
            </a:prstGeom>
            <a:noFill/>
          </p:spPr>
          <p:txBody>
            <a:bodyPr wrap="square" lIns="68580" tIns="34290" rIns="68580" bIns="34290" rtlCol="0">
              <a:spAutoFit/>
            </a:bodyPr>
            <a:lstStyle>
              <a:defPPr>
                <a:defRPr lang="zh-CN"/>
              </a:defPPr>
              <a:lvl1pPr algn="ctr">
                <a:defRPr b="1" spc="300">
                  <a:solidFill>
                    <a:schemeClr val="bg1"/>
                  </a:solidFill>
                  <a:latin typeface="微软雅黑" panose="020B0503020204020204" pitchFamily="34" charset="-122"/>
                  <a:ea typeface="微软雅黑" panose="020B0503020204020204" pitchFamily="34" charset="-122"/>
                </a:defRPr>
              </a:lvl1pPr>
            </a:lstStyle>
            <a:p>
              <a:r>
                <a:rPr lang="zh-CN" altLang="en-US" sz="200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我是标题</a:t>
              </a:r>
            </a:p>
          </p:txBody>
        </p:sp>
      </p:grpSp>
      <p:sp>
        <p:nvSpPr>
          <p:cNvPr id="62" name="文本框 58"/>
          <p:cNvSpPr txBox="1"/>
          <p:nvPr/>
        </p:nvSpPr>
        <p:spPr>
          <a:xfrm>
            <a:off x="7131520" y="1377012"/>
            <a:ext cx="3712574" cy="1244187"/>
          </a:xfrm>
          <a:prstGeom prst="rect">
            <a:avLst/>
          </a:prstGeom>
          <a:noFill/>
        </p:spPr>
        <p:txBody>
          <a:bodyPr wrap="square" lIns="68580" tIns="34290" rIns="68580" bIns="34290" rtlCol="0">
            <a:spAutoFit/>
          </a:bodyPr>
          <a:lstStyle/>
          <a:p>
            <a:pPr algn="just">
              <a:lnSpc>
                <a:spcPct val="121000"/>
              </a:lnSpc>
              <a:spcAft>
                <a:spcPts val="600"/>
              </a:spcAft>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输入您的具体内容，输入您的具体内容。输入您的具体内容，输入您的输入您的具体内容，输入您的具体内容。输入您的具体内容，输入您的具体内容。</a:t>
            </a:r>
            <a:endParaRPr lang="en-US" altLang="zh-CN"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3" name="文本框 58"/>
          <p:cNvSpPr txBox="1"/>
          <p:nvPr/>
        </p:nvSpPr>
        <p:spPr>
          <a:xfrm>
            <a:off x="8254812" y="3788285"/>
            <a:ext cx="2641731" cy="1839991"/>
          </a:xfrm>
          <a:prstGeom prst="rect">
            <a:avLst/>
          </a:prstGeom>
          <a:noFill/>
        </p:spPr>
        <p:txBody>
          <a:bodyPr wrap="square" lIns="68580" tIns="34290" rIns="68580" bIns="34290" rtlCol="0">
            <a:spAutoFit/>
          </a:bodyPr>
          <a:lstStyle/>
          <a:p>
            <a:pPr algn="just">
              <a:lnSpc>
                <a:spcPct val="121000"/>
              </a:lnSpc>
              <a:spcAft>
                <a:spcPts val="600"/>
              </a:spcAft>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输入您的具体内容，输入您的具体内容。输入您的具体内容，输入您的输入您的具体内容，输入您的具体内容。输入您的具体内容，输入您的具体内容。</a:t>
            </a:r>
            <a:endParaRPr lang="en-US" altLang="zh-CN"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ipe(down)">
                                      <p:cBhvr>
                                        <p:cTn id="15" dur="500"/>
                                        <p:tgtEl>
                                          <p:spTgt spid="50"/>
                                        </p:tgtEl>
                                      </p:cBhvr>
                                    </p:animEffect>
                                  </p:childTnLst>
                                </p:cTn>
                              </p:par>
                            </p:childTnLst>
                          </p:cTn>
                        </p:par>
                        <p:par>
                          <p:cTn id="16" fill="hold">
                            <p:stCondLst>
                              <p:cond delay="1500"/>
                            </p:stCondLst>
                            <p:childTnLst>
                              <p:par>
                                <p:cTn id="17" presetID="55" presetClass="entr" presetSubtype="0" fill="hold" nodeType="afterEffect">
                                  <p:stCondLst>
                                    <p:cond delay="0"/>
                                  </p:stCondLst>
                                  <p:childTnLst>
                                    <p:set>
                                      <p:cBhvr>
                                        <p:cTn id="18" dur="1" fill="hold">
                                          <p:stCondLst>
                                            <p:cond delay="0"/>
                                          </p:stCondLst>
                                        </p:cTn>
                                        <p:tgtEl>
                                          <p:spTgt spid="53"/>
                                        </p:tgtEl>
                                        <p:attrNameLst>
                                          <p:attrName>style.visibility</p:attrName>
                                        </p:attrNameLst>
                                      </p:cBhvr>
                                      <p:to>
                                        <p:strVal val="visible"/>
                                      </p:to>
                                    </p:set>
                                    <p:anim calcmode="lin" valueType="num">
                                      <p:cBhvr>
                                        <p:cTn id="19" dur="500" fill="hold"/>
                                        <p:tgtEl>
                                          <p:spTgt spid="53"/>
                                        </p:tgtEl>
                                        <p:attrNameLst>
                                          <p:attrName>ppt_w</p:attrName>
                                        </p:attrNameLst>
                                      </p:cBhvr>
                                      <p:tavLst>
                                        <p:tav tm="0">
                                          <p:val>
                                            <p:strVal val="#ppt_w*0.70"/>
                                          </p:val>
                                        </p:tav>
                                        <p:tav tm="100000">
                                          <p:val>
                                            <p:strVal val="#ppt_w"/>
                                          </p:val>
                                        </p:tav>
                                      </p:tavLst>
                                    </p:anim>
                                    <p:anim calcmode="lin" valueType="num">
                                      <p:cBhvr>
                                        <p:cTn id="20" dur="500" fill="hold"/>
                                        <p:tgtEl>
                                          <p:spTgt spid="53"/>
                                        </p:tgtEl>
                                        <p:attrNameLst>
                                          <p:attrName>ppt_h</p:attrName>
                                        </p:attrNameLst>
                                      </p:cBhvr>
                                      <p:tavLst>
                                        <p:tav tm="0">
                                          <p:val>
                                            <p:strVal val="#ppt_h"/>
                                          </p:val>
                                        </p:tav>
                                        <p:tav tm="100000">
                                          <p:val>
                                            <p:strVal val="#ppt_h"/>
                                          </p:val>
                                        </p:tav>
                                      </p:tavLst>
                                    </p:anim>
                                    <p:animEffect transition="in" filter="fade">
                                      <p:cBhvr>
                                        <p:cTn id="21" dur="500"/>
                                        <p:tgtEl>
                                          <p:spTgt spid="53"/>
                                        </p:tgtEl>
                                      </p:cBhvr>
                                    </p:animEffect>
                                  </p:childTnLst>
                                </p:cTn>
                              </p:par>
                            </p:childTnLst>
                          </p:cTn>
                        </p:par>
                        <p:par>
                          <p:cTn id="22" fill="hold">
                            <p:stCondLst>
                              <p:cond delay="2000"/>
                            </p:stCondLst>
                            <p:childTnLst>
                              <p:par>
                                <p:cTn id="23" presetID="14" presetClass="entr" presetSubtype="10" fill="hold" grpId="0" nodeType="after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randombar(horizontal)">
                                      <p:cBhvr>
                                        <p:cTn id="25" dur="500"/>
                                        <p:tgtEl>
                                          <p:spTgt spid="62"/>
                                        </p:tgtEl>
                                      </p:cBhvr>
                                    </p:animEffect>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wipe(up)">
                                      <p:cBhvr>
                                        <p:cTn id="29" dur="500"/>
                                        <p:tgtEl>
                                          <p:spTgt spid="47"/>
                                        </p:tgtEl>
                                      </p:cBhvr>
                                    </p:animEffect>
                                  </p:childTnLst>
                                </p:cTn>
                              </p:par>
                            </p:childTnLst>
                          </p:cTn>
                        </p:par>
                        <p:par>
                          <p:cTn id="30" fill="hold">
                            <p:stCondLst>
                              <p:cond delay="3000"/>
                            </p:stCondLst>
                            <p:childTnLst>
                              <p:par>
                                <p:cTn id="31" presetID="55" presetClass="entr" presetSubtype="0" fill="hold"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strVal val="#ppt_w*0.70"/>
                                          </p:val>
                                        </p:tav>
                                        <p:tav tm="100000">
                                          <p:val>
                                            <p:strVal val="#ppt_w"/>
                                          </p:val>
                                        </p:tav>
                                      </p:tavLst>
                                    </p:anim>
                                    <p:anim calcmode="lin" valueType="num">
                                      <p:cBhvr>
                                        <p:cTn id="34" dur="500" fill="hold"/>
                                        <p:tgtEl>
                                          <p:spTgt spid="56"/>
                                        </p:tgtEl>
                                        <p:attrNameLst>
                                          <p:attrName>ppt_h</p:attrName>
                                        </p:attrNameLst>
                                      </p:cBhvr>
                                      <p:tavLst>
                                        <p:tav tm="0">
                                          <p:val>
                                            <p:strVal val="#ppt_h"/>
                                          </p:val>
                                        </p:tav>
                                        <p:tav tm="100000">
                                          <p:val>
                                            <p:strVal val="#ppt_h"/>
                                          </p:val>
                                        </p:tav>
                                      </p:tavLst>
                                    </p:anim>
                                    <p:animEffect transition="in" filter="fade">
                                      <p:cBhvr>
                                        <p:cTn id="35" dur="500"/>
                                        <p:tgtEl>
                                          <p:spTgt spid="56"/>
                                        </p:tgtEl>
                                      </p:cBhvr>
                                    </p:animEffect>
                                  </p:childTnLst>
                                </p:cTn>
                              </p:par>
                            </p:childTnLst>
                          </p:cTn>
                        </p:par>
                        <p:par>
                          <p:cTn id="36" fill="hold">
                            <p:stCondLst>
                              <p:cond delay="3500"/>
                            </p:stCondLst>
                            <p:childTnLst>
                              <p:par>
                                <p:cTn id="37" presetID="14" presetClass="entr" presetSubtype="10"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randombar(horizontal)">
                                      <p:cBhvr>
                                        <p:cTn id="39" dur="500"/>
                                        <p:tgtEl>
                                          <p:spTgt spid="43"/>
                                        </p:tgtEl>
                                      </p:cBhvr>
                                    </p:animEffect>
                                  </p:childTnLst>
                                </p:cTn>
                              </p:par>
                            </p:childTnLst>
                          </p:cTn>
                        </p:par>
                        <p:par>
                          <p:cTn id="40" fill="hold">
                            <p:stCondLst>
                              <p:cond delay="4000"/>
                            </p:stCondLst>
                            <p:childTnLst>
                              <p:par>
                                <p:cTn id="41" presetID="22" presetClass="entr" presetSubtype="1" fill="hold"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wipe(up)">
                                      <p:cBhvr>
                                        <p:cTn id="43" dur="500"/>
                                        <p:tgtEl>
                                          <p:spTgt spid="44"/>
                                        </p:tgtEl>
                                      </p:cBhvr>
                                    </p:animEffect>
                                  </p:childTnLst>
                                </p:cTn>
                              </p:par>
                            </p:childTnLst>
                          </p:cTn>
                        </p:par>
                        <p:par>
                          <p:cTn id="44" fill="hold">
                            <p:stCondLst>
                              <p:cond delay="4500"/>
                            </p:stCondLst>
                            <p:childTnLst>
                              <p:par>
                                <p:cTn id="45" presetID="55" presetClass="entr" presetSubtype="0" fill="hold" nodeType="afterEffect">
                                  <p:stCondLst>
                                    <p:cond delay="0"/>
                                  </p:stCondLst>
                                  <p:childTnLst>
                                    <p:set>
                                      <p:cBhvr>
                                        <p:cTn id="46" dur="1" fill="hold">
                                          <p:stCondLst>
                                            <p:cond delay="0"/>
                                          </p:stCondLst>
                                        </p:cTn>
                                        <p:tgtEl>
                                          <p:spTgt spid="59"/>
                                        </p:tgtEl>
                                        <p:attrNameLst>
                                          <p:attrName>style.visibility</p:attrName>
                                        </p:attrNameLst>
                                      </p:cBhvr>
                                      <p:to>
                                        <p:strVal val="visible"/>
                                      </p:to>
                                    </p:set>
                                    <p:anim calcmode="lin" valueType="num">
                                      <p:cBhvr>
                                        <p:cTn id="47" dur="500" fill="hold"/>
                                        <p:tgtEl>
                                          <p:spTgt spid="59"/>
                                        </p:tgtEl>
                                        <p:attrNameLst>
                                          <p:attrName>ppt_w</p:attrName>
                                        </p:attrNameLst>
                                      </p:cBhvr>
                                      <p:tavLst>
                                        <p:tav tm="0">
                                          <p:val>
                                            <p:strVal val="#ppt_w*0.70"/>
                                          </p:val>
                                        </p:tav>
                                        <p:tav tm="100000">
                                          <p:val>
                                            <p:strVal val="#ppt_w"/>
                                          </p:val>
                                        </p:tav>
                                      </p:tavLst>
                                    </p:anim>
                                    <p:anim calcmode="lin" valueType="num">
                                      <p:cBhvr>
                                        <p:cTn id="48" dur="500" fill="hold"/>
                                        <p:tgtEl>
                                          <p:spTgt spid="59"/>
                                        </p:tgtEl>
                                        <p:attrNameLst>
                                          <p:attrName>ppt_h</p:attrName>
                                        </p:attrNameLst>
                                      </p:cBhvr>
                                      <p:tavLst>
                                        <p:tav tm="0">
                                          <p:val>
                                            <p:strVal val="#ppt_h"/>
                                          </p:val>
                                        </p:tav>
                                        <p:tav tm="100000">
                                          <p:val>
                                            <p:strVal val="#ppt_h"/>
                                          </p:val>
                                        </p:tav>
                                      </p:tavLst>
                                    </p:anim>
                                    <p:animEffect transition="in" filter="fade">
                                      <p:cBhvr>
                                        <p:cTn id="49" dur="500"/>
                                        <p:tgtEl>
                                          <p:spTgt spid="59"/>
                                        </p:tgtEl>
                                      </p:cBhvr>
                                    </p:animEffect>
                                  </p:childTnLst>
                                </p:cTn>
                              </p:par>
                            </p:childTnLst>
                          </p:cTn>
                        </p:par>
                        <p:par>
                          <p:cTn id="50" fill="hold">
                            <p:stCondLst>
                              <p:cond delay="5000"/>
                            </p:stCondLst>
                            <p:childTnLst>
                              <p:par>
                                <p:cTn id="51" presetID="14" presetClass="entr" presetSubtype="10" fill="hold" grpId="0" nodeType="afterEffect">
                                  <p:stCondLst>
                                    <p:cond delay="0"/>
                                  </p:stCondLst>
                                  <p:childTnLst>
                                    <p:set>
                                      <p:cBhvr>
                                        <p:cTn id="52" dur="1" fill="hold">
                                          <p:stCondLst>
                                            <p:cond delay="0"/>
                                          </p:stCondLst>
                                        </p:cTn>
                                        <p:tgtEl>
                                          <p:spTgt spid="63"/>
                                        </p:tgtEl>
                                        <p:attrNameLst>
                                          <p:attrName>style.visibility</p:attrName>
                                        </p:attrNameLst>
                                      </p:cBhvr>
                                      <p:to>
                                        <p:strVal val="visible"/>
                                      </p:to>
                                    </p:set>
                                    <p:animEffect transition="in" filter="randombar(horizontal)">
                                      <p:cBhvr>
                                        <p:cTn id="5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43" grpId="0"/>
      <p:bldP spid="62" grpId="0"/>
      <p:bldP spid="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19"/>
          <p:cNvGrpSpPr/>
          <p:nvPr/>
        </p:nvGrpSpPr>
        <p:grpSpPr bwMode="auto">
          <a:xfrm>
            <a:off x="-1" y="257890"/>
            <a:ext cx="695325" cy="506413"/>
            <a:chOff x="0" y="0"/>
            <a:chExt cx="694944" cy="624651"/>
          </a:xfrm>
        </p:grpSpPr>
        <p:sp>
          <p:nvSpPr>
            <p:cNvPr id="29" name="矩形 20"/>
            <p:cNvSpPr>
              <a:spLocks noChangeArrowheads="1"/>
            </p:cNvSpPr>
            <p:nvPr/>
          </p:nvSpPr>
          <p:spPr bwMode="auto">
            <a:xfrm>
              <a:off x="0" y="0"/>
              <a:ext cx="548974" cy="624651"/>
            </a:xfrm>
            <a:prstGeom prst="rect">
              <a:avLst/>
            </a:prstGeom>
            <a:solidFill>
              <a:srgbClr val="7DC5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ndParaRPr>
            </a:p>
          </p:txBody>
        </p:sp>
        <p:sp>
          <p:nvSpPr>
            <p:cNvPr id="30" name="矩形 21"/>
            <p:cNvSpPr>
              <a:spLocks noChangeArrowheads="1"/>
            </p:cNvSpPr>
            <p:nvPr/>
          </p:nvSpPr>
          <p:spPr bwMode="auto">
            <a:xfrm>
              <a:off x="612439" y="0"/>
              <a:ext cx="82505" cy="62465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31" name="矩形 22"/>
          <p:cNvSpPr>
            <a:spLocks noChangeArrowheads="1"/>
          </p:cNvSpPr>
          <p:nvPr/>
        </p:nvSpPr>
        <p:spPr bwMode="auto">
          <a:xfrm>
            <a:off x="858837" y="30234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aphicFrame>
        <p:nvGraphicFramePr>
          <p:cNvPr id="27" name="图表 26"/>
          <p:cNvGraphicFramePr/>
          <p:nvPr/>
        </p:nvGraphicFramePr>
        <p:xfrm>
          <a:off x="1308934" y="1536061"/>
          <a:ext cx="1918194" cy="1978354"/>
        </p:xfrm>
        <a:graphic>
          <a:graphicData uri="http://schemas.openxmlformats.org/drawingml/2006/chart">
            <c:chart xmlns:c="http://schemas.openxmlformats.org/drawingml/2006/chart" xmlns:r="http://schemas.openxmlformats.org/officeDocument/2006/relationships" r:id="rId2"/>
          </a:graphicData>
        </a:graphic>
      </p:graphicFrame>
      <p:sp>
        <p:nvSpPr>
          <p:cNvPr id="32" name="TextBox 2"/>
          <p:cNvSpPr txBox="1"/>
          <p:nvPr/>
        </p:nvSpPr>
        <p:spPr>
          <a:xfrm>
            <a:off x="1269464" y="4192812"/>
            <a:ext cx="1997134" cy="1553567"/>
          </a:xfrm>
          <a:prstGeom prst="rect">
            <a:avLst/>
          </a:prstGeom>
          <a:noFill/>
        </p:spPr>
        <p:txBody>
          <a:bodyPr wrap="square" rtlCol="0">
            <a:spAutoFit/>
          </a:bodyPr>
          <a:lstStyle/>
          <a:p>
            <a:pPr algn="ctr">
              <a:lnSpc>
                <a:spcPct val="120000"/>
              </a:lnSpc>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您的内容打在这里，或者通过复制您的文本后，在此框中选择粘贴，并选择只保留文字保留文字。</a:t>
            </a:r>
          </a:p>
        </p:txBody>
      </p:sp>
      <p:sp>
        <p:nvSpPr>
          <p:cNvPr id="33" name="TextBox 3"/>
          <p:cNvSpPr txBox="1"/>
          <p:nvPr/>
        </p:nvSpPr>
        <p:spPr>
          <a:xfrm>
            <a:off x="1380893" y="3732150"/>
            <a:ext cx="1774276" cy="376642"/>
          </a:xfrm>
          <a:prstGeom prst="rect">
            <a:avLst/>
          </a:prstGeom>
          <a:noFill/>
        </p:spPr>
        <p:txBody>
          <a:bodyPr wrap="square" tIns="0" bIns="0" rtlCol="0" anchor="t">
            <a:spAutoFit/>
          </a:bodyPr>
          <a:lstStyle/>
          <a:p>
            <a:pPr algn="ctr">
              <a:lnSpc>
                <a:spcPct val="150000"/>
              </a:lnSpc>
            </a:pPr>
            <a:r>
              <a:rPr lang="zh-CN" altLang="en-US" dirty="0">
                <a:solidFill>
                  <a:srgbClr val="23534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p:txBody>
      </p:sp>
      <p:graphicFrame>
        <p:nvGraphicFramePr>
          <p:cNvPr id="34" name="图表 33"/>
          <p:cNvGraphicFramePr/>
          <p:nvPr/>
        </p:nvGraphicFramePr>
        <p:xfrm>
          <a:off x="3771077" y="1536061"/>
          <a:ext cx="1918194" cy="1978354"/>
        </p:xfrm>
        <a:graphic>
          <a:graphicData uri="http://schemas.openxmlformats.org/drawingml/2006/chart">
            <c:chart xmlns:c="http://schemas.openxmlformats.org/drawingml/2006/chart" xmlns:r="http://schemas.openxmlformats.org/officeDocument/2006/relationships" r:id="rId3"/>
          </a:graphicData>
        </a:graphic>
      </p:graphicFrame>
      <p:sp>
        <p:nvSpPr>
          <p:cNvPr id="35" name="TextBox 5"/>
          <p:cNvSpPr txBox="1"/>
          <p:nvPr/>
        </p:nvSpPr>
        <p:spPr>
          <a:xfrm>
            <a:off x="3731607" y="4192812"/>
            <a:ext cx="1997134" cy="1553567"/>
          </a:xfrm>
          <a:prstGeom prst="rect">
            <a:avLst/>
          </a:prstGeom>
          <a:noFill/>
        </p:spPr>
        <p:txBody>
          <a:bodyPr wrap="square" rtlCol="0">
            <a:spAutoFit/>
          </a:bodyPr>
          <a:lstStyle/>
          <a:p>
            <a:pPr algn="ctr">
              <a:lnSpc>
                <a:spcPct val="120000"/>
              </a:lnSpc>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您的内容打在这里，或者通过复制您的文本后，在此框中选择粘贴，并选择只保留文字保留文字。</a:t>
            </a:r>
          </a:p>
        </p:txBody>
      </p:sp>
      <p:sp>
        <p:nvSpPr>
          <p:cNvPr id="36" name="TextBox 6"/>
          <p:cNvSpPr txBox="1"/>
          <p:nvPr/>
        </p:nvSpPr>
        <p:spPr>
          <a:xfrm>
            <a:off x="3843036" y="3732150"/>
            <a:ext cx="1774276" cy="376642"/>
          </a:xfrm>
          <a:prstGeom prst="rect">
            <a:avLst/>
          </a:prstGeom>
          <a:noFill/>
        </p:spPr>
        <p:txBody>
          <a:bodyPr wrap="square" tIns="0" bIns="0" rtlCol="0" anchor="t">
            <a:spAutoFit/>
          </a:bodyPr>
          <a:lstStyle/>
          <a:p>
            <a:pPr algn="ctr">
              <a:lnSpc>
                <a:spcPct val="150000"/>
              </a:lnSpc>
            </a:pPr>
            <a:r>
              <a:rPr lang="zh-CN" altLang="en-US" dirty="0">
                <a:solidFill>
                  <a:srgbClr val="23534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p:txBody>
      </p:sp>
      <p:graphicFrame>
        <p:nvGraphicFramePr>
          <p:cNvPr id="37" name="图表 36"/>
          <p:cNvGraphicFramePr/>
          <p:nvPr/>
        </p:nvGraphicFramePr>
        <p:xfrm>
          <a:off x="6240899" y="1536061"/>
          <a:ext cx="1918194" cy="1978354"/>
        </p:xfrm>
        <a:graphic>
          <a:graphicData uri="http://schemas.openxmlformats.org/drawingml/2006/chart">
            <c:chart xmlns:c="http://schemas.openxmlformats.org/drawingml/2006/chart" xmlns:r="http://schemas.openxmlformats.org/officeDocument/2006/relationships" r:id="rId4"/>
          </a:graphicData>
        </a:graphic>
      </p:graphicFrame>
      <p:sp>
        <p:nvSpPr>
          <p:cNvPr id="38" name="TextBox 8"/>
          <p:cNvSpPr txBox="1"/>
          <p:nvPr/>
        </p:nvSpPr>
        <p:spPr>
          <a:xfrm>
            <a:off x="6201429" y="4192812"/>
            <a:ext cx="1997134" cy="1553567"/>
          </a:xfrm>
          <a:prstGeom prst="rect">
            <a:avLst/>
          </a:prstGeom>
          <a:noFill/>
        </p:spPr>
        <p:txBody>
          <a:bodyPr wrap="square" rtlCol="0">
            <a:spAutoFit/>
          </a:bodyPr>
          <a:lstStyle/>
          <a:p>
            <a:pPr algn="ctr">
              <a:lnSpc>
                <a:spcPct val="120000"/>
              </a:lnSpc>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您的内容打在这里，或者通过复制您的文本后，在此框中选择粘贴，并选择只保留文字保留文字。</a:t>
            </a:r>
          </a:p>
        </p:txBody>
      </p:sp>
      <p:sp>
        <p:nvSpPr>
          <p:cNvPr id="39" name="TextBox 9"/>
          <p:cNvSpPr txBox="1"/>
          <p:nvPr/>
        </p:nvSpPr>
        <p:spPr>
          <a:xfrm>
            <a:off x="6312858" y="3732150"/>
            <a:ext cx="1774276" cy="376642"/>
          </a:xfrm>
          <a:prstGeom prst="rect">
            <a:avLst/>
          </a:prstGeom>
          <a:noFill/>
        </p:spPr>
        <p:txBody>
          <a:bodyPr wrap="square" tIns="0" bIns="0" rtlCol="0" anchor="t">
            <a:spAutoFit/>
          </a:bodyPr>
          <a:lstStyle/>
          <a:p>
            <a:pPr algn="ctr">
              <a:lnSpc>
                <a:spcPct val="150000"/>
              </a:lnSpc>
            </a:pPr>
            <a:r>
              <a:rPr lang="zh-CN" altLang="en-US" dirty="0">
                <a:solidFill>
                  <a:srgbClr val="23534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p:txBody>
      </p:sp>
      <p:graphicFrame>
        <p:nvGraphicFramePr>
          <p:cNvPr id="40" name="图表 39"/>
          <p:cNvGraphicFramePr/>
          <p:nvPr/>
        </p:nvGraphicFramePr>
        <p:xfrm>
          <a:off x="8688230" y="1536061"/>
          <a:ext cx="1918194" cy="1978354"/>
        </p:xfrm>
        <a:graphic>
          <a:graphicData uri="http://schemas.openxmlformats.org/drawingml/2006/chart">
            <c:chart xmlns:c="http://schemas.openxmlformats.org/drawingml/2006/chart" xmlns:r="http://schemas.openxmlformats.org/officeDocument/2006/relationships" r:id="rId5"/>
          </a:graphicData>
        </a:graphic>
      </p:graphicFrame>
      <p:sp>
        <p:nvSpPr>
          <p:cNvPr id="41" name="TextBox 11"/>
          <p:cNvSpPr txBox="1"/>
          <p:nvPr/>
        </p:nvSpPr>
        <p:spPr>
          <a:xfrm>
            <a:off x="8648760" y="4192812"/>
            <a:ext cx="1997134" cy="1553567"/>
          </a:xfrm>
          <a:prstGeom prst="rect">
            <a:avLst/>
          </a:prstGeom>
          <a:noFill/>
        </p:spPr>
        <p:txBody>
          <a:bodyPr wrap="square" rtlCol="0">
            <a:spAutoFit/>
          </a:bodyPr>
          <a:lstStyle/>
          <a:p>
            <a:pPr algn="ctr">
              <a:lnSpc>
                <a:spcPct val="120000"/>
              </a:lnSpc>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您的内容打在这里，或者通过复制您的文本后，在此框中选择粘贴，并选择只保留文字保留文字。</a:t>
            </a:r>
          </a:p>
        </p:txBody>
      </p:sp>
      <p:sp>
        <p:nvSpPr>
          <p:cNvPr id="42" name="TextBox 12"/>
          <p:cNvSpPr txBox="1"/>
          <p:nvPr/>
        </p:nvSpPr>
        <p:spPr>
          <a:xfrm>
            <a:off x="8760189" y="3732150"/>
            <a:ext cx="1774276" cy="376642"/>
          </a:xfrm>
          <a:prstGeom prst="rect">
            <a:avLst/>
          </a:prstGeom>
          <a:noFill/>
        </p:spPr>
        <p:txBody>
          <a:bodyPr wrap="square" tIns="0" bIns="0" rtlCol="0" anchor="t">
            <a:spAutoFit/>
          </a:bodyPr>
          <a:lstStyle/>
          <a:p>
            <a:pPr algn="ctr">
              <a:lnSpc>
                <a:spcPct val="150000"/>
              </a:lnSpc>
            </a:pPr>
            <a:r>
              <a:rPr lang="zh-CN" altLang="en-US" dirty="0">
                <a:solidFill>
                  <a:srgbClr val="23534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点击添加标题</a:t>
            </a:r>
          </a:p>
        </p:txBody>
      </p:sp>
      <p:cxnSp>
        <p:nvCxnSpPr>
          <p:cNvPr id="64" name="直接连接符 63"/>
          <p:cNvCxnSpPr/>
          <p:nvPr/>
        </p:nvCxnSpPr>
        <p:spPr>
          <a:xfrm>
            <a:off x="3495605" y="1498191"/>
            <a:ext cx="0" cy="41314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5954925" y="1498191"/>
            <a:ext cx="0" cy="41314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8403197" y="1498191"/>
            <a:ext cx="0" cy="41314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7" name="TextBox 16"/>
          <p:cNvSpPr txBox="1"/>
          <p:nvPr/>
        </p:nvSpPr>
        <p:spPr>
          <a:xfrm>
            <a:off x="1832656" y="2232851"/>
            <a:ext cx="904415" cy="523220"/>
          </a:xfrm>
          <a:prstGeom prst="rect">
            <a:avLst/>
          </a:prstGeom>
          <a:noFill/>
        </p:spPr>
        <p:txBody>
          <a:bodyPr wrap="none" rtlCol="0">
            <a:spAutoFit/>
          </a:bodyPr>
          <a:lstStyle/>
          <a:p>
            <a:r>
              <a:rPr lang="en-US" altLang="zh-CN" sz="2800" b="1" dirty="0">
                <a:solidFill>
                  <a:schemeClr val="tx1">
                    <a:lumMod val="75000"/>
                    <a:lumOff val="25000"/>
                  </a:schemeClr>
                </a:solidFill>
                <a:latin typeface="Arial" panose="020B0604020202020204" pitchFamily="34" charset="0"/>
                <a:ea typeface="宋体" panose="02010600030101010101" pitchFamily="2" charset="-122"/>
                <a:cs typeface="Arial" panose="020B0604020202020204" pitchFamily="34" charset="0"/>
              </a:rPr>
              <a:t>75%</a:t>
            </a:r>
          </a:p>
        </p:txBody>
      </p:sp>
      <p:sp>
        <p:nvSpPr>
          <p:cNvPr id="68" name="TextBox 17"/>
          <p:cNvSpPr txBox="1"/>
          <p:nvPr/>
        </p:nvSpPr>
        <p:spPr>
          <a:xfrm>
            <a:off x="4294798" y="2232851"/>
            <a:ext cx="904415" cy="523220"/>
          </a:xfrm>
          <a:prstGeom prst="rect">
            <a:avLst/>
          </a:prstGeom>
          <a:noFill/>
        </p:spPr>
        <p:txBody>
          <a:bodyPr wrap="none" rtlCol="0">
            <a:spAutoFit/>
          </a:bodyPr>
          <a:lstStyle/>
          <a:p>
            <a:r>
              <a:rPr lang="en-US" altLang="zh-CN" sz="2800" b="1" dirty="0">
                <a:solidFill>
                  <a:schemeClr val="tx1">
                    <a:lumMod val="75000"/>
                    <a:lumOff val="25000"/>
                  </a:schemeClr>
                </a:solidFill>
                <a:latin typeface="Arial" panose="020B0604020202020204" pitchFamily="34" charset="0"/>
                <a:ea typeface="宋体" panose="02010600030101010101" pitchFamily="2" charset="-122"/>
                <a:cs typeface="Arial" panose="020B0604020202020204" pitchFamily="34" charset="0"/>
              </a:rPr>
              <a:t>82%</a:t>
            </a:r>
          </a:p>
        </p:txBody>
      </p:sp>
      <p:sp>
        <p:nvSpPr>
          <p:cNvPr id="69" name="TextBox 18"/>
          <p:cNvSpPr txBox="1"/>
          <p:nvPr/>
        </p:nvSpPr>
        <p:spPr>
          <a:xfrm>
            <a:off x="6764620" y="2232851"/>
            <a:ext cx="904415" cy="523220"/>
          </a:xfrm>
          <a:prstGeom prst="rect">
            <a:avLst/>
          </a:prstGeom>
          <a:noFill/>
        </p:spPr>
        <p:txBody>
          <a:bodyPr wrap="none" rtlCol="0">
            <a:spAutoFit/>
          </a:bodyPr>
          <a:lstStyle/>
          <a:p>
            <a:r>
              <a:rPr lang="en-US" altLang="zh-CN" sz="2800" b="1" dirty="0">
                <a:solidFill>
                  <a:schemeClr val="tx1">
                    <a:lumMod val="75000"/>
                    <a:lumOff val="25000"/>
                  </a:schemeClr>
                </a:solidFill>
                <a:latin typeface="Arial" panose="020B0604020202020204" pitchFamily="34" charset="0"/>
                <a:ea typeface="宋体" panose="02010600030101010101" pitchFamily="2" charset="-122"/>
                <a:cs typeface="Arial" panose="020B0604020202020204" pitchFamily="34" charset="0"/>
              </a:rPr>
              <a:t>59%</a:t>
            </a:r>
          </a:p>
        </p:txBody>
      </p:sp>
      <p:sp>
        <p:nvSpPr>
          <p:cNvPr id="70" name="TextBox 19"/>
          <p:cNvSpPr txBox="1"/>
          <p:nvPr/>
        </p:nvSpPr>
        <p:spPr>
          <a:xfrm>
            <a:off x="9211950" y="2232851"/>
            <a:ext cx="904415" cy="523220"/>
          </a:xfrm>
          <a:prstGeom prst="rect">
            <a:avLst/>
          </a:prstGeom>
          <a:noFill/>
        </p:spPr>
        <p:txBody>
          <a:bodyPr wrap="none" rtlCol="0">
            <a:spAutoFit/>
          </a:bodyPr>
          <a:lstStyle/>
          <a:p>
            <a:r>
              <a:rPr lang="en-US" altLang="zh-CN" sz="2800" b="1" dirty="0">
                <a:solidFill>
                  <a:schemeClr val="tx1">
                    <a:lumMod val="75000"/>
                    <a:lumOff val="25000"/>
                  </a:schemeClr>
                </a:solidFill>
                <a:latin typeface="Arial" panose="020B0604020202020204" pitchFamily="34" charset="0"/>
                <a:ea typeface="宋体" panose="02010600030101010101" pitchFamily="2" charset="-122"/>
                <a:cs typeface="Arial" panose="020B0604020202020204" pitchFamily="34" charset="0"/>
              </a:rPr>
              <a:t>23%</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64"/>
                                        </p:tgtEl>
                                        <p:attrNameLst>
                                          <p:attrName>style.visibility</p:attrName>
                                        </p:attrNameLst>
                                      </p:cBhvr>
                                      <p:to>
                                        <p:strVal val="visible"/>
                                      </p:to>
                                    </p:set>
                                    <p:animEffect transition="in" filter="wipe(up)">
                                      <p:cBhvr>
                                        <p:cTn id="15" dur="500"/>
                                        <p:tgtEl>
                                          <p:spTgt spid="64"/>
                                        </p:tgtEl>
                                      </p:cBhvr>
                                    </p:animEffect>
                                  </p:childTnLst>
                                </p:cTn>
                              </p:par>
                              <p:par>
                                <p:cTn id="16" presetID="22" presetClass="entr" presetSubtype="1" fill="hold" nodeType="withEffect">
                                  <p:stCondLst>
                                    <p:cond delay="0"/>
                                  </p:stCondLst>
                                  <p:childTnLst>
                                    <p:set>
                                      <p:cBhvr>
                                        <p:cTn id="17" dur="1" fill="hold">
                                          <p:stCondLst>
                                            <p:cond delay="0"/>
                                          </p:stCondLst>
                                        </p:cTn>
                                        <p:tgtEl>
                                          <p:spTgt spid="65"/>
                                        </p:tgtEl>
                                        <p:attrNameLst>
                                          <p:attrName>style.visibility</p:attrName>
                                        </p:attrNameLst>
                                      </p:cBhvr>
                                      <p:to>
                                        <p:strVal val="visible"/>
                                      </p:to>
                                    </p:set>
                                    <p:animEffect transition="in" filter="wipe(up)">
                                      <p:cBhvr>
                                        <p:cTn id="18" dur="500"/>
                                        <p:tgtEl>
                                          <p:spTgt spid="65"/>
                                        </p:tgtEl>
                                      </p:cBhvr>
                                    </p:animEffect>
                                  </p:childTnLst>
                                </p:cTn>
                              </p:par>
                              <p:par>
                                <p:cTn id="19" presetID="22" presetClass="entr" presetSubtype="1" fill="hold" nodeType="withEffect">
                                  <p:stCondLst>
                                    <p:cond delay="0"/>
                                  </p:stCondLst>
                                  <p:childTnLst>
                                    <p:set>
                                      <p:cBhvr>
                                        <p:cTn id="20" dur="1" fill="hold">
                                          <p:stCondLst>
                                            <p:cond delay="0"/>
                                          </p:stCondLst>
                                        </p:cTn>
                                        <p:tgtEl>
                                          <p:spTgt spid="66"/>
                                        </p:tgtEl>
                                        <p:attrNameLst>
                                          <p:attrName>style.visibility</p:attrName>
                                        </p:attrNameLst>
                                      </p:cBhvr>
                                      <p:to>
                                        <p:strVal val="visible"/>
                                      </p:to>
                                    </p:set>
                                    <p:animEffect transition="in" filter="wipe(up)">
                                      <p:cBhvr>
                                        <p:cTn id="21" dur="500"/>
                                        <p:tgtEl>
                                          <p:spTgt spid="66"/>
                                        </p:tgtEl>
                                      </p:cBhvr>
                                    </p:animEffect>
                                  </p:childTnLst>
                                </p:cTn>
                              </p:par>
                            </p:childTnLst>
                          </p:cTn>
                        </p:par>
                        <p:par>
                          <p:cTn id="22" fill="hold">
                            <p:stCondLst>
                              <p:cond delay="1500"/>
                            </p:stCondLst>
                            <p:childTnLst>
                              <p:par>
                                <p:cTn id="23" presetID="21" presetClass="entr" presetSubtype="1"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heel(1)">
                                      <p:cBhvr>
                                        <p:cTn id="25" dur="1000"/>
                                        <p:tgtEl>
                                          <p:spTgt spid="27"/>
                                        </p:tgtEl>
                                      </p:cBhvr>
                                    </p:animEffect>
                                  </p:childTnLst>
                                </p:cTn>
                              </p:par>
                              <p:par>
                                <p:cTn id="26" presetID="12" presetClass="entr" presetSubtype="4" fill="hold" grpId="0" nodeType="withEffect">
                                  <p:stCondLst>
                                    <p:cond delay="0"/>
                                  </p:stCondLst>
                                  <p:iterate type="lt">
                                    <p:tmPct val="30000"/>
                                  </p:iterate>
                                  <p:childTnLst>
                                    <p:set>
                                      <p:cBhvr>
                                        <p:cTn id="27" dur="1" fill="hold">
                                          <p:stCondLst>
                                            <p:cond delay="0"/>
                                          </p:stCondLst>
                                        </p:cTn>
                                        <p:tgtEl>
                                          <p:spTgt spid="67"/>
                                        </p:tgtEl>
                                        <p:attrNameLst>
                                          <p:attrName>style.visibility</p:attrName>
                                        </p:attrNameLst>
                                      </p:cBhvr>
                                      <p:to>
                                        <p:strVal val="visible"/>
                                      </p:to>
                                    </p:set>
                                    <p:anim calcmode="lin" valueType="num">
                                      <p:cBhvr additive="base">
                                        <p:cTn id="28" dur="500"/>
                                        <p:tgtEl>
                                          <p:spTgt spid="67"/>
                                        </p:tgtEl>
                                        <p:attrNameLst>
                                          <p:attrName>ppt_y</p:attrName>
                                        </p:attrNameLst>
                                      </p:cBhvr>
                                      <p:tavLst>
                                        <p:tav tm="0">
                                          <p:val>
                                            <p:strVal val="#ppt_y+#ppt_h*1.125000"/>
                                          </p:val>
                                        </p:tav>
                                        <p:tav tm="100000">
                                          <p:val>
                                            <p:strVal val="#ppt_y"/>
                                          </p:val>
                                        </p:tav>
                                      </p:tavLst>
                                    </p:anim>
                                    <p:animEffect transition="in" filter="wipe(up)">
                                      <p:cBhvr>
                                        <p:cTn id="29" dur="500"/>
                                        <p:tgtEl>
                                          <p:spTgt spid="67"/>
                                        </p:tgtEl>
                                      </p:cBhvr>
                                    </p:animEffect>
                                  </p:childTnLst>
                                </p:cTn>
                              </p:par>
                            </p:childTnLst>
                          </p:cTn>
                        </p:par>
                        <p:par>
                          <p:cTn id="30" fill="hold">
                            <p:stCondLst>
                              <p:cond delay="2500"/>
                            </p:stCondLst>
                            <p:childTnLst>
                              <p:par>
                                <p:cTn id="31" presetID="12" presetClass="entr" presetSubtype="8"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500"/>
                                        <p:tgtEl>
                                          <p:spTgt spid="33"/>
                                        </p:tgtEl>
                                        <p:attrNameLst>
                                          <p:attrName>ppt_x</p:attrName>
                                        </p:attrNameLst>
                                      </p:cBhvr>
                                      <p:tavLst>
                                        <p:tav tm="0">
                                          <p:val>
                                            <p:strVal val="#ppt_x-#ppt_w*1.125000"/>
                                          </p:val>
                                        </p:tav>
                                        <p:tav tm="100000">
                                          <p:val>
                                            <p:strVal val="#ppt_x"/>
                                          </p:val>
                                        </p:tav>
                                      </p:tavLst>
                                    </p:anim>
                                    <p:animEffect transition="in" filter="wipe(right)">
                                      <p:cBhvr>
                                        <p:cTn id="34" dur="500"/>
                                        <p:tgtEl>
                                          <p:spTgt spid="33"/>
                                        </p:tgtEl>
                                      </p:cBhvr>
                                    </p:animEffect>
                                  </p:childTnLst>
                                </p:cTn>
                              </p:par>
                              <p:par>
                                <p:cTn id="35" presetID="12" presetClass="entr" presetSubtype="8"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p:tgtEl>
                                          <p:spTgt spid="32"/>
                                        </p:tgtEl>
                                        <p:attrNameLst>
                                          <p:attrName>ppt_x</p:attrName>
                                        </p:attrNameLst>
                                      </p:cBhvr>
                                      <p:tavLst>
                                        <p:tav tm="0">
                                          <p:val>
                                            <p:strVal val="#ppt_x-#ppt_w*1.125000"/>
                                          </p:val>
                                        </p:tav>
                                        <p:tav tm="100000">
                                          <p:val>
                                            <p:strVal val="#ppt_x"/>
                                          </p:val>
                                        </p:tav>
                                      </p:tavLst>
                                    </p:anim>
                                    <p:animEffect transition="in" filter="wipe(right)">
                                      <p:cBhvr>
                                        <p:cTn id="38" dur="500"/>
                                        <p:tgtEl>
                                          <p:spTgt spid="32"/>
                                        </p:tgtEl>
                                      </p:cBhvr>
                                    </p:animEffect>
                                  </p:childTnLst>
                                </p:cTn>
                              </p:par>
                            </p:childTnLst>
                          </p:cTn>
                        </p:par>
                        <p:par>
                          <p:cTn id="39" fill="hold">
                            <p:stCondLst>
                              <p:cond delay="3000"/>
                            </p:stCondLst>
                            <p:childTnLst>
                              <p:par>
                                <p:cTn id="40" presetID="21" presetClass="entr" presetSubtype="1"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heel(1)">
                                      <p:cBhvr>
                                        <p:cTn id="42" dur="1000"/>
                                        <p:tgtEl>
                                          <p:spTgt spid="34"/>
                                        </p:tgtEl>
                                      </p:cBhvr>
                                    </p:animEffect>
                                  </p:childTnLst>
                                </p:cTn>
                              </p:par>
                              <p:par>
                                <p:cTn id="43" presetID="12" presetClass="entr" presetSubtype="4" fill="hold" grpId="0" nodeType="withEffect">
                                  <p:stCondLst>
                                    <p:cond delay="0"/>
                                  </p:stCondLst>
                                  <p:iterate type="lt">
                                    <p:tmPct val="30000"/>
                                  </p:iterate>
                                  <p:childTnLst>
                                    <p:set>
                                      <p:cBhvr>
                                        <p:cTn id="44" dur="1" fill="hold">
                                          <p:stCondLst>
                                            <p:cond delay="0"/>
                                          </p:stCondLst>
                                        </p:cTn>
                                        <p:tgtEl>
                                          <p:spTgt spid="68"/>
                                        </p:tgtEl>
                                        <p:attrNameLst>
                                          <p:attrName>style.visibility</p:attrName>
                                        </p:attrNameLst>
                                      </p:cBhvr>
                                      <p:to>
                                        <p:strVal val="visible"/>
                                      </p:to>
                                    </p:set>
                                    <p:anim calcmode="lin" valueType="num">
                                      <p:cBhvr additive="base">
                                        <p:cTn id="45" dur="500"/>
                                        <p:tgtEl>
                                          <p:spTgt spid="68"/>
                                        </p:tgtEl>
                                        <p:attrNameLst>
                                          <p:attrName>ppt_y</p:attrName>
                                        </p:attrNameLst>
                                      </p:cBhvr>
                                      <p:tavLst>
                                        <p:tav tm="0">
                                          <p:val>
                                            <p:strVal val="#ppt_y+#ppt_h*1.125000"/>
                                          </p:val>
                                        </p:tav>
                                        <p:tav tm="100000">
                                          <p:val>
                                            <p:strVal val="#ppt_y"/>
                                          </p:val>
                                        </p:tav>
                                      </p:tavLst>
                                    </p:anim>
                                    <p:animEffect transition="in" filter="wipe(up)">
                                      <p:cBhvr>
                                        <p:cTn id="46" dur="500"/>
                                        <p:tgtEl>
                                          <p:spTgt spid="68"/>
                                        </p:tgtEl>
                                      </p:cBhvr>
                                    </p:animEffect>
                                  </p:childTnLst>
                                </p:cTn>
                              </p:par>
                            </p:childTnLst>
                          </p:cTn>
                        </p:par>
                        <p:par>
                          <p:cTn id="47" fill="hold">
                            <p:stCondLst>
                              <p:cond delay="4000"/>
                            </p:stCondLst>
                            <p:childTnLst>
                              <p:par>
                                <p:cTn id="48" presetID="12" presetClass="entr" presetSubtype="8" fill="hold" grpId="0" nodeType="afterEffect">
                                  <p:stCondLst>
                                    <p:cond delay="0"/>
                                  </p:stCondLst>
                                  <p:childTnLst>
                                    <p:set>
                                      <p:cBhvr>
                                        <p:cTn id="49" dur="1" fill="hold">
                                          <p:stCondLst>
                                            <p:cond delay="0"/>
                                          </p:stCondLst>
                                        </p:cTn>
                                        <p:tgtEl>
                                          <p:spTgt spid="36"/>
                                        </p:tgtEl>
                                        <p:attrNameLst>
                                          <p:attrName>style.visibility</p:attrName>
                                        </p:attrNameLst>
                                      </p:cBhvr>
                                      <p:to>
                                        <p:strVal val="visible"/>
                                      </p:to>
                                    </p:set>
                                    <p:anim calcmode="lin" valueType="num">
                                      <p:cBhvr additive="base">
                                        <p:cTn id="50" dur="500"/>
                                        <p:tgtEl>
                                          <p:spTgt spid="36"/>
                                        </p:tgtEl>
                                        <p:attrNameLst>
                                          <p:attrName>ppt_x</p:attrName>
                                        </p:attrNameLst>
                                      </p:cBhvr>
                                      <p:tavLst>
                                        <p:tav tm="0">
                                          <p:val>
                                            <p:strVal val="#ppt_x-#ppt_w*1.125000"/>
                                          </p:val>
                                        </p:tav>
                                        <p:tav tm="100000">
                                          <p:val>
                                            <p:strVal val="#ppt_x"/>
                                          </p:val>
                                        </p:tav>
                                      </p:tavLst>
                                    </p:anim>
                                    <p:animEffect transition="in" filter="wipe(right)">
                                      <p:cBhvr>
                                        <p:cTn id="51" dur="500"/>
                                        <p:tgtEl>
                                          <p:spTgt spid="36"/>
                                        </p:tgtEl>
                                      </p:cBhvr>
                                    </p:animEffect>
                                  </p:childTnLst>
                                </p:cTn>
                              </p:par>
                              <p:par>
                                <p:cTn id="52" presetID="12" presetClass="entr" presetSubtype="8"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 calcmode="lin" valueType="num">
                                      <p:cBhvr additive="base">
                                        <p:cTn id="54" dur="500"/>
                                        <p:tgtEl>
                                          <p:spTgt spid="35"/>
                                        </p:tgtEl>
                                        <p:attrNameLst>
                                          <p:attrName>ppt_x</p:attrName>
                                        </p:attrNameLst>
                                      </p:cBhvr>
                                      <p:tavLst>
                                        <p:tav tm="0">
                                          <p:val>
                                            <p:strVal val="#ppt_x-#ppt_w*1.125000"/>
                                          </p:val>
                                        </p:tav>
                                        <p:tav tm="100000">
                                          <p:val>
                                            <p:strVal val="#ppt_x"/>
                                          </p:val>
                                        </p:tav>
                                      </p:tavLst>
                                    </p:anim>
                                    <p:animEffect transition="in" filter="wipe(right)">
                                      <p:cBhvr>
                                        <p:cTn id="55" dur="500"/>
                                        <p:tgtEl>
                                          <p:spTgt spid="35"/>
                                        </p:tgtEl>
                                      </p:cBhvr>
                                    </p:animEffect>
                                  </p:childTnLst>
                                </p:cTn>
                              </p:par>
                            </p:childTnLst>
                          </p:cTn>
                        </p:par>
                        <p:par>
                          <p:cTn id="56" fill="hold">
                            <p:stCondLst>
                              <p:cond delay="4500"/>
                            </p:stCondLst>
                            <p:childTnLst>
                              <p:par>
                                <p:cTn id="57" presetID="21" presetClass="entr" presetSubtype="1" fill="hold" grpId="0"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wheel(1)">
                                      <p:cBhvr>
                                        <p:cTn id="59" dur="1000"/>
                                        <p:tgtEl>
                                          <p:spTgt spid="37"/>
                                        </p:tgtEl>
                                      </p:cBhvr>
                                    </p:animEffect>
                                  </p:childTnLst>
                                </p:cTn>
                              </p:par>
                              <p:par>
                                <p:cTn id="60" presetID="12" presetClass="entr" presetSubtype="4" fill="hold" grpId="0" nodeType="withEffect">
                                  <p:stCondLst>
                                    <p:cond delay="0"/>
                                  </p:stCondLst>
                                  <p:iterate type="lt">
                                    <p:tmPct val="30000"/>
                                  </p:iterate>
                                  <p:childTnLst>
                                    <p:set>
                                      <p:cBhvr>
                                        <p:cTn id="61" dur="1" fill="hold">
                                          <p:stCondLst>
                                            <p:cond delay="0"/>
                                          </p:stCondLst>
                                        </p:cTn>
                                        <p:tgtEl>
                                          <p:spTgt spid="69"/>
                                        </p:tgtEl>
                                        <p:attrNameLst>
                                          <p:attrName>style.visibility</p:attrName>
                                        </p:attrNameLst>
                                      </p:cBhvr>
                                      <p:to>
                                        <p:strVal val="visible"/>
                                      </p:to>
                                    </p:set>
                                    <p:anim calcmode="lin" valueType="num">
                                      <p:cBhvr additive="base">
                                        <p:cTn id="62" dur="500"/>
                                        <p:tgtEl>
                                          <p:spTgt spid="69"/>
                                        </p:tgtEl>
                                        <p:attrNameLst>
                                          <p:attrName>ppt_y</p:attrName>
                                        </p:attrNameLst>
                                      </p:cBhvr>
                                      <p:tavLst>
                                        <p:tav tm="0">
                                          <p:val>
                                            <p:strVal val="#ppt_y+#ppt_h*1.125000"/>
                                          </p:val>
                                        </p:tav>
                                        <p:tav tm="100000">
                                          <p:val>
                                            <p:strVal val="#ppt_y"/>
                                          </p:val>
                                        </p:tav>
                                      </p:tavLst>
                                    </p:anim>
                                    <p:animEffect transition="in" filter="wipe(up)">
                                      <p:cBhvr>
                                        <p:cTn id="63" dur="500"/>
                                        <p:tgtEl>
                                          <p:spTgt spid="69"/>
                                        </p:tgtEl>
                                      </p:cBhvr>
                                    </p:animEffect>
                                  </p:childTnLst>
                                </p:cTn>
                              </p:par>
                            </p:childTnLst>
                          </p:cTn>
                        </p:par>
                        <p:par>
                          <p:cTn id="64" fill="hold">
                            <p:stCondLst>
                              <p:cond delay="5500"/>
                            </p:stCondLst>
                            <p:childTnLst>
                              <p:par>
                                <p:cTn id="65" presetID="12" presetClass="entr" presetSubtype="8"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additive="base">
                                        <p:cTn id="67" dur="500"/>
                                        <p:tgtEl>
                                          <p:spTgt spid="39"/>
                                        </p:tgtEl>
                                        <p:attrNameLst>
                                          <p:attrName>ppt_x</p:attrName>
                                        </p:attrNameLst>
                                      </p:cBhvr>
                                      <p:tavLst>
                                        <p:tav tm="0">
                                          <p:val>
                                            <p:strVal val="#ppt_x-#ppt_w*1.125000"/>
                                          </p:val>
                                        </p:tav>
                                        <p:tav tm="100000">
                                          <p:val>
                                            <p:strVal val="#ppt_x"/>
                                          </p:val>
                                        </p:tav>
                                      </p:tavLst>
                                    </p:anim>
                                    <p:animEffect transition="in" filter="wipe(right)">
                                      <p:cBhvr>
                                        <p:cTn id="68" dur="500"/>
                                        <p:tgtEl>
                                          <p:spTgt spid="39"/>
                                        </p:tgtEl>
                                      </p:cBhvr>
                                    </p:animEffect>
                                  </p:childTnLst>
                                </p:cTn>
                              </p:par>
                              <p:par>
                                <p:cTn id="69" presetID="12" presetClass="entr" presetSubtype="8"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anim calcmode="lin" valueType="num">
                                      <p:cBhvr additive="base">
                                        <p:cTn id="71" dur="500"/>
                                        <p:tgtEl>
                                          <p:spTgt spid="38"/>
                                        </p:tgtEl>
                                        <p:attrNameLst>
                                          <p:attrName>ppt_x</p:attrName>
                                        </p:attrNameLst>
                                      </p:cBhvr>
                                      <p:tavLst>
                                        <p:tav tm="0">
                                          <p:val>
                                            <p:strVal val="#ppt_x-#ppt_w*1.125000"/>
                                          </p:val>
                                        </p:tav>
                                        <p:tav tm="100000">
                                          <p:val>
                                            <p:strVal val="#ppt_x"/>
                                          </p:val>
                                        </p:tav>
                                      </p:tavLst>
                                    </p:anim>
                                    <p:animEffect transition="in" filter="wipe(right)">
                                      <p:cBhvr>
                                        <p:cTn id="72" dur="500"/>
                                        <p:tgtEl>
                                          <p:spTgt spid="38"/>
                                        </p:tgtEl>
                                      </p:cBhvr>
                                    </p:animEffect>
                                  </p:childTnLst>
                                </p:cTn>
                              </p:par>
                            </p:childTnLst>
                          </p:cTn>
                        </p:par>
                        <p:par>
                          <p:cTn id="73" fill="hold">
                            <p:stCondLst>
                              <p:cond delay="6000"/>
                            </p:stCondLst>
                            <p:childTnLst>
                              <p:par>
                                <p:cTn id="74" presetID="21" presetClass="entr" presetSubtype="1"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wheel(1)">
                                      <p:cBhvr>
                                        <p:cTn id="76" dur="1000"/>
                                        <p:tgtEl>
                                          <p:spTgt spid="40"/>
                                        </p:tgtEl>
                                      </p:cBhvr>
                                    </p:animEffect>
                                  </p:childTnLst>
                                </p:cTn>
                              </p:par>
                              <p:par>
                                <p:cTn id="77" presetID="12" presetClass="entr" presetSubtype="4" fill="hold" grpId="0" nodeType="withEffect">
                                  <p:stCondLst>
                                    <p:cond delay="0"/>
                                  </p:stCondLst>
                                  <p:iterate type="lt">
                                    <p:tmPct val="30000"/>
                                  </p:iterate>
                                  <p:childTnLst>
                                    <p:set>
                                      <p:cBhvr>
                                        <p:cTn id="78" dur="1" fill="hold">
                                          <p:stCondLst>
                                            <p:cond delay="0"/>
                                          </p:stCondLst>
                                        </p:cTn>
                                        <p:tgtEl>
                                          <p:spTgt spid="70"/>
                                        </p:tgtEl>
                                        <p:attrNameLst>
                                          <p:attrName>style.visibility</p:attrName>
                                        </p:attrNameLst>
                                      </p:cBhvr>
                                      <p:to>
                                        <p:strVal val="visible"/>
                                      </p:to>
                                    </p:set>
                                    <p:anim calcmode="lin" valueType="num">
                                      <p:cBhvr additive="base">
                                        <p:cTn id="79" dur="500"/>
                                        <p:tgtEl>
                                          <p:spTgt spid="70"/>
                                        </p:tgtEl>
                                        <p:attrNameLst>
                                          <p:attrName>ppt_y</p:attrName>
                                        </p:attrNameLst>
                                      </p:cBhvr>
                                      <p:tavLst>
                                        <p:tav tm="0">
                                          <p:val>
                                            <p:strVal val="#ppt_y+#ppt_h*1.125000"/>
                                          </p:val>
                                        </p:tav>
                                        <p:tav tm="100000">
                                          <p:val>
                                            <p:strVal val="#ppt_y"/>
                                          </p:val>
                                        </p:tav>
                                      </p:tavLst>
                                    </p:anim>
                                    <p:animEffect transition="in" filter="wipe(up)">
                                      <p:cBhvr>
                                        <p:cTn id="80" dur="500"/>
                                        <p:tgtEl>
                                          <p:spTgt spid="70"/>
                                        </p:tgtEl>
                                      </p:cBhvr>
                                    </p:animEffect>
                                  </p:childTnLst>
                                </p:cTn>
                              </p:par>
                            </p:childTnLst>
                          </p:cTn>
                        </p:par>
                        <p:par>
                          <p:cTn id="81" fill="hold">
                            <p:stCondLst>
                              <p:cond delay="7000"/>
                            </p:stCondLst>
                            <p:childTnLst>
                              <p:par>
                                <p:cTn id="82" presetID="12" presetClass="entr" presetSubtype="8"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 calcmode="lin" valueType="num">
                                      <p:cBhvr additive="base">
                                        <p:cTn id="84" dur="500"/>
                                        <p:tgtEl>
                                          <p:spTgt spid="42"/>
                                        </p:tgtEl>
                                        <p:attrNameLst>
                                          <p:attrName>ppt_x</p:attrName>
                                        </p:attrNameLst>
                                      </p:cBhvr>
                                      <p:tavLst>
                                        <p:tav tm="0">
                                          <p:val>
                                            <p:strVal val="#ppt_x-#ppt_w*1.125000"/>
                                          </p:val>
                                        </p:tav>
                                        <p:tav tm="100000">
                                          <p:val>
                                            <p:strVal val="#ppt_x"/>
                                          </p:val>
                                        </p:tav>
                                      </p:tavLst>
                                    </p:anim>
                                    <p:animEffect transition="in" filter="wipe(right)">
                                      <p:cBhvr>
                                        <p:cTn id="85" dur="500"/>
                                        <p:tgtEl>
                                          <p:spTgt spid="42"/>
                                        </p:tgtEl>
                                      </p:cBhvr>
                                    </p:animEffect>
                                  </p:childTnLst>
                                </p:cTn>
                              </p:par>
                              <p:par>
                                <p:cTn id="86" presetID="12" presetClass="entr" presetSubtype="8" fill="hold" grpId="0" nodeType="withEffect">
                                  <p:stCondLst>
                                    <p:cond delay="0"/>
                                  </p:stCondLst>
                                  <p:childTnLst>
                                    <p:set>
                                      <p:cBhvr>
                                        <p:cTn id="87" dur="1" fill="hold">
                                          <p:stCondLst>
                                            <p:cond delay="0"/>
                                          </p:stCondLst>
                                        </p:cTn>
                                        <p:tgtEl>
                                          <p:spTgt spid="41"/>
                                        </p:tgtEl>
                                        <p:attrNameLst>
                                          <p:attrName>style.visibility</p:attrName>
                                        </p:attrNameLst>
                                      </p:cBhvr>
                                      <p:to>
                                        <p:strVal val="visible"/>
                                      </p:to>
                                    </p:set>
                                    <p:anim calcmode="lin" valueType="num">
                                      <p:cBhvr additive="base">
                                        <p:cTn id="88" dur="500"/>
                                        <p:tgtEl>
                                          <p:spTgt spid="41"/>
                                        </p:tgtEl>
                                        <p:attrNameLst>
                                          <p:attrName>ppt_x</p:attrName>
                                        </p:attrNameLst>
                                      </p:cBhvr>
                                      <p:tavLst>
                                        <p:tav tm="0">
                                          <p:val>
                                            <p:strVal val="#ppt_x-#ppt_w*1.125000"/>
                                          </p:val>
                                        </p:tav>
                                        <p:tav tm="100000">
                                          <p:val>
                                            <p:strVal val="#ppt_x"/>
                                          </p:val>
                                        </p:tav>
                                      </p:tavLst>
                                    </p:anim>
                                    <p:animEffect transition="in" filter="wipe(right)">
                                      <p:cBhvr>
                                        <p:cTn id="8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Graphic spid="27" grpId="0">
        <p:bldAsOne/>
      </p:bldGraphic>
      <p:bldP spid="32" grpId="0"/>
      <p:bldP spid="33" grpId="0"/>
      <p:bldGraphic spid="34" grpId="0">
        <p:bldAsOne/>
      </p:bldGraphic>
      <p:bldP spid="35" grpId="0"/>
      <p:bldP spid="36" grpId="0"/>
      <p:bldGraphic spid="37" grpId="0">
        <p:bldAsOne/>
      </p:bldGraphic>
      <p:bldP spid="38" grpId="0"/>
      <p:bldP spid="39" grpId="0"/>
      <p:bldGraphic spid="40" grpId="0">
        <p:bldAsOne/>
      </p:bldGraphic>
      <p:bldP spid="41" grpId="0"/>
      <p:bldP spid="42" grpId="0"/>
      <p:bldP spid="67" grpId="0"/>
      <p:bldP spid="68" grpId="0"/>
      <p:bldP spid="69" grpId="0"/>
      <p:bldP spid="7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51B2A5"/>
        </a:solidFill>
        <a:effectLst/>
      </p:bgPr>
    </p:bg>
    <p:spTree>
      <p:nvGrpSpPr>
        <p:cNvPr id="1" name=""/>
        <p:cNvGrpSpPr/>
        <p:nvPr/>
      </p:nvGrpSpPr>
      <p:grpSpPr>
        <a:xfrm>
          <a:off x="0" y="0"/>
          <a:ext cx="0" cy="0"/>
          <a:chOff x="0" y="0"/>
          <a:chExt cx="0" cy="0"/>
        </a:xfrm>
      </p:grpSpPr>
      <p:sp>
        <p:nvSpPr>
          <p:cNvPr id="2" name="文本框 1"/>
          <p:cNvSpPr txBox="1"/>
          <p:nvPr/>
        </p:nvSpPr>
        <p:spPr>
          <a:xfrm>
            <a:off x="4950872" y="2481026"/>
            <a:ext cx="3922946" cy="830997"/>
          </a:xfrm>
          <a:prstGeom prst="rect">
            <a:avLst/>
          </a:prstGeom>
          <a:noFill/>
        </p:spPr>
        <p:txBody>
          <a:bodyPr wrap="square" rtlCol="0">
            <a:spAutoFit/>
          </a:bodyPr>
          <a:lstStyle/>
          <a:p>
            <a:pPr algn="ctr"/>
            <a:r>
              <a:rPr lang="zh-CN" altLang="en-US" sz="4800" spc="-15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职业规划</a:t>
            </a:r>
          </a:p>
        </p:txBody>
      </p:sp>
      <p:sp>
        <p:nvSpPr>
          <p:cNvPr id="3" name="文本框 2"/>
          <p:cNvSpPr txBox="1"/>
          <p:nvPr/>
        </p:nvSpPr>
        <p:spPr>
          <a:xfrm>
            <a:off x="5021456" y="3344641"/>
            <a:ext cx="3852362" cy="646331"/>
          </a:xfrm>
          <a:prstGeom prst="rect">
            <a:avLst/>
          </a:prstGeom>
          <a:noFill/>
        </p:spPr>
        <p:txBody>
          <a:bodyPr wrap="square" rtlCol="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grpSp>
        <p:nvGrpSpPr>
          <p:cNvPr id="4" name="组合 3"/>
          <p:cNvGrpSpPr/>
          <p:nvPr/>
        </p:nvGrpSpPr>
        <p:grpSpPr>
          <a:xfrm>
            <a:off x="3159830" y="2300878"/>
            <a:ext cx="1615179" cy="1873607"/>
            <a:chOff x="3159830" y="2300878"/>
            <a:chExt cx="1615179" cy="1873607"/>
          </a:xfrm>
        </p:grpSpPr>
        <p:sp>
          <p:nvSpPr>
            <p:cNvPr id="5" name="iş1íḍé"/>
            <p:cNvSpPr/>
            <p:nvPr/>
          </p:nvSpPr>
          <p:spPr>
            <a:xfrm rot="16200000">
              <a:off x="3030616" y="2430092"/>
              <a:ext cx="1873607" cy="1615179"/>
            </a:xfrm>
            <a:prstGeom prst="hexagon">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宋体" panose="02010600030101010101" pitchFamily="2" charset="-122"/>
              </a:endParaRPr>
            </a:p>
          </p:txBody>
        </p:sp>
        <p:sp>
          <p:nvSpPr>
            <p:cNvPr id="6" name="文本框 5"/>
            <p:cNvSpPr txBox="1"/>
            <p:nvPr/>
          </p:nvSpPr>
          <p:spPr>
            <a:xfrm>
              <a:off x="3159830" y="2687904"/>
              <a:ext cx="1606790" cy="1015663"/>
            </a:xfrm>
            <a:prstGeom prst="rect">
              <a:avLst/>
            </a:prstGeom>
            <a:noFill/>
            <a:ln>
              <a:noFill/>
            </a:ln>
          </p:spPr>
          <p:txBody>
            <a:bodyPr wrap="square" rtlCol="0">
              <a:spAutoFit/>
            </a:bodyPr>
            <a:lstStyle/>
            <a:p>
              <a:pPr algn="ctr"/>
              <a:r>
                <a:rPr lang="en-US" altLang="zh-CN" sz="6000" b="1" spc="-150" dirty="0">
                  <a:solidFill>
                    <a:srgbClr val="51B2A5"/>
                  </a:solidFill>
                  <a:latin typeface="Arial" panose="020B0604020202020204" pitchFamily="34" charset="0"/>
                  <a:ea typeface="宋体" panose="02010600030101010101" pitchFamily="2" charset="-122"/>
                  <a:cs typeface="Arial" panose="020B0604020202020204" pitchFamily="34" charset="0"/>
                </a:rPr>
                <a:t>04</a:t>
              </a:r>
              <a:endParaRPr lang="zh-CN" altLang="en-US" sz="6000" b="1" spc="-150" dirty="0">
                <a:solidFill>
                  <a:srgbClr val="51B2A5"/>
                </a:solidFill>
                <a:latin typeface="Arial" panose="020B0604020202020204" pitchFamily="34" charset="0"/>
                <a:ea typeface="宋体" panose="02010600030101010101" pitchFamily="2" charset="-122"/>
                <a:cs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6" presetClass="entr" presetSubtype="21"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19"/>
          <p:cNvGrpSpPr/>
          <p:nvPr/>
        </p:nvGrpSpPr>
        <p:grpSpPr bwMode="auto">
          <a:xfrm>
            <a:off x="-1" y="257890"/>
            <a:ext cx="695325" cy="506413"/>
            <a:chOff x="0" y="0"/>
            <a:chExt cx="694944" cy="624651"/>
          </a:xfrm>
        </p:grpSpPr>
        <p:sp>
          <p:nvSpPr>
            <p:cNvPr id="29" name="矩形 20"/>
            <p:cNvSpPr>
              <a:spLocks noChangeArrowheads="1"/>
            </p:cNvSpPr>
            <p:nvPr/>
          </p:nvSpPr>
          <p:spPr bwMode="auto">
            <a:xfrm>
              <a:off x="0" y="0"/>
              <a:ext cx="548974" cy="624651"/>
            </a:xfrm>
            <a:prstGeom prst="rect">
              <a:avLst/>
            </a:prstGeom>
            <a:solidFill>
              <a:srgbClr val="7DC5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ndParaRPr>
            </a:p>
          </p:txBody>
        </p:sp>
        <p:sp>
          <p:nvSpPr>
            <p:cNvPr id="30" name="矩形 21"/>
            <p:cNvSpPr>
              <a:spLocks noChangeArrowheads="1"/>
            </p:cNvSpPr>
            <p:nvPr/>
          </p:nvSpPr>
          <p:spPr bwMode="auto">
            <a:xfrm>
              <a:off x="612439" y="0"/>
              <a:ext cx="82505" cy="62465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31" name="矩形 22"/>
          <p:cNvSpPr>
            <a:spLocks noChangeArrowheads="1"/>
          </p:cNvSpPr>
          <p:nvPr/>
        </p:nvSpPr>
        <p:spPr bwMode="auto">
          <a:xfrm>
            <a:off x="858837" y="30234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5" name="组合 24"/>
          <p:cNvGrpSpPr/>
          <p:nvPr/>
        </p:nvGrpSpPr>
        <p:grpSpPr>
          <a:xfrm>
            <a:off x="6246604" y="1963891"/>
            <a:ext cx="1956986" cy="2152911"/>
            <a:chOff x="5987173" y="3044094"/>
            <a:chExt cx="1796700" cy="1976578"/>
          </a:xfrm>
        </p:grpSpPr>
        <p:sp>
          <p:nvSpPr>
            <p:cNvPr id="26" name="任意多边形 23"/>
            <p:cNvSpPr/>
            <p:nvPr/>
          </p:nvSpPr>
          <p:spPr>
            <a:xfrm>
              <a:off x="5987173" y="3044094"/>
              <a:ext cx="1796700" cy="1976578"/>
            </a:xfrm>
            <a:custGeom>
              <a:avLst/>
              <a:gdLst>
                <a:gd name="connsiteX0" fmla="*/ 898350 w 1796700"/>
                <a:gd name="connsiteY0" fmla="*/ 0 h 1976578"/>
                <a:gd name="connsiteX1" fmla="*/ 1796700 w 1796700"/>
                <a:gd name="connsiteY1" fmla="*/ 898350 h 1976578"/>
                <a:gd name="connsiteX2" fmla="*/ 1079399 w 1796700"/>
                <a:gd name="connsiteY2" fmla="*/ 1778449 h 1976578"/>
                <a:gd name="connsiteX3" fmla="*/ 1005825 w 1796700"/>
                <a:gd name="connsiteY3" fmla="*/ 1789678 h 1976578"/>
                <a:gd name="connsiteX4" fmla="*/ 910290 w 1796700"/>
                <a:gd name="connsiteY4" fmla="*/ 1976578 h 1976578"/>
                <a:gd name="connsiteX5" fmla="*/ 821270 w 1796700"/>
                <a:gd name="connsiteY5" fmla="*/ 1792808 h 1976578"/>
                <a:gd name="connsiteX6" fmla="*/ 806499 w 1796700"/>
                <a:gd name="connsiteY6" fmla="*/ 1792062 h 1976578"/>
                <a:gd name="connsiteX7" fmla="*/ 0 w 1796700"/>
                <a:gd name="connsiteY7" fmla="*/ 898350 h 1976578"/>
                <a:gd name="connsiteX8" fmla="*/ 898350 w 1796700"/>
                <a:gd name="connsiteY8" fmla="*/ 0 h 1976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6700" h="1976578">
                  <a:moveTo>
                    <a:pt x="898350" y="0"/>
                  </a:moveTo>
                  <a:cubicBezTo>
                    <a:pt x="1394495" y="0"/>
                    <a:pt x="1796700" y="402205"/>
                    <a:pt x="1796700" y="898350"/>
                  </a:cubicBezTo>
                  <a:cubicBezTo>
                    <a:pt x="1796700" y="1332477"/>
                    <a:pt x="1488762" y="1694681"/>
                    <a:pt x="1079399" y="1778449"/>
                  </a:cubicBezTo>
                  <a:lnTo>
                    <a:pt x="1005825" y="1789678"/>
                  </a:lnTo>
                  <a:lnTo>
                    <a:pt x="910290" y="1976578"/>
                  </a:lnTo>
                  <a:lnTo>
                    <a:pt x="821270" y="1792808"/>
                  </a:lnTo>
                  <a:lnTo>
                    <a:pt x="806499" y="1792062"/>
                  </a:lnTo>
                  <a:cubicBezTo>
                    <a:pt x="353501" y="1746058"/>
                    <a:pt x="0" y="1363486"/>
                    <a:pt x="0" y="898350"/>
                  </a:cubicBezTo>
                  <a:cubicBezTo>
                    <a:pt x="0" y="402205"/>
                    <a:pt x="402205" y="0"/>
                    <a:pt x="898350" y="0"/>
                  </a:cubicBezTo>
                  <a:close/>
                </a:path>
              </a:pathLst>
            </a:custGeom>
            <a:solidFill>
              <a:schemeClr val="bg1">
                <a:lumMod val="65000"/>
                <a:alpha val="98039"/>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3" name="KSO_Shape"/>
            <p:cNvSpPr/>
            <p:nvPr/>
          </p:nvSpPr>
          <p:spPr bwMode="auto">
            <a:xfrm>
              <a:off x="6664272" y="3431336"/>
              <a:ext cx="453627" cy="453627"/>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200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4" name="文本框 62"/>
            <p:cNvSpPr txBox="1"/>
            <p:nvPr/>
          </p:nvSpPr>
          <p:spPr>
            <a:xfrm>
              <a:off x="5987173" y="3989043"/>
              <a:ext cx="1796699" cy="367339"/>
            </a:xfrm>
            <a:prstGeom prst="rect">
              <a:avLst/>
            </a:prstGeom>
            <a:noFill/>
          </p:spPr>
          <p:txBody>
            <a:bodyPr wrap="square" rtlCol="0">
              <a:spAutoFit/>
            </a:bodyPr>
            <a:lstStyle/>
            <a:p>
              <a:pPr algn="ct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标题标题</a:t>
              </a:r>
            </a:p>
          </p:txBody>
        </p:sp>
      </p:grpSp>
      <p:cxnSp>
        <p:nvCxnSpPr>
          <p:cNvPr id="45" name="直接连接符 44"/>
          <p:cNvCxnSpPr/>
          <p:nvPr/>
        </p:nvCxnSpPr>
        <p:spPr>
          <a:xfrm>
            <a:off x="1290143" y="4237317"/>
            <a:ext cx="9628847" cy="1"/>
          </a:xfrm>
          <a:prstGeom prst="line">
            <a:avLst/>
          </a:prstGeom>
          <a:ln w="19050">
            <a:solidFill>
              <a:srgbClr val="51B2A5"/>
            </a:solidFill>
          </a:ln>
        </p:spPr>
        <p:style>
          <a:lnRef idx="1">
            <a:schemeClr val="accent1"/>
          </a:lnRef>
          <a:fillRef idx="0">
            <a:schemeClr val="accent1"/>
          </a:fillRef>
          <a:effectRef idx="0">
            <a:schemeClr val="accent1"/>
          </a:effectRef>
          <a:fontRef idx="minor">
            <a:schemeClr val="tx1"/>
          </a:fontRef>
        </p:style>
      </p:cxnSp>
      <p:sp>
        <p:nvSpPr>
          <p:cNvPr id="46" name="椭圆 45"/>
          <p:cNvSpPr/>
          <p:nvPr/>
        </p:nvSpPr>
        <p:spPr>
          <a:xfrm>
            <a:off x="1190032" y="4151056"/>
            <a:ext cx="159461" cy="159461"/>
          </a:xfrm>
          <a:prstGeom prst="ellipse">
            <a:avLst/>
          </a:prstGeom>
          <a:solidFill>
            <a:srgbClr val="235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5C6D7D"/>
              </a:solidFill>
              <a:latin typeface="宋体" panose="02010600030101010101" pitchFamily="2" charset="-122"/>
              <a:ea typeface="宋体" panose="02010600030101010101" pitchFamily="2" charset="-122"/>
            </a:endParaRPr>
          </a:p>
        </p:txBody>
      </p:sp>
      <p:sp>
        <p:nvSpPr>
          <p:cNvPr id="47" name="椭圆 46"/>
          <p:cNvSpPr/>
          <p:nvPr/>
        </p:nvSpPr>
        <p:spPr>
          <a:xfrm>
            <a:off x="10839259" y="4151056"/>
            <a:ext cx="159461" cy="159461"/>
          </a:xfrm>
          <a:prstGeom prst="ellipse">
            <a:avLst/>
          </a:prstGeom>
          <a:solidFill>
            <a:srgbClr val="235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5C6D7D"/>
              </a:solidFill>
              <a:latin typeface="宋体" panose="02010600030101010101" pitchFamily="2" charset="-122"/>
              <a:ea typeface="宋体" panose="02010600030101010101" pitchFamily="2" charset="-122"/>
            </a:endParaRPr>
          </a:p>
        </p:txBody>
      </p:sp>
      <p:sp>
        <p:nvSpPr>
          <p:cNvPr id="48" name="椭圆 47"/>
          <p:cNvSpPr/>
          <p:nvPr/>
        </p:nvSpPr>
        <p:spPr>
          <a:xfrm>
            <a:off x="2619674" y="4151056"/>
            <a:ext cx="159461" cy="159461"/>
          </a:xfrm>
          <a:prstGeom prst="ellipse">
            <a:avLst/>
          </a:prstGeom>
          <a:solidFill>
            <a:srgbClr val="235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5C6D7D"/>
              </a:solidFill>
              <a:latin typeface="宋体" panose="02010600030101010101" pitchFamily="2" charset="-122"/>
              <a:ea typeface="宋体" panose="02010600030101010101" pitchFamily="2" charset="-122"/>
            </a:endParaRPr>
          </a:p>
        </p:txBody>
      </p:sp>
      <p:sp>
        <p:nvSpPr>
          <p:cNvPr id="49" name="椭圆 48"/>
          <p:cNvSpPr/>
          <p:nvPr/>
        </p:nvSpPr>
        <p:spPr>
          <a:xfrm>
            <a:off x="4859358" y="4151056"/>
            <a:ext cx="159461" cy="159461"/>
          </a:xfrm>
          <a:prstGeom prst="ellipse">
            <a:avLst/>
          </a:prstGeom>
          <a:solidFill>
            <a:srgbClr val="235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5C6D7D"/>
              </a:solidFill>
              <a:latin typeface="宋体" panose="02010600030101010101" pitchFamily="2" charset="-122"/>
              <a:ea typeface="宋体" panose="02010600030101010101" pitchFamily="2" charset="-122"/>
            </a:endParaRPr>
          </a:p>
        </p:txBody>
      </p:sp>
      <p:sp>
        <p:nvSpPr>
          <p:cNvPr id="50" name="椭圆 49"/>
          <p:cNvSpPr/>
          <p:nvPr/>
        </p:nvSpPr>
        <p:spPr>
          <a:xfrm>
            <a:off x="7156384" y="4151056"/>
            <a:ext cx="159461" cy="159461"/>
          </a:xfrm>
          <a:prstGeom prst="ellipse">
            <a:avLst/>
          </a:prstGeom>
          <a:solidFill>
            <a:srgbClr val="235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5C6D7D"/>
              </a:solidFill>
              <a:latin typeface="宋体" panose="02010600030101010101" pitchFamily="2" charset="-122"/>
              <a:ea typeface="宋体" panose="02010600030101010101" pitchFamily="2" charset="-122"/>
            </a:endParaRPr>
          </a:p>
        </p:txBody>
      </p:sp>
      <p:sp>
        <p:nvSpPr>
          <p:cNvPr id="51" name="椭圆 50"/>
          <p:cNvSpPr/>
          <p:nvPr/>
        </p:nvSpPr>
        <p:spPr>
          <a:xfrm>
            <a:off x="9233315" y="4151056"/>
            <a:ext cx="159461" cy="159461"/>
          </a:xfrm>
          <a:prstGeom prst="ellipse">
            <a:avLst/>
          </a:prstGeom>
          <a:solidFill>
            <a:srgbClr val="235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5C6D7D"/>
              </a:solidFill>
              <a:latin typeface="宋体" panose="02010600030101010101" pitchFamily="2" charset="-122"/>
              <a:ea typeface="宋体" panose="02010600030101010101" pitchFamily="2" charset="-122"/>
            </a:endParaRPr>
          </a:p>
        </p:txBody>
      </p:sp>
      <p:grpSp>
        <p:nvGrpSpPr>
          <p:cNvPr id="52" name="组合 51"/>
          <p:cNvGrpSpPr/>
          <p:nvPr/>
        </p:nvGrpSpPr>
        <p:grpSpPr>
          <a:xfrm>
            <a:off x="1849830" y="2190149"/>
            <a:ext cx="1727128" cy="1916851"/>
            <a:chOff x="2930548" y="3272285"/>
            <a:chExt cx="1585668" cy="1759852"/>
          </a:xfrm>
        </p:grpSpPr>
        <p:sp>
          <p:nvSpPr>
            <p:cNvPr id="53" name="任意多边形 34"/>
            <p:cNvSpPr/>
            <p:nvPr/>
          </p:nvSpPr>
          <p:spPr>
            <a:xfrm>
              <a:off x="2940476" y="3272285"/>
              <a:ext cx="1575740" cy="1759852"/>
            </a:xfrm>
            <a:custGeom>
              <a:avLst/>
              <a:gdLst>
                <a:gd name="connsiteX0" fmla="*/ 787870 w 1575740"/>
                <a:gd name="connsiteY0" fmla="*/ 0 h 1759852"/>
                <a:gd name="connsiteX1" fmla="*/ 1575740 w 1575740"/>
                <a:gd name="connsiteY1" fmla="*/ 787870 h 1759852"/>
                <a:gd name="connsiteX2" fmla="*/ 946654 w 1575740"/>
                <a:gd name="connsiteY2" fmla="*/ 1559734 h 1759852"/>
                <a:gd name="connsiteX3" fmla="*/ 870324 w 1575740"/>
                <a:gd name="connsiteY3" fmla="*/ 1567428 h 1759852"/>
                <a:gd name="connsiteX4" fmla="*/ 771966 w 1575740"/>
                <a:gd name="connsiteY4" fmla="*/ 1759852 h 1759852"/>
                <a:gd name="connsiteX5" fmla="*/ 677385 w 1575740"/>
                <a:gd name="connsiteY5" fmla="*/ 1564602 h 1759852"/>
                <a:gd name="connsiteX6" fmla="*/ 629087 w 1575740"/>
                <a:gd name="connsiteY6" fmla="*/ 1559734 h 1759852"/>
                <a:gd name="connsiteX7" fmla="*/ 0 w 1575740"/>
                <a:gd name="connsiteY7" fmla="*/ 787870 h 1759852"/>
                <a:gd name="connsiteX8" fmla="*/ 787870 w 1575740"/>
                <a:gd name="connsiteY8" fmla="*/ 0 h 1759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5740" h="1759852">
                  <a:moveTo>
                    <a:pt x="787870" y="0"/>
                  </a:moveTo>
                  <a:cubicBezTo>
                    <a:pt x="1222999" y="0"/>
                    <a:pt x="1575740" y="352741"/>
                    <a:pt x="1575740" y="787870"/>
                  </a:cubicBezTo>
                  <a:cubicBezTo>
                    <a:pt x="1575740" y="1168608"/>
                    <a:pt x="1305673" y="1486268"/>
                    <a:pt x="946654" y="1559734"/>
                  </a:cubicBezTo>
                  <a:lnTo>
                    <a:pt x="870324" y="1567428"/>
                  </a:lnTo>
                  <a:lnTo>
                    <a:pt x="771966" y="1759852"/>
                  </a:lnTo>
                  <a:lnTo>
                    <a:pt x="677385" y="1564602"/>
                  </a:lnTo>
                  <a:lnTo>
                    <a:pt x="629087" y="1559734"/>
                  </a:lnTo>
                  <a:cubicBezTo>
                    <a:pt x="270067" y="1486268"/>
                    <a:pt x="0" y="1168608"/>
                    <a:pt x="0" y="787870"/>
                  </a:cubicBezTo>
                  <a:cubicBezTo>
                    <a:pt x="0" y="352741"/>
                    <a:pt x="352741" y="0"/>
                    <a:pt x="787870" y="0"/>
                  </a:cubicBezTo>
                  <a:close/>
                </a:path>
              </a:pathLst>
            </a:custGeom>
            <a:solidFill>
              <a:schemeClr val="bg1">
                <a:lumMod val="50000"/>
                <a:alpha val="9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4" name="KSO_Shape"/>
            <p:cNvSpPr/>
            <p:nvPr/>
          </p:nvSpPr>
          <p:spPr bwMode="auto">
            <a:xfrm>
              <a:off x="3513033" y="3586933"/>
              <a:ext cx="430626" cy="439414"/>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200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5" name="文本框 59"/>
            <p:cNvSpPr txBox="1"/>
            <p:nvPr/>
          </p:nvSpPr>
          <p:spPr>
            <a:xfrm>
              <a:off x="2930548" y="4128107"/>
              <a:ext cx="1585668" cy="367339"/>
            </a:xfrm>
            <a:prstGeom prst="rect">
              <a:avLst/>
            </a:prstGeom>
            <a:noFill/>
          </p:spPr>
          <p:txBody>
            <a:bodyPr wrap="square" rtlCol="0">
              <a:spAutoFit/>
            </a:bodyPr>
            <a:lstStyle/>
            <a:p>
              <a:pPr algn="ct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标题标题</a:t>
              </a:r>
            </a:p>
          </p:txBody>
        </p:sp>
      </p:grpSp>
      <p:grpSp>
        <p:nvGrpSpPr>
          <p:cNvPr id="56" name="组合 55"/>
          <p:cNvGrpSpPr/>
          <p:nvPr/>
        </p:nvGrpSpPr>
        <p:grpSpPr>
          <a:xfrm>
            <a:off x="3613038" y="1325719"/>
            <a:ext cx="2580732" cy="2781281"/>
            <a:chOff x="4078603" y="2478655"/>
            <a:chExt cx="2369359" cy="2553482"/>
          </a:xfrm>
        </p:grpSpPr>
        <p:sp>
          <p:nvSpPr>
            <p:cNvPr id="57" name="任意多边形 38"/>
            <p:cNvSpPr/>
            <p:nvPr/>
          </p:nvSpPr>
          <p:spPr>
            <a:xfrm>
              <a:off x="4078604" y="2478655"/>
              <a:ext cx="2369358" cy="2553482"/>
            </a:xfrm>
            <a:custGeom>
              <a:avLst/>
              <a:gdLst>
                <a:gd name="connsiteX0" fmla="*/ 1184679 w 2369358"/>
                <a:gd name="connsiteY0" fmla="*/ 0 h 2553482"/>
                <a:gd name="connsiteX1" fmla="*/ 2369358 w 2369358"/>
                <a:gd name="connsiteY1" fmla="*/ 1184679 h 2553482"/>
                <a:gd name="connsiteX2" fmla="*/ 1423433 w 2369358"/>
                <a:gd name="connsiteY2" fmla="*/ 2345290 h 2553482"/>
                <a:gd name="connsiteX3" fmla="*/ 1321945 w 2369358"/>
                <a:gd name="connsiteY3" fmla="*/ 2360779 h 2553482"/>
                <a:gd name="connsiteX4" fmla="*/ 1223444 w 2369358"/>
                <a:gd name="connsiteY4" fmla="*/ 2553482 h 2553482"/>
                <a:gd name="connsiteX5" fmla="*/ 1132988 w 2369358"/>
                <a:gd name="connsiteY5" fmla="*/ 2366748 h 2553482"/>
                <a:gd name="connsiteX6" fmla="*/ 1063553 w 2369358"/>
                <a:gd name="connsiteY6" fmla="*/ 2363242 h 2553482"/>
                <a:gd name="connsiteX7" fmla="*/ 0 w 2369358"/>
                <a:gd name="connsiteY7" fmla="*/ 1184679 h 2553482"/>
                <a:gd name="connsiteX8" fmla="*/ 1184679 w 2369358"/>
                <a:gd name="connsiteY8" fmla="*/ 0 h 2553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9358" h="2553482">
                  <a:moveTo>
                    <a:pt x="1184679" y="0"/>
                  </a:moveTo>
                  <a:cubicBezTo>
                    <a:pt x="1838959" y="0"/>
                    <a:pt x="2369358" y="530399"/>
                    <a:pt x="2369358" y="1184679"/>
                  </a:cubicBezTo>
                  <a:cubicBezTo>
                    <a:pt x="2369358" y="1757174"/>
                    <a:pt x="1963272" y="2234823"/>
                    <a:pt x="1423433" y="2345290"/>
                  </a:cubicBezTo>
                  <a:lnTo>
                    <a:pt x="1321945" y="2360779"/>
                  </a:lnTo>
                  <a:lnTo>
                    <a:pt x="1223444" y="2553482"/>
                  </a:lnTo>
                  <a:lnTo>
                    <a:pt x="1132988" y="2366748"/>
                  </a:lnTo>
                  <a:lnTo>
                    <a:pt x="1063553" y="2363242"/>
                  </a:lnTo>
                  <a:cubicBezTo>
                    <a:pt x="466171" y="2302574"/>
                    <a:pt x="0" y="1798067"/>
                    <a:pt x="0" y="1184679"/>
                  </a:cubicBezTo>
                  <a:cubicBezTo>
                    <a:pt x="0" y="530399"/>
                    <a:pt x="530399" y="0"/>
                    <a:pt x="1184679" y="0"/>
                  </a:cubicBezTo>
                  <a:close/>
                </a:path>
              </a:pathLst>
            </a:custGeom>
            <a:solidFill>
              <a:srgbClr val="51B2A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5C6D7D"/>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58" name="组合 57"/>
            <p:cNvGrpSpPr/>
            <p:nvPr/>
          </p:nvGrpSpPr>
          <p:grpSpPr>
            <a:xfrm>
              <a:off x="4078603" y="3268683"/>
              <a:ext cx="2359431" cy="971433"/>
              <a:chOff x="4181301" y="2621791"/>
              <a:chExt cx="2359431" cy="971433"/>
            </a:xfrm>
          </p:grpSpPr>
          <p:sp>
            <p:nvSpPr>
              <p:cNvPr id="59" name="KSO_Shape"/>
              <p:cNvSpPr/>
              <p:nvPr/>
            </p:nvSpPr>
            <p:spPr bwMode="auto">
              <a:xfrm>
                <a:off x="5143687" y="2621791"/>
                <a:ext cx="441100" cy="441836"/>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2000">
                  <a:solidFill>
                    <a:srgbClr val="5C6D7D"/>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0" name="文本框 60"/>
              <p:cNvSpPr txBox="1"/>
              <p:nvPr/>
            </p:nvSpPr>
            <p:spPr>
              <a:xfrm>
                <a:off x="4181301" y="3225885"/>
                <a:ext cx="2359431" cy="367339"/>
              </a:xfrm>
              <a:prstGeom prst="rect">
                <a:avLst/>
              </a:prstGeom>
              <a:noFill/>
            </p:spPr>
            <p:txBody>
              <a:bodyPr wrap="square" rtlCol="0">
                <a:spAutoFit/>
              </a:bodyPr>
              <a:lstStyle/>
              <a:p>
                <a:pPr algn="ct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标题标题</a:t>
                </a:r>
              </a:p>
            </p:txBody>
          </p:sp>
        </p:grpSp>
      </p:grpSp>
      <p:grpSp>
        <p:nvGrpSpPr>
          <p:cNvPr id="61" name="组合 60"/>
          <p:cNvGrpSpPr/>
          <p:nvPr/>
        </p:nvGrpSpPr>
        <p:grpSpPr>
          <a:xfrm>
            <a:off x="8302717" y="1932174"/>
            <a:ext cx="1998622" cy="2175892"/>
            <a:chOff x="7567273" y="3027509"/>
            <a:chExt cx="1834926" cy="1997677"/>
          </a:xfrm>
        </p:grpSpPr>
        <p:sp>
          <p:nvSpPr>
            <p:cNvPr id="62" name="任意多边形 43"/>
            <p:cNvSpPr/>
            <p:nvPr/>
          </p:nvSpPr>
          <p:spPr>
            <a:xfrm>
              <a:off x="7567273" y="3027509"/>
              <a:ext cx="1834926" cy="1997677"/>
            </a:xfrm>
            <a:custGeom>
              <a:avLst/>
              <a:gdLst>
                <a:gd name="connsiteX0" fmla="*/ 917463 w 1834926"/>
                <a:gd name="connsiteY0" fmla="*/ 0 h 1997677"/>
                <a:gd name="connsiteX1" fmla="*/ 1834926 w 1834926"/>
                <a:gd name="connsiteY1" fmla="*/ 917463 h 1997677"/>
                <a:gd name="connsiteX2" fmla="*/ 1102364 w 1834926"/>
                <a:gd name="connsiteY2" fmla="*/ 1816287 h 1997677"/>
                <a:gd name="connsiteX3" fmla="*/ 1016983 w 1834926"/>
                <a:gd name="connsiteY3" fmla="*/ 1829317 h 1997677"/>
                <a:gd name="connsiteX4" fmla="*/ 930925 w 1834926"/>
                <a:gd name="connsiteY4" fmla="*/ 1997677 h 1997677"/>
                <a:gd name="connsiteX5" fmla="*/ 850447 w 1834926"/>
                <a:gd name="connsiteY5" fmla="*/ 1831542 h 1997677"/>
                <a:gd name="connsiteX6" fmla="*/ 823658 w 1834926"/>
                <a:gd name="connsiteY6" fmla="*/ 1830189 h 1997677"/>
                <a:gd name="connsiteX7" fmla="*/ 0 w 1834926"/>
                <a:gd name="connsiteY7" fmla="*/ 917463 h 1997677"/>
                <a:gd name="connsiteX8" fmla="*/ 917463 w 1834926"/>
                <a:gd name="connsiteY8" fmla="*/ 0 h 1997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4926" h="1997677">
                  <a:moveTo>
                    <a:pt x="917463" y="0"/>
                  </a:moveTo>
                  <a:cubicBezTo>
                    <a:pt x="1424164" y="0"/>
                    <a:pt x="1834926" y="410762"/>
                    <a:pt x="1834926" y="917463"/>
                  </a:cubicBezTo>
                  <a:cubicBezTo>
                    <a:pt x="1834926" y="1360827"/>
                    <a:pt x="1520436" y="1730737"/>
                    <a:pt x="1102364" y="1816287"/>
                  </a:cubicBezTo>
                  <a:lnTo>
                    <a:pt x="1016983" y="1829317"/>
                  </a:lnTo>
                  <a:lnTo>
                    <a:pt x="930925" y="1997677"/>
                  </a:lnTo>
                  <a:lnTo>
                    <a:pt x="850447" y="1831542"/>
                  </a:lnTo>
                  <a:lnTo>
                    <a:pt x="823658" y="1830189"/>
                  </a:lnTo>
                  <a:cubicBezTo>
                    <a:pt x="361022" y="1783206"/>
                    <a:pt x="0" y="1392495"/>
                    <a:pt x="0" y="917463"/>
                  </a:cubicBezTo>
                  <a:cubicBezTo>
                    <a:pt x="0" y="410762"/>
                    <a:pt x="410762" y="0"/>
                    <a:pt x="917463" y="0"/>
                  </a:cubicBezTo>
                  <a:close/>
                </a:path>
              </a:pathLst>
            </a:custGeom>
            <a:solidFill>
              <a:srgbClr val="51B2A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3" name="KSO_Shape"/>
            <p:cNvSpPr/>
            <p:nvPr/>
          </p:nvSpPr>
          <p:spPr bwMode="auto">
            <a:xfrm>
              <a:off x="8272488" y="3431336"/>
              <a:ext cx="520284" cy="433570"/>
            </a:xfrm>
            <a:custGeom>
              <a:avLst/>
              <a:gdLst>
                <a:gd name="T0" fmla="*/ 2147483646 w 282"/>
                <a:gd name="T1" fmla="*/ 2147483646 h 235"/>
                <a:gd name="T2" fmla="*/ 2147483646 w 282"/>
                <a:gd name="T3" fmla="*/ 2147483646 h 235"/>
                <a:gd name="T4" fmla="*/ 2147483646 w 282"/>
                <a:gd name="T5" fmla="*/ 2147483646 h 235"/>
                <a:gd name="T6" fmla="*/ 2147483646 w 282"/>
                <a:gd name="T7" fmla="*/ 2147483646 h 235"/>
                <a:gd name="T8" fmla="*/ 2147483646 w 282"/>
                <a:gd name="T9" fmla="*/ 2147483646 h 235"/>
                <a:gd name="T10" fmla="*/ 2147483646 w 282"/>
                <a:gd name="T11" fmla="*/ 2147483646 h 235"/>
                <a:gd name="T12" fmla="*/ 2147483646 w 282"/>
                <a:gd name="T13" fmla="*/ 2147483646 h 235"/>
                <a:gd name="T14" fmla="*/ 2147483646 w 282"/>
                <a:gd name="T15" fmla="*/ 2147483646 h 235"/>
                <a:gd name="T16" fmla="*/ 2147483646 w 282"/>
                <a:gd name="T17" fmla="*/ 2147483646 h 235"/>
                <a:gd name="T18" fmla="*/ 2147483646 w 282"/>
                <a:gd name="T19" fmla="*/ 2147483646 h 235"/>
                <a:gd name="T20" fmla="*/ 2147483646 w 282"/>
                <a:gd name="T21" fmla="*/ 2147483646 h 235"/>
                <a:gd name="T22" fmla="*/ 2147483646 w 282"/>
                <a:gd name="T23" fmla="*/ 2147483646 h 235"/>
                <a:gd name="T24" fmla="*/ 2147483646 w 282"/>
                <a:gd name="T25" fmla="*/ 2147483646 h 235"/>
                <a:gd name="T26" fmla="*/ 2147483646 w 282"/>
                <a:gd name="T27" fmla="*/ 2147483646 h 235"/>
                <a:gd name="T28" fmla="*/ 2147483646 w 282"/>
                <a:gd name="T29" fmla="*/ 2147483646 h 235"/>
                <a:gd name="T30" fmla="*/ 2147483646 w 282"/>
                <a:gd name="T31" fmla="*/ 2147483646 h 235"/>
                <a:gd name="T32" fmla="*/ 2147483646 w 282"/>
                <a:gd name="T33" fmla="*/ 2147483646 h 235"/>
                <a:gd name="T34" fmla="*/ 2147483646 w 282"/>
                <a:gd name="T35" fmla="*/ 2147483646 h 235"/>
                <a:gd name="T36" fmla="*/ 2147483646 w 282"/>
                <a:gd name="T37" fmla="*/ 2147483646 h 235"/>
                <a:gd name="T38" fmla="*/ 2147483646 w 282"/>
                <a:gd name="T39" fmla="*/ 2147483646 h 235"/>
                <a:gd name="T40" fmla="*/ 2147483646 w 282"/>
                <a:gd name="T41" fmla="*/ 2147483646 h 235"/>
                <a:gd name="T42" fmla="*/ 2147483646 w 282"/>
                <a:gd name="T43" fmla="*/ 2147483646 h 235"/>
                <a:gd name="T44" fmla="*/ 2147483646 w 282"/>
                <a:gd name="T45" fmla="*/ 2147483646 h 235"/>
                <a:gd name="T46" fmla="*/ 2147483646 w 282"/>
                <a:gd name="T47" fmla="*/ 2147483646 h 235"/>
                <a:gd name="T48" fmla="*/ 2147483646 w 282"/>
                <a:gd name="T49" fmla="*/ 2147483646 h 235"/>
                <a:gd name="T50" fmla="*/ 2147483646 w 282"/>
                <a:gd name="T51" fmla="*/ 2147483646 h 235"/>
                <a:gd name="T52" fmla="*/ 2147483646 w 282"/>
                <a:gd name="T53" fmla="*/ 2147483646 h 235"/>
                <a:gd name="T54" fmla="*/ 2147483646 w 282"/>
                <a:gd name="T55" fmla="*/ 2147483646 h 235"/>
                <a:gd name="T56" fmla="*/ 2147483646 w 282"/>
                <a:gd name="T57" fmla="*/ 2147483646 h 235"/>
                <a:gd name="T58" fmla="*/ 2147483646 w 282"/>
                <a:gd name="T59" fmla="*/ 2147483646 h 235"/>
                <a:gd name="T60" fmla="*/ 2147483646 w 282"/>
                <a:gd name="T61" fmla="*/ 2147483646 h 235"/>
                <a:gd name="T62" fmla="*/ 2147483646 w 282"/>
                <a:gd name="T63" fmla="*/ 2147483646 h 235"/>
                <a:gd name="T64" fmla="*/ 2147483646 w 282"/>
                <a:gd name="T65" fmla="*/ 2147483646 h 235"/>
                <a:gd name="T66" fmla="*/ 2147483646 w 282"/>
                <a:gd name="T67" fmla="*/ 2147483646 h 235"/>
                <a:gd name="T68" fmla="*/ 2147483646 w 282"/>
                <a:gd name="T69" fmla="*/ 2147483646 h 235"/>
                <a:gd name="T70" fmla="*/ 2147483646 w 282"/>
                <a:gd name="T71" fmla="*/ 2147483646 h 235"/>
                <a:gd name="T72" fmla="*/ 2147483646 w 282"/>
                <a:gd name="T73" fmla="*/ 2147483646 h 235"/>
                <a:gd name="T74" fmla="*/ 2147483646 w 282"/>
                <a:gd name="T75" fmla="*/ 2147483646 h 235"/>
                <a:gd name="T76" fmla="*/ 2147483646 w 282"/>
                <a:gd name="T77" fmla="*/ 2147483646 h 235"/>
                <a:gd name="T78" fmla="*/ 2147483646 w 282"/>
                <a:gd name="T79" fmla="*/ 2147483646 h 235"/>
                <a:gd name="T80" fmla="*/ 2147483646 w 282"/>
                <a:gd name="T81" fmla="*/ 2147483646 h 235"/>
                <a:gd name="T82" fmla="*/ 2147483646 w 282"/>
                <a:gd name="T83" fmla="*/ 2147483646 h 235"/>
                <a:gd name="T84" fmla="*/ 2147483646 w 282"/>
                <a:gd name="T85" fmla="*/ 2147483646 h 235"/>
                <a:gd name="T86" fmla="*/ 2147483646 w 282"/>
                <a:gd name="T87" fmla="*/ 2147483646 h 235"/>
                <a:gd name="T88" fmla="*/ 2147483646 w 282"/>
                <a:gd name="T89" fmla="*/ 2147483646 h 235"/>
                <a:gd name="T90" fmla="*/ 2147483646 w 282"/>
                <a:gd name="T91" fmla="*/ 2147483646 h 235"/>
                <a:gd name="T92" fmla="*/ 2147483646 w 282"/>
                <a:gd name="T93" fmla="*/ 2147483646 h 235"/>
                <a:gd name="T94" fmla="*/ 2147483646 w 282"/>
                <a:gd name="T95" fmla="*/ 2147483646 h 235"/>
                <a:gd name="T96" fmla="*/ 2147483646 w 282"/>
                <a:gd name="T97" fmla="*/ 2147483646 h 235"/>
                <a:gd name="T98" fmla="*/ 2147483646 w 282"/>
                <a:gd name="T99" fmla="*/ 2147483646 h 235"/>
                <a:gd name="T100" fmla="*/ 2147483646 w 282"/>
                <a:gd name="T101" fmla="*/ 2147483646 h 235"/>
                <a:gd name="T102" fmla="*/ 0 w 282"/>
                <a:gd name="T103" fmla="*/ 2147483646 h 235"/>
                <a:gd name="T104" fmla="*/ 0 w 282"/>
                <a:gd name="T105" fmla="*/ 2147483646 h 235"/>
                <a:gd name="T106" fmla="*/ 2147483646 w 282"/>
                <a:gd name="T107" fmla="*/ 2147483646 h 235"/>
                <a:gd name="T108" fmla="*/ 2147483646 w 282"/>
                <a:gd name="T109" fmla="*/ 2147483646 h 235"/>
                <a:gd name="T110" fmla="*/ 2147483646 w 282"/>
                <a:gd name="T111" fmla="*/ 2147483646 h 235"/>
                <a:gd name="T112" fmla="*/ 2147483646 w 282"/>
                <a:gd name="T113" fmla="*/ 2147483646 h 235"/>
                <a:gd name="T114" fmla="*/ 2147483646 w 282"/>
                <a:gd name="T115" fmla="*/ 2147483646 h 235"/>
                <a:gd name="T116" fmla="*/ 2147483646 w 282"/>
                <a:gd name="T117" fmla="*/ 2147483646 h 235"/>
                <a:gd name="T118" fmla="*/ 2147483646 w 282"/>
                <a:gd name="T119" fmla="*/ 2147483646 h 235"/>
                <a:gd name="T120" fmla="*/ 2147483646 w 282"/>
                <a:gd name="T121" fmla="*/ 2147483646 h 235"/>
                <a:gd name="T122" fmla="*/ 2147483646 w 282"/>
                <a:gd name="T123" fmla="*/ 2147483646 h 2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2" h="235">
                  <a:moveTo>
                    <a:pt x="28" y="131"/>
                  </a:moveTo>
                  <a:cubicBezTo>
                    <a:pt x="28" y="53"/>
                    <a:pt x="28" y="53"/>
                    <a:pt x="28" y="53"/>
                  </a:cubicBezTo>
                  <a:cubicBezTo>
                    <a:pt x="28" y="44"/>
                    <a:pt x="36" y="36"/>
                    <a:pt x="46" y="36"/>
                  </a:cubicBezTo>
                  <a:cubicBezTo>
                    <a:pt x="62" y="36"/>
                    <a:pt x="62" y="36"/>
                    <a:pt x="62" y="36"/>
                  </a:cubicBezTo>
                  <a:cubicBezTo>
                    <a:pt x="62" y="148"/>
                    <a:pt x="62" y="148"/>
                    <a:pt x="62" y="148"/>
                  </a:cubicBezTo>
                  <a:cubicBezTo>
                    <a:pt x="46" y="148"/>
                    <a:pt x="46" y="148"/>
                    <a:pt x="46" y="148"/>
                  </a:cubicBezTo>
                  <a:cubicBezTo>
                    <a:pt x="36" y="148"/>
                    <a:pt x="28" y="140"/>
                    <a:pt x="28" y="131"/>
                  </a:cubicBezTo>
                  <a:close/>
                  <a:moveTo>
                    <a:pt x="214" y="131"/>
                  </a:moveTo>
                  <a:cubicBezTo>
                    <a:pt x="214" y="53"/>
                    <a:pt x="214" y="53"/>
                    <a:pt x="214" y="53"/>
                  </a:cubicBezTo>
                  <a:cubicBezTo>
                    <a:pt x="214" y="44"/>
                    <a:pt x="207" y="36"/>
                    <a:pt x="197" y="36"/>
                  </a:cubicBezTo>
                  <a:cubicBezTo>
                    <a:pt x="180" y="36"/>
                    <a:pt x="180" y="36"/>
                    <a:pt x="180" y="36"/>
                  </a:cubicBezTo>
                  <a:cubicBezTo>
                    <a:pt x="180" y="148"/>
                    <a:pt x="180" y="148"/>
                    <a:pt x="180" y="148"/>
                  </a:cubicBezTo>
                  <a:cubicBezTo>
                    <a:pt x="197" y="148"/>
                    <a:pt x="197" y="148"/>
                    <a:pt x="197" y="148"/>
                  </a:cubicBezTo>
                  <a:cubicBezTo>
                    <a:pt x="207" y="148"/>
                    <a:pt x="214" y="140"/>
                    <a:pt x="214" y="131"/>
                  </a:cubicBezTo>
                  <a:close/>
                  <a:moveTo>
                    <a:pt x="154" y="36"/>
                  </a:moveTo>
                  <a:cubicBezTo>
                    <a:pt x="152" y="21"/>
                    <a:pt x="143" y="13"/>
                    <a:pt x="131" y="13"/>
                  </a:cubicBezTo>
                  <a:cubicBezTo>
                    <a:pt x="112" y="13"/>
                    <a:pt x="112" y="13"/>
                    <a:pt x="112" y="13"/>
                  </a:cubicBezTo>
                  <a:cubicBezTo>
                    <a:pt x="100" y="13"/>
                    <a:pt x="91" y="21"/>
                    <a:pt x="89" y="36"/>
                  </a:cubicBezTo>
                  <a:cubicBezTo>
                    <a:pt x="77" y="36"/>
                    <a:pt x="77" y="36"/>
                    <a:pt x="77" y="36"/>
                  </a:cubicBezTo>
                  <a:cubicBezTo>
                    <a:pt x="77" y="148"/>
                    <a:pt x="77" y="148"/>
                    <a:pt x="77" y="148"/>
                  </a:cubicBezTo>
                  <a:cubicBezTo>
                    <a:pt x="166" y="148"/>
                    <a:pt x="166" y="148"/>
                    <a:pt x="166" y="148"/>
                  </a:cubicBezTo>
                  <a:cubicBezTo>
                    <a:pt x="166" y="36"/>
                    <a:pt x="166" y="36"/>
                    <a:pt x="166" y="36"/>
                  </a:cubicBezTo>
                  <a:lnTo>
                    <a:pt x="154" y="36"/>
                  </a:lnTo>
                  <a:close/>
                  <a:moveTo>
                    <a:pt x="101" y="36"/>
                  </a:moveTo>
                  <a:cubicBezTo>
                    <a:pt x="102" y="23"/>
                    <a:pt x="110" y="23"/>
                    <a:pt x="112" y="23"/>
                  </a:cubicBezTo>
                  <a:cubicBezTo>
                    <a:pt x="131" y="23"/>
                    <a:pt x="131" y="23"/>
                    <a:pt x="131" y="23"/>
                  </a:cubicBezTo>
                  <a:cubicBezTo>
                    <a:pt x="137" y="23"/>
                    <a:pt x="141" y="27"/>
                    <a:pt x="142" y="36"/>
                  </a:cubicBezTo>
                  <a:lnTo>
                    <a:pt x="101" y="36"/>
                  </a:lnTo>
                  <a:close/>
                  <a:moveTo>
                    <a:pt x="42" y="187"/>
                  </a:moveTo>
                  <a:cubicBezTo>
                    <a:pt x="28" y="187"/>
                    <a:pt x="17" y="198"/>
                    <a:pt x="17" y="211"/>
                  </a:cubicBezTo>
                  <a:cubicBezTo>
                    <a:pt x="17" y="224"/>
                    <a:pt x="28" y="235"/>
                    <a:pt x="42" y="235"/>
                  </a:cubicBezTo>
                  <a:cubicBezTo>
                    <a:pt x="55" y="235"/>
                    <a:pt x="66" y="224"/>
                    <a:pt x="66" y="211"/>
                  </a:cubicBezTo>
                  <a:cubicBezTo>
                    <a:pt x="66" y="198"/>
                    <a:pt x="55" y="187"/>
                    <a:pt x="42" y="187"/>
                  </a:cubicBezTo>
                  <a:close/>
                  <a:moveTo>
                    <a:pt x="42" y="224"/>
                  </a:moveTo>
                  <a:cubicBezTo>
                    <a:pt x="34" y="224"/>
                    <a:pt x="29" y="218"/>
                    <a:pt x="29" y="211"/>
                  </a:cubicBezTo>
                  <a:cubicBezTo>
                    <a:pt x="29" y="204"/>
                    <a:pt x="34" y="198"/>
                    <a:pt x="42" y="198"/>
                  </a:cubicBezTo>
                  <a:cubicBezTo>
                    <a:pt x="49" y="198"/>
                    <a:pt x="54" y="204"/>
                    <a:pt x="54" y="211"/>
                  </a:cubicBezTo>
                  <a:cubicBezTo>
                    <a:pt x="54" y="218"/>
                    <a:pt x="49" y="224"/>
                    <a:pt x="42" y="224"/>
                  </a:cubicBezTo>
                  <a:close/>
                  <a:moveTo>
                    <a:pt x="202" y="187"/>
                  </a:moveTo>
                  <a:cubicBezTo>
                    <a:pt x="188" y="187"/>
                    <a:pt x="177" y="198"/>
                    <a:pt x="177" y="211"/>
                  </a:cubicBezTo>
                  <a:cubicBezTo>
                    <a:pt x="177" y="224"/>
                    <a:pt x="188" y="235"/>
                    <a:pt x="202" y="235"/>
                  </a:cubicBezTo>
                  <a:cubicBezTo>
                    <a:pt x="215" y="235"/>
                    <a:pt x="226" y="224"/>
                    <a:pt x="226" y="211"/>
                  </a:cubicBezTo>
                  <a:cubicBezTo>
                    <a:pt x="226" y="198"/>
                    <a:pt x="215" y="187"/>
                    <a:pt x="202" y="187"/>
                  </a:cubicBezTo>
                  <a:close/>
                  <a:moveTo>
                    <a:pt x="202" y="224"/>
                  </a:moveTo>
                  <a:cubicBezTo>
                    <a:pt x="194" y="224"/>
                    <a:pt x="189" y="218"/>
                    <a:pt x="189" y="211"/>
                  </a:cubicBezTo>
                  <a:cubicBezTo>
                    <a:pt x="189" y="204"/>
                    <a:pt x="194" y="198"/>
                    <a:pt x="202" y="198"/>
                  </a:cubicBezTo>
                  <a:cubicBezTo>
                    <a:pt x="209" y="198"/>
                    <a:pt x="214" y="204"/>
                    <a:pt x="214" y="211"/>
                  </a:cubicBezTo>
                  <a:cubicBezTo>
                    <a:pt x="214" y="218"/>
                    <a:pt x="209" y="224"/>
                    <a:pt x="202" y="224"/>
                  </a:cubicBezTo>
                  <a:close/>
                  <a:moveTo>
                    <a:pt x="275" y="20"/>
                  </a:moveTo>
                  <a:cubicBezTo>
                    <a:pt x="246" y="36"/>
                    <a:pt x="246" y="36"/>
                    <a:pt x="246" y="36"/>
                  </a:cubicBezTo>
                  <a:cubicBezTo>
                    <a:pt x="246" y="179"/>
                    <a:pt x="246" y="179"/>
                    <a:pt x="246" y="179"/>
                  </a:cubicBezTo>
                  <a:cubicBezTo>
                    <a:pt x="0" y="179"/>
                    <a:pt x="0" y="179"/>
                    <a:pt x="0" y="179"/>
                  </a:cubicBezTo>
                  <a:cubicBezTo>
                    <a:pt x="0" y="140"/>
                    <a:pt x="0" y="140"/>
                    <a:pt x="0" y="140"/>
                  </a:cubicBezTo>
                  <a:cubicBezTo>
                    <a:pt x="19" y="140"/>
                    <a:pt x="19" y="140"/>
                    <a:pt x="19" y="140"/>
                  </a:cubicBezTo>
                  <a:cubicBezTo>
                    <a:pt x="19" y="160"/>
                    <a:pt x="19" y="160"/>
                    <a:pt x="19" y="160"/>
                  </a:cubicBezTo>
                  <a:cubicBezTo>
                    <a:pt x="226" y="160"/>
                    <a:pt x="226" y="160"/>
                    <a:pt x="226" y="160"/>
                  </a:cubicBezTo>
                  <a:cubicBezTo>
                    <a:pt x="226" y="31"/>
                    <a:pt x="226" y="31"/>
                    <a:pt x="226" y="31"/>
                  </a:cubicBezTo>
                  <a:cubicBezTo>
                    <a:pt x="226" y="31"/>
                    <a:pt x="226" y="30"/>
                    <a:pt x="226" y="29"/>
                  </a:cubicBezTo>
                  <a:cubicBezTo>
                    <a:pt x="227" y="26"/>
                    <a:pt x="228" y="23"/>
                    <a:pt x="231" y="22"/>
                  </a:cubicBezTo>
                  <a:cubicBezTo>
                    <a:pt x="266" y="3"/>
                    <a:pt x="266" y="3"/>
                    <a:pt x="266" y="3"/>
                  </a:cubicBezTo>
                  <a:cubicBezTo>
                    <a:pt x="271" y="0"/>
                    <a:pt x="277" y="2"/>
                    <a:pt x="279" y="7"/>
                  </a:cubicBezTo>
                  <a:cubicBezTo>
                    <a:pt x="282" y="12"/>
                    <a:pt x="280" y="17"/>
                    <a:pt x="275" y="20"/>
                  </a:cubicBezTo>
                  <a:close/>
                </a:path>
              </a:pathLst>
            </a:custGeom>
            <a:solidFill>
              <a:schemeClr val="bg1"/>
            </a:solidFill>
            <a:ln>
              <a:noFill/>
            </a:ln>
          </p:spPr>
          <p:txBody>
            <a:bodyPr anchor="ctr"/>
            <a:lstStyle/>
            <a:p>
              <a:endParaRPr lang="zh-CN" altLang="en-US" sz="200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71" name="文本框 63"/>
            <p:cNvSpPr txBox="1"/>
            <p:nvPr/>
          </p:nvSpPr>
          <p:spPr>
            <a:xfrm>
              <a:off x="7567273" y="3989043"/>
              <a:ext cx="1834926" cy="367339"/>
            </a:xfrm>
            <a:prstGeom prst="rect">
              <a:avLst/>
            </a:prstGeom>
            <a:noFill/>
          </p:spPr>
          <p:txBody>
            <a:bodyPr wrap="square" rtlCol="0">
              <a:spAutoFit/>
            </a:bodyPr>
            <a:lstStyle/>
            <a:p>
              <a:pPr algn="ctr"/>
              <a:r>
                <a:rPr lang="zh-CN" altLang="en-US" sz="2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标题标题</a:t>
              </a:r>
            </a:p>
          </p:txBody>
        </p:sp>
      </p:grpSp>
      <p:sp>
        <p:nvSpPr>
          <p:cNvPr id="72" name="矩形 71"/>
          <p:cNvSpPr/>
          <p:nvPr/>
        </p:nvSpPr>
        <p:spPr>
          <a:xfrm>
            <a:off x="1680887" y="4367093"/>
            <a:ext cx="2014999" cy="1258101"/>
          </a:xfrm>
          <a:prstGeom prst="rect">
            <a:avLst/>
          </a:prstGeom>
        </p:spPr>
        <p:txBody>
          <a:bodyPr wrap="square">
            <a:spAutoFit/>
          </a:bodyPr>
          <a:lstStyle/>
          <a:p>
            <a:pPr algn="ctr">
              <a:lnSpc>
                <a:spcPct val="120000"/>
              </a:lnSpc>
              <a:spcBef>
                <a:spcPct val="0"/>
              </a:spcBef>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您的内容打在这里，或者通过复制您的文本后，在此框中选择粘贴。</a:t>
            </a:r>
          </a:p>
        </p:txBody>
      </p:sp>
      <p:sp>
        <p:nvSpPr>
          <p:cNvPr id="73" name="矩形 72"/>
          <p:cNvSpPr/>
          <p:nvPr/>
        </p:nvSpPr>
        <p:spPr>
          <a:xfrm>
            <a:off x="3929880" y="4367093"/>
            <a:ext cx="2014999" cy="1258101"/>
          </a:xfrm>
          <a:prstGeom prst="rect">
            <a:avLst/>
          </a:prstGeom>
        </p:spPr>
        <p:txBody>
          <a:bodyPr wrap="square">
            <a:spAutoFit/>
          </a:bodyPr>
          <a:lstStyle/>
          <a:p>
            <a:pPr algn="ctr">
              <a:lnSpc>
                <a:spcPct val="120000"/>
              </a:lnSpc>
              <a:spcBef>
                <a:spcPct val="0"/>
              </a:spcBef>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您的内容打在这里，或者通过复制您的文本后，在此框中选择粘贴。</a:t>
            </a:r>
          </a:p>
        </p:txBody>
      </p:sp>
      <p:sp>
        <p:nvSpPr>
          <p:cNvPr id="74" name="矩形 73"/>
          <p:cNvSpPr/>
          <p:nvPr/>
        </p:nvSpPr>
        <p:spPr>
          <a:xfrm>
            <a:off x="6232633" y="4367093"/>
            <a:ext cx="2014999" cy="1258101"/>
          </a:xfrm>
          <a:prstGeom prst="rect">
            <a:avLst/>
          </a:prstGeom>
        </p:spPr>
        <p:txBody>
          <a:bodyPr wrap="square">
            <a:spAutoFit/>
          </a:bodyPr>
          <a:lstStyle/>
          <a:p>
            <a:pPr algn="ctr">
              <a:lnSpc>
                <a:spcPct val="120000"/>
              </a:lnSpc>
              <a:spcBef>
                <a:spcPct val="0"/>
              </a:spcBef>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您的内容打在这里，或者通过复制您的文本后，在此框中选择粘贴。</a:t>
            </a:r>
          </a:p>
        </p:txBody>
      </p:sp>
      <p:sp>
        <p:nvSpPr>
          <p:cNvPr id="75" name="矩形 74"/>
          <p:cNvSpPr/>
          <p:nvPr/>
        </p:nvSpPr>
        <p:spPr>
          <a:xfrm>
            <a:off x="8319842" y="4367093"/>
            <a:ext cx="2014999" cy="1258101"/>
          </a:xfrm>
          <a:prstGeom prst="rect">
            <a:avLst/>
          </a:prstGeom>
        </p:spPr>
        <p:txBody>
          <a:bodyPr wrap="square">
            <a:spAutoFit/>
          </a:bodyPr>
          <a:lstStyle/>
          <a:p>
            <a:pPr algn="ctr">
              <a:lnSpc>
                <a:spcPct val="120000"/>
              </a:lnSpc>
              <a:spcBef>
                <a:spcPct val="0"/>
              </a:spcBef>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您的内容打在这里，或者通过复制您的文本后，在此框中选择粘贴。</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49" presetClass="entr" presetSubtype="0" decel="100000" fill="hold" grpId="0" nodeType="afterEffect">
                                  <p:stCondLst>
                                    <p:cond delay="0"/>
                                  </p:stCondLst>
                                  <p:childTnLst>
                                    <p:set>
                                      <p:cBhvr>
                                        <p:cTn id="14" dur="1" fill="hold">
                                          <p:stCondLst>
                                            <p:cond delay="0"/>
                                          </p:stCondLst>
                                        </p:cTn>
                                        <p:tgtEl>
                                          <p:spTgt spid="46"/>
                                        </p:tgtEl>
                                        <p:attrNameLst>
                                          <p:attrName>style.visibility</p:attrName>
                                        </p:attrNameLst>
                                      </p:cBhvr>
                                      <p:to>
                                        <p:strVal val="visible"/>
                                      </p:to>
                                    </p:set>
                                    <p:anim calcmode="lin" valueType="num">
                                      <p:cBhvr>
                                        <p:cTn id="15" dur="500" fill="hold"/>
                                        <p:tgtEl>
                                          <p:spTgt spid="46"/>
                                        </p:tgtEl>
                                        <p:attrNameLst>
                                          <p:attrName>ppt_w</p:attrName>
                                        </p:attrNameLst>
                                      </p:cBhvr>
                                      <p:tavLst>
                                        <p:tav tm="0">
                                          <p:val>
                                            <p:fltVal val="0"/>
                                          </p:val>
                                        </p:tav>
                                        <p:tav tm="100000">
                                          <p:val>
                                            <p:strVal val="#ppt_w"/>
                                          </p:val>
                                        </p:tav>
                                      </p:tavLst>
                                    </p:anim>
                                    <p:anim calcmode="lin" valueType="num">
                                      <p:cBhvr>
                                        <p:cTn id="16" dur="500" fill="hold"/>
                                        <p:tgtEl>
                                          <p:spTgt spid="46"/>
                                        </p:tgtEl>
                                        <p:attrNameLst>
                                          <p:attrName>ppt_h</p:attrName>
                                        </p:attrNameLst>
                                      </p:cBhvr>
                                      <p:tavLst>
                                        <p:tav tm="0">
                                          <p:val>
                                            <p:fltVal val="0"/>
                                          </p:val>
                                        </p:tav>
                                        <p:tav tm="100000">
                                          <p:val>
                                            <p:strVal val="#ppt_h"/>
                                          </p:val>
                                        </p:tav>
                                      </p:tavLst>
                                    </p:anim>
                                    <p:anim calcmode="lin" valueType="num">
                                      <p:cBhvr>
                                        <p:cTn id="17" dur="500" fill="hold"/>
                                        <p:tgtEl>
                                          <p:spTgt spid="46"/>
                                        </p:tgtEl>
                                        <p:attrNameLst>
                                          <p:attrName>style.rotation</p:attrName>
                                        </p:attrNameLst>
                                      </p:cBhvr>
                                      <p:tavLst>
                                        <p:tav tm="0">
                                          <p:val>
                                            <p:fltVal val="360"/>
                                          </p:val>
                                        </p:tav>
                                        <p:tav tm="100000">
                                          <p:val>
                                            <p:fltVal val="0"/>
                                          </p:val>
                                        </p:tav>
                                      </p:tavLst>
                                    </p:anim>
                                    <p:animEffect transition="in" filter="fade">
                                      <p:cBhvr>
                                        <p:cTn id="18" dur="500"/>
                                        <p:tgtEl>
                                          <p:spTgt spid="46"/>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wipe(left)">
                                      <p:cBhvr>
                                        <p:cTn id="22" dur="3000"/>
                                        <p:tgtEl>
                                          <p:spTgt spid="45"/>
                                        </p:tgtEl>
                                      </p:cBhvr>
                                    </p:animEffect>
                                  </p:childTnLst>
                                </p:cTn>
                              </p:par>
                              <p:par>
                                <p:cTn id="23" presetID="49" presetClass="entr" presetSubtype="0" decel="100000" fill="hold" grpId="0" nodeType="withEffect">
                                  <p:stCondLst>
                                    <p:cond delay="250"/>
                                  </p:stCondLst>
                                  <p:childTnLst>
                                    <p:set>
                                      <p:cBhvr>
                                        <p:cTn id="24" dur="1" fill="hold">
                                          <p:stCondLst>
                                            <p:cond delay="0"/>
                                          </p:stCondLst>
                                        </p:cTn>
                                        <p:tgtEl>
                                          <p:spTgt spid="48"/>
                                        </p:tgtEl>
                                        <p:attrNameLst>
                                          <p:attrName>style.visibility</p:attrName>
                                        </p:attrNameLst>
                                      </p:cBhvr>
                                      <p:to>
                                        <p:strVal val="visible"/>
                                      </p:to>
                                    </p:set>
                                    <p:anim calcmode="lin" valueType="num">
                                      <p:cBhvr>
                                        <p:cTn id="25" dur="500" fill="hold"/>
                                        <p:tgtEl>
                                          <p:spTgt spid="48"/>
                                        </p:tgtEl>
                                        <p:attrNameLst>
                                          <p:attrName>ppt_w</p:attrName>
                                        </p:attrNameLst>
                                      </p:cBhvr>
                                      <p:tavLst>
                                        <p:tav tm="0">
                                          <p:val>
                                            <p:fltVal val="0"/>
                                          </p:val>
                                        </p:tav>
                                        <p:tav tm="100000">
                                          <p:val>
                                            <p:strVal val="#ppt_w"/>
                                          </p:val>
                                        </p:tav>
                                      </p:tavLst>
                                    </p:anim>
                                    <p:anim calcmode="lin" valueType="num">
                                      <p:cBhvr>
                                        <p:cTn id="26" dur="500" fill="hold"/>
                                        <p:tgtEl>
                                          <p:spTgt spid="48"/>
                                        </p:tgtEl>
                                        <p:attrNameLst>
                                          <p:attrName>ppt_h</p:attrName>
                                        </p:attrNameLst>
                                      </p:cBhvr>
                                      <p:tavLst>
                                        <p:tav tm="0">
                                          <p:val>
                                            <p:fltVal val="0"/>
                                          </p:val>
                                        </p:tav>
                                        <p:tav tm="100000">
                                          <p:val>
                                            <p:strVal val="#ppt_h"/>
                                          </p:val>
                                        </p:tav>
                                      </p:tavLst>
                                    </p:anim>
                                    <p:anim calcmode="lin" valueType="num">
                                      <p:cBhvr>
                                        <p:cTn id="27" dur="500" fill="hold"/>
                                        <p:tgtEl>
                                          <p:spTgt spid="48"/>
                                        </p:tgtEl>
                                        <p:attrNameLst>
                                          <p:attrName>style.rotation</p:attrName>
                                        </p:attrNameLst>
                                      </p:cBhvr>
                                      <p:tavLst>
                                        <p:tav tm="0">
                                          <p:val>
                                            <p:fltVal val="360"/>
                                          </p:val>
                                        </p:tav>
                                        <p:tav tm="100000">
                                          <p:val>
                                            <p:fltVal val="0"/>
                                          </p:val>
                                        </p:tav>
                                      </p:tavLst>
                                    </p:anim>
                                    <p:animEffect transition="in" filter="fade">
                                      <p:cBhvr>
                                        <p:cTn id="28" dur="500"/>
                                        <p:tgtEl>
                                          <p:spTgt spid="48"/>
                                        </p:tgtEl>
                                      </p:cBhvr>
                                    </p:animEffect>
                                  </p:childTnLst>
                                </p:cTn>
                              </p:par>
                              <p:par>
                                <p:cTn id="29" presetID="49" presetClass="entr" presetSubtype="0" decel="100000" fill="hold" grpId="0" nodeType="withEffect">
                                  <p:stCondLst>
                                    <p:cond delay="750"/>
                                  </p:stCondLst>
                                  <p:childTnLst>
                                    <p:set>
                                      <p:cBhvr>
                                        <p:cTn id="30" dur="1" fill="hold">
                                          <p:stCondLst>
                                            <p:cond delay="0"/>
                                          </p:stCondLst>
                                        </p:cTn>
                                        <p:tgtEl>
                                          <p:spTgt spid="49"/>
                                        </p:tgtEl>
                                        <p:attrNameLst>
                                          <p:attrName>style.visibility</p:attrName>
                                        </p:attrNameLst>
                                      </p:cBhvr>
                                      <p:to>
                                        <p:strVal val="visible"/>
                                      </p:to>
                                    </p:set>
                                    <p:anim calcmode="lin" valueType="num">
                                      <p:cBhvr>
                                        <p:cTn id="31" dur="500" fill="hold"/>
                                        <p:tgtEl>
                                          <p:spTgt spid="49"/>
                                        </p:tgtEl>
                                        <p:attrNameLst>
                                          <p:attrName>ppt_w</p:attrName>
                                        </p:attrNameLst>
                                      </p:cBhvr>
                                      <p:tavLst>
                                        <p:tav tm="0">
                                          <p:val>
                                            <p:fltVal val="0"/>
                                          </p:val>
                                        </p:tav>
                                        <p:tav tm="100000">
                                          <p:val>
                                            <p:strVal val="#ppt_w"/>
                                          </p:val>
                                        </p:tav>
                                      </p:tavLst>
                                    </p:anim>
                                    <p:anim calcmode="lin" valueType="num">
                                      <p:cBhvr>
                                        <p:cTn id="32" dur="500" fill="hold"/>
                                        <p:tgtEl>
                                          <p:spTgt spid="49"/>
                                        </p:tgtEl>
                                        <p:attrNameLst>
                                          <p:attrName>ppt_h</p:attrName>
                                        </p:attrNameLst>
                                      </p:cBhvr>
                                      <p:tavLst>
                                        <p:tav tm="0">
                                          <p:val>
                                            <p:fltVal val="0"/>
                                          </p:val>
                                        </p:tav>
                                        <p:tav tm="100000">
                                          <p:val>
                                            <p:strVal val="#ppt_h"/>
                                          </p:val>
                                        </p:tav>
                                      </p:tavLst>
                                    </p:anim>
                                    <p:anim calcmode="lin" valueType="num">
                                      <p:cBhvr>
                                        <p:cTn id="33" dur="500" fill="hold"/>
                                        <p:tgtEl>
                                          <p:spTgt spid="49"/>
                                        </p:tgtEl>
                                        <p:attrNameLst>
                                          <p:attrName>style.rotation</p:attrName>
                                        </p:attrNameLst>
                                      </p:cBhvr>
                                      <p:tavLst>
                                        <p:tav tm="0">
                                          <p:val>
                                            <p:fltVal val="360"/>
                                          </p:val>
                                        </p:tav>
                                        <p:tav tm="100000">
                                          <p:val>
                                            <p:fltVal val="0"/>
                                          </p:val>
                                        </p:tav>
                                      </p:tavLst>
                                    </p:anim>
                                    <p:animEffect transition="in" filter="fade">
                                      <p:cBhvr>
                                        <p:cTn id="34" dur="500"/>
                                        <p:tgtEl>
                                          <p:spTgt spid="49"/>
                                        </p:tgtEl>
                                      </p:cBhvr>
                                    </p:animEffect>
                                  </p:childTnLst>
                                </p:cTn>
                              </p:par>
                              <p:par>
                                <p:cTn id="35" presetID="49" presetClass="entr" presetSubtype="0" decel="100000" fill="hold" grpId="0" nodeType="withEffect">
                                  <p:stCondLst>
                                    <p:cond delay="1250"/>
                                  </p:stCondLst>
                                  <p:childTnLst>
                                    <p:set>
                                      <p:cBhvr>
                                        <p:cTn id="36" dur="1" fill="hold">
                                          <p:stCondLst>
                                            <p:cond delay="0"/>
                                          </p:stCondLst>
                                        </p:cTn>
                                        <p:tgtEl>
                                          <p:spTgt spid="50"/>
                                        </p:tgtEl>
                                        <p:attrNameLst>
                                          <p:attrName>style.visibility</p:attrName>
                                        </p:attrNameLst>
                                      </p:cBhvr>
                                      <p:to>
                                        <p:strVal val="visible"/>
                                      </p:to>
                                    </p:set>
                                    <p:anim calcmode="lin" valueType="num">
                                      <p:cBhvr>
                                        <p:cTn id="37" dur="500" fill="hold"/>
                                        <p:tgtEl>
                                          <p:spTgt spid="50"/>
                                        </p:tgtEl>
                                        <p:attrNameLst>
                                          <p:attrName>ppt_w</p:attrName>
                                        </p:attrNameLst>
                                      </p:cBhvr>
                                      <p:tavLst>
                                        <p:tav tm="0">
                                          <p:val>
                                            <p:fltVal val="0"/>
                                          </p:val>
                                        </p:tav>
                                        <p:tav tm="100000">
                                          <p:val>
                                            <p:strVal val="#ppt_w"/>
                                          </p:val>
                                        </p:tav>
                                      </p:tavLst>
                                    </p:anim>
                                    <p:anim calcmode="lin" valueType="num">
                                      <p:cBhvr>
                                        <p:cTn id="38" dur="500" fill="hold"/>
                                        <p:tgtEl>
                                          <p:spTgt spid="50"/>
                                        </p:tgtEl>
                                        <p:attrNameLst>
                                          <p:attrName>ppt_h</p:attrName>
                                        </p:attrNameLst>
                                      </p:cBhvr>
                                      <p:tavLst>
                                        <p:tav tm="0">
                                          <p:val>
                                            <p:fltVal val="0"/>
                                          </p:val>
                                        </p:tav>
                                        <p:tav tm="100000">
                                          <p:val>
                                            <p:strVal val="#ppt_h"/>
                                          </p:val>
                                        </p:tav>
                                      </p:tavLst>
                                    </p:anim>
                                    <p:anim calcmode="lin" valueType="num">
                                      <p:cBhvr>
                                        <p:cTn id="39" dur="500" fill="hold"/>
                                        <p:tgtEl>
                                          <p:spTgt spid="50"/>
                                        </p:tgtEl>
                                        <p:attrNameLst>
                                          <p:attrName>style.rotation</p:attrName>
                                        </p:attrNameLst>
                                      </p:cBhvr>
                                      <p:tavLst>
                                        <p:tav tm="0">
                                          <p:val>
                                            <p:fltVal val="360"/>
                                          </p:val>
                                        </p:tav>
                                        <p:tav tm="100000">
                                          <p:val>
                                            <p:fltVal val="0"/>
                                          </p:val>
                                        </p:tav>
                                      </p:tavLst>
                                    </p:anim>
                                    <p:animEffect transition="in" filter="fade">
                                      <p:cBhvr>
                                        <p:cTn id="40" dur="500"/>
                                        <p:tgtEl>
                                          <p:spTgt spid="50"/>
                                        </p:tgtEl>
                                      </p:cBhvr>
                                    </p:animEffect>
                                  </p:childTnLst>
                                </p:cTn>
                              </p:par>
                              <p:par>
                                <p:cTn id="41" presetID="49" presetClass="entr" presetSubtype="0" decel="100000" fill="hold" grpId="0" nodeType="withEffect">
                                  <p:stCondLst>
                                    <p:cond delay="1750"/>
                                  </p:stCondLst>
                                  <p:childTnLst>
                                    <p:set>
                                      <p:cBhvr>
                                        <p:cTn id="42" dur="1" fill="hold">
                                          <p:stCondLst>
                                            <p:cond delay="0"/>
                                          </p:stCondLst>
                                        </p:cTn>
                                        <p:tgtEl>
                                          <p:spTgt spid="51"/>
                                        </p:tgtEl>
                                        <p:attrNameLst>
                                          <p:attrName>style.visibility</p:attrName>
                                        </p:attrNameLst>
                                      </p:cBhvr>
                                      <p:to>
                                        <p:strVal val="visible"/>
                                      </p:to>
                                    </p:set>
                                    <p:anim calcmode="lin" valueType="num">
                                      <p:cBhvr>
                                        <p:cTn id="43" dur="500" fill="hold"/>
                                        <p:tgtEl>
                                          <p:spTgt spid="51"/>
                                        </p:tgtEl>
                                        <p:attrNameLst>
                                          <p:attrName>ppt_w</p:attrName>
                                        </p:attrNameLst>
                                      </p:cBhvr>
                                      <p:tavLst>
                                        <p:tav tm="0">
                                          <p:val>
                                            <p:fltVal val="0"/>
                                          </p:val>
                                        </p:tav>
                                        <p:tav tm="100000">
                                          <p:val>
                                            <p:strVal val="#ppt_w"/>
                                          </p:val>
                                        </p:tav>
                                      </p:tavLst>
                                    </p:anim>
                                    <p:anim calcmode="lin" valueType="num">
                                      <p:cBhvr>
                                        <p:cTn id="44" dur="500" fill="hold"/>
                                        <p:tgtEl>
                                          <p:spTgt spid="51"/>
                                        </p:tgtEl>
                                        <p:attrNameLst>
                                          <p:attrName>ppt_h</p:attrName>
                                        </p:attrNameLst>
                                      </p:cBhvr>
                                      <p:tavLst>
                                        <p:tav tm="0">
                                          <p:val>
                                            <p:fltVal val="0"/>
                                          </p:val>
                                        </p:tav>
                                        <p:tav tm="100000">
                                          <p:val>
                                            <p:strVal val="#ppt_h"/>
                                          </p:val>
                                        </p:tav>
                                      </p:tavLst>
                                    </p:anim>
                                    <p:anim calcmode="lin" valueType="num">
                                      <p:cBhvr>
                                        <p:cTn id="45" dur="500" fill="hold"/>
                                        <p:tgtEl>
                                          <p:spTgt spid="51"/>
                                        </p:tgtEl>
                                        <p:attrNameLst>
                                          <p:attrName>style.rotation</p:attrName>
                                        </p:attrNameLst>
                                      </p:cBhvr>
                                      <p:tavLst>
                                        <p:tav tm="0">
                                          <p:val>
                                            <p:fltVal val="360"/>
                                          </p:val>
                                        </p:tav>
                                        <p:tav tm="100000">
                                          <p:val>
                                            <p:fltVal val="0"/>
                                          </p:val>
                                        </p:tav>
                                      </p:tavLst>
                                    </p:anim>
                                    <p:animEffect transition="in" filter="fade">
                                      <p:cBhvr>
                                        <p:cTn id="46" dur="500"/>
                                        <p:tgtEl>
                                          <p:spTgt spid="51"/>
                                        </p:tgtEl>
                                      </p:cBhvr>
                                    </p:animEffect>
                                  </p:childTnLst>
                                </p:cTn>
                              </p:par>
                              <p:par>
                                <p:cTn id="47" presetID="49" presetClass="entr" presetSubtype="0" decel="100000" fill="hold" grpId="0" nodeType="withEffect">
                                  <p:stCondLst>
                                    <p:cond delay="2250"/>
                                  </p:stCondLst>
                                  <p:childTnLst>
                                    <p:set>
                                      <p:cBhvr>
                                        <p:cTn id="48" dur="1" fill="hold">
                                          <p:stCondLst>
                                            <p:cond delay="0"/>
                                          </p:stCondLst>
                                        </p:cTn>
                                        <p:tgtEl>
                                          <p:spTgt spid="47"/>
                                        </p:tgtEl>
                                        <p:attrNameLst>
                                          <p:attrName>style.visibility</p:attrName>
                                        </p:attrNameLst>
                                      </p:cBhvr>
                                      <p:to>
                                        <p:strVal val="visible"/>
                                      </p:to>
                                    </p:set>
                                    <p:anim calcmode="lin" valueType="num">
                                      <p:cBhvr>
                                        <p:cTn id="49" dur="500" fill="hold"/>
                                        <p:tgtEl>
                                          <p:spTgt spid="47"/>
                                        </p:tgtEl>
                                        <p:attrNameLst>
                                          <p:attrName>ppt_w</p:attrName>
                                        </p:attrNameLst>
                                      </p:cBhvr>
                                      <p:tavLst>
                                        <p:tav tm="0">
                                          <p:val>
                                            <p:fltVal val="0"/>
                                          </p:val>
                                        </p:tav>
                                        <p:tav tm="100000">
                                          <p:val>
                                            <p:strVal val="#ppt_w"/>
                                          </p:val>
                                        </p:tav>
                                      </p:tavLst>
                                    </p:anim>
                                    <p:anim calcmode="lin" valueType="num">
                                      <p:cBhvr>
                                        <p:cTn id="50" dur="500" fill="hold"/>
                                        <p:tgtEl>
                                          <p:spTgt spid="47"/>
                                        </p:tgtEl>
                                        <p:attrNameLst>
                                          <p:attrName>ppt_h</p:attrName>
                                        </p:attrNameLst>
                                      </p:cBhvr>
                                      <p:tavLst>
                                        <p:tav tm="0">
                                          <p:val>
                                            <p:fltVal val="0"/>
                                          </p:val>
                                        </p:tav>
                                        <p:tav tm="100000">
                                          <p:val>
                                            <p:strVal val="#ppt_h"/>
                                          </p:val>
                                        </p:tav>
                                      </p:tavLst>
                                    </p:anim>
                                    <p:anim calcmode="lin" valueType="num">
                                      <p:cBhvr>
                                        <p:cTn id="51" dur="500" fill="hold"/>
                                        <p:tgtEl>
                                          <p:spTgt spid="47"/>
                                        </p:tgtEl>
                                        <p:attrNameLst>
                                          <p:attrName>style.rotation</p:attrName>
                                        </p:attrNameLst>
                                      </p:cBhvr>
                                      <p:tavLst>
                                        <p:tav tm="0">
                                          <p:val>
                                            <p:fltVal val="360"/>
                                          </p:val>
                                        </p:tav>
                                        <p:tav tm="100000">
                                          <p:val>
                                            <p:fltVal val="0"/>
                                          </p:val>
                                        </p:tav>
                                      </p:tavLst>
                                    </p:anim>
                                    <p:animEffect transition="in" filter="fade">
                                      <p:cBhvr>
                                        <p:cTn id="52" dur="500"/>
                                        <p:tgtEl>
                                          <p:spTgt spid="47"/>
                                        </p:tgtEl>
                                      </p:cBhvr>
                                    </p:animEffect>
                                  </p:childTnLst>
                                </p:cTn>
                              </p:par>
                            </p:childTnLst>
                          </p:cTn>
                        </p:par>
                        <p:par>
                          <p:cTn id="53" fill="hold">
                            <p:stCondLst>
                              <p:cond delay="4500"/>
                            </p:stCondLst>
                            <p:childTnLst>
                              <p:par>
                                <p:cTn id="54" presetID="42" presetClass="entr" presetSubtype="0" fill="hold" nodeType="afterEffect">
                                  <p:stCondLst>
                                    <p:cond delay="0"/>
                                  </p:stCondLst>
                                  <p:childTnLst>
                                    <p:set>
                                      <p:cBhvr>
                                        <p:cTn id="55" dur="1" fill="hold">
                                          <p:stCondLst>
                                            <p:cond delay="0"/>
                                          </p:stCondLst>
                                        </p:cTn>
                                        <p:tgtEl>
                                          <p:spTgt spid="52"/>
                                        </p:tgtEl>
                                        <p:attrNameLst>
                                          <p:attrName>style.visibility</p:attrName>
                                        </p:attrNameLst>
                                      </p:cBhvr>
                                      <p:to>
                                        <p:strVal val="visible"/>
                                      </p:to>
                                    </p:set>
                                    <p:animEffect transition="in" filter="fade">
                                      <p:cBhvr>
                                        <p:cTn id="56" dur="1000"/>
                                        <p:tgtEl>
                                          <p:spTgt spid="52"/>
                                        </p:tgtEl>
                                      </p:cBhvr>
                                    </p:animEffect>
                                    <p:anim calcmode="lin" valueType="num">
                                      <p:cBhvr>
                                        <p:cTn id="57" dur="1000" fill="hold"/>
                                        <p:tgtEl>
                                          <p:spTgt spid="52"/>
                                        </p:tgtEl>
                                        <p:attrNameLst>
                                          <p:attrName>ppt_x</p:attrName>
                                        </p:attrNameLst>
                                      </p:cBhvr>
                                      <p:tavLst>
                                        <p:tav tm="0">
                                          <p:val>
                                            <p:strVal val="#ppt_x"/>
                                          </p:val>
                                        </p:tav>
                                        <p:tav tm="100000">
                                          <p:val>
                                            <p:strVal val="#ppt_x"/>
                                          </p:val>
                                        </p:tav>
                                      </p:tavLst>
                                    </p:anim>
                                    <p:anim calcmode="lin" valueType="num">
                                      <p:cBhvr>
                                        <p:cTn id="58" dur="1000" fill="hold"/>
                                        <p:tgtEl>
                                          <p:spTgt spid="52"/>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42" presetClass="entr" presetSubtype="0" fill="hold" nodeType="afterEffect">
                                  <p:stCondLst>
                                    <p:cond delay="0"/>
                                  </p:stCondLst>
                                  <p:childTnLst>
                                    <p:set>
                                      <p:cBhvr>
                                        <p:cTn id="61" dur="1" fill="hold">
                                          <p:stCondLst>
                                            <p:cond delay="0"/>
                                          </p:stCondLst>
                                        </p:cTn>
                                        <p:tgtEl>
                                          <p:spTgt spid="56"/>
                                        </p:tgtEl>
                                        <p:attrNameLst>
                                          <p:attrName>style.visibility</p:attrName>
                                        </p:attrNameLst>
                                      </p:cBhvr>
                                      <p:to>
                                        <p:strVal val="visible"/>
                                      </p:to>
                                    </p:set>
                                    <p:animEffect transition="in" filter="fade">
                                      <p:cBhvr>
                                        <p:cTn id="62" dur="1000"/>
                                        <p:tgtEl>
                                          <p:spTgt spid="56"/>
                                        </p:tgtEl>
                                      </p:cBhvr>
                                    </p:animEffect>
                                    <p:anim calcmode="lin" valueType="num">
                                      <p:cBhvr>
                                        <p:cTn id="63" dur="1000" fill="hold"/>
                                        <p:tgtEl>
                                          <p:spTgt spid="56"/>
                                        </p:tgtEl>
                                        <p:attrNameLst>
                                          <p:attrName>ppt_x</p:attrName>
                                        </p:attrNameLst>
                                      </p:cBhvr>
                                      <p:tavLst>
                                        <p:tav tm="0">
                                          <p:val>
                                            <p:strVal val="#ppt_x"/>
                                          </p:val>
                                        </p:tav>
                                        <p:tav tm="100000">
                                          <p:val>
                                            <p:strVal val="#ppt_x"/>
                                          </p:val>
                                        </p:tav>
                                      </p:tavLst>
                                    </p:anim>
                                    <p:anim calcmode="lin" valueType="num">
                                      <p:cBhvr>
                                        <p:cTn id="64" dur="1000" fill="hold"/>
                                        <p:tgtEl>
                                          <p:spTgt spid="56"/>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2" presetClass="entr" presetSubtype="0" fill="hold"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1000"/>
                                        <p:tgtEl>
                                          <p:spTgt spid="25"/>
                                        </p:tgtEl>
                                      </p:cBhvr>
                                    </p:animEffect>
                                    <p:anim calcmode="lin" valueType="num">
                                      <p:cBhvr>
                                        <p:cTn id="69" dur="1000" fill="hold"/>
                                        <p:tgtEl>
                                          <p:spTgt spid="25"/>
                                        </p:tgtEl>
                                        <p:attrNameLst>
                                          <p:attrName>ppt_x</p:attrName>
                                        </p:attrNameLst>
                                      </p:cBhvr>
                                      <p:tavLst>
                                        <p:tav tm="0">
                                          <p:val>
                                            <p:strVal val="#ppt_x"/>
                                          </p:val>
                                        </p:tav>
                                        <p:tav tm="100000">
                                          <p:val>
                                            <p:strVal val="#ppt_x"/>
                                          </p:val>
                                        </p:tav>
                                      </p:tavLst>
                                    </p:anim>
                                    <p:anim calcmode="lin" valueType="num">
                                      <p:cBhvr>
                                        <p:cTn id="70" dur="1000" fill="hold"/>
                                        <p:tgtEl>
                                          <p:spTgt spid="25"/>
                                        </p:tgtEl>
                                        <p:attrNameLst>
                                          <p:attrName>ppt_y</p:attrName>
                                        </p:attrNameLst>
                                      </p:cBhvr>
                                      <p:tavLst>
                                        <p:tav tm="0">
                                          <p:val>
                                            <p:strVal val="#ppt_y+.1"/>
                                          </p:val>
                                        </p:tav>
                                        <p:tav tm="100000">
                                          <p:val>
                                            <p:strVal val="#ppt_y"/>
                                          </p:val>
                                        </p:tav>
                                      </p:tavLst>
                                    </p:anim>
                                  </p:childTnLst>
                                </p:cTn>
                              </p:par>
                            </p:childTnLst>
                          </p:cTn>
                        </p:par>
                        <p:par>
                          <p:cTn id="71" fill="hold">
                            <p:stCondLst>
                              <p:cond delay="7500"/>
                            </p:stCondLst>
                            <p:childTnLst>
                              <p:par>
                                <p:cTn id="72" presetID="42" presetClass="entr" presetSubtype="0" fill="hold" nodeType="afterEffect">
                                  <p:stCondLst>
                                    <p:cond delay="0"/>
                                  </p:stCondLst>
                                  <p:childTnLst>
                                    <p:set>
                                      <p:cBhvr>
                                        <p:cTn id="73" dur="1" fill="hold">
                                          <p:stCondLst>
                                            <p:cond delay="0"/>
                                          </p:stCondLst>
                                        </p:cTn>
                                        <p:tgtEl>
                                          <p:spTgt spid="61"/>
                                        </p:tgtEl>
                                        <p:attrNameLst>
                                          <p:attrName>style.visibility</p:attrName>
                                        </p:attrNameLst>
                                      </p:cBhvr>
                                      <p:to>
                                        <p:strVal val="visible"/>
                                      </p:to>
                                    </p:set>
                                    <p:animEffect transition="in" filter="fade">
                                      <p:cBhvr>
                                        <p:cTn id="74" dur="1000"/>
                                        <p:tgtEl>
                                          <p:spTgt spid="61"/>
                                        </p:tgtEl>
                                      </p:cBhvr>
                                    </p:animEffect>
                                    <p:anim calcmode="lin" valueType="num">
                                      <p:cBhvr>
                                        <p:cTn id="75" dur="1000" fill="hold"/>
                                        <p:tgtEl>
                                          <p:spTgt spid="61"/>
                                        </p:tgtEl>
                                        <p:attrNameLst>
                                          <p:attrName>ppt_x</p:attrName>
                                        </p:attrNameLst>
                                      </p:cBhvr>
                                      <p:tavLst>
                                        <p:tav tm="0">
                                          <p:val>
                                            <p:strVal val="#ppt_x"/>
                                          </p:val>
                                        </p:tav>
                                        <p:tav tm="100000">
                                          <p:val>
                                            <p:strVal val="#ppt_x"/>
                                          </p:val>
                                        </p:tav>
                                      </p:tavLst>
                                    </p:anim>
                                    <p:anim calcmode="lin" valueType="num">
                                      <p:cBhvr>
                                        <p:cTn id="76" dur="1000" fill="hold"/>
                                        <p:tgtEl>
                                          <p:spTgt spid="61"/>
                                        </p:tgtEl>
                                        <p:attrNameLst>
                                          <p:attrName>ppt_y</p:attrName>
                                        </p:attrNameLst>
                                      </p:cBhvr>
                                      <p:tavLst>
                                        <p:tav tm="0">
                                          <p:val>
                                            <p:strVal val="#ppt_y+.1"/>
                                          </p:val>
                                        </p:tav>
                                        <p:tav tm="100000">
                                          <p:val>
                                            <p:strVal val="#ppt_y"/>
                                          </p:val>
                                        </p:tav>
                                      </p:tavLst>
                                    </p:anim>
                                  </p:childTnLst>
                                </p:cTn>
                              </p:par>
                              <p:par>
                                <p:cTn id="77" presetID="53" presetClass="entr" presetSubtype="16" fill="hold" grpId="0" nodeType="withEffect">
                                  <p:stCondLst>
                                    <p:cond delay="500"/>
                                  </p:stCondLst>
                                  <p:childTnLst>
                                    <p:set>
                                      <p:cBhvr>
                                        <p:cTn id="78" dur="1" fill="hold">
                                          <p:stCondLst>
                                            <p:cond delay="0"/>
                                          </p:stCondLst>
                                        </p:cTn>
                                        <p:tgtEl>
                                          <p:spTgt spid="72"/>
                                        </p:tgtEl>
                                        <p:attrNameLst>
                                          <p:attrName>style.visibility</p:attrName>
                                        </p:attrNameLst>
                                      </p:cBhvr>
                                      <p:to>
                                        <p:strVal val="visible"/>
                                      </p:to>
                                    </p:set>
                                    <p:anim calcmode="lin" valueType="num">
                                      <p:cBhvr>
                                        <p:cTn id="79" dur="500" fill="hold"/>
                                        <p:tgtEl>
                                          <p:spTgt spid="72"/>
                                        </p:tgtEl>
                                        <p:attrNameLst>
                                          <p:attrName>ppt_w</p:attrName>
                                        </p:attrNameLst>
                                      </p:cBhvr>
                                      <p:tavLst>
                                        <p:tav tm="0">
                                          <p:val>
                                            <p:fltVal val="0"/>
                                          </p:val>
                                        </p:tav>
                                        <p:tav tm="100000">
                                          <p:val>
                                            <p:strVal val="#ppt_w"/>
                                          </p:val>
                                        </p:tav>
                                      </p:tavLst>
                                    </p:anim>
                                    <p:anim calcmode="lin" valueType="num">
                                      <p:cBhvr>
                                        <p:cTn id="80" dur="500" fill="hold"/>
                                        <p:tgtEl>
                                          <p:spTgt spid="72"/>
                                        </p:tgtEl>
                                        <p:attrNameLst>
                                          <p:attrName>ppt_h</p:attrName>
                                        </p:attrNameLst>
                                      </p:cBhvr>
                                      <p:tavLst>
                                        <p:tav tm="0">
                                          <p:val>
                                            <p:fltVal val="0"/>
                                          </p:val>
                                        </p:tav>
                                        <p:tav tm="100000">
                                          <p:val>
                                            <p:strVal val="#ppt_h"/>
                                          </p:val>
                                        </p:tav>
                                      </p:tavLst>
                                    </p:anim>
                                    <p:animEffect transition="in" filter="fade">
                                      <p:cBhvr>
                                        <p:cTn id="81" dur="500"/>
                                        <p:tgtEl>
                                          <p:spTgt spid="72"/>
                                        </p:tgtEl>
                                      </p:cBhvr>
                                    </p:animEffect>
                                  </p:childTnLst>
                                </p:cTn>
                              </p:par>
                              <p:par>
                                <p:cTn id="82" presetID="53" presetClass="entr" presetSubtype="16" fill="hold" grpId="0" nodeType="withEffect">
                                  <p:stCondLst>
                                    <p:cond delay="500"/>
                                  </p:stCondLst>
                                  <p:childTnLst>
                                    <p:set>
                                      <p:cBhvr>
                                        <p:cTn id="83" dur="1" fill="hold">
                                          <p:stCondLst>
                                            <p:cond delay="0"/>
                                          </p:stCondLst>
                                        </p:cTn>
                                        <p:tgtEl>
                                          <p:spTgt spid="73"/>
                                        </p:tgtEl>
                                        <p:attrNameLst>
                                          <p:attrName>style.visibility</p:attrName>
                                        </p:attrNameLst>
                                      </p:cBhvr>
                                      <p:to>
                                        <p:strVal val="visible"/>
                                      </p:to>
                                    </p:set>
                                    <p:anim calcmode="lin" valueType="num">
                                      <p:cBhvr>
                                        <p:cTn id="84" dur="500" fill="hold"/>
                                        <p:tgtEl>
                                          <p:spTgt spid="73"/>
                                        </p:tgtEl>
                                        <p:attrNameLst>
                                          <p:attrName>ppt_w</p:attrName>
                                        </p:attrNameLst>
                                      </p:cBhvr>
                                      <p:tavLst>
                                        <p:tav tm="0">
                                          <p:val>
                                            <p:fltVal val="0"/>
                                          </p:val>
                                        </p:tav>
                                        <p:tav tm="100000">
                                          <p:val>
                                            <p:strVal val="#ppt_w"/>
                                          </p:val>
                                        </p:tav>
                                      </p:tavLst>
                                    </p:anim>
                                    <p:anim calcmode="lin" valueType="num">
                                      <p:cBhvr>
                                        <p:cTn id="85" dur="500" fill="hold"/>
                                        <p:tgtEl>
                                          <p:spTgt spid="73"/>
                                        </p:tgtEl>
                                        <p:attrNameLst>
                                          <p:attrName>ppt_h</p:attrName>
                                        </p:attrNameLst>
                                      </p:cBhvr>
                                      <p:tavLst>
                                        <p:tav tm="0">
                                          <p:val>
                                            <p:fltVal val="0"/>
                                          </p:val>
                                        </p:tav>
                                        <p:tav tm="100000">
                                          <p:val>
                                            <p:strVal val="#ppt_h"/>
                                          </p:val>
                                        </p:tav>
                                      </p:tavLst>
                                    </p:anim>
                                    <p:animEffect transition="in" filter="fade">
                                      <p:cBhvr>
                                        <p:cTn id="86" dur="500"/>
                                        <p:tgtEl>
                                          <p:spTgt spid="73"/>
                                        </p:tgtEl>
                                      </p:cBhvr>
                                    </p:animEffect>
                                  </p:childTnLst>
                                </p:cTn>
                              </p:par>
                              <p:par>
                                <p:cTn id="87" presetID="53" presetClass="entr" presetSubtype="16" fill="hold" grpId="0" nodeType="withEffect">
                                  <p:stCondLst>
                                    <p:cond delay="500"/>
                                  </p:stCondLst>
                                  <p:childTnLst>
                                    <p:set>
                                      <p:cBhvr>
                                        <p:cTn id="88" dur="1" fill="hold">
                                          <p:stCondLst>
                                            <p:cond delay="0"/>
                                          </p:stCondLst>
                                        </p:cTn>
                                        <p:tgtEl>
                                          <p:spTgt spid="74"/>
                                        </p:tgtEl>
                                        <p:attrNameLst>
                                          <p:attrName>style.visibility</p:attrName>
                                        </p:attrNameLst>
                                      </p:cBhvr>
                                      <p:to>
                                        <p:strVal val="visible"/>
                                      </p:to>
                                    </p:set>
                                    <p:anim calcmode="lin" valueType="num">
                                      <p:cBhvr>
                                        <p:cTn id="89" dur="500" fill="hold"/>
                                        <p:tgtEl>
                                          <p:spTgt spid="74"/>
                                        </p:tgtEl>
                                        <p:attrNameLst>
                                          <p:attrName>ppt_w</p:attrName>
                                        </p:attrNameLst>
                                      </p:cBhvr>
                                      <p:tavLst>
                                        <p:tav tm="0">
                                          <p:val>
                                            <p:fltVal val="0"/>
                                          </p:val>
                                        </p:tav>
                                        <p:tav tm="100000">
                                          <p:val>
                                            <p:strVal val="#ppt_w"/>
                                          </p:val>
                                        </p:tav>
                                      </p:tavLst>
                                    </p:anim>
                                    <p:anim calcmode="lin" valueType="num">
                                      <p:cBhvr>
                                        <p:cTn id="90" dur="500" fill="hold"/>
                                        <p:tgtEl>
                                          <p:spTgt spid="74"/>
                                        </p:tgtEl>
                                        <p:attrNameLst>
                                          <p:attrName>ppt_h</p:attrName>
                                        </p:attrNameLst>
                                      </p:cBhvr>
                                      <p:tavLst>
                                        <p:tav tm="0">
                                          <p:val>
                                            <p:fltVal val="0"/>
                                          </p:val>
                                        </p:tav>
                                        <p:tav tm="100000">
                                          <p:val>
                                            <p:strVal val="#ppt_h"/>
                                          </p:val>
                                        </p:tav>
                                      </p:tavLst>
                                    </p:anim>
                                    <p:animEffect transition="in" filter="fade">
                                      <p:cBhvr>
                                        <p:cTn id="91" dur="500"/>
                                        <p:tgtEl>
                                          <p:spTgt spid="74"/>
                                        </p:tgtEl>
                                      </p:cBhvr>
                                    </p:animEffect>
                                  </p:childTnLst>
                                </p:cTn>
                              </p:par>
                              <p:par>
                                <p:cTn id="92" presetID="53" presetClass="entr" presetSubtype="16" fill="hold" grpId="0" nodeType="withEffect">
                                  <p:stCondLst>
                                    <p:cond delay="500"/>
                                  </p:stCondLst>
                                  <p:childTnLst>
                                    <p:set>
                                      <p:cBhvr>
                                        <p:cTn id="93" dur="1" fill="hold">
                                          <p:stCondLst>
                                            <p:cond delay="0"/>
                                          </p:stCondLst>
                                        </p:cTn>
                                        <p:tgtEl>
                                          <p:spTgt spid="75"/>
                                        </p:tgtEl>
                                        <p:attrNameLst>
                                          <p:attrName>style.visibility</p:attrName>
                                        </p:attrNameLst>
                                      </p:cBhvr>
                                      <p:to>
                                        <p:strVal val="visible"/>
                                      </p:to>
                                    </p:set>
                                    <p:anim calcmode="lin" valueType="num">
                                      <p:cBhvr>
                                        <p:cTn id="94" dur="500" fill="hold"/>
                                        <p:tgtEl>
                                          <p:spTgt spid="75"/>
                                        </p:tgtEl>
                                        <p:attrNameLst>
                                          <p:attrName>ppt_w</p:attrName>
                                        </p:attrNameLst>
                                      </p:cBhvr>
                                      <p:tavLst>
                                        <p:tav tm="0">
                                          <p:val>
                                            <p:fltVal val="0"/>
                                          </p:val>
                                        </p:tav>
                                        <p:tav tm="100000">
                                          <p:val>
                                            <p:strVal val="#ppt_w"/>
                                          </p:val>
                                        </p:tav>
                                      </p:tavLst>
                                    </p:anim>
                                    <p:anim calcmode="lin" valueType="num">
                                      <p:cBhvr>
                                        <p:cTn id="95" dur="500" fill="hold"/>
                                        <p:tgtEl>
                                          <p:spTgt spid="75"/>
                                        </p:tgtEl>
                                        <p:attrNameLst>
                                          <p:attrName>ppt_h</p:attrName>
                                        </p:attrNameLst>
                                      </p:cBhvr>
                                      <p:tavLst>
                                        <p:tav tm="0">
                                          <p:val>
                                            <p:fltVal val="0"/>
                                          </p:val>
                                        </p:tav>
                                        <p:tav tm="100000">
                                          <p:val>
                                            <p:strVal val="#ppt_h"/>
                                          </p:val>
                                        </p:tav>
                                      </p:tavLst>
                                    </p:anim>
                                    <p:animEffect transition="in" filter="fade">
                                      <p:cBhvr>
                                        <p:cTn id="96"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46" grpId="0" animBg="1"/>
      <p:bldP spid="47" grpId="0" animBg="1"/>
      <p:bldP spid="48" grpId="0" animBg="1"/>
      <p:bldP spid="49" grpId="0" animBg="1"/>
      <p:bldP spid="50" grpId="0" animBg="1"/>
      <p:bldP spid="51" grpId="0" animBg="1"/>
      <p:bldP spid="72" grpId="0"/>
      <p:bldP spid="73" grpId="0"/>
      <p:bldP spid="74" grpId="0"/>
      <p:bldP spid="7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2">
            <a:extLst>
              <a:ext uri="{28A0092B-C50C-407E-A947-70E740481C1C}">
                <a14:useLocalDpi xmlns:a14="http://schemas.microsoft.com/office/drawing/2010/main" val="0"/>
              </a:ext>
            </a:extLst>
          </a:blip>
          <a:srcRect l="18096" b="32233"/>
          <a:stretch>
            <a:fillRect/>
          </a:stretch>
        </p:blipFill>
        <p:spPr>
          <a:xfrm>
            <a:off x="2206304" y="0"/>
            <a:ext cx="9985695" cy="4647501"/>
          </a:xfrm>
          <a:prstGeom prst="rect">
            <a:avLst/>
          </a:prstGeom>
        </p:spPr>
      </p:pic>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l="44793" t="3792"/>
          <a:stretch>
            <a:fillRect/>
          </a:stretch>
        </p:blipFill>
        <p:spPr>
          <a:xfrm>
            <a:off x="5461232" y="260058"/>
            <a:ext cx="6730767" cy="6597941"/>
          </a:xfrm>
          <a:prstGeom prst="rect">
            <a:avLst/>
          </a:prstGeom>
        </p:spPr>
      </p:pic>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r="70826" b="48257"/>
          <a:stretch>
            <a:fillRect/>
          </a:stretch>
        </p:blipFill>
        <p:spPr>
          <a:xfrm>
            <a:off x="0" y="0"/>
            <a:ext cx="3556932" cy="3548543"/>
          </a:xfrm>
          <a:prstGeom prst="rect">
            <a:avLst/>
          </a:prstGeom>
        </p:spPr>
      </p:pic>
      <p:pic>
        <p:nvPicPr>
          <p:cNvPr id="9" name="图片 8"/>
          <p:cNvPicPr>
            <a:picLocks noChangeAspect="1"/>
          </p:cNvPicPr>
          <p:nvPr/>
        </p:nvPicPr>
        <p:blipFill rotWithShape="1">
          <a:blip r:embed="rId5">
            <a:extLst>
              <a:ext uri="{28A0092B-C50C-407E-A947-70E740481C1C}">
                <a14:useLocalDpi xmlns:a14="http://schemas.microsoft.com/office/drawing/2010/main" val="0"/>
              </a:ext>
            </a:extLst>
          </a:blip>
          <a:srcRect l="69427" t="45260"/>
          <a:stretch>
            <a:fillRect/>
          </a:stretch>
        </p:blipFill>
        <p:spPr>
          <a:xfrm>
            <a:off x="8464492" y="3103926"/>
            <a:ext cx="3727508" cy="3754073"/>
          </a:xfrm>
          <a:prstGeom prst="rect">
            <a:avLst/>
          </a:prstGeom>
        </p:spPr>
      </p:pic>
      <p:sp>
        <p:nvSpPr>
          <p:cNvPr id="12" name="文本框 11"/>
          <p:cNvSpPr txBox="1"/>
          <p:nvPr/>
        </p:nvSpPr>
        <p:spPr>
          <a:xfrm>
            <a:off x="1802975" y="2525779"/>
            <a:ext cx="4291626" cy="1107996"/>
          </a:xfrm>
          <a:prstGeom prst="rect">
            <a:avLst/>
          </a:prstGeom>
          <a:noFill/>
        </p:spPr>
        <p:txBody>
          <a:bodyPr wrap="square" rtlCol="0">
            <a:spAutoFit/>
          </a:bodyPr>
          <a:lstStyle/>
          <a:p>
            <a:r>
              <a:rPr lang="zh-CN" altLang="en-US" sz="6600" spc="-15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谢谢观看</a:t>
            </a:r>
          </a:p>
        </p:txBody>
      </p:sp>
      <p:pic>
        <p:nvPicPr>
          <p:cNvPr id="16" name="图片 15"/>
          <p:cNvPicPr>
            <a:picLocks noChangeAspect="1"/>
          </p:cNvPicPr>
          <p:nvPr/>
        </p:nvPicPr>
        <p:blipFill rotWithShape="1">
          <a:blip r:embed="rId6">
            <a:extLst>
              <a:ext uri="{28A0092B-C50C-407E-A947-70E740481C1C}">
                <a14:useLocalDpi xmlns:a14="http://schemas.microsoft.com/office/drawing/2010/main" val="0"/>
              </a:ext>
            </a:extLst>
          </a:blip>
          <a:srcRect l="34886" r="34908" b="62036"/>
          <a:stretch>
            <a:fillRect/>
          </a:stretch>
        </p:blipFill>
        <p:spPr>
          <a:xfrm>
            <a:off x="4253218" y="0"/>
            <a:ext cx="3682767" cy="2603580"/>
          </a:xfrm>
          <a:prstGeom prst="rect">
            <a:avLst/>
          </a:prstGeom>
        </p:spPr>
      </p:pic>
      <p:pic>
        <p:nvPicPr>
          <p:cNvPr id="18" name="图片 17"/>
          <p:cNvPicPr>
            <a:picLocks noChangeAspect="1"/>
          </p:cNvPicPr>
          <p:nvPr/>
        </p:nvPicPr>
        <p:blipFill rotWithShape="1">
          <a:blip r:embed="rId7">
            <a:extLst>
              <a:ext uri="{28A0092B-C50C-407E-A947-70E740481C1C}">
                <a14:useLocalDpi xmlns:a14="http://schemas.microsoft.com/office/drawing/2010/main" val="0"/>
              </a:ext>
            </a:extLst>
          </a:blip>
          <a:srcRect l="9220" t="71560" r="57202"/>
          <a:stretch>
            <a:fillRect/>
          </a:stretch>
        </p:blipFill>
        <p:spPr>
          <a:xfrm>
            <a:off x="1124122" y="4907558"/>
            <a:ext cx="4093830" cy="19504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1+#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par>
                          <p:cTn id="29" fill="hold">
                            <p:stCondLst>
                              <p:cond delay="2500"/>
                            </p:stCondLst>
                            <p:childTnLst>
                              <p:par>
                                <p:cTn id="30" presetID="22" presetClass="entr" presetSubtype="4" fill="hold"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par>
                                <p:cTn id="33" presetID="22" presetClass="entr" presetSubtype="4"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1B2A5"/>
        </a:solidFill>
        <a:effectLst/>
      </p:bgPr>
    </p:bg>
    <p:spTree>
      <p:nvGrpSpPr>
        <p:cNvPr id="1" name=""/>
        <p:cNvGrpSpPr/>
        <p:nvPr/>
      </p:nvGrpSpPr>
      <p:grpSpPr>
        <a:xfrm>
          <a:off x="0" y="0"/>
          <a:ext cx="0" cy="0"/>
          <a:chOff x="0" y="0"/>
          <a:chExt cx="0" cy="0"/>
        </a:xfrm>
      </p:grpSpPr>
      <p:sp>
        <p:nvSpPr>
          <p:cNvPr id="7" name="矩形: 圆角 6"/>
          <p:cNvSpPr/>
          <p:nvPr/>
        </p:nvSpPr>
        <p:spPr>
          <a:xfrm>
            <a:off x="934597" y="812494"/>
            <a:ext cx="10322805" cy="5233012"/>
          </a:xfrm>
          <a:prstGeom prst="roundRect">
            <a:avLst>
              <a:gd name="adj" fmla="val 8878"/>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8" name="组合 7"/>
          <p:cNvGrpSpPr/>
          <p:nvPr/>
        </p:nvGrpSpPr>
        <p:grpSpPr>
          <a:xfrm>
            <a:off x="7470489" y="1590798"/>
            <a:ext cx="3699347" cy="583176"/>
            <a:chOff x="949657" y="3734824"/>
            <a:chExt cx="3699347" cy="583176"/>
          </a:xfrm>
        </p:grpSpPr>
        <p:sp>
          <p:nvSpPr>
            <p:cNvPr id="9" name="椭圆 8"/>
            <p:cNvSpPr/>
            <p:nvPr/>
          </p:nvSpPr>
          <p:spPr>
            <a:xfrm>
              <a:off x="949657" y="3734824"/>
              <a:ext cx="583176" cy="583176"/>
            </a:xfrm>
            <a:prstGeom prst="ellipse">
              <a:avLst/>
            </a:prstGeom>
            <a:solidFill>
              <a:srgbClr val="51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E34BC"/>
                </a:solidFill>
                <a:latin typeface="宋体" panose="02010600030101010101" pitchFamily="2" charset="-122"/>
                <a:ea typeface="宋体" panose="02010600030101010101" pitchFamily="2" charset="-122"/>
              </a:endParaRPr>
            </a:p>
          </p:txBody>
        </p:sp>
        <p:sp>
          <p:nvSpPr>
            <p:cNvPr id="10" name="文本框 9"/>
            <p:cNvSpPr txBox="1"/>
            <p:nvPr/>
          </p:nvSpPr>
          <p:spPr>
            <a:xfrm>
              <a:off x="1057067" y="3790704"/>
              <a:ext cx="426720" cy="461665"/>
            </a:xfrm>
            <a:prstGeom prst="rect">
              <a:avLst/>
            </a:prstGeom>
            <a:noFill/>
          </p:spPr>
          <p:txBody>
            <a:bodyPr wrap="square" rtlCol="0">
              <a:spAutoFit/>
            </a:bodyPr>
            <a:lstStyle/>
            <a:p>
              <a:r>
                <a:rPr lang="en-US" altLang="zh-CN" sz="2400" dirty="0">
                  <a:solidFill>
                    <a:schemeClr val="bg1"/>
                  </a:solidFill>
                  <a:latin typeface="Arial" panose="020B0604020202020204" pitchFamily="34" charset="0"/>
                  <a:ea typeface="宋体" panose="02010600030101010101" pitchFamily="2" charset="-122"/>
                  <a:cs typeface="Arial" panose="020B0604020202020204" pitchFamily="34" charset="0"/>
                </a:rPr>
                <a:t>1</a:t>
              </a:r>
              <a:endParaRPr lang="zh-CN" altLang="en-US" sz="240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11" name="文本框 10"/>
            <p:cNvSpPr txBox="1"/>
            <p:nvPr/>
          </p:nvSpPr>
          <p:spPr>
            <a:xfrm>
              <a:off x="1603682" y="3790704"/>
              <a:ext cx="3045322" cy="523220"/>
            </a:xfrm>
            <a:prstGeom prst="rect">
              <a:avLst/>
            </a:prstGeom>
            <a:noFill/>
          </p:spPr>
          <p:txBody>
            <a:bodyPr wrap="square" rtlCol="0">
              <a:spAutoFit/>
            </a:bodyPr>
            <a:lstStyle/>
            <a:p>
              <a:r>
                <a:rPr lang="zh-CN" altLang="en-US" sz="2800" b="1" dirty="0">
                  <a:solidFill>
                    <a:srgbClr val="23534D"/>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基本信息</a:t>
              </a:r>
            </a:p>
          </p:txBody>
        </p:sp>
      </p:grpSp>
      <p:grpSp>
        <p:nvGrpSpPr>
          <p:cNvPr id="12" name="组合 11"/>
          <p:cNvGrpSpPr/>
          <p:nvPr/>
        </p:nvGrpSpPr>
        <p:grpSpPr>
          <a:xfrm>
            <a:off x="7470489" y="2544199"/>
            <a:ext cx="3699347" cy="583176"/>
            <a:chOff x="949657" y="3734824"/>
            <a:chExt cx="3699347" cy="583176"/>
          </a:xfrm>
        </p:grpSpPr>
        <p:sp>
          <p:nvSpPr>
            <p:cNvPr id="13" name="椭圆 12"/>
            <p:cNvSpPr/>
            <p:nvPr/>
          </p:nvSpPr>
          <p:spPr>
            <a:xfrm>
              <a:off x="949657" y="3734824"/>
              <a:ext cx="583176" cy="583176"/>
            </a:xfrm>
            <a:prstGeom prst="ellipse">
              <a:avLst/>
            </a:prstGeom>
            <a:solidFill>
              <a:srgbClr val="51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E34BC"/>
                </a:solidFill>
                <a:latin typeface="宋体" panose="02010600030101010101" pitchFamily="2" charset="-122"/>
                <a:ea typeface="宋体" panose="02010600030101010101" pitchFamily="2" charset="-122"/>
              </a:endParaRPr>
            </a:p>
          </p:txBody>
        </p:sp>
        <p:sp>
          <p:nvSpPr>
            <p:cNvPr id="14" name="文本框 13"/>
            <p:cNvSpPr txBox="1"/>
            <p:nvPr/>
          </p:nvSpPr>
          <p:spPr>
            <a:xfrm>
              <a:off x="1057067" y="3790704"/>
              <a:ext cx="426720" cy="461665"/>
            </a:xfrm>
            <a:prstGeom prst="rect">
              <a:avLst/>
            </a:prstGeom>
            <a:noFill/>
          </p:spPr>
          <p:txBody>
            <a:bodyPr wrap="square" rtlCol="0">
              <a:spAutoFit/>
            </a:bodyPr>
            <a:lstStyle/>
            <a:p>
              <a:r>
                <a:rPr lang="en-US" altLang="zh-CN" sz="2400" dirty="0">
                  <a:solidFill>
                    <a:schemeClr val="bg1"/>
                  </a:solidFill>
                  <a:latin typeface="Arial" panose="020B0604020202020204" pitchFamily="34" charset="0"/>
                  <a:ea typeface="宋体" panose="02010600030101010101" pitchFamily="2" charset="-122"/>
                  <a:cs typeface="Arial" panose="020B0604020202020204" pitchFamily="34" charset="0"/>
                </a:rPr>
                <a:t>2</a:t>
              </a:r>
              <a:endParaRPr lang="zh-CN" altLang="en-US" sz="240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15" name="文本框 14"/>
            <p:cNvSpPr txBox="1"/>
            <p:nvPr/>
          </p:nvSpPr>
          <p:spPr>
            <a:xfrm>
              <a:off x="1603682" y="3790704"/>
              <a:ext cx="3045322" cy="523220"/>
            </a:xfrm>
            <a:prstGeom prst="rect">
              <a:avLst/>
            </a:prstGeom>
            <a:noFill/>
          </p:spPr>
          <p:txBody>
            <a:bodyPr wrap="square" rtlCol="0">
              <a:spAutoFit/>
            </a:bodyPr>
            <a:lstStyle/>
            <a:p>
              <a:r>
                <a:rPr lang="zh-CN" altLang="en-US" sz="2800" b="1" dirty="0">
                  <a:solidFill>
                    <a:srgbClr val="23534D"/>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过往经验</a:t>
              </a:r>
            </a:p>
          </p:txBody>
        </p:sp>
      </p:grpSp>
      <p:grpSp>
        <p:nvGrpSpPr>
          <p:cNvPr id="16" name="组合 15"/>
          <p:cNvGrpSpPr/>
          <p:nvPr/>
        </p:nvGrpSpPr>
        <p:grpSpPr>
          <a:xfrm>
            <a:off x="7470489" y="3497600"/>
            <a:ext cx="3699347" cy="583176"/>
            <a:chOff x="949657" y="3734824"/>
            <a:chExt cx="3699347" cy="583176"/>
          </a:xfrm>
        </p:grpSpPr>
        <p:sp>
          <p:nvSpPr>
            <p:cNvPr id="17" name="椭圆 16"/>
            <p:cNvSpPr/>
            <p:nvPr/>
          </p:nvSpPr>
          <p:spPr>
            <a:xfrm>
              <a:off x="949657" y="3734824"/>
              <a:ext cx="583176" cy="583176"/>
            </a:xfrm>
            <a:prstGeom prst="ellipse">
              <a:avLst/>
            </a:prstGeom>
            <a:solidFill>
              <a:srgbClr val="51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E34BC"/>
                </a:solidFill>
                <a:latin typeface="宋体" panose="02010600030101010101" pitchFamily="2" charset="-122"/>
                <a:ea typeface="宋体" panose="02010600030101010101" pitchFamily="2" charset="-122"/>
              </a:endParaRPr>
            </a:p>
          </p:txBody>
        </p:sp>
        <p:sp>
          <p:nvSpPr>
            <p:cNvPr id="18" name="文本框 17"/>
            <p:cNvSpPr txBox="1"/>
            <p:nvPr/>
          </p:nvSpPr>
          <p:spPr>
            <a:xfrm>
              <a:off x="1057067" y="3790704"/>
              <a:ext cx="426720" cy="461665"/>
            </a:xfrm>
            <a:prstGeom prst="rect">
              <a:avLst/>
            </a:prstGeom>
            <a:noFill/>
          </p:spPr>
          <p:txBody>
            <a:bodyPr wrap="square" rtlCol="0">
              <a:spAutoFit/>
            </a:bodyPr>
            <a:lstStyle/>
            <a:p>
              <a:r>
                <a:rPr lang="en-US" altLang="zh-CN" sz="2400" dirty="0">
                  <a:solidFill>
                    <a:schemeClr val="bg1"/>
                  </a:solidFill>
                  <a:latin typeface="Arial" panose="020B0604020202020204" pitchFamily="34" charset="0"/>
                  <a:ea typeface="宋体" panose="02010600030101010101" pitchFamily="2" charset="-122"/>
                  <a:cs typeface="Arial" panose="020B0604020202020204" pitchFamily="34" charset="0"/>
                </a:rPr>
                <a:t>3</a:t>
              </a:r>
              <a:endParaRPr lang="zh-CN" altLang="en-US" sz="240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19" name="文本框 18"/>
            <p:cNvSpPr txBox="1"/>
            <p:nvPr/>
          </p:nvSpPr>
          <p:spPr>
            <a:xfrm>
              <a:off x="1603682" y="3790704"/>
              <a:ext cx="3045322" cy="523220"/>
            </a:xfrm>
            <a:prstGeom prst="rect">
              <a:avLst/>
            </a:prstGeom>
            <a:noFill/>
          </p:spPr>
          <p:txBody>
            <a:bodyPr wrap="square" rtlCol="0">
              <a:spAutoFit/>
            </a:bodyPr>
            <a:lstStyle/>
            <a:p>
              <a:r>
                <a:rPr lang="zh-CN" altLang="en-US" sz="2800" b="1" dirty="0">
                  <a:solidFill>
                    <a:srgbClr val="23534D"/>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胜任资格</a:t>
              </a:r>
            </a:p>
          </p:txBody>
        </p:sp>
      </p:grpSp>
      <p:grpSp>
        <p:nvGrpSpPr>
          <p:cNvPr id="20" name="组合 19"/>
          <p:cNvGrpSpPr/>
          <p:nvPr/>
        </p:nvGrpSpPr>
        <p:grpSpPr>
          <a:xfrm>
            <a:off x="7470489" y="4451002"/>
            <a:ext cx="3699347" cy="583176"/>
            <a:chOff x="949657" y="3734824"/>
            <a:chExt cx="3699347" cy="583176"/>
          </a:xfrm>
        </p:grpSpPr>
        <p:sp>
          <p:nvSpPr>
            <p:cNvPr id="21" name="椭圆 20"/>
            <p:cNvSpPr/>
            <p:nvPr/>
          </p:nvSpPr>
          <p:spPr>
            <a:xfrm>
              <a:off x="949657" y="3734824"/>
              <a:ext cx="583176" cy="583176"/>
            </a:xfrm>
            <a:prstGeom prst="ellipse">
              <a:avLst/>
            </a:prstGeom>
            <a:solidFill>
              <a:srgbClr val="51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E34BC"/>
                </a:solidFill>
                <a:latin typeface="宋体" panose="02010600030101010101" pitchFamily="2" charset="-122"/>
                <a:ea typeface="宋体" panose="02010600030101010101" pitchFamily="2" charset="-122"/>
              </a:endParaRPr>
            </a:p>
          </p:txBody>
        </p:sp>
        <p:sp>
          <p:nvSpPr>
            <p:cNvPr id="22" name="文本框 21"/>
            <p:cNvSpPr txBox="1"/>
            <p:nvPr/>
          </p:nvSpPr>
          <p:spPr>
            <a:xfrm>
              <a:off x="1057067" y="3790704"/>
              <a:ext cx="426720" cy="461665"/>
            </a:xfrm>
            <a:prstGeom prst="rect">
              <a:avLst/>
            </a:prstGeom>
            <a:noFill/>
          </p:spPr>
          <p:txBody>
            <a:bodyPr wrap="square" rtlCol="0">
              <a:spAutoFit/>
            </a:bodyPr>
            <a:lstStyle/>
            <a:p>
              <a:r>
                <a:rPr lang="en-US" altLang="zh-CN" sz="2400" dirty="0">
                  <a:solidFill>
                    <a:schemeClr val="bg1"/>
                  </a:solidFill>
                  <a:latin typeface="Arial" panose="020B0604020202020204" pitchFamily="34" charset="0"/>
                  <a:ea typeface="宋体" panose="02010600030101010101" pitchFamily="2" charset="-122"/>
                  <a:cs typeface="Arial" panose="020B0604020202020204" pitchFamily="34" charset="0"/>
                </a:rPr>
                <a:t>4</a:t>
              </a:r>
              <a:endParaRPr lang="zh-CN" altLang="en-US" sz="240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3" name="文本框 22"/>
            <p:cNvSpPr txBox="1"/>
            <p:nvPr/>
          </p:nvSpPr>
          <p:spPr>
            <a:xfrm>
              <a:off x="1603682" y="3790704"/>
              <a:ext cx="3045322" cy="523220"/>
            </a:xfrm>
            <a:prstGeom prst="rect">
              <a:avLst/>
            </a:prstGeom>
            <a:noFill/>
          </p:spPr>
          <p:txBody>
            <a:bodyPr wrap="square" rtlCol="0">
              <a:spAutoFit/>
            </a:bodyPr>
            <a:lstStyle/>
            <a:p>
              <a:r>
                <a:rPr lang="zh-CN" altLang="en-US" sz="2800" b="1" dirty="0">
                  <a:solidFill>
                    <a:srgbClr val="23534D"/>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未来规划</a:t>
              </a:r>
            </a:p>
          </p:txBody>
        </p:sp>
      </p:grpSp>
      <p:sp>
        <p:nvSpPr>
          <p:cNvPr id="24" name="文本框 23"/>
          <p:cNvSpPr txBox="1"/>
          <p:nvPr/>
        </p:nvSpPr>
        <p:spPr>
          <a:xfrm>
            <a:off x="4201568" y="1445023"/>
            <a:ext cx="3922946" cy="1569660"/>
          </a:xfrm>
          <a:prstGeom prst="rect">
            <a:avLst/>
          </a:prstGeom>
          <a:noFill/>
        </p:spPr>
        <p:txBody>
          <a:bodyPr wrap="square" rtlCol="0">
            <a:spAutoFit/>
          </a:bodyPr>
          <a:lstStyle/>
          <a:p>
            <a:pPr algn="ctr"/>
            <a:r>
              <a:rPr lang="zh-CN" altLang="en-US" sz="4800" spc="-15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目</a:t>
            </a:r>
            <a:endParaRPr lang="en-US" altLang="zh-CN" sz="4800" spc="-15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a:r>
              <a:rPr lang="zh-CN" altLang="en-US" sz="4800" spc="-15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录</a:t>
            </a:r>
          </a:p>
        </p:txBody>
      </p:sp>
      <p:pic>
        <p:nvPicPr>
          <p:cNvPr id="25" name="图片 24"/>
          <p:cNvPicPr>
            <a:picLocks noChangeAspect="1"/>
          </p:cNvPicPr>
          <p:nvPr/>
        </p:nvPicPr>
        <p:blipFill rotWithShape="1">
          <a:blip r:embed="rId2">
            <a:extLst>
              <a:ext uri="{28A0092B-C50C-407E-A947-70E740481C1C}">
                <a14:useLocalDpi xmlns:a14="http://schemas.microsoft.com/office/drawing/2010/main" val="0"/>
              </a:ext>
            </a:extLst>
          </a:blip>
          <a:srcRect l="44793" t="3792"/>
          <a:stretch>
            <a:fillRect/>
          </a:stretch>
        </p:blipFill>
        <p:spPr>
          <a:xfrm flipH="1">
            <a:off x="1694897" y="1307641"/>
            <a:ext cx="4705903" cy="4737866"/>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500"/>
                                        <p:tgtEl>
                                          <p:spTgt spid="16"/>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up)">
                                      <p:cBhvr>
                                        <p:cTn id="23" dur="500"/>
                                        <p:tgtEl>
                                          <p:spTgt spid="20"/>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childTnLst>
                          </p:cTn>
                        </p:par>
                        <p:par>
                          <p:cTn id="28" fill="hold">
                            <p:stCondLst>
                              <p:cond delay="3000"/>
                            </p:stCondLst>
                            <p:childTnLst>
                              <p:par>
                                <p:cTn id="29" presetID="2" presetClass="entr" presetSubtype="4" fill="hold" nodeType="after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1B2A5"/>
        </a:solidFill>
        <a:effectLst/>
      </p:bgPr>
    </p:bg>
    <p:spTree>
      <p:nvGrpSpPr>
        <p:cNvPr id="1" name=""/>
        <p:cNvGrpSpPr/>
        <p:nvPr/>
      </p:nvGrpSpPr>
      <p:grpSpPr>
        <a:xfrm>
          <a:off x="0" y="0"/>
          <a:ext cx="0" cy="0"/>
          <a:chOff x="0" y="0"/>
          <a:chExt cx="0" cy="0"/>
        </a:xfrm>
      </p:grpSpPr>
      <p:sp>
        <p:nvSpPr>
          <p:cNvPr id="2" name="文本框 1"/>
          <p:cNvSpPr txBox="1"/>
          <p:nvPr/>
        </p:nvSpPr>
        <p:spPr>
          <a:xfrm>
            <a:off x="4950872" y="2481026"/>
            <a:ext cx="3922946" cy="830997"/>
          </a:xfrm>
          <a:prstGeom prst="rect">
            <a:avLst/>
          </a:prstGeom>
          <a:noFill/>
        </p:spPr>
        <p:txBody>
          <a:bodyPr wrap="square" rtlCol="0">
            <a:spAutoFit/>
          </a:bodyPr>
          <a:lstStyle/>
          <a:p>
            <a:pPr algn="ctr"/>
            <a:r>
              <a:rPr lang="zh-CN" altLang="en-US" sz="4800" spc="-15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基本资料</a:t>
            </a:r>
          </a:p>
        </p:txBody>
      </p:sp>
      <p:sp>
        <p:nvSpPr>
          <p:cNvPr id="3" name="文本框 2"/>
          <p:cNvSpPr txBox="1"/>
          <p:nvPr/>
        </p:nvSpPr>
        <p:spPr>
          <a:xfrm>
            <a:off x="5021456" y="3344641"/>
            <a:ext cx="3852362" cy="646331"/>
          </a:xfrm>
          <a:prstGeom prst="rect">
            <a:avLst/>
          </a:prstGeom>
          <a:noFill/>
        </p:spPr>
        <p:txBody>
          <a:bodyPr wrap="square" rtlCol="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grpSp>
        <p:nvGrpSpPr>
          <p:cNvPr id="4" name="组合 3"/>
          <p:cNvGrpSpPr/>
          <p:nvPr/>
        </p:nvGrpSpPr>
        <p:grpSpPr>
          <a:xfrm>
            <a:off x="3159830" y="2300878"/>
            <a:ext cx="1615179" cy="1873607"/>
            <a:chOff x="3159830" y="2300878"/>
            <a:chExt cx="1615179" cy="1873607"/>
          </a:xfrm>
        </p:grpSpPr>
        <p:sp>
          <p:nvSpPr>
            <p:cNvPr id="5" name="iş1íḍé"/>
            <p:cNvSpPr/>
            <p:nvPr/>
          </p:nvSpPr>
          <p:spPr>
            <a:xfrm rot="16200000">
              <a:off x="3030616" y="2430092"/>
              <a:ext cx="1873607" cy="1615179"/>
            </a:xfrm>
            <a:prstGeom prst="hexagon">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宋体" panose="02010600030101010101" pitchFamily="2" charset="-122"/>
              </a:endParaRPr>
            </a:p>
          </p:txBody>
        </p:sp>
        <p:sp>
          <p:nvSpPr>
            <p:cNvPr id="6" name="文本框 5"/>
            <p:cNvSpPr txBox="1"/>
            <p:nvPr/>
          </p:nvSpPr>
          <p:spPr>
            <a:xfrm>
              <a:off x="3159830" y="2687904"/>
              <a:ext cx="1606790" cy="1015663"/>
            </a:xfrm>
            <a:prstGeom prst="rect">
              <a:avLst/>
            </a:prstGeom>
            <a:noFill/>
            <a:ln>
              <a:noFill/>
            </a:ln>
          </p:spPr>
          <p:txBody>
            <a:bodyPr wrap="square" rtlCol="0">
              <a:spAutoFit/>
            </a:bodyPr>
            <a:lstStyle/>
            <a:p>
              <a:pPr algn="ctr"/>
              <a:r>
                <a:rPr lang="en-US" altLang="zh-CN" sz="6000" b="1" spc="-150" dirty="0">
                  <a:solidFill>
                    <a:srgbClr val="51B2A5"/>
                  </a:solidFill>
                  <a:latin typeface="Arial" panose="020B0604020202020204" pitchFamily="34" charset="0"/>
                  <a:ea typeface="宋体" panose="02010600030101010101" pitchFamily="2" charset="-122"/>
                  <a:cs typeface="Arial" panose="020B0604020202020204" pitchFamily="34" charset="0"/>
                </a:rPr>
                <a:t>01</a:t>
              </a:r>
              <a:endParaRPr lang="zh-CN" altLang="en-US" sz="6000" b="1" spc="-150" dirty="0">
                <a:solidFill>
                  <a:srgbClr val="51B2A5"/>
                </a:solidFill>
                <a:latin typeface="Arial" panose="020B0604020202020204" pitchFamily="34" charset="0"/>
                <a:ea typeface="宋体" panose="02010600030101010101" pitchFamily="2" charset="-122"/>
                <a:cs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6" presetClass="entr" presetSubtype="21"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19"/>
          <p:cNvGrpSpPr/>
          <p:nvPr/>
        </p:nvGrpSpPr>
        <p:grpSpPr bwMode="auto">
          <a:xfrm>
            <a:off x="-1" y="257890"/>
            <a:ext cx="695325" cy="506413"/>
            <a:chOff x="0" y="0"/>
            <a:chExt cx="694944" cy="624651"/>
          </a:xfrm>
        </p:grpSpPr>
        <p:sp>
          <p:nvSpPr>
            <p:cNvPr id="29" name="矩形 20"/>
            <p:cNvSpPr>
              <a:spLocks noChangeArrowheads="1"/>
            </p:cNvSpPr>
            <p:nvPr/>
          </p:nvSpPr>
          <p:spPr bwMode="auto">
            <a:xfrm>
              <a:off x="0" y="0"/>
              <a:ext cx="548974" cy="624651"/>
            </a:xfrm>
            <a:prstGeom prst="rect">
              <a:avLst/>
            </a:prstGeom>
            <a:solidFill>
              <a:srgbClr val="7DC5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ndParaRPr>
            </a:p>
          </p:txBody>
        </p:sp>
        <p:sp>
          <p:nvSpPr>
            <p:cNvPr id="30" name="矩形 21"/>
            <p:cNvSpPr>
              <a:spLocks noChangeArrowheads="1"/>
            </p:cNvSpPr>
            <p:nvPr/>
          </p:nvSpPr>
          <p:spPr bwMode="auto">
            <a:xfrm>
              <a:off x="612439" y="0"/>
              <a:ext cx="82505" cy="62465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31" name="矩形 22"/>
          <p:cNvSpPr>
            <a:spLocks noChangeArrowheads="1"/>
          </p:cNvSpPr>
          <p:nvPr/>
        </p:nvSpPr>
        <p:spPr bwMode="auto">
          <a:xfrm>
            <a:off x="858837" y="30234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11" name="矩形 210"/>
          <p:cNvSpPr/>
          <p:nvPr/>
        </p:nvSpPr>
        <p:spPr>
          <a:xfrm>
            <a:off x="1422749" y="1856069"/>
            <a:ext cx="1656184" cy="1656184"/>
          </a:xfrm>
          <a:prstGeom prst="rect">
            <a:avLst/>
          </a:prstGeom>
          <a:solidFill>
            <a:schemeClr val="tx1">
              <a:lumMod val="50000"/>
              <a:lumOff val="50000"/>
            </a:schemeClr>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12" name="TextBox 32"/>
          <p:cNvSpPr txBox="1"/>
          <p:nvPr/>
        </p:nvSpPr>
        <p:spPr>
          <a:xfrm>
            <a:off x="1703257" y="3775178"/>
            <a:ext cx="1095173" cy="340093"/>
          </a:xfrm>
          <a:prstGeom prst="rect">
            <a:avLst/>
          </a:prstGeom>
          <a:noFill/>
        </p:spPr>
        <p:txBody>
          <a:bodyPr wrap="none" rtlCol="0">
            <a:spAutoFit/>
          </a:bodyPr>
          <a:lstStyle/>
          <a:p>
            <a:pPr algn="ctr">
              <a:lnSpc>
                <a:spcPts val="1900"/>
              </a:lnSpc>
            </a:pPr>
            <a:r>
              <a:rPr lang="zh-CN" altLang="en-US" b="1" dirty="0">
                <a:solidFill>
                  <a:srgbClr val="23534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输入名字</a:t>
            </a:r>
            <a:endParaRPr lang="en-US" altLang="zh-CN" b="1" dirty="0">
              <a:solidFill>
                <a:srgbClr val="23534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13" name="矩形 212"/>
          <p:cNvSpPr/>
          <p:nvPr/>
        </p:nvSpPr>
        <p:spPr>
          <a:xfrm>
            <a:off x="1195543" y="4216229"/>
            <a:ext cx="2110595" cy="854292"/>
          </a:xfrm>
          <a:prstGeom prst="rect">
            <a:avLst/>
          </a:prstGeom>
        </p:spPr>
        <p:txBody>
          <a:bodyPr wrap="square" lIns="91840" tIns="45920" rIns="91840" bIns="45920">
            <a:spAutoFit/>
          </a:bodyPr>
          <a:lstStyle/>
          <a:p>
            <a:pPr algn="ctr">
              <a:lnSpc>
                <a:spcPct val="120000"/>
              </a:lnSpc>
            </a:pPr>
            <a:r>
              <a:rPr lang="zh-CN" altLang="en-US" sz="1400" dirty="0">
                <a:solidFill>
                  <a:schemeClr val="tx1">
                    <a:lumMod val="50000"/>
                    <a:lumOff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输入简介输入简介输入简介输入简介输入简介输入输入简介输入简介输入</a:t>
            </a:r>
          </a:p>
        </p:txBody>
      </p:sp>
      <p:cxnSp>
        <p:nvCxnSpPr>
          <p:cNvPr id="214" name="直接连接符 213"/>
          <p:cNvCxnSpPr/>
          <p:nvPr/>
        </p:nvCxnSpPr>
        <p:spPr>
          <a:xfrm>
            <a:off x="3621446" y="1838917"/>
            <a:ext cx="0" cy="3547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5" name="直接连接符 214"/>
          <p:cNvCxnSpPr/>
          <p:nvPr/>
        </p:nvCxnSpPr>
        <p:spPr>
          <a:xfrm>
            <a:off x="7075377" y="1838917"/>
            <a:ext cx="0" cy="3547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16" name="TextBox 37"/>
          <p:cNvSpPr txBox="1"/>
          <p:nvPr/>
        </p:nvSpPr>
        <p:spPr>
          <a:xfrm>
            <a:off x="3835017" y="1856069"/>
            <a:ext cx="1415772" cy="584775"/>
          </a:xfrm>
          <a:prstGeom prst="rect">
            <a:avLst/>
          </a:prstGeom>
          <a:noFill/>
        </p:spPr>
        <p:txBody>
          <a:bodyPr wrap="none" rtlCol="0">
            <a:spAutoFit/>
          </a:bodyPr>
          <a:lstStyle/>
          <a:p>
            <a:r>
              <a:rPr lang="zh-CN" altLang="en-US" sz="3200" dirty="0">
                <a:solidFill>
                  <a:srgbClr val="23534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关于我</a:t>
            </a:r>
            <a:endParaRPr lang="en-US" altLang="zh-CN" sz="3200" dirty="0">
              <a:solidFill>
                <a:srgbClr val="23534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17" name="TextBox 38"/>
          <p:cNvSpPr txBox="1"/>
          <p:nvPr/>
        </p:nvSpPr>
        <p:spPr>
          <a:xfrm>
            <a:off x="7363409" y="1856069"/>
            <a:ext cx="1005403" cy="584775"/>
          </a:xfrm>
          <a:prstGeom prst="rect">
            <a:avLst/>
          </a:prstGeom>
          <a:noFill/>
        </p:spPr>
        <p:txBody>
          <a:bodyPr wrap="none" rtlCol="0">
            <a:spAutoFit/>
          </a:bodyPr>
          <a:lstStyle/>
          <a:p>
            <a:r>
              <a:rPr lang="zh-CN" altLang="en-US" sz="3200" dirty="0">
                <a:solidFill>
                  <a:srgbClr val="23534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技能</a:t>
            </a:r>
            <a:endParaRPr lang="en-US" altLang="zh-CN" sz="3200" dirty="0">
              <a:solidFill>
                <a:srgbClr val="23534D"/>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18" name="圆角矩形 39"/>
          <p:cNvSpPr/>
          <p:nvPr/>
        </p:nvSpPr>
        <p:spPr>
          <a:xfrm>
            <a:off x="7531619" y="2817183"/>
            <a:ext cx="3168352" cy="245870"/>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19" name="TextBox 40"/>
          <p:cNvSpPr txBox="1"/>
          <p:nvPr/>
        </p:nvSpPr>
        <p:spPr>
          <a:xfrm>
            <a:off x="7454500" y="2509406"/>
            <a:ext cx="713657" cy="307777"/>
          </a:xfrm>
          <a:prstGeom prst="rect">
            <a:avLst/>
          </a:prstGeom>
          <a:noFill/>
        </p:spPr>
        <p:txBody>
          <a:bodyPr wrap="none" rtlCol="0">
            <a:spAutoFit/>
          </a:bodyPr>
          <a:lstStyle/>
          <a:p>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影响力</a:t>
            </a:r>
          </a:p>
        </p:txBody>
      </p:sp>
      <p:sp>
        <p:nvSpPr>
          <p:cNvPr id="220" name="圆角矩形 41"/>
          <p:cNvSpPr/>
          <p:nvPr/>
        </p:nvSpPr>
        <p:spPr>
          <a:xfrm>
            <a:off x="7531619" y="3512253"/>
            <a:ext cx="3168352" cy="245870"/>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21" name="TextBox 42"/>
          <p:cNvSpPr txBox="1"/>
          <p:nvPr/>
        </p:nvSpPr>
        <p:spPr>
          <a:xfrm>
            <a:off x="7454500" y="3204476"/>
            <a:ext cx="713657" cy="307777"/>
          </a:xfrm>
          <a:prstGeom prst="rect">
            <a:avLst/>
          </a:prstGeom>
          <a:noFill/>
        </p:spPr>
        <p:txBody>
          <a:bodyPr wrap="none" rtlCol="0">
            <a:spAutoFit/>
          </a:bodyPr>
          <a:lstStyle/>
          <a:p>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洞察力</a:t>
            </a:r>
          </a:p>
        </p:txBody>
      </p:sp>
      <p:sp>
        <p:nvSpPr>
          <p:cNvPr id="222" name="圆角矩形 43"/>
          <p:cNvSpPr/>
          <p:nvPr/>
        </p:nvSpPr>
        <p:spPr>
          <a:xfrm>
            <a:off x="7531619" y="4216229"/>
            <a:ext cx="3168352" cy="245870"/>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23" name="TextBox 44"/>
          <p:cNvSpPr txBox="1"/>
          <p:nvPr/>
        </p:nvSpPr>
        <p:spPr>
          <a:xfrm>
            <a:off x="7454500" y="3908452"/>
            <a:ext cx="713657" cy="307777"/>
          </a:xfrm>
          <a:prstGeom prst="rect">
            <a:avLst/>
          </a:prstGeom>
          <a:noFill/>
        </p:spPr>
        <p:txBody>
          <a:bodyPr wrap="none" rtlCol="0">
            <a:spAutoFit/>
          </a:bodyPr>
          <a:lstStyle/>
          <a:p>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领导力</a:t>
            </a:r>
          </a:p>
        </p:txBody>
      </p:sp>
      <p:sp>
        <p:nvSpPr>
          <p:cNvPr id="224" name="圆角矩形 45"/>
          <p:cNvSpPr/>
          <p:nvPr/>
        </p:nvSpPr>
        <p:spPr>
          <a:xfrm>
            <a:off x="7531619" y="4932946"/>
            <a:ext cx="3168352" cy="245870"/>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25" name="TextBox 46"/>
          <p:cNvSpPr txBox="1"/>
          <p:nvPr/>
        </p:nvSpPr>
        <p:spPr>
          <a:xfrm>
            <a:off x="7454500" y="4625169"/>
            <a:ext cx="713657" cy="307777"/>
          </a:xfrm>
          <a:prstGeom prst="rect">
            <a:avLst/>
          </a:prstGeom>
          <a:noFill/>
        </p:spPr>
        <p:txBody>
          <a:bodyPr wrap="none" rtlCol="0">
            <a:spAutoFit/>
          </a:bodyPr>
          <a:lstStyle/>
          <a:p>
            <a:r>
              <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掌控力</a:t>
            </a:r>
          </a:p>
        </p:txBody>
      </p:sp>
      <p:sp>
        <p:nvSpPr>
          <p:cNvPr id="226" name="圆角矩形 47"/>
          <p:cNvSpPr/>
          <p:nvPr/>
        </p:nvSpPr>
        <p:spPr>
          <a:xfrm>
            <a:off x="7531619" y="2817183"/>
            <a:ext cx="1848014" cy="245870"/>
          </a:xfrm>
          <a:prstGeom prst="roundRect">
            <a:avLst/>
          </a:prstGeom>
          <a:solidFill>
            <a:srgbClr val="51B2A5"/>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27" name="圆角矩形 48"/>
          <p:cNvSpPr/>
          <p:nvPr/>
        </p:nvSpPr>
        <p:spPr>
          <a:xfrm>
            <a:off x="7531619" y="3512253"/>
            <a:ext cx="2352070" cy="245870"/>
          </a:xfrm>
          <a:prstGeom prst="roundRect">
            <a:avLst/>
          </a:prstGeom>
          <a:solidFill>
            <a:srgbClr val="51B2A5"/>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28" name="圆角矩形 49"/>
          <p:cNvSpPr/>
          <p:nvPr/>
        </p:nvSpPr>
        <p:spPr>
          <a:xfrm>
            <a:off x="7531619" y="4216229"/>
            <a:ext cx="2856126" cy="245870"/>
          </a:xfrm>
          <a:prstGeom prst="roundRect">
            <a:avLst/>
          </a:prstGeom>
          <a:solidFill>
            <a:srgbClr val="51B2A5"/>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29" name="圆角矩形 50"/>
          <p:cNvSpPr/>
          <p:nvPr/>
        </p:nvSpPr>
        <p:spPr>
          <a:xfrm>
            <a:off x="7531619" y="4932946"/>
            <a:ext cx="2568094" cy="245870"/>
          </a:xfrm>
          <a:prstGeom prst="roundRect">
            <a:avLst/>
          </a:prstGeom>
          <a:solidFill>
            <a:srgbClr val="51B2A5"/>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aphicFrame>
        <p:nvGraphicFramePr>
          <p:cNvPr id="230" name="_5"/>
          <p:cNvGraphicFramePr>
            <a:graphicFrameLocks noGrp="1"/>
          </p:cNvGraphicFramePr>
          <p:nvPr>
            <p:custDataLst>
              <p:tags r:id="rId1"/>
            </p:custDataLst>
          </p:nvPr>
        </p:nvGraphicFramePr>
        <p:xfrm>
          <a:off x="3845570" y="2440844"/>
          <a:ext cx="2954454" cy="2919021"/>
        </p:xfrm>
        <a:graphic>
          <a:graphicData uri="http://schemas.openxmlformats.org/drawingml/2006/table">
            <a:tbl>
              <a:tblPr firstRow="1" bandRow="1">
                <a:effectLst>
                  <a:innerShdw blurRad="63500" dist="50800" dir="13500000">
                    <a:prstClr val="black">
                      <a:alpha val="15000"/>
                    </a:prstClr>
                  </a:innerShdw>
                </a:effectLst>
                <a:tableStyleId>{5C22544A-7EE6-4342-B048-85BDC9FD1C3A}</a:tableStyleId>
              </a:tblPr>
              <a:tblGrid>
                <a:gridCol w="158630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tblGrid>
              <a:tr h="434933">
                <a:tc>
                  <a:txBody>
                    <a:bodyPr/>
                    <a:lstStyle/>
                    <a:p>
                      <a:pPr algn="l"/>
                      <a:r>
                        <a:rPr lang="zh-CN" altLang="en-US" sz="1200" b="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姓名：爱</a:t>
                      </a:r>
                      <a:r>
                        <a:rPr lang="en-US" altLang="zh-CN" sz="1200" b="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a:t>
                      </a:r>
                      <a:r>
                        <a:rPr lang="zh-CN" altLang="en-US" sz="1200" b="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性别：男</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96000">
                <a:tc>
                  <a:txBody>
                    <a:bodyPr/>
                    <a:lstStyle/>
                    <a:p>
                      <a:pPr algn="l"/>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年龄：</a:t>
                      </a:r>
                      <a:r>
                        <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XX</a:t>
                      </a: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岁</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民族：</a:t>
                      </a:r>
                      <a:r>
                        <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a:t>
                      </a: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族</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6088">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b="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体重：</a:t>
                      </a:r>
                      <a:r>
                        <a:rPr lang="en-US" altLang="zh-CN" sz="1200" b="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XX kg</a:t>
                      </a:r>
                      <a:endParaRPr lang="zh-CN" altLang="en-US" sz="1200" b="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身高：</a:t>
                      </a:r>
                      <a:r>
                        <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XXX cm</a:t>
                      </a:r>
                      <a:endPar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6000">
                <a:tc>
                  <a:txBody>
                    <a:bodyPr/>
                    <a:lstStyle/>
                    <a:p>
                      <a:pPr algn="l"/>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籍贯：</a:t>
                      </a:r>
                      <a:r>
                        <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XX</a:t>
                      </a:r>
                      <a:endPar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学历：</a:t>
                      </a:r>
                      <a:r>
                        <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XX</a:t>
                      </a:r>
                      <a:endPar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6000">
                <a:tc gridSpan="2">
                  <a:txBody>
                    <a:bodyPr/>
                    <a:lstStyle/>
                    <a:p>
                      <a:pPr algn="l"/>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联系方式：</a:t>
                      </a:r>
                      <a:r>
                        <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888 8888 8888</a:t>
                      </a:r>
                      <a:endPar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DFF0">
                        <a:alpha val="40000"/>
                      </a:srgbClr>
                    </a:solidFill>
                  </a:tcPr>
                </a:tc>
                <a:extLst>
                  <a:ext uri="{0D108BD9-81ED-4DB2-BD59-A6C34878D82A}">
                    <a16:rowId xmlns:a16="http://schemas.microsoft.com/office/drawing/2014/main" val="10004"/>
                  </a:ext>
                </a:extLst>
              </a:tr>
              <a:tr h="504000">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b="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电子邮箱：</a:t>
                      </a:r>
                      <a:r>
                        <a:rPr lang="zh-CN" sz="1200" b="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爱</a:t>
                      </a:r>
                      <a:r>
                        <a:rPr lang="en-US" altLang="zh-CN" sz="1200" b="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96000">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现在住址：</a:t>
                      </a:r>
                      <a:r>
                        <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XXXXXXXXXXXX</a:t>
                      </a:r>
                      <a:endPar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F0">
                        <a:alpha val="40000"/>
                      </a:srgbClr>
                    </a:solidFill>
                  </a:tcP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211"/>
                                        </p:tgtEl>
                                        <p:attrNameLst>
                                          <p:attrName>style.visibility</p:attrName>
                                        </p:attrNameLst>
                                      </p:cBhvr>
                                      <p:to>
                                        <p:strVal val="visible"/>
                                      </p:to>
                                    </p:set>
                                    <p:animEffect transition="in" filter="barn(inVertical)">
                                      <p:cBhvr>
                                        <p:cTn id="15" dur="500"/>
                                        <p:tgtEl>
                                          <p:spTgt spid="211"/>
                                        </p:tgtEl>
                                      </p:cBhvr>
                                    </p:animEffect>
                                  </p:childTnLst>
                                </p:cTn>
                              </p:par>
                            </p:childTnLst>
                          </p:cTn>
                        </p:par>
                        <p:par>
                          <p:cTn id="16" fill="hold">
                            <p:stCondLst>
                              <p:cond delay="1500"/>
                            </p:stCondLst>
                            <p:childTnLst>
                              <p:par>
                                <p:cTn id="17" presetID="47" presetClass="entr" presetSubtype="0" fill="hold" grpId="0" nodeType="afterEffect">
                                  <p:stCondLst>
                                    <p:cond delay="0"/>
                                  </p:stCondLst>
                                  <p:childTnLst>
                                    <p:set>
                                      <p:cBhvr>
                                        <p:cTn id="18" dur="1" fill="hold">
                                          <p:stCondLst>
                                            <p:cond delay="0"/>
                                          </p:stCondLst>
                                        </p:cTn>
                                        <p:tgtEl>
                                          <p:spTgt spid="212"/>
                                        </p:tgtEl>
                                        <p:attrNameLst>
                                          <p:attrName>style.visibility</p:attrName>
                                        </p:attrNameLst>
                                      </p:cBhvr>
                                      <p:to>
                                        <p:strVal val="visible"/>
                                      </p:to>
                                    </p:set>
                                    <p:animEffect transition="in" filter="fade">
                                      <p:cBhvr>
                                        <p:cTn id="19" dur="1000"/>
                                        <p:tgtEl>
                                          <p:spTgt spid="212"/>
                                        </p:tgtEl>
                                      </p:cBhvr>
                                    </p:animEffect>
                                    <p:anim calcmode="lin" valueType="num">
                                      <p:cBhvr>
                                        <p:cTn id="20" dur="1000" fill="hold"/>
                                        <p:tgtEl>
                                          <p:spTgt spid="212"/>
                                        </p:tgtEl>
                                        <p:attrNameLst>
                                          <p:attrName>ppt_x</p:attrName>
                                        </p:attrNameLst>
                                      </p:cBhvr>
                                      <p:tavLst>
                                        <p:tav tm="0">
                                          <p:val>
                                            <p:strVal val="#ppt_x"/>
                                          </p:val>
                                        </p:tav>
                                        <p:tav tm="100000">
                                          <p:val>
                                            <p:strVal val="#ppt_x"/>
                                          </p:val>
                                        </p:tav>
                                      </p:tavLst>
                                    </p:anim>
                                    <p:anim calcmode="lin" valueType="num">
                                      <p:cBhvr>
                                        <p:cTn id="21" dur="1000" fill="hold"/>
                                        <p:tgtEl>
                                          <p:spTgt spid="212"/>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213"/>
                                        </p:tgtEl>
                                        <p:attrNameLst>
                                          <p:attrName>style.visibility</p:attrName>
                                        </p:attrNameLst>
                                      </p:cBhvr>
                                      <p:to>
                                        <p:strVal val="visible"/>
                                      </p:to>
                                    </p:set>
                                    <p:animEffect transition="in" filter="fade">
                                      <p:cBhvr>
                                        <p:cTn id="25" dur="500"/>
                                        <p:tgtEl>
                                          <p:spTgt spid="213"/>
                                        </p:tgtEl>
                                      </p:cBhvr>
                                    </p:animEffect>
                                  </p:childTnLst>
                                </p:cTn>
                              </p:par>
                            </p:childTnLst>
                          </p:cTn>
                        </p:par>
                        <p:par>
                          <p:cTn id="26" fill="hold">
                            <p:stCondLst>
                              <p:cond delay="3000"/>
                            </p:stCondLst>
                            <p:childTnLst>
                              <p:par>
                                <p:cTn id="27" presetID="22" presetClass="entr" presetSubtype="1" fill="hold" nodeType="afterEffect">
                                  <p:stCondLst>
                                    <p:cond delay="0"/>
                                  </p:stCondLst>
                                  <p:childTnLst>
                                    <p:set>
                                      <p:cBhvr>
                                        <p:cTn id="28" dur="1" fill="hold">
                                          <p:stCondLst>
                                            <p:cond delay="0"/>
                                          </p:stCondLst>
                                        </p:cTn>
                                        <p:tgtEl>
                                          <p:spTgt spid="214"/>
                                        </p:tgtEl>
                                        <p:attrNameLst>
                                          <p:attrName>style.visibility</p:attrName>
                                        </p:attrNameLst>
                                      </p:cBhvr>
                                      <p:to>
                                        <p:strVal val="visible"/>
                                      </p:to>
                                    </p:set>
                                    <p:animEffect transition="in" filter="wipe(up)">
                                      <p:cBhvr>
                                        <p:cTn id="29" dur="500"/>
                                        <p:tgtEl>
                                          <p:spTgt spid="214"/>
                                        </p:tgtEl>
                                      </p:cBhvr>
                                    </p:animEffect>
                                  </p:childTnLst>
                                </p:cTn>
                              </p:par>
                              <p:par>
                                <p:cTn id="30" presetID="22" presetClass="entr" presetSubtype="1" fill="hold" nodeType="withEffect">
                                  <p:stCondLst>
                                    <p:cond delay="0"/>
                                  </p:stCondLst>
                                  <p:childTnLst>
                                    <p:set>
                                      <p:cBhvr>
                                        <p:cTn id="31" dur="1" fill="hold">
                                          <p:stCondLst>
                                            <p:cond delay="0"/>
                                          </p:stCondLst>
                                        </p:cTn>
                                        <p:tgtEl>
                                          <p:spTgt spid="215"/>
                                        </p:tgtEl>
                                        <p:attrNameLst>
                                          <p:attrName>style.visibility</p:attrName>
                                        </p:attrNameLst>
                                      </p:cBhvr>
                                      <p:to>
                                        <p:strVal val="visible"/>
                                      </p:to>
                                    </p:set>
                                    <p:animEffect transition="in" filter="wipe(up)">
                                      <p:cBhvr>
                                        <p:cTn id="32" dur="500"/>
                                        <p:tgtEl>
                                          <p:spTgt spid="215"/>
                                        </p:tgtEl>
                                      </p:cBhvr>
                                    </p:animEffect>
                                  </p:childTnLst>
                                </p:cTn>
                              </p:par>
                            </p:childTnLst>
                          </p:cTn>
                        </p:par>
                        <p:par>
                          <p:cTn id="33" fill="hold">
                            <p:stCondLst>
                              <p:cond delay="3500"/>
                            </p:stCondLst>
                            <p:childTnLst>
                              <p:par>
                                <p:cTn id="34" presetID="12" presetClass="entr" presetSubtype="8" fill="hold" grpId="0" nodeType="afterEffect">
                                  <p:stCondLst>
                                    <p:cond delay="0"/>
                                  </p:stCondLst>
                                  <p:childTnLst>
                                    <p:set>
                                      <p:cBhvr>
                                        <p:cTn id="35" dur="1" fill="hold">
                                          <p:stCondLst>
                                            <p:cond delay="0"/>
                                          </p:stCondLst>
                                        </p:cTn>
                                        <p:tgtEl>
                                          <p:spTgt spid="216"/>
                                        </p:tgtEl>
                                        <p:attrNameLst>
                                          <p:attrName>style.visibility</p:attrName>
                                        </p:attrNameLst>
                                      </p:cBhvr>
                                      <p:to>
                                        <p:strVal val="visible"/>
                                      </p:to>
                                    </p:set>
                                    <p:anim calcmode="lin" valueType="num">
                                      <p:cBhvr additive="base">
                                        <p:cTn id="36" dur="500"/>
                                        <p:tgtEl>
                                          <p:spTgt spid="216"/>
                                        </p:tgtEl>
                                        <p:attrNameLst>
                                          <p:attrName>ppt_x</p:attrName>
                                        </p:attrNameLst>
                                      </p:cBhvr>
                                      <p:tavLst>
                                        <p:tav tm="0">
                                          <p:val>
                                            <p:strVal val="#ppt_x-#ppt_w*1.125000"/>
                                          </p:val>
                                        </p:tav>
                                        <p:tav tm="100000">
                                          <p:val>
                                            <p:strVal val="#ppt_x"/>
                                          </p:val>
                                        </p:tav>
                                      </p:tavLst>
                                    </p:anim>
                                    <p:animEffect transition="in" filter="wipe(right)">
                                      <p:cBhvr>
                                        <p:cTn id="37" dur="500"/>
                                        <p:tgtEl>
                                          <p:spTgt spid="216"/>
                                        </p:tgtEl>
                                      </p:cBhvr>
                                    </p:animEffect>
                                  </p:childTnLst>
                                </p:cTn>
                              </p:par>
                            </p:childTnLst>
                          </p:cTn>
                        </p:par>
                        <p:par>
                          <p:cTn id="38" fill="hold">
                            <p:stCondLst>
                              <p:cond delay="4000"/>
                            </p:stCondLst>
                            <p:childTnLst>
                              <p:par>
                                <p:cTn id="39" presetID="12" presetClass="entr" presetSubtype="8" fill="hold" grpId="0" nodeType="afterEffect">
                                  <p:stCondLst>
                                    <p:cond delay="0"/>
                                  </p:stCondLst>
                                  <p:childTnLst>
                                    <p:set>
                                      <p:cBhvr>
                                        <p:cTn id="40" dur="1" fill="hold">
                                          <p:stCondLst>
                                            <p:cond delay="0"/>
                                          </p:stCondLst>
                                        </p:cTn>
                                        <p:tgtEl>
                                          <p:spTgt spid="217"/>
                                        </p:tgtEl>
                                        <p:attrNameLst>
                                          <p:attrName>style.visibility</p:attrName>
                                        </p:attrNameLst>
                                      </p:cBhvr>
                                      <p:to>
                                        <p:strVal val="visible"/>
                                      </p:to>
                                    </p:set>
                                    <p:anim calcmode="lin" valueType="num">
                                      <p:cBhvr additive="base">
                                        <p:cTn id="41" dur="500"/>
                                        <p:tgtEl>
                                          <p:spTgt spid="217"/>
                                        </p:tgtEl>
                                        <p:attrNameLst>
                                          <p:attrName>ppt_x</p:attrName>
                                        </p:attrNameLst>
                                      </p:cBhvr>
                                      <p:tavLst>
                                        <p:tav tm="0">
                                          <p:val>
                                            <p:strVal val="#ppt_x-#ppt_w*1.125000"/>
                                          </p:val>
                                        </p:tav>
                                        <p:tav tm="100000">
                                          <p:val>
                                            <p:strVal val="#ppt_x"/>
                                          </p:val>
                                        </p:tav>
                                      </p:tavLst>
                                    </p:anim>
                                    <p:animEffect transition="in" filter="wipe(right)">
                                      <p:cBhvr>
                                        <p:cTn id="42" dur="500"/>
                                        <p:tgtEl>
                                          <p:spTgt spid="217"/>
                                        </p:tgtEl>
                                      </p:cBhvr>
                                    </p:animEffect>
                                  </p:childTnLst>
                                </p:cTn>
                              </p:par>
                            </p:childTnLst>
                          </p:cTn>
                        </p:par>
                        <p:par>
                          <p:cTn id="43" fill="hold">
                            <p:stCondLst>
                              <p:cond delay="4500"/>
                            </p:stCondLst>
                            <p:childTnLst>
                              <p:par>
                                <p:cTn id="44" presetID="10" presetClass="entr" presetSubtype="0" fill="hold" grpId="0" nodeType="afterEffect">
                                  <p:stCondLst>
                                    <p:cond delay="0"/>
                                  </p:stCondLst>
                                  <p:childTnLst>
                                    <p:set>
                                      <p:cBhvr>
                                        <p:cTn id="45" dur="1" fill="hold">
                                          <p:stCondLst>
                                            <p:cond delay="0"/>
                                          </p:stCondLst>
                                        </p:cTn>
                                        <p:tgtEl>
                                          <p:spTgt spid="219"/>
                                        </p:tgtEl>
                                        <p:attrNameLst>
                                          <p:attrName>style.visibility</p:attrName>
                                        </p:attrNameLst>
                                      </p:cBhvr>
                                      <p:to>
                                        <p:strVal val="visible"/>
                                      </p:to>
                                    </p:set>
                                    <p:animEffect transition="in" filter="fade">
                                      <p:cBhvr>
                                        <p:cTn id="46" dur="500"/>
                                        <p:tgtEl>
                                          <p:spTgt spid="219"/>
                                        </p:tgtEl>
                                      </p:cBhvr>
                                    </p:animEffect>
                                  </p:childTnLst>
                                </p:cTn>
                              </p:par>
                              <p:par>
                                <p:cTn id="47" presetID="10" presetClass="entr" presetSubtype="0" fill="hold" grpId="0" nodeType="withEffect">
                                  <p:stCondLst>
                                    <p:cond delay="100"/>
                                  </p:stCondLst>
                                  <p:childTnLst>
                                    <p:set>
                                      <p:cBhvr>
                                        <p:cTn id="48" dur="1" fill="hold">
                                          <p:stCondLst>
                                            <p:cond delay="0"/>
                                          </p:stCondLst>
                                        </p:cTn>
                                        <p:tgtEl>
                                          <p:spTgt spid="221"/>
                                        </p:tgtEl>
                                        <p:attrNameLst>
                                          <p:attrName>style.visibility</p:attrName>
                                        </p:attrNameLst>
                                      </p:cBhvr>
                                      <p:to>
                                        <p:strVal val="visible"/>
                                      </p:to>
                                    </p:set>
                                    <p:animEffect transition="in" filter="fade">
                                      <p:cBhvr>
                                        <p:cTn id="49" dur="500"/>
                                        <p:tgtEl>
                                          <p:spTgt spid="221"/>
                                        </p:tgtEl>
                                      </p:cBhvr>
                                    </p:animEffect>
                                  </p:childTnLst>
                                </p:cTn>
                              </p:par>
                              <p:par>
                                <p:cTn id="50" presetID="10" presetClass="entr" presetSubtype="0" fill="hold" grpId="0" nodeType="withEffect">
                                  <p:stCondLst>
                                    <p:cond delay="200"/>
                                  </p:stCondLst>
                                  <p:childTnLst>
                                    <p:set>
                                      <p:cBhvr>
                                        <p:cTn id="51" dur="1" fill="hold">
                                          <p:stCondLst>
                                            <p:cond delay="0"/>
                                          </p:stCondLst>
                                        </p:cTn>
                                        <p:tgtEl>
                                          <p:spTgt spid="223"/>
                                        </p:tgtEl>
                                        <p:attrNameLst>
                                          <p:attrName>style.visibility</p:attrName>
                                        </p:attrNameLst>
                                      </p:cBhvr>
                                      <p:to>
                                        <p:strVal val="visible"/>
                                      </p:to>
                                    </p:set>
                                    <p:animEffect transition="in" filter="fade">
                                      <p:cBhvr>
                                        <p:cTn id="52" dur="500"/>
                                        <p:tgtEl>
                                          <p:spTgt spid="223"/>
                                        </p:tgtEl>
                                      </p:cBhvr>
                                    </p:animEffect>
                                  </p:childTnLst>
                                </p:cTn>
                              </p:par>
                              <p:par>
                                <p:cTn id="53" presetID="10" presetClass="entr" presetSubtype="0" fill="hold" grpId="0" nodeType="withEffect">
                                  <p:stCondLst>
                                    <p:cond delay="300"/>
                                  </p:stCondLst>
                                  <p:childTnLst>
                                    <p:set>
                                      <p:cBhvr>
                                        <p:cTn id="54" dur="1" fill="hold">
                                          <p:stCondLst>
                                            <p:cond delay="0"/>
                                          </p:stCondLst>
                                        </p:cTn>
                                        <p:tgtEl>
                                          <p:spTgt spid="225"/>
                                        </p:tgtEl>
                                        <p:attrNameLst>
                                          <p:attrName>style.visibility</p:attrName>
                                        </p:attrNameLst>
                                      </p:cBhvr>
                                      <p:to>
                                        <p:strVal val="visible"/>
                                      </p:to>
                                    </p:set>
                                    <p:animEffect transition="in" filter="fade">
                                      <p:cBhvr>
                                        <p:cTn id="55" dur="500"/>
                                        <p:tgtEl>
                                          <p:spTgt spid="225"/>
                                        </p:tgtEl>
                                      </p:cBhvr>
                                    </p:animEffect>
                                  </p:childTnLst>
                                </p:cTn>
                              </p:par>
                            </p:childTnLst>
                          </p:cTn>
                        </p:par>
                        <p:par>
                          <p:cTn id="56" fill="hold">
                            <p:stCondLst>
                              <p:cond delay="5000"/>
                            </p:stCondLst>
                            <p:childTnLst>
                              <p:par>
                                <p:cTn id="57" presetID="22" presetClass="entr" presetSubtype="8" fill="hold" grpId="0" nodeType="afterEffect">
                                  <p:stCondLst>
                                    <p:cond delay="0"/>
                                  </p:stCondLst>
                                  <p:childTnLst>
                                    <p:set>
                                      <p:cBhvr>
                                        <p:cTn id="58" dur="1" fill="hold">
                                          <p:stCondLst>
                                            <p:cond delay="0"/>
                                          </p:stCondLst>
                                        </p:cTn>
                                        <p:tgtEl>
                                          <p:spTgt spid="218"/>
                                        </p:tgtEl>
                                        <p:attrNameLst>
                                          <p:attrName>style.visibility</p:attrName>
                                        </p:attrNameLst>
                                      </p:cBhvr>
                                      <p:to>
                                        <p:strVal val="visible"/>
                                      </p:to>
                                    </p:set>
                                    <p:animEffect transition="in" filter="wipe(left)">
                                      <p:cBhvr>
                                        <p:cTn id="59" dur="500"/>
                                        <p:tgtEl>
                                          <p:spTgt spid="218"/>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220"/>
                                        </p:tgtEl>
                                        <p:attrNameLst>
                                          <p:attrName>style.visibility</p:attrName>
                                        </p:attrNameLst>
                                      </p:cBhvr>
                                      <p:to>
                                        <p:strVal val="visible"/>
                                      </p:to>
                                    </p:set>
                                    <p:animEffect transition="in" filter="wipe(left)">
                                      <p:cBhvr>
                                        <p:cTn id="62" dur="500"/>
                                        <p:tgtEl>
                                          <p:spTgt spid="220"/>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222"/>
                                        </p:tgtEl>
                                        <p:attrNameLst>
                                          <p:attrName>style.visibility</p:attrName>
                                        </p:attrNameLst>
                                      </p:cBhvr>
                                      <p:to>
                                        <p:strVal val="visible"/>
                                      </p:to>
                                    </p:set>
                                    <p:animEffect transition="in" filter="wipe(left)">
                                      <p:cBhvr>
                                        <p:cTn id="65" dur="500"/>
                                        <p:tgtEl>
                                          <p:spTgt spid="222"/>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224"/>
                                        </p:tgtEl>
                                        <p:attrNameLst>
                                          <p:attrName>style.visibility</p:attrName>
                                        </p:attrNameLst>
                                      </p:cBhvr>
                                      <p:to>
                                        <p:strVal val="visible"/>
                                      </p:to>
                                    </p:set>
                                    <p:animEffect transition="in" filter="wipe(left)">
                                      <p:cBhvr>
                                        <p:cTn id="68" dur="500"/>
                                        <p:tgtEl>
                                          <p:spTgt spid="224"/>
                                        </p:tgtEl>
                                      </p:cBhvr>
                                    </p:animEffect>
                                  </p:childTnLst>
                                </p:cTn>
                              </p:par>
                            </p:childTnLst>
                          </p:cTn>
                        </p:par>
                        <p:par>
                          <p:cTn id="69" fill="hold">
                            <p:stCondLst>
                              <p:cond delay="5500"/>
                            </p:stCondLst>
                            <p:childTnLst>
                              <p:par>
                                <p:cTn id="70" presetID="22" presetClass="entr" presetSubtype="8" fill="hold" grpId="0" nodeType="afterEffect">
                                  <p:stCondLst>
                                    <p:cond delay="0"/>
                                  </p:stCondLst>
                                  <p:childTnLst>
                                    <p:set>
                                      <p:cBhvr>
                                        <p:cTn id="71" dur="1" fill="hold">
                                          <p:stCondLst>
                                            <p:cond delay="0"/>
                                          </p:stCondLst>
                                        </p:cTn>
                                        <p:tgtEl>
                                          <p:spTgt spid="226"/>
                                        </p:tgtEl>
                                        <p:attrNameLst>
                                          <p:attrName>style.visibility</p:attrName>
                                        </p:attrNameLst>
                                      </p:cBhvr>
                                      <p:to>
                                        <p:strVal val="visible"/>
                                      </p:to>
                                    </p:set>
                                    <p:animEffect transition="in" filter="wipe(left)">
                                      <p:cBhvr>
                                        <p:cTn id="72" dur="500"/>
                                        <p:tgtEl>
                                          <p:spTgt spid="226"/>
                                        </p:tgtEl>
                                      </p:cBhvr>
                                    </p:animEffect>
                                  </p:childTnLst>
                                </p:cTn>
                              </p:par>
                            </p:childTnLst>
                          </p:cTn>
                        </p:par>
                        <p:par>
                          <p:cTn id="73" fill="hold">
                            <p:stCondLst>
                              <p:cond delay="6000"/>
                            </p:stCondLst>
                            <p:childTnLst>
                              <p:par>
                                <p:cTn id="74" presetID="22" presetClass="entr" presetSubtype="8" fill="hold" grpId="0" nodeType="afterEffect">
                                  <p:stCondLst>
                                    <p:cond delay="0"/>
                                  </p:stCondLst>
                                  <p:childTnLst>
                                    <p:set>
                                      <p:cBhvr>
                                        <p:cTn id="75" dur="1" fill="hold">
                                          <p:stCondLst>
                                            <p:cond delay="0"/>
                                          </p:stCondLst>
                                        </p:cTn>
                                        <p:tgtEl>
                                          <p:spTgt spid="227"/>
                                        </p:tgtEl>
                                        <p:attrNameLst>
                                          <p:attrName>style.visibility</p:attrName>
                                        </p:attrNameLst>
                                      </p:cBhvr>
                                      <p:to>
                                        <p:strVal val="visible"/>
                                      </p:to>
                                    </p:set>
                                    <p:animEffect transition="in" filter="wipe(left)">
                                      <p:cBhvr>
                                        <p:cTn id="76" dur="500"/>
                                        <p:tgtEl>
                                          <p:spTgt spid="227"/>
                                        </p:tgtEl>
                                      </p:cBhvr>
                                    </p:animEffect>
                                  </p:childTnLst>
                                </p:cTn>
                              </p:par>
                            </p:childTnLst>
                          </p:cTn>
                        </p:par>
                        <p:par>
                          <p:cTn id="77" fill="hold">
                            <p:stCondLst>
                              <p:cond delay="6500"/>
                            </p:stCondLst>
                            <p:childTnLst>
                              <p:par>
                                <p:cTn id="78" presetID="22" presetClass="entr" presetSubtype="8" fill="hold" grpId="0" nodeType="afterEffect">
                                  <p:stCondLst>
                                    <p:cond delay="0"/>
                                  </p:stCondLst>
                                  <p:childTnLst>
                                    <p:set>
                                      <p:cBhvr>
                                        <p:cTn id="79" dur="1" fill="hold">
                                          <p:stCondLst>
                                            <p:cond delay="0"/>
                                          </p:stCondLst>
                                        </p:cTn>
                                        <p:tgtEl>
                                          <p:spTgt spid="228"/>
                                        </p:tgtEl>
                                        <p:attrNameLst>
                                          <p:attrName>style.visibility</p:attrName>
                                        </p:attrNameLst>
                                      </p:cBhvr>
                                      <p:to>
                                        <p:strVal val="visible"/>
                                      </p:to>
                                    </p:set>
                                    <p:animEffect transition="in" filter="wipe(left)">
                                      <p:cBhvr>
                                        <p:cTn id="80" dur="500"/>
                                        <p:tgtEl>
                                          <p:spTgt spid="228"/>
                                        </p:tgtEl>
                                      </p:cBhvr>
                                    </p:animEffect>
                                  </p:childTnLst>
                                </p:cTn>
                              </p:par>
                            </p:childTnLst>
                          </p:cTn>
                        </p:par>
                        <p:par>
                          <p:cTn id="81" fill="hold">
                            <p:stCondLst>
                              <p:cond delay="7000"/>
                            </p:stCondLst>
                            <p:childTnLst>
                              <p:par>
                                <p:cTn id="82" presetID="22" presetClass="entr" presetSubtype="8" fill="hold" grpId="0" nodeType="afterEffect">
                                  <p:stCondLst>
                                    <p:cond delay="0"/>
                                  </p:stCondLst>
                                  <p:childTnLst>
                                    <p:set>
                                      <p:cBhvr>
                                        <p:cTn id="83" dur="1" fill="hold">
                                          <p:stCondLst>
                                            <p:cond delay="0"/>
                                          </p:stCondLst>
                                        </p:cTn>
                                        <p:tgtEl>
                                          <p:spTgt spid="229"/>
                                        </p:tgtEl>
                                        <p:attrNameLst>
                                          <p:attrName>style.visibility</p:attrName>
                                        </p:attrNameLst>
                                      </p:cBhvr>
                                      <p:to>
                                        <p:strVal val="visible"/>
                                      </p:to>
                                    </p:set>
                                    <p:animEffect transition="in" filter="wipe(left)">
                                      <p:cBhvr>
                                        <p:cTn id="84" dur="500"/>
                                        <p:tgtEl>
                                          <p:spTgt spid="229"/>
                                        </p:tgtEl>
                                      </p:cBhvr>
                                    </p:animEffect>
                                  </p:childTnLst>
                                </p:cTn>
                              </p:par>
                            </p:childTnLst>
                          </p:cTn>
                        </p:par>
                        <p:par>
                          <p:cTn id="85" fill="hold">
                            <p:stCondLst>
                              <p:cond delay="7500"/>
                            </p:stCondLst>
                            <p:childTnLst>
                              <p:par>
                                <p:cTn id="86" presetID="18" presetClass="entr" presetSubtype="6" fill="hold" nodeType="afterEffect">
                                  <p:stCondLst>
                                    <p:cond delay="0"/>
                                  </p:stCondLst>
                                  <p:childTnLst>
                                    <p:set>
                                      <p:cBhvr>
                                        <p:cTn id="87" dur="1" fill="hold">
                                          <p:stCondLst>
                                            <p:cond delay="0"/>
                                          </p:stCondLst>
                                        </p:cTn>
                                        <p:tgtEl>
                                          <p:spTgt spid="230"/>
                                        </p:tgtEl>
                                        <p:attrNameLst>
                                          <p:attrName>style.visibility</p:attrName>
                                        </p:attrNameLst>
                                      </p:cBhvr>
                                      <p:to>
                                        <p:strVal val="visible"/>
                                      </p:to>
                                    </p:set>
                                    <p:animEffect transition="in" filter="strips(downRight)">
                                      <p:cBhvr>
                                        <p:cTn id="88" dur="1000"/>
                                        <p:tgtEl>
                                          <p:spTgt spid="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11" grpId="0" animBg="1"/>
      <p:bldP spid="212" grpId="0"/>
      <p:bldP spid="213" grpId="0"/>
      <p:bldP spid="216" grpId="0"/>
      <p:bldP spid="217" grpId="0"/>
      <p:bldP spid="218" grpId="0" animBg="1"/>
      <p:bldP spid="219" grpId="0"/>
      <p:bldP spid="220" grpId="0" animBg="1"/>
      <p:bldP spid="221" grpId="0"/>
      <p:bldP spid="222" grpId="0" animBg="1"/>
      <p:bldP spid="223" grpId="0"/>
      <p:bldP spid="224" grpId="0" animBg="1"/>
      <p:bldP spid="225" grpId="0"/>
      <p:bldP spid="226" grpId="0" animBg="1"/>
      <p:bldP spid="227" grpId="0" animBg="1"/>
      <p:bldP spid="228" grpId="0" animBg="1"/>
      <p:bldP spid="2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715676" y="4199636"/>
            <a:ext cx="2774023" cy="1252430"/>
            <a:chOff x="715676" y="4199636"/>
            <a:chExt cx="2774023" cy="1252430"/>
          </a:xfrm>
        </p:grpSpPr>
        <p:sp>
          <p:nvSpPr>
            <p:cNvPr id="7" name="object 3"/>
            <p:cNvSpPr txBox="1">
              <a:spLocks noChangeAspect="1"/>
            </p:cNvSpPr>
            <p:nvPr/>
          </p:nvSpPr>
          <p:spPr>
            <a:xfrm>
              <a:off x="890321" y="4710453"/>
              <a:ext cx="2424735" cy="741613"/>
            </a:xfrm>
            <a:prstGeom prst="rect">
              <a:avLst/>
            </a:prstGeom>
            <a:noFill/>
          </p:spPr>
          <p:txBody>
            <a:bodyPr vert="horz" wrap="square" lIns="0" tIns="0" rIns="0" bIns="0" rtlCol="0">
              <a:spAutoFit/>
            </a:bodyPr>
            <a:lstStyle/>
            <a:p>
              <a:pPr marL="12700" marR="5080" indent="38100" algn="ctr">
                <a:lnSpc>
                  <a:spcPct val="101000"/>
                </a:lnSpc>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输入您的具体内容，输入您的具体内容。输入您的具体内容，输入您的具体内容。</a:t>
              </a:r>
              <a:endParaRPr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5" name="文本框 14"/>
            <p:cNvSpPr txBox="1"/>
            <p:nvPr/>
          </p:nvSpPr>
          <p:spPr>
            <a:xfrm>
              <a:off x="715676" y="4199636"/>
              <a:ext cx="2774023" cy="400110"/>
            </a:xfrm>
            <a:prstGeom prst="rect">
              <a:avLst/>
            </a:prstGeom>
            <a:noFill/>
          </p:spPr>
          <p:txBody>
            <a:bodyPr wrap="square" rtlCol="0">
              <a:spAutoFit/>
            </a:bodyPr>
            <a:lstStyle/>
            <a:p>
              <a:pPr algn="ctr"/>
              <a:r>
                <a:rPr lang="en-US" altLang="zh-CN" sz="20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XXXX</a:t>
              </a:r>
              <a:r>
                <a:rPr lang="zh-CN" altLang="en-US" sz="20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公司任职</a:t>
              </a:r>
            </a:p>
          </p:txBody>
        </p:sp>
      </p:grpSp>
      <p:grpSp>
        <p:nvGrpSpPr>
          <p:cNvPr id="38" name="组合 37"/>
          <p:cNvGrpSpPr/>
          <p:nvPr/>
        </p:nvGrpSpPr>
        <p:grpSpPr>
          <a:xfrm>
            <a:off x="3489699" y="1310401"/>
            <a:ext cx="2774023" cy="1252430"/>
            <a:chOff x="3489699" y="1310401"/>
            <a:chExt cx="2774023" cy="1252430"/>
          </a:xfrm>
        </p:grpSpPr>
        <p:sp>
          <p:nvSpPr>
            <p:cNvPr id="17" name="object 3"/>
            <p:cNvSpPr txBox="1">
              <a:spLocks noChangeAspect="1"/>
            </p:cNvSpPr>
            <p:nvPr/>
          </p:nvSpPr>
          <p:spPr>
            <a:xfrm>
              <a:off x="3664344" y="1821218"/>
              <a:ext cx="2424735" cy="741613"/>
            </a:xfrm>
            <a:prstGeom prst="rect">
              <a:avLst/>
            </a:prstGeom>
            <a:noFill/>
          </p:spPr>
          <p:txBody>
            <a:bodyPr vert="horz" wrap="square" lIns="0" tIns="0" rIns="0" bIns="0" rtlCol="0">
              <a:spAutoFit/>
            </a:bodyPr>
            <a:lstStyle/>
            <a:p>
              <a:pPr marL="12700" marR="5080" indent="38100" algn="ctr">
                <a:lnSpc>
                  <a:spcPct val="101000"/>
                </a:lnSpc>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输入您的具体内容，输入您的具体内容。输入您的具体内容，输入您的具体内容。</a:t>
              </a:r>
              <a:endParaRPr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9" name="文本框 18"/>
            <p:cNvSpPr txBox="1"/>
            <p:nvPr/>
          </p:nvSpPr>
          <p:spPr>
            <a:xfrm>
              <a:off x="3489699" y="1310401"/>
              <a:ext cx="2774023" cy="400110"/>
            </a:xfrm>
            <a:prstGeom prst="rect">
              <a:avLst/>
            </a:prstGeom>
            <a:noFill/>
          </p:spPr>
          <p:txBody>
            <a:bodyPr wrap="square" rtlCol="0">
              <a:spAutoFit/>
            </a:bodyPr>
            <a:lstStyle/>
            <a:p>
              <a:pPr algn="ctr"/>
              <a:r>
                <a:rPr lang="en-US" altLang="zh-CN" sz="20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XXXX</a:t>
              </a:r>
              <a:r>
                <a:rPr lang="zh-CN" altLang="en-US" sz="20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公司任职</a:t>
              </a:r>
            </a:p>
          </p:txBody>
        </p:sp>
      </p:grpSp>
      <p:grpSp>
        <p:nvGrpSpPr>
          <p:cNvPr id="39" name="组合 38"/>
          <p:cNvGrpSpPr/>
          <p:nvPr/>
        </p:nvGrpSpPr>
        <p:grpSpPr>
          <a:xfrm>
            <a:off x="6149293" y="4218881"/>
            <a:ext cx="2774023" cy="1252430"/>
            <a:chOff x="6171327" y="4218881"/>
            <a:chExt cx="2774023" cy="1252430"/>
          </a:xfrm>
        </p:grpSpPr>
        <p:sp>
          <p:nvSpPr>
            <p:cNvPr id="21" name="object 3"/>
            <p:cNvSpPr txBox="1">
              <a:spLocks noChangeAspect="1"/>
            </p:cNvSpPr>
            <p:nvPr/>
          </p:nvSpPr>
          <p:spPr>
            <a:xfrm>
              <a:off x="6345972" y="4729698"/>
              <a:ext cx="2424735" cy="741613"/>
            </a:xfrm>
            <a:prstGeom prst="rect">
              <a:avLst/>
            </a:prstGeom>
            <a:noFill/>
          </p:spPr>
          <p:txBody>
            <a:bodyPr vert="horz" wrap="square" lIns="0" tIns="0" rIns="0" bIns="0" rtlCol="0">
              <a:spAutoFit/>
            </a:bodyPr>
            <a:lstStyle/>
            <a:p>
              <a:pPr marL="12700" marR="5080" indent="38100" algn="ctr">
                <a:lnSpc>
                  <a:spcPct val="101000"/>
                </a:lnSpc>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输入您的具体内容，输入您的具体内容。输入您的具体内容，输入您的具体内容。</a:t>
              </a:r>
              <a:endParaRPr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3" name="文本框 22"/>
            <p:cNvSpPr txBox="1"/>
            <p:nvPr/>
          </p:nvSpPr>
          <p:spPr>
            <a:xfrm>
              <a:off x="6171327" y="4218881"/>
              <a:ext cx="2774023" cy="400110"/>
            </a:xfrm>
            <a:prstGeom prst="rect">
              <a:avLst/>
            </a:prstGeom>
            <a:noFill/>
          </p:spPr>
          <p:txBody>
            <a:bodyPr wrap="square" rtlCol="0">
              <a:spAutoFit/>
            </a:bodyPr>
            <a:lstStyle/>
            <a:p>
              <a:pPr algn="ctr"/>
              <a:r>
                <a:rPr lang="en-US" altLang="zh-CN" sz="20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XXXX</a:t>
              </a:r>
              <a:r>
                <a:rPr lang="zh-CN" altLang="en-US" sz="20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公司任职</a:t>
              </a:r>
            </a:p>
          </p:txBody>
        </p:sp>
      </p:grpSp>
      <p:grpSp>
        <p:nvGrpSpPr>
          <p:cNvPr id="36" name="组合 35"/>
          <p:cNvGrpSpPr/>
          <p:nvPr/>
        </p:nvGrpSpPr>
        <p:grpSpPr>
          <a:xfrm>
            <a:off x="-1" y="2733303"/>
            <a:ext cx="12192001" cy="1363256"/>
            <a:chOff x="-1" y="2620289"/>
            <a:chExt cx="12192001" cy="1363256"/>
          </a:xfrm>
        </p:grpSpPr>
        <p:sp>
          <p:nvSpPr>
            <p:cNvPr id="2" name="object 5"/>
            <p:cNvSpPr>
              <a:spLocks noChangeAspect="1"/>
            </p:cNvSpPr>
            <p:nvPr/>
          </p:nvSpPr>
          <p:spPr>
            <a:xfrm flipV="1">
              <a:off x="-1" y="3253428"/>
              <a:ext cx="12192001" cy="276999"/>
            </a:xfrm>
            <a:custGeom>
              <a:avLst/>
              <a:gdLst/>
              <a:ahLst/>
              <a:cxnLst/>
              <a:rect l="l" t="t" r="r" b="b"/>
              <a:pathLst>
                <a:path w="20103465">
                  <a:moveTo>
                    <a:pt x="0" y="0"/>
                  </a:moveTo>
                  <a:lnTo>
                    <a:pt x="20103450" y="0"/>
                  </a:lnTo>
                </a:path>
              </a:pathLst>
            </a:custGeom>
            <a:ln w="38100">
              <a:solidFill>
                <a:srgbClr val="51B2A5"/>
              </a:solidFill>
            </a:ln>
          </p:spPr>
          <p:txBody>
            <a:bodyPr wrap="square" lIns="0" tIns="0" rIns="0" bIns="0" rtlCol="0">
              <a:spAutoFit/>
            </a:bodyPr>
            <a:lstStyle/>
            <a:p>
              <a:endParaRPr dirty="0">
                <a:latin typeface="宋体" panose="02010600030101010101" pitchFamily="2" charset="-122"/>
              </a:endParaRPr>
            </a:p>
          </p:txBody>
        </p:sp>
        <p:grpSp>
          <p:nvGrpSpPr>
            <p:cNvPr id="32" name="组合 31"/>
            <p:cNvGrpSpPr/>
            <p:nvPr/>
          </p:nvGrpSpPr>
          <p:grpSpPr>
            <a:xfrm>
              <a:off x="1400495" y="2620289"/>
              <a:ext cx="1363256" cy="1363256"/>
              <a:chOff x="1667623" y="2587275"/>
              <a:chExt cx="1363256" cy="1363256"/>
            </a:xfrm>
          </p:grpSpPr>
          <p:sp>
            <p:nvSpPr>
              <p:cNvPr id="6" name="Овал 32"/>
              <p:cNvSpPr>
                <a:spLocks noChangeAspect="1"/>
              </p:cNvSpPr>
              <p:nvPr/>
            </p:nvSpPr>
            <p:spPr>
              <a:xfrm>
                <a:off x="1667623" y="2587275"/>
                <a:ext cx="1363256" cy="1363256"/>
              </a:xfrm>
              <a:prstGeom prst="ellipse">
                <a:avLst/>
              </a:prstGeom>
              <a:solidFill>
                <a:srgbClr val="51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object 13"/>
              <p:cNvSpPr txBox="1">
                <a:spLocks noChangeAspect="1"/>
              </p:cNvSpPr>
              <p:nvPr/>
            </p:nvSpPr>
            <p:spPr>
              <a:xfrm>
                <a:off x="1667623" y="3018788"/>
                <a:ext cx="1363256" cy="430887"/>
              </a:xfrm>
              <a:prstGeom prst="rect">
                <a:avLst/>
              </a:prstGeom>
              <a:noFill/>
            </p:spPr>
            <p:txBody>
              <a:bodyPr vert="horz" wrap="square" lIns="0" tIns="0" rIns="0" bIns="0" rtlCol="0">
                <a:spAutoFit/>
              </a:bodyPr>
              <a:lstStyle/>
              <a:p>
                <a:pPr marL="12700" algn="ctr">
                  <a:lnSpc>
                    <a:spcPct val="100000"/>
                  </a:lnSpc>
                </a:pPr>
                <a:r>
                  <a:rPr lang="en-US" altLang="zh-CN" sz="2800" b="1" spc="-20" dirty="0">
                    <a:solidFill>
                      <a:schemeClr val="bg1"/>
                    </a:solidFill>
                    <a:latin typeface="Arial" panose="020B0604020202020204" pitchFamily="34" charset="0"/>
                    <a:ea typeface="宋体" panose="02010600030101010101" pitchFamily="2" charset="-122"/>
                    <a:cs typeface="Arial" panose="020B0604020202020204" pitchFamily="34" charset="0"/>
                  </a:rPr>
                  <a:t>2019</a:t>
                </a:r>
                <a:endParaRPr sz="2800" dirty="0">
                  <a:solidFill>
                    <a:schemeClr val="bg1"/>
                  </a:solidFill>
                  <a:latin typeface="Arial" panose="020B0604020202020204" pitchFamily="34" charset="0"/>
                  <a:cs typeface="Arial" panose="020B0604020202020204" pitchFamily="34" charset="0"/>
                </a:endParaRPr>
              </a:p>
            </p:txBody>
          </p:sp>
        </p:grpSp>
        <p:grpSp>
          <p:nvGrpSpPr>
            <p:cNvPr id="33" name="组合 32"/>
            <p:cNvGrpSpPr/>
            <p:nvPr/>
          </p:nvGrpSpPr>
          <p:grpSpPr>
            <a:xfrm>
              <a:off x="4125430" y="2620289"/>
              <a:ext cx="1363256" cy="1363256"/>
              <a:chOff x="4551147" y="2587275"/>
              <a:chExt cx="1363256" cy="1363256"/>
            </a:xfrm>
          </p:grpSpPr>
          <p:sp>
            <p:nvSpPr>
              <p:cNvPr id="16" name="Овал 32"/>
              <p:cNvSpPr>
                <a:spLocks noChangeAspect="1"/>
              </p:cNvSpPr>
              <p:nvPr/>
            </p:nvSpPr>
            <p:spPr>
              <a:xfrm>
                <a:off x="4551147" y="2587275"/>
                <a:ext cx="1363256" cy="1363256"/>
              </a:xfrm>
              <a:prstGeom prst="ellipse">
                <a:avLst/>
              </a:prstGeom>
              <a:solidFill>
                <a:srgbClr val="51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8" name="object 13"/>
              <p:cNvSpPr txBox="1">
                <a:spLocks noChangeAspect="1"/>
              </p:cNvSpPr>
              <p:nvPr/>
            </p:nvSpPr>
            <p:spPr>
              <a:xfrm>
                <a:off x="4551147" y="3018788"/>
                <a:ext cx="1363256" cy="430887"/>
              </a:xfrm>
              <a:prstGeom prst="rect">
                <a:avLst/>
              </a:prstGeom>
              <a:noFill/>
            </p:spPr>
            <p:txBody>
              <a:bodyPr vert="horz" wrap="square" lIns="0" tIns="0" rIns="0" bIns="0" rtlCol="0">
                <a:spAutoFit/>
              </a:bodyPr>
              <a:lstStyle/>
              <a:p>
                <a:pPr marL="12700" algn="ctr">
                  <a:lnSpc>
                    <a:spcPct val="100000"/>
                  </a:lnSpc>
                </a:pPr>
                <a:r>
                  <a:rPr lang="en-US" altLang="zh-CN" sz="2800" b="1" spc="-20" dirty="0">
                    <a:solidFill>
                      <a:schemeClr val="bg1"/>
                    </a:solidFill>
                    <a:latin typeface="Arial" panose="020B0604020202020204" pitchFamily="34" charset="0"/>
                    <a:ea typeface="宋体" panose="02010600030101010101" pitchFamily="2" charset="-122"/>
                    <a:cs typeface="Arial" panose="020B0604020202020204" pitchFamily="34" charset="0"/>
                  </a:rPr>
                  <a:t>2016</a:t>
                </a:r>
                <a:endParaRPr sz="2800" dirty="0">
                  <a:solidFill>
                    <a:schemeClr val="bg1"/>
                  </a:solidFill>
                  <a:latin typeface="Arial" panose="020B0604020202020204" pitchFamily="34" charset="0"/>
                  <a:cs typeface="Arial" panose="020B0604020202020204" pitchFamily="34" charset="0"/>
                </a:endParaRPr>
              </a:p>
            </p:txBody>
          </p:sp>
        </p:grpSp>
        <p:grpSp>
          <p:nvGrpSpPr>
            <p:cNvPr id="34" name="组合 33"/>
            <p:cNvGrpSpPr/>
            <p:nvPr/>
          </p:nvGrpSpPr>
          <p:grpSpPr>
            <a:xfrm>
              <a:off x="6850365" y="2620289"/>
              <a:ext cx="1363256" cy="1363256"/>
              <a:chOff x="7088952" y="2587275"/>
              <a:chExt cx="1363256" cy="1363256"/>
            </a:xfrm>
          </p:grpSpPr>
          <p:sp>
            <p:nvSpPr>
              <p:cNvPr id="20" name="Овал 32"/>
              <p:cNvSpPr>
                <a:spLocks noChangeAspect="1"/>
              </p:cNvSpPr>
              <p:nvPr/>
            </p:nvSpPr>
            <p:spPr>
              <a:xfrm>
                <a:off x="7088952" y="2587275"/>
                <a:ext cx="1363256" cy="1363256"/>
              </a:xfrm>
              <a:prstGeom prst="ellipse">
                <a:avLst/>
              </a:prstGeom>
              <a:solidFill>
                <a:srgbClr val="51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object 13"/>
              <p:cNvSpPr txBox="1">
                <a:spLocks noChangeAspect="1"/>
              </p:cNvSpPr>
              <p:nvPr/>
            </p:nvSpPr>
            <p:spPr>
              <a:xfrm>
                <a:off x="7088952" y="3018788"/>
                <a:ext cx="1363256" cy="430887"/>
              </a:xfrm>
              <a:prstGeom prst="rect">
                <a:avLst/>
              </a:prstGeom>
              <a:noFill/>
            </p:spPr>
            <p:txBody>
              <a:bodyPr vert="horz" wrap="square" lIns="0" tIns="0" rIns="0" bIns="0" rtlCol="0">
                <a:spAutoFit/>
              </a:bodyPr>
              <a:lstStyle/>
              <a:p>
                <a:pPr marL="12700" algn="ctr">
                  <a:lnSpc>
                    <a:spcPct val="100000"/>
                  </a:lnSpc>
                </a:pPr>
                <a:r>
                  <a:rPr lang="en-US" altLang="zh-CN" sz="2800" b="1" spc="-20" dirty="0">
                    <a:solidFill>
                      <a:schemeClr val="bg1"/>
                    </a:solidFill>
                    <a:latin typeface="Arial" panose="020B0604020202020204" pitchFamily="34" charset="0"/>
                    <a:ea typeface="宋体" panose="02010600030101010101" pitchFamily="2" charset="-122"/>
                    <a:cs typeface="Arial" panose="020B0604020202020204" pitchFamily="34" charset="0"/>
                  </a:rPr>
                  <a:t>2012</a:t>
                </a:r>
                <a:endParaRPr sz="2800" dirty="0">
                  <a:solidFill>
                    <a:schemeClr val="bg1"/>
                  </a:solidFill>
                  <a:latin typeface="Arial" panose="020B0604020202020204" pitchFamily="34" charset="0"/>
                  <a:cs typeface="Arial" panose="020B0604020202020204" pitchFamily="34" charset="0"/>
                </a:endParaRPr>
              </a:p>
            </p:txBody>
          </p:sp>
        </p:grpSp>
        <p:grpSp>
          <p:nvGrpSpPr>
            <p:cNvPr id="35" name="组合 34"/>
            <p:cNvGrpSpPr/>
            <p:nvPr/>
          </p:nvGrpSpPr>
          <p:grpSpPr>
            <a:xfrm>
              <a:off x="9575299" y="2620289"/>
              <a:ext cx="1363256" cy="1363256"/>
              <a:chOff x="9842427" y="2587275"/>
              <a:chExt cx="1363256" cy="1363256"/>
            </a:xfrm>
          </p:grpSpPr>
          <p:sp>
            <p:nvSpPr>
              <p:cNvPr id="24" name="Овал 32"/>
              <p:cNvSpPr>
                <a:spLocks noChangeAspect="1"/>
              </p:cNvSpPr>
              <p:nvPr/>
            </p:nvSpPr>
            <p:spPr>
              <a:xfrm>
                <a:off x="9842427" y="2587275"/>
                <a:ext cx="1363256" cy="1363256"/>
              </a:xfrm>
              <a:prstGeom prst="ellipse">
                <a:avLst/>
              </a:prstGeom>
              <a:solidFill>
                <a:srgbClr val="51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 name="object 13"/>
              <p:cNvSpPr txBox="1">
                <a:spLocks noChangeAspect="1"/>
              </p:cNvSpPr>
              <p:nvPr/>
            </p:nvSpPr>
            <p:spPr>
              <a:xfrm>
                <a:off x="9842427" y="3018788"/>
                <a:ext cx="1363256" cy="430887"/>
              </a:xfrm>
              <a:prstGeom prst="rect">
                <a:avLst/>
              </a:prstGeom>
              <a:noFill/>
            </p:spPr>
            <p:txBody>
              <a:bodyPr vert="horz" wrap="square" lIns="0" tIns="0" rIns="0" bIns="0" rtlCol="0">
                <a:spAutoFit/>
              </a:bodyPr>
              <a:lstStyle/>
              <a:p>
                <a:pPr marL="12700" algn="ctr">
                  <a:lnSpc>
                    <a:spcPct val="100000"/>
                  </a:lnSpc>
                </a:pPr>
                <a:r>
                  <a:rPr lang="en-US" altLang="zh-CN" sz="2800" b="1" spc="-20" dirty="0">
                    <a:solidFill>
                      <a:schemeClr val="bg1"/>
                    </a:solidFill>
                    <a:latin typeface="Arial" panose="020B0604020202020204" pitchFamily="34" charset="0"/>
                    <a:ea typeface="宋体" panose="02010600030101010101" pitchFamily="2" charset="-122"/>
                    <a:cs typeface="Arial" panose="020B0604020202020204" pitchFamily="34" charset="0"/>
                  </a:rPr>
                  <a:t>2008</a:t>
                </a:r>
                <a:endParaRPr sz="2800" dirty="0">
                  <a:solidFill>
                    <a:schemeClr val="bg1"/>
                  </a:solidFill>
                  <a:latin typeface="Arial" panose="020B0604020202020204" pitchFamily="34" charset="0"/>
                  <a:cs typeface="Arial" panose="020B0604020202020204" pitchFamily="34" charset="0"/>
                </a:endParaRPr>
              </a:p>
            </p:txBody>
          </p:sp>
        </p:grpSp>
      </p:grpSp>
      <p:grpSp>
        <p:nvGrpSpPr>
          <p:cNvPr id="40" name="组合 39"/>
          <p:cNvGrpSpPr/>
          <p:nvPr/>
        </p:nvGrpSpPr>
        <p:grpSpPr>
          <a:xfrm>
            <a:off x="8770705" y="1253885"/>
            <a:ext cx="2774023" cy="1252430"/>
            <a:chOff x="8770705" y="1253885"/>
            <a:chExt cx="2774023" cy="1252430"/>
          </a:xfrm>
        </p:grpSpPr>
        <p:sp>
          <p:nvSpPr>
            <p:cNvPr id="25" name="object 3"/>
            <p:cNvSpPr txBox="1">
              <a:spLocks noChangeAspect="1"/>
            </p:cNvSpPr>
            <p:nvPr/>
          </p:nvSpPr>
          <p:spPr>
            <a:xfrm>
              <a:off x="8945350" y="1764702"/>
              <a:ext cx="2424735" cy="741613"/>
            </a:xfrm>
            <a:prstGeom prst="rect">
              <a:avLst/>
            </a:prstGeom>
            <a:noFill/>
          </p:spPr>
          <p:txBody>
            <a:bodyPr vert="horz" wrap="square" lIns="0" tIns="0" rIns="0" bIns="0" rtlCol="0">
              <a:spAutoFit/>
            </a:bodyPr>
            <a:lstStyle/>
            <a:p>
              <a:pPr marL="12700" marR="5080" indent="38100" algn="ctr">
                <a:lnSpc>
                  <a:spcPct val="101000"/>
                </a:lnSpc>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输入您的具体内容，输入您的具体内容。输入您的具体内容，输入您的具体内容。</a:t>
              </a:r>
              <a:endParaRPr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7" name="文本框 26"/>
            <p:cNvSpPr txBox="1"/>
            <p:nvPr/>
          </p:nvSpPr>
          <p:spPr>
            <a:xfrm>
              <a:off x="8770705" y="1253885"/>
              <a:ext cx="2774023" cy="400110"/>
            </a:xfrm>
            <a:prstGeom prst="rect">
              <a:avLst/>
            </a:prstGeom>
            <a:noFill/>
          </p:spPr>
          <p:txBody>
            <a:bodyPr wrap="square" rtlCol="0">
              <a:spAutoFit/>
            </a:bodyPr>
            <a:lstStyle/>
            <a:p>
              <a:pPr algn="ctr"/>
              <a:r>
                <a:rPr lang="en-US" altLang="zh-CN" sz="20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XXXX</a:t>
              </a:r>
              <a:r>
                <a:rPr lang="zh-CN" altLang="en-US" sz="20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公司任职</a:t>
              </a:r>
            </a:p>
          </p:txBody>
        </p:sp>
      </p:grpSp>
      <p:grpSp>
        <p:nvGrpSpPr>
          <p:cNvPr id="28" name="组合 19"/>
          <p:cNvGrpSpPr/>
          <p:nvPr/>
        </p:nvGrpSpPr>
        <p:grpSpPr bwMode="auto">
          <a:xfrm>
            <a:off x="-1" y="257890"/>
            <a:ext cx="695325" cy="506413"/>
            <a:chOff x="0" y="0"/>
            <a:chExt cx="694944" cy="624651"/>
          </a:xfrm>
        </p:grpSpPr>
        <p:sp>
          <p:nvSpPr>
            <p:cNvPr id="29" name="矩形 20"/>
            <p:cNvSpPr>
              <a:spLocks noChangeArrowheads="1"/>
            </p:cNvSpPr>
            <p:nvPr/>
          </p:nvSpPr>
          <p:spPr bwMode="auto">
            <a:xfrm>
              <a:off x="0" y="0"/>
              <a:ext cx="548974" cy="624651"/>
            </a:xfrm>
            <a:prstGeom prst="rect">
              <a:avLst/>
            </a:prstGeom>
            <a:solidFill>
              <a:srgbClr val="7DC5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ndParaRPr>
            </a:p>
          </p:txBody>
        </p:sp>
        <p:sp>
          <p:nvSpPr>
            <p:cNvPr id="30" name="矩形 21"/>
            <p:cNvSpPr>
              <a:spLocks noChangeArrowheads="1"/>
            </p:cNvSpPr>
            <p:nvPr/>
          </p:nvSpPr>
          <p:spPr bwMode="auto">
            <a:xfrm>
              <a:off x="612439" y="0"/>
              <a:ext cx="82505" cy="62465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31" name="矩形 22"/>
          <p:cNvSpPr>
            <a:spLocks noChangeArrowheads="1"/>
          </p:cNvSpPr>
          <p:nvPr/>
        </p:nvSpPr>
        <p:spPr bwMode="auto">
          <a:xfrm>
            <a:off x="858837" y="30234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down)">
                                      <p:cBhvr>
                                        <p:cTn id="15" dur="500"/>
                                        <p:tgtEl>
                                          <p:spTgt spid="36"/>
                                        </p:tgtEl>
                                      </p:cBhvr>
                                    </p:animEffect>
                                  </p:childTnLst>
                                </p:cTn>
                              </p:par>
                            </p:childTnLst>
                          </p:cTn>
                        </p:par>
                        <p:par>
                          <p:cTn id="16" fill="hold">
                            <p:stCondLst>
                              <p:cond delay="1500"/>
                            </p:stCondLst>
                            <p:childTnLst>
                              <p:par>
                                <p:cTn id="17" presetID="2" presetClass="entr" presetSubtype="4"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ppt_x"/>
                                          </p:val>
                                        </p:tav>
                                        <p:tav tm="100000">
                                          <p:val>
                                            <p:strVal val="#ppt_x"/>
                                          </p:val>
                                        </p:tav>
                                      </p:tavLst>
                                    </p:anim>
                                    <p:anim calcmode="lin" valueType="num">
                                      <p:cBhvr additive="base">
                                        <p:cTn id="20" dur="500" fill="hold"/>
                                        <p:tgtEl>
                                          <p:spTgt spid="37"/>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2" presetClass="entr" presetSubtype="1" fill="hold" nodeType="afterEffect">
                                  <p:stCondLst>
                                    <p:cond delay="0"/>
                                  </p:stCondLst>
                                  <p:childTnLst>
                                    <p:set>
                                      <p:cBhvr>
                                        <p:cTn id="23" dur="1" fill="hold">
                                          <p:stCondLst>
                                            <p:cond delay="0"/>
                                          </p:stCondLst>
                                        </p:cTn>
                                        <p:tgtEl>
                                          <p:spTgt spid="38"/>
                                        </p:tgtEl>
                                        <p:attrNameLst>
                                          <p:attrName>style.visibility</p:attrName>
                                        </p:attrNameLst>
                                      </p:cBhvr>
                                      <p:to>
                                        <p:strVal val="visible"/>
                                      </p:to>
                                    </p:set>
                                    <p:anim calcmode="lin" valueType="num">
                                      <p:cBhvr additive="base">
                                        <p:cTn id="24" dur="500" fill="hold"/>
                                        <p:tgtEl>
                                          <p:spTgt spid="38"/>
                                        </p:tgtEl>
                                        <p:attrNameLst>
                                          <p:attrName>ppt_x</p:attrName>
                                        </p:attrNameLst>
                                      </p:cBhvr>
                                      <p:tavLst>
                                        <p:tav tm="0">
                                          <p:val>
                                            <p:strVal val="#ppt_x"/>
                                          </p:val>
                                        </p:tav>
                                        <p:tav tm="100000">
                                          <p:val>
                                            <p:strVal val="#ppt_x"/>
                                          </p:val>
                                        </p:tav>
                                      </p:tavLst>
                                    </p:anim>
                                    <p:anim calcmode="lin" valueType="num">
                                      <p:cBhvr additive="base">
                                        <p:cTn id="25" dur="500" fill="hold"/>
                                        <p:tgtEl>
                                          <p:spTgt spid="38"/>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additive="base">
                                        <p:cTn id="29" dur="500" fill="hold"/>
                                        <p:tgtEl>
                                          <p:spTgt spid="39"/>
                                        </p:tgtEl>
                                        <p:attrNameLst>
                                          <p:attrName>ppt_x</p:attrName>
                                        </p:attrNameLst>
                                      </p:cBhvr>
                                      <p:tavLst>
                                        <p:tav tm="0">
                                          <p:val>
                                            <p:strVal val="#ppt_x"/>
                                          </p:val>
                                        </p:tav>
                                        <p:tav tm="100000">
                                          <p:val>
                                            <p:strVal val="#ppt_x"/>
                                          </p:val>
                                        </p:tav>
                                      </p:tavLst>
                                    </p:anim>
                                    <p:anim calcmode="lin" valueType="num">
                                      <p:cBhvr additive="base">
                                        <p:cTn id="30" dur="500" fill="hold"/>
                                        <p:tgtEl>
                                          <p:spTgt spid="39"/>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1" fill="hold" nodeType="afterEffect">
                                  <p:stCondLst>
                                    <p:cond delay="0"/>
                                  </p:stCondLst>
                                  <p:childTnLst>
                                    <p:set>
                                      <p:cBhvr>
                                        <p:cTn id="33" dur="1" fill="hold">
                                          <p:stCondLst>
                                            <p:cond delay="0"/>
                                          </p:stCondLst>
                                        </p:cTn>
                                        <p:tgtEl>
                                          <p:spTgt spid="40"/>
                                        </p:tgtEl>
                                        <p:attrNameLst>
                                          <p:attrName>style.visibility</p:attrName>
                                        </p:attrNameLst>
                                      </p:cBhvr>
                                      <p:to>
                                        <p:strVal val="visible"/>
                                      </p:to>
                                    </p:set>
                                    <p:anim calcmode="lin" valueType="num">
                                      <p:cBhvr additive="base">
                                        <p:cTn id="34" dur="500" fill="hold"/>
                                        <p:tgtEl>
                                          <p:spTgt spid="40"/>
                                        </p:tgtEl>
                                        <p:attrNameLst>
                                          <p:attrName>ppt_x</p:attrName>
                                        </p:attrNameLst>
                                      </p:cBhvr>
                                      <p:tavLst>
                                        <p:tav tm="0">
                                          <p:val>
                                            <p:strVal val="#ppt_x"/>
                                          </p:val>
                                        </p:tav>
                                        <p:tav tm="100000">
                                          <p:val>
                                            <p:strVal val="#ppt_x"/>
                                          </p:val>
                                        </p:tav>
                                      </p:tavLst>
                                    </p:anim>
                                    <p:anim calcmode="lin" valueType="num">
                                      <p:cBhvr additive="base">
                                        <p:cTn id="35" dur="500" fill="hold"/>
                                        <p:tgtEl>
                                          <p:spTgt spid="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19"/>
          <p:cNvGrpSpPr/>
          <p:nvPr/>
        </p:nvGrpSpPr>
        <p:grpSpPr bwMode="auto">
          <a:xfrm>
            <a:off x="-1" y="257890"/>
            <a:ext cx="695325" cy="506413"/>
            <a:chOff x="0" y="0"/>
            <a:chExt cx="694944" cy="624651"/>
          </a:xfrm>
        </p:grpSpPr>
        <p:sp>
          <p:nvSpPr>
            <p:cNvPr id="29" name="矩形 20"/>
            <p:cNvSpPr>
              <a:spLocks noChangeArrowheads="1"/>
            </p:cNvSpPr>
            <p:nvPr/>
          </p:nvSpPr>
          <p:spPr bwMode="auto">
            <a:xfrm>
              <a:off x="0" y="0"/>
              <a:ext cx="548974" cy="624651"/>
            </a:xfrm>
            <a:prstGeom prst="rect">
              <a:avLst/>
            </a:prstGeom>
            <a:solidFill>
              <a:srgbClr val="7DC5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ndParaRPr>
            </a:p>
          </p:txBody>
        </p:sp>
        <p:sp>
          <p:nvSpPr>
            <p:cNvPr id="30" name="矩形 21"/>
            <p:cNvSpPr>
              <a:spLocks noChangeArrowheads="1"/>
            </p:cNvSpPr>
            <p:nvPr/>
          </p:nvSpPr>
          <p:spPr bwMode="auto">
            <a:xfrm>
              <a:off x="612439" y="0"/>
              <a:ext cx="82505" cy="62465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31" name="矩形 22"/>
          <p:cNvSpPr>
            <a:spLocks noChangeArrowheads="1"/>
          </p:cNvSpPr>
          <p:nvPr/>
        </p:nvSpPr>
        <p:spPr bwMode="auto">
          <a:xfrm>
            <a:off x="858837" y="30234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37" name="组合 36"/>
          <p:cNvGrpSpPr/>
          <p:nvPr/>
        </p:nvGrpSpPr>
        <p:grpSpPr>
          <a:xfrm>
            <a:off x="879857" y="1606732"/>
            <a:ext cx="5237163" cy="1706655"/>
            <a:chOff x="724769" y="1295871"/>
            <a:chExt cx="5237163" cy="1706655"/>
          </a:xfrm>
        </p:grpSpPr>
        <p:sp>
          <p:nvSpPr>
            <p:cNvPr id="38" name="Shape 6914"/>
            <p:cNvSpPr/>
            <p:nvPr/>
          </p:nvSpPr>
          <p:spPr>
            <a:xfrm>
              <a:off x="4084340" y="1295871"/>
              <a:ext cx="1877592" cy="1706655"/>
            </a:xfrm>
            <a:custGeom>
              <a:avLst/>
              <a:gdLst/>
              <a:ahLst/>
              <a:cxnLst>
                <a:cxn ang="0">
                  <a:pos x="wd2" y="hd2"/>
                </a:cxn>
                <a:cxn ang="5400000">
                  <a:pos x="wd2" y="hd2"/>
                </a:cxn>
                <a:cxn ang="10800000">
                  <a:pos x="wd2" y="hd2"/>
                </a:cxn>
                <a:cxn ang="16200000">
                  <a:pos x="wd2" y="hd2"/>
                </a:cxn>
              </a:cxnLst>
              <a:rect l="0" t="0" r="r" b="b"/>
              <a:pathLst>
                <a:path w="21600" h="21600" extrusionOk="0">
                  <a:moveTo>
                    <a:pt x="3095" y="18391"/>
                  </a:moveTo>
                  <a:cubicBezTo>
                    <a:pt x="2131" y="18465"/>
                    <a:pt x="1144" y="18588"/>
                    <a:pt x="224" y="18761"/>
                  </a:cubicBezTo>
                  <a:cubicBezTo>
                    <a:pt x="90" y="19699"/>
                    <a:pt x="22" y="20637"/>
                    <a:pt x="0" y="21600"/>
                  </a:cubicBezTo>
                  <a:cubicBezTo>
                    <a:pt x="3701" y="21600"/>
                    <a:pt x="3701" y="21600"/>
                    <a:pt x="3701" y="21600"/>
                  </a:cubicBezTo>
                  <a:cubicBezTo>
                    <a:pt x="4060" y="20168"/>
                    <a:pt x="5249" y="19156"/>
                    <a:pt x="6639" y="19156"/>
                  </a:cubicBezTo>
                  <a:cubicBezTo>
                    <a:pt x="8030" y="19156"/>
                    <a:pt x="9219" y="20168"/>
                    <a:pt x="9600" y="21600"/>
                  </a:cubicBezTo>
                  <a:cubicBezTo>
                    <a:pt x="10273" y="21600"/>
                    <a:pt x="10273" y="21600"/>
                    <a:pt x="10273" y="21600"/>
                  </a:cubicBezTo>
                  <a:cubicBezTo>
                    <a:pt x="10295" y="20711"/>
                    <a:pt x="10430" y="19847"/>
                    <a:pt x="10654" y="18983"/>
                  </a:cubicBezTo>
                  <a:cubicBezTo>
                    <a:pt x="11125" y="17206"/>
                    <a:pt x="12045" y="15552"/>
                    <a:pt x="13279" y="14268"/>
                  </a:cubicBezTo>
                  <a:cubicBezTo>
                    <a:pt x="14467" y="12960"/>
                    <a:pt x="16015" y="12096"/>
                    <a:pt x="17675" y="11602"/>
                  </a:cubicBezTo>
                  <a:cubicBezTo>
                    <a:pt x="18258" y="11454"/>
                    <a:pt x="18841" y="11380"/>
                    <a:pt x="19447" y="11331"/>
                  </a:cubicBezTo>
                  <a:cubicBezTo>
                    <a:pt x="19447" y="9183"/>
                    <a:pt x="19447" y="9183"/>
                    <a:pt x="19447" y="9183"/>
                  </a:cubicBezTo>
                  <a:cubicBezTo>
                    <a:pt x="19828" y="9109"/>
                    <a:pt x="19828" y="9109"/>
                    <a:pt x="19828" y="9109"/>
                  </a:cubicBezTo>
                  <a:cubicBezTo>
                    <a:pt x="20860" y="8912"/>
                    <a:pt x="21600" y="7949"/>
                    <a:pt x="21600" y="6764"/>
                  </a:cubicBezTo>
                  <a:cubicBezTo>
                    <a:pt x="21600" y="5579"/>
                    <a:pt x="20860" y="4592"/>
                    <a:pt x="19828" y="4394"/>
                  </a:cubicBezTo>
                  <a:cubicBezTo>
                    <a:pt x="19447" y="4320"/>
                    <a:pt x="19447" y="4320"/>
                    <a:pt x="19447" y="4320"/>
                  </a:cubicBezTo>
                  <a:cubicBezTo>
                    <a:pt x="19447" y="0"/>
                    <a:pt x="19447" y="0"/>
                    <a:pt x="19447" y="0"/>
                  </a:cubicBezTo>
                  <a:cubicBezTo>
                    <a:pt x="18931" y="25"/>
                    <a:pt x="18437" y="49"/>
                    <a:pt x="17921" y="123"/>
                  </a:cubicBezTo>
                  <a:cubicBezTo>
                    <a:pt x="17720" y="1185"/>
                    <a:pt x="17563" y="2197"/>
                    <a:pt x="17450" y="3259"/>
                  </a:cubicBezTo>
                  <a:cubicBezTo>
                    <a:pt x="15880" y="3579"/>
                    <a:pt x="15880" y="3579"/>
                    <a:pt x="15880" y="3579"/>
                  </a:cubicBezTo>
                  <a:cubicBezTo>
                    <a:pt x="14355" y="4098"/>
                    <a:pt x="14355" y="4098"/>
                    <a:pt x="14355" y="4098"/>
                  </a:cubicBezTo>
                  <a:cubicBezTo>
                    <a:pt x="13817" y="3209"/>
                    <a:pt x="13234" y="2370"/>
                    <a:pt x="12628" y="1555"/>
                  </a:cubicBezTo>
                  <a:cubicBezTo>
                    <a:pt x="11080" y="2197"/>
                    <a:pt x="9622" y="3110"/>
                    <a:pt x="8277" y="4172"/>
                  </a:cubicBezTo>
                  <a:cubicBezTo>
                    <a:pt x="8568" y="5159"/>
                    <a:pt x="8905" y="6171"/>
                    <a:pt x="9286" y="7134"/>
                  </a:cubicBezTo>
                  <a:cubicBezTo>
                    <a:pt x="8882" y="7529"/>
                    <a:pt x="8456" y="7875"/>
                    <a:pt x="8075" y="8294"/>
                  </a:cubicBezTo>
                  <a:cubicBezTo>
                    <a:pt x="7716" y="8714"/>
                    <a:pt x="7312" y="9109"/>
                    <a:pt x="6976" y="9578"/>
                  </a:cubicBezTo>
                  <a:cubicBezTo>
                    <a:pt x="6123" y="9134"/>
                    <a:pt x="5226" y="8714"/>
                    <a:pt x="4329" y="8319"/>
                  </a:cubicBezTo>
                  <a:cubicBezTo>
                    <a:pt x="3297" y="9751"/>
                    <a:pt x="2422" y="11331"/>
                    <a:pt x="1750" y="12985"/>
                  </a:cubicBezTo>
                  <a:cubicBezTo>
                    <a:pt x="2490" y="13701"/>
                    <a:pt x="3230" y="14367"/>
                    <a:pt x="3993" y="15009"/>
                  </a:cubicBezTo>
                  <a:cubicBezTo>
                    <a:pt x="3746" y="15552"/>
                    <a:pt x="3634" y="16120"/>
                    <a:pt x="3454" y="16663"/>
                  </a:cubicBezTo>
                  <a:cubicBezTo>
                    <a:pt x="3275" y="17231"/>
                    <a:pt x="3207" y="17798"/>
                    <a:pt x="3095" y="18391"/>
                  </a:cubicBezTo>
                  <a:close/>
                </a:path>
              </a:pathLst>
            </a:custGeom>
            <a:solidFill>
              <a:srgbClr val="7DC5BB"/>
            </a:solidFill>
            <a:ln>
              <a:round/>
            </a:ln>
          </p:spPr>
          <p:txBody>
            <a:bodyPr lIns="0" tIns="0" rIns="0" bIns="0"/>
            <a:lstStyle/>
            <a:p>
              <a:pPr lvl="0" defTabSz="457200">
                <a:buClrTx/>
                <a:defRPr sz="1200">
                  <a:uFillTx/>
                  <a:latin typeface="Helvetica"/>
                  <a:ea typeface="Helvetica"/>
                  <a:cs typeface="Helvetica"/>
                  <a:sym typeface="Helvetica"/>
                </a:defRPr>
              </a:pPr>
              <a:endParaRPr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9" name="Shape 6918"/>
            <p:cNvSpPr/>
            <p:nvPr/>
          </p:nvSpPr>
          <p:spPr>
            <a:xfrm>
              <a:off x="724769" y="1678959"/>
              <a:ext cx="2888469" cy="1067215"/>
            </a:xfrm>
            <a:prstGeom prst="rect">
              <a:avLst/>
            </a:prstGeom>
            <a:ln w="12700">
              <a:round/>
            </a:ln>
          </p:spPr>
          <p:txBody>
            <a:bodyPr wrap="square" lIns="38100" tIns="38100" rIns="38100" bIns="38100">
              <a:spAutoFit/>
            </a:bodyPr>
            <a:lstStyle>
              <a:lvl1pPr algn="r">
                <a:buClr>
                  <a:srgbClr val="B5B5B5"/>
                </a:buClr>
                <a:defRPr sz="1100">
                  <a:solidFill>
                    <a:srgbClr val="B5B5B5"/>
                  </a:solidFill>
                  <a:uFill>
                    <a:solidFill>
                      <a:srgbClr val="B5B5B5"/>
                    </a:solidFill>
                  </a:uFill>
                </a:defRPr>
              </a:lvl1pPr>
            </a:lstStyle>
            <a:p>
              <a:pPr marL="12700" marR="5080" indent="38100">
                <a:lnSpc>
                  <a:spcPct val="101000"/>
                </a:lnSpc>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输入您的具体内容，输入您的具体内容。输入您的具体内容，输入您的输入您的具体内容，输入您的具体内容。</a:t>
              </a:r>
              <a:endPar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0" name="Shape 6919"/>
            <p:cNvSpPr/>
            <p:nvPr/>
          </p:nvSpPr>
          <p:spPr>
            <a:xfrm>
              <a:off x="1543138" y="1316517"/>
              <a:ext cx="2070101" cy="384721"/>
            </a:xfrm>
            <a:prstGeom prst="rect">
              <a:avLst/>
            </a:prstGeom>
            <a:ln w="12700">
              <a:round/>
            </a:ln>
          </p:spPr>
          <p:txBody>
            <a:bodyPr lIns="38100" tIns="38100" rIns="38100" bIns="38100">
              <a:spAutoFit/>
            </a:bodyPr>
            <a:lstStyle>
              <a:lvl1pPr algn="r">
                <a:buClr>
                  <a:srgbClr val="299883"/>
                </a:buClr>
                <a:buFont typeface="ArialUnicodeMS"/>
                <a:defRPr b="1">
                  <a:solidFill>
                    <a:srgbClr val="299883"/>
                  </a:solidFill>
                  <a:uFill>
                    <a:solidFill>
                      <a:srgbClr val="299883"/>
                    </a:solidFill>
                  </a:uFill>
                  <a:latin typeface="ArialUnicodeMS"/>
                  <a:ea typeface="ArialUnicodeMS"/>
                  <a:cs typeface="ArialUnicodeMS"/>
                  <a:sym typeface="ArialUnicodeMS"/>
                </a:defRPr>
              </a:lvl1pPr>
            </a:lstStyle>
            <a:p>
              <a:pPr lvl="0">
                <a:defRPr b="0">
                  <a:solidFill>
                    <a:srgbClr val="000000"/>
                  </a:solidFill>
                  <a:uFillTx/>
                </a:defRPr>
              </a:pPr>
              <a:r>
                <a:rPr lang="zh-CN" altLang="en-US" sz="2000" b="1" dirty="0">
                  <a:solidFill>
                    <a:srgbClr val="23534D"/>
                  </a:solidFill>
                  <a:uFill>
                    <a:solidFill>
                      <a:srgbClr val="299883"/>
                    </a:solidFill>
                  </a:u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输入标题</a:t>
              </a:r>
              <a:endParaRPr sz="2000" b="1" dirty="0">
                <a:solidFill>
                  <a:srgbClr val="23534D"/>
                </a:solidFill>
                <a:uFill>
                  <a:solidFill>
                    <a:srgbClr val="299883"/>
                  </a:solidFill>
                </a:u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1" name="Shape 6926"/>
            <p:cNvSpPr/>
            <p:nvPr/>
          </p:nvSpPr>
          <p:spPr>
            <a:xfrm>
              <a:off x="3595554" y="1501161"/>
              <a:ext cx="936972" cy="0"/>
            </a:xfrm>
            <a:prstGeom prst="line">
              <a:avLst/>
            </a:prstGeom>
            <a:ln w="6350">
              <a:solidFill>
                <a:schemeClr val="accent3">
                  <a:lumMod val="75000"/>
                </a:schemeClr>
              </a:solidFill>
              <a:prstDash val="dash"/>
              <a:miter lim="400000"/>
              <a:headEnd type="triangle"/>
            </a:ln>
          </p:spPr>
          <p:txBody>
            <a:bodyPr lIns="0" tIns="0" rIns="0" bIns="0"/>
            <a:lstStyle/>
            <a:p>
              <a:pPr lvl="0" defTabSz="457200">
                <a:buClrTx/>
                <a:defRPr sz="1200">
                  <a:uFillTx/>
                  <a:latin typeface="Helvetica"/>
                  <a:ea typeface="Helvetica"/>
                  <a:cs typeface="Helvetica"/>
                  <a:sym typeface="Helvetica"/>
                </a:defRPr>
              </a:pPr>
              <a:endParaRPr>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42" name="组合 41"/>
          <p:cNvGrpSpPr/>
          <p:nvPr/>
        </p:nvGrpSpPr>
        <p:grpSpPr>
          <a:xfrm>
            <a:off x="879857" y="3199428"/>
            <a:ext cx="5049946" cy="2361894"/>
            <a:chOff x="724769" y="2888567"/>
            <a:chExt cx="5049946" cy="2361894"/>
          </a:xfrm>
        </p:grpSpPr>
        <p:sp>
          <p:nvSpPr>
            <p:cNvPr id="43" name="Shape 6916"/>
            <p:cNvSpPr/>
            <p:nvPr/>
          </p:nvSpPr>
          <p:spPr>
            <a:xfrm>
              <a:off x="4084340" y="2888567"/>
              <a:ext cx="1690375" cy="1878949"/>
            </a:xfrm>
            <a:custGeom>
              <a:avLst/>
              <a:gdLst/>
              <a:ahLst/>
              <a:cxnLst>
                <a:cxn ang="0">
                  <a:pos x="wd2" y="hd2"/>
                </a:cxn>
                <a:cxn ang="5400000">
                  <a:pos x="wd2" y="hd2"/>
                </a:cxn>
                <a:cxn ang="10800000">
                  <a:pos x="wd2" y="hd2"/>
                </a:cxn>
                <a:cxn ang="16200000">
                  <a:pos x="wd2" y="hd2"/>
                </a:cxn>
              </a:cxnLst>
              <a:rect l="0" t="0" r="r" b="b"/>
              <a:pathLst>
                <a:path w="21600" h="21600" extrusionOk="0">
                  <a:moveTo>
                    <a:pt x="21600" y="18530"/>
                  </a:moveTo>
                  <a:cubicBezTo>
                    <a:pt x="20205" y="18127"/>
                    <a:pt x="19233" y="16984"/>
                    <a:pt x="19233" y="15595"/>
                  </a:cubicBezTo>
                  <a:cubicBezTo>
                    <a:pt x="19233" y="14228"/>
                    <a:pt x="20205" y="13063"/>
                    <a:pt x="21600" y="12682"/>
                  </a:cubicBezTo>
                  <a:cubicBezTo>
                    <a:pt x="21600" y="11338"/>
                    <a:pt x="21600" y="11338"/>
                    <a:pt x="21600" y="11338"/>
                  </a:cubicBezTo>
                  <a:cubicBezTo>
                    <a:pt x="20778" y="11293"/>
                    <a:pt x="19956" y="11181"/>
                    <a:pt x="19158" y="10957"/>
                  </a:cubicBezTo>
                  <a:cubicBezTo>
                    <a:pt x="17365" y="10486"/>
                    <a:pt x="15696" y="9590"/>
                    <a:pt x="14400" y="8358"/>
                  </a:cubicBezTo>
                  <a:cubicBezTo>
                    <a:pt x="13080" y="7148"/>
                    <a:pt x="12208" y="5602"/>
                    <a:pt x="11709" y="3966"/>
                  </a:cubicBezTo>
                  <a:cubicBezTo>
                    <a:pt x="11560" y="3383"/>
                    <a:pt x="11485" y="2801"/>
                    <a:pt x="11435" y="2218"/>
                  </a:cubicBezTo>
                  <a:cubicBezTo>
                    <a:pt x="9841" y="2218"/>
                    <a:pt x="9841" y="2218"/>
                    <a:pt x="9841" y="2218"/>
                  </a:cubicBezTo>
                  <a:cubicBezTo>
                    <a:pt x="9766" y="1837"/>
                    <a:pt x="9766" y="1837"/>
                    <a:pt x="9766" y="1837"/>
                  </a:cubicBezTo>
                  <a:cubicBezTo>
                    <a:pt x="9592" y="784"/>
                    <a:pt x="8570" y="0"/>
                    <a:pt x="7374" y="0"/>
                  </a:cubicBezTo>
                  <a:cubicBezTo>
                    <a:pt x="6179" y="0"/>
                    <a:pt x="5182" y="784"/>
                    <a:pt x="4983" y="1837"/>
                  </a:cubicBezTo>
                  <a:cubicBezTo>
                    <a:pt x="4933" y="2218"/>
                    <a:pt x="4933" y="2218"/>
                    <a:pt x="4933" y="2218"/>
                  </a:cubicBezTo>
                  <a:cubicBezTo>
                    <a:pt x="0" y="2218"/>
                    <a:pt x="0" y="2218"/>
                    <a:pt x="0" y="2218"/>
                  </a:cubicBezTo>
                  <a:cubicBezTo>
                    <a:pt x="25" y="2711"/>
                    <a:pt x="75" y="3204"/>
                    <a:pt x="125" y="3697"/>
                  </a:cubicBezTo>
                  <a:cubicBezTo>
                    <a:pt x="1196" y="3899"/>
                    <a:pt x="2217" y="4056"/>
                    <a:pt x="3289" y="4168"/>
                  </a:cubicBezTo>
                  <a:cubicBezTo>
                    <a:pt x="3612" y="5736"/>
                    <a:pt x="3612" y="5736"/>
                    <a:pt x="3612" y="5736"/>
                  </a:cubicBezTo>
                  <a:cubicBezTo>
                    <a:pt x="4111" y="7260"/>
                    <a:pt x="4111" y="7260"/>
                    <a:pt x="4111" y="7260"/>
                  </a:cubicBezTo>
                  <a:cubicBezTo>
                    <a:pt x="3239" y="7820"/>
                    <a:pt x="2392" y="8380"/>
                    <a:pt x="1570" y="8985"/>
                  </a:cubicBezTo>
                  <a:cubicBezTo>
                    <a:pt x="2217" y="10554"/>
                    <a:pt x="3139" y="11988"/>
                    <a:pt x="4210" y="13354"/>
                  </a:cubicBezTo>
                  <a:cubicBezTo>
                    <a:pt x="5207" y="13063"/>
                    <a:pt x="6228" y="12705"/>
                    <a:pt x="7200" y="12324"/>
                  </a:cubicBezTo>
                  <a:cubicBezTo>
                    <a:pt x="7599" y="12727"/>
                    <a:pt x="7947" y="13175"/>
                    <a:pt x="8371" y="13534"/>
                  </a:cubicBezTo>
                  <a:cubicBezTo>
                    <a:pt x="8794" y="13915"/>
                    <a:pt x="9193" y="14318"/>
                    <a:pt x="9666" y="14632"/>
                  </a:cubicBezTo>
                  <a:cubicBezTo>
                    <a:pt x="9218" y="15505"/>
                    <a:pt x="8794" y="16379"/>
                    <a:pt x="8421" y="17298"/>
                  </a:cubicBezTo>
                  <a:cubicBezTo>
                    <a:pt x="9841" y="18329"/>
                    <a:pt x="11435" y="19180"/>
                    <a:pt x="13104" y="19852"/>
                  </a:cubicBezTo>
                  <a:cubicBezTo>
                    <a:pt x="13827" y="19135"/>
                    <a:pt x="14500" y="18396"/>
                    <a:pt x="15147" y="17634"/>
                  </a:cubicBezTo>
                  <a:cubicBezTo>
                    <a:pt x="15671" y="17858"/>
                    <a:pt x="16269" y="17970"/>
                    <a:pt x="16817" y="18149"/>
                  </a:cubicBezTo>
                  <a:cubicBezTo>
                    <a:pt x="17390" y="18329"/>
                    <a:pt x="17963" y="18418"/>
                    <a:pt x="18561" y="18530"/>
                  </a:cubicBezTo>
                  <a:cubicBezTo>
                    <a:pt x="18635" y="19494"/>
                    <a:pt x="18760" y="20457"/>
                    <a:pt x="18934" y="21398"/>
                  </a:cubicBezTo>
                  <a:cubicBezTo>
                    <a:pt x="19806" y="21510"/>
                    <a:pt x="20703" y="21578"/>
                    <a:pt x="21600" y="21600"/>
                  </a:cubicBezTo>
                  <a:lnTo>
                    <a:pt x="21600" y="18530"/>
                  </a:lnTo>
                  <a:close/>
                </a:path>
              </a:pathLst>
            </a:custGeom>
            <a:solidFill>
              <a:schemeClr val="accent3"/>
            </a:solidFill>
            <a:ln>
              <a:round/>
            </a:ln>
          </p:spPr>
          <p:txBody>
            <a:bodyPr lIns="0" tIns="0" rIns="0" bIns="0"/>
            <a:lstStyle/>
            <a:p>
              <a:pPr lvl="0" defTabSz="457200">
                <a:buClrTx/>
                <a:defRPr sz="1200">
                  <a:uFillTx/>
                  <a:latin typeface="Helvetica"/>
                  <a:ea typeface="Helvetica"/>
                  <a:cs typeface="Helvetica"/>
                  <a:sym typeface="Helvetica"/>
                </a:defRPr>
              </a:pPr>
              <a:endParaRPr>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4" name="Shape 6920"/>
            <p:cNvSpPr/>
            <p:nvPr/>
          </p:nvSpPr>
          <p:spPr>
            <a:xfrm>
              <a:off x="724769" y="4183246"/>
              <a:ext cx="2888469" cy="1067215"/>
            </a:xfrm>
            <a:prstGeom prst="rect">
              <a:avLst/>
            </a:prstGeom>
            <a:ln w="12700">
              <a:round/>
            </a:ln>
          </p:spPr>
          <p:txBody>
            <a:bodyPr wrap="square" lIns="38100" tIns="38100" rIns="38100" bIns="38100">
              <a:spAutoFit/>
            </a:bodyPr>
            <a:lstStyle>
              <a:lvl1pPr algn="r">
                <a:buClr>
                  <a:srgbClr val="B5B5B5"/>
                </a:buClr>
                <a:defRPr sz="1100">
                  <a:solidFill>
                    <a:srgbClr val="B5B5B5"/>
                  </a:solidFill>
                  <a:uFill>
                    <a:solidFill>
                      <a:srgbClr val="B5B5B5"/>
                    </a:solidFill>
                  </a:uFill>
                </a:defRPr>
              </a:lvl1pPr>
            </a:lstStyle>
            <a:p>
              <a:pPr marL="12700" marR="5080" indent="38100">
                <a:lnSpc>
                  <a:spcPct val="101000"/>
                </a:lnSpc>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输入您的具体内容，输入您的具体内容。输入您的具体内容，输入您的输入您的具体内容，输入您的具体内容。</a:t>
              </a:r>
              <a:endPar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5" name="Shape 6921"/>
            <p:cNvSpPr/>
            <p:nvPr/>
          </p:nvSpPr>
          <p:spPr>
            <a:xfrm>
              <a:off x="1543138" y="3820804"/>
              <a:ext cx="2070101" cy="384721"/>
            </a:xfrm>
            <a:prstGeom prst="rect">
              <a:avLst/>
            </a:prstGeom>
            <a:ln w="12700">
              <a:round/>
            </a:ln>
          </p:spPr>
          <p:txBody>
            <a:bodyPr lIns="38100" tIns="38100" rIns="38100" bIns="38100">
              <a:spAutoFit/>
            </a:bodyPr>
            <a:lstStyle>
              <a:lvl1pPr algn="r">
                <a:buClr>
                  <a:srgbClr val="C5DA41"/>
                </a:buClr>
                <a:buFont typeface="ArialUnicodeMS"/>
                <a:defRPr b="1">
                  <a:solidFill>
                    <a:srgbClr val="C5DA41"/>
                  </a:solidFill>
                  <a:uFill>
                    <a:solidFill>
                      <a:srgbClr val="C5DA41"/>
                    </a:solidFill>
                  </a:uFill>
                  <a:latin typeface="ArialUnicodeMS"/>
                  <a:ea typeface="ArialUnicodeMS"/>
                  <a:cs typeface="ArialUnicodeMS"/>
                  <a:sym typeface="ArialUnicodeMS"/>
                </a:defRPr>
              </a:lvl1pPr>
            </a:lstStyle>
            <a:p>
              <a:pPr lvl="0">
                <a:defRPr b="0">
                  <a:solidFill>
                    <a:srgbClr val="000000"/>
                  </a:solidFill>
                  <a:uFillTx/>
                </a:defRPr>
              </a:pPr>
              <a:r>
                <a:rPr lang="zh-CN" altLang="en-US" sz="2000" dirty="0">
                  <a:solidFill>
                    <a:srgbClr val="23534D"/>
                  </a:solidFill>
                  <a:uFill>
                    <a:solidFill>
                      <a:srgbClr val="299883"/>
                    </a:solidFill>
                  </a:u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输入标题</a:t>
              </a:r>
            </a:p>
          </p:txBody>
        </p:sp>
        <p:sp>
          <p:nvSpPr>
            <p:cNvPr id="46" name="Shape 6927"/>
            <p:cNvSpPr/>
            <p:nvPr/>
          </p:nvSpPr>
          <p:spPr>
            <a:xfrm>
              <a:off x="3595553" y="4005470"/>
              <a:ext cx="568318" cy="0"/>
            </a:xfrm>
            <a:prstGeom prst="line">
              <a:avLst/>
            </a:prstGeom>
            <a:ln w="6350">
              <a:solidFill>
                <a:schemeClr val="accent3">
                  <a:lumMod val="75000"/>
                </a:schemeClr>
              </a:solidFill>
              <a:prstDash val="dash"/>
              <a:miter lim="400000"/>
              <a:headEnd type="triangle"/>
            </a:ln>
          </p:spPr>
          <p:txBody>
            <a:bodyPr lIns="0" tIns="0" rIns="0" bIns="0"/>
            <a:lstStyle/>
            <a:p>
              <a:pPr lvl="0" defTabSz="457200">
                <a:buClrTx/>
                <a:defRPr sz="1200">
                  <a:uFillTx/>
                  <a:latin typeface="Helvetica"/>
                  <a:ea typeface="Helvetica"/>
                  <a:cs typeface="Helvetica"/>
                  <a:sym typeface="Helvetica"/>
                </a:defRPr>
              </a:pPr>
              <a:endParaRPr>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47" name="组合 46"/>
          <p:cNvGrpSpPr/>
          <p:nvPr/>
        </p:nvGrpSpPr>
        <p:grpSpPr>
          <a:xfrm>
            <a:off x="6007130" y="1606732"/>
            <a:ext cx="5196897" cy="1893872"/>
            <a:chOff x="5852042" y="1295871"/>
            <a:chExt cx="5196897" cy="1893872"/>
          </a:xfrm>
        </p:grpSpPr>
        <p:sp>
          <p:nvSpPr>
            <p:cNvPr id="48" name="Shape 6915"/>
            <p:cNvSpPr/>
            <p:nvPr/>
          </p:nvSpPr>
          <p:spPr>
            <a:xfrm>
              <a:off x="5852042" y="1295871"/>
              <a:ext cx="1702586" cy="1893872"/>
            </a:xfrm>
            <a:custGeom>
              <a:avLst/>
              <a:gdLst/>
              <a:ahLst/>
              <a:cxnLst>
                <a:cxn ang="0">
                  <a:pos x="wd2" y="hd2"/>
                </a:cxn>
                <a:cxn ang="5400000">
                  <a:pos x="wd2" y="hd2"/>
                </a:cxn>
                <a:cxn ang="10800000">
                  <a:pos x="wd2" y="hd2"/>
                </a:cxn>
                <a:cxn ang="16200000">
                  <a:pos x="wd2" y="hd2"/>
                </a:cxn>
              </a:cxnLst>
              <a:rect l="0" t="0" r="r" b="b"/>
              <a:pathLst>
                <a:path w="21600" h="21600" extrusionOk="0">
                  <a:moveTo>
                    <a:pt x="0" y="3181"/>
                  </a:moveTo>
                  <a:cubicBezTo>
                    <a:pt x="1410" y="3559"/>
                    <a:pt x="2375" y="4738"/>
                    <a:pt x="2375" y="6095"/>
                  </a:cubicBezTo>
                  <a:cubicBezTo>
                    <a:pt x="2375" y="7452"/>
                    <a:pt x="1410" y="8609"/>
                    <a:pt x="0" y="9009"/>
                  </a:cubicBezTo>
                  <a:cubicBezTo>
                    <a:pt x="0" y="10188"/>
                    <a:pt x="0" y="10188"/>
                    <a:pt x="0" y="10188"/>
                  </a:cubicBezTo>
                  <a:cubicBezTo>
                    <a:pt x="866" y="10233"/>
                    <a:pt x="1732" y="10344"/>
                    <a:pt x="2573" y="10566"/>
                  </a:cubicBezTo>
                  <a:cubicBezTo>
                    <a:pt x="4379" y="11034"/>
                    <a:pt x="6037" y="11946"/>
                    <a:pt x="7324" y="13169"/>
                  </a:cubicBezTo>
                  <a:cubicBezTo>
                    <a:pt x="8635" y="14370"/>
                    <a:pt x="9501" y="15883"/>
                    <a:pt x="9971" y="17529"/>
                  </a:cubicBezTo>
                  <a:cubicBezTo>
                    <a:pt x="10120" y="18130"/>
                    <a:pt x="10219" y="18753"/>
                    <a:pt x="10268" y="19375"/>
                  </a:cubicBezTo>
                  <a:cubicBezTo>
                    <a:pt x="12767" y="19375"/>
                    <a:pt x="12767" y="19375"/>
                    <a:pt x="12767" y="19375"/>
                  </a:cubicBezTo>
                  <a:cubicBezTo>
                    <a:pt x="12841" y="19754"/>
                    <a:pt x="12841" y="19754"/>
                    <a:pt x="12841" y="19754"/>
                  </a:cubicBezTo>
                  <a:cubicBezTo>
                    <a:pt x="13014" y="20821"/>
                    <a:pt x="14029" y="21600"/>
                    <a:pt x="15216" y="21600"/>
                  </a:cubicBezTo>
                  <a:cubicBezTo>
                    <a:pt x="16404" y="21600"/>
                    <a:pt x="17394" y="20821"/>
                    <a:pt x="17592" y="19776"/>
                  </a:cubicBezTo>
                  <a:cubicBezTo>
                    <a:pt x="17641" y="19375"/>
                    <a:pt x="17641" y="19375"/>
                    <a:pt x="17641" y="19375"/>
                  </a:cubicBezTo>
                  <a:cubicBezTo>
                    <a:pt x="21600" y="19375"/>
                    <a:pt x="21600" y="19375"/>
                    <a:pt x="21600" y="19375"/>
                  </a:cubicBezTo>
                  <a:cubicBezTo>
                    <a:pt x="21600" y="18842"/>
                    <a:pt x="21551" y="18308"/>
                    <a:pt x="21476" y="17774"/>
                  </a:cubicBezTo>
                  <a:cubicBezTo>
                    <a:pt x="20437" y="17596"/>
                    <a:pt x="19423" y="17418"/>
                    <a:pt x="18359" y="17307"/>
                  </a:cubicBezTo>
                  <a:cubicBezTo>
                    <a:pt x="18012" y="15750"/>
                    <a:pt x="18012" y="15750"/>
                    <a:pt x="18012" y="15750"/>
                  </a:cubicBezTo>
                  <a:cubicBezTo>
                    <a:pt x="17518" y="14237"/>
                    <a:pt x="17518" y="14237"/>
                    <a:pt x="17518" y="14237"/>
                  </a:cubicBezTo>
                  <a:cubicBezTo>
                    <a:pt x="18408" y="13703"/>
                    <a:pt x="19225" y="13125"/>
                    <a:pt x="20066" y="12524"/>
                  </a:cubicBezTo>
                  <a:cubicBezTo>
                    <a:pt x="19423" y="10989"/>
                    <a:pt x="18482" y="9543"/>
                    <a:pt x="17443" y="8208"/>
                  </a:cubicBezTo>
                  <a:cubicBezTo>
                    <a:pt x="16429" y="8498"/>
                    <a:pt x="15414" y="8854"/>
                    <a:pt x="14449" y="9209"/>
                  </a:cubicBezTo>
                  <a:cubicBezTo>
                    <a:pt x="14078" y="8809"/>
                    <a:pt x="13732" y="8386"/>
                    <a:pt x="13287" y="8008"/>
                  </a:cubicBezTo>
                  <a:cubicBezTo>
                    <a:pt x="12866" y="7652"/>
                    <a:pt x="12470" y="7252"/>
                    <a:pt x="12000" y="6918"/>
                  </a:cubicBezTo>
                  <a:cubicBezTo>
                    <a:pt x="12470" y="6073"/>
                    <a:pt x="12891" y="5183"/>
                    <a:pt x="13262" y="4293"/>
                  </a:cubicBezTo>
                  <a:cubicBezTo>
                    <a:pt x="11827" y="3270"/>
                    <a:pt x="10268" y="2402"/>
                    <a:pt x="8586" y="1735"/>
                  </a:cubicBezTo>
                  <a:cubicBezTo>
                    <a:pt x="7868" y="2469"/>
                    <a:pt x="7200" y="3203"/>
                    <a:pt x="6581" y="3960"/>
                  </a:cubicBezTo>
                  <a:cubicBezTo>
                    <a:pt x="6037" y="3737"/>
                    <a:pt x="5468" y="3604"/>
                    <a:pt x="4899" y="3426"/>
                  </a:cubicBezTo>
                  <a:cubicBezTo>
                    <a:pt x="4355" y="3270"/>
                    <a:pt x="3761" y="3181"/>
                    <a:pt x="3192" y="3070"/>
                  </a:cubicBezTo>
                  <a:cubicBezTo>
                    <a:pt x="3093" y="2113"/>
                    <a:pt x="2994" y="1135"/>
                    <a:pt x="2796" y="200"/>
                  </a:cubicBezTo>
                  <a:cubicBezTo>
                    <a:pt x="1880" y="111"/>
                    <a:pt x="940" y="22"/>
                    <a:pt x="0" y="0"/>
                  </a:cubicBezTo>
                  <a:lnTo>
                    <a:pt x="0" y="3181"/>
                  </a:lnTo>
                  <a:close/>
                </a:path>
              </a:pathLst>
            </a:custGeom>
            <a:solidFill>
              <a:srgbClr val="51B2A5"/>
            </a:solidFill>
            <a:ln>
              <a:round/>
            </a:ln>
          </p:spPr>
          <p:txBody>
            <a:bodyPr lIns="0" tIns="0" rIns="0" bIns="0"/>
            <a:lstStyle/>
            <a:p>
              <a:pPr lvl="0" defTabSz="457200">
                <a:buClrTx/>
                <a:defRPr sz="1200">
                  <a:uFillTx/>
                  <a:latin typeface="Helvetica"/>
                  <a:ea typeface="Helvetica"/>
                  <a:cs typeface="Helvetica"/>
                  <a:sym typeface="Helvetica"/>
                </a:defRPr>
              </a:pPr>
              <a:endParaRPr>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49" name="Shape 6922"/>
            <p:cNvSpPr/>
            <p:nvPr/>
          </p:nvSpPr>
          <p:spPr>
            <a:xfrm>
              <a:off x="8105261" y="1678959"/>
              <a:ext cx="2943678" cy="1067215"/>
            </a:xfrm>
            <a:prstGeom prst="rect">
              <a:avLst/>
            </a:prstGeom>
            <a:ln w="12700">
              <a:round/>
            </a:ln>
          </p:spPr>
          <p:txBody>
            <a:bodyPr wrap="square" lIns="38100" tIns="38100" rIns="38100" bIns="38100">
              <a:spAutoFit/>
            </a:bodyPr>
            <a:lstStyle>
              <a:lvl1pPr>
                <a:buClr>
                  <a:srgbClr val="B5B5B5"/>
                </a:buClr>
                <a:defRPr sz="1100">
                  <a:solidFill>
                    <a:srgbClr val="B5B5B5"/>
                  </a:solidFill>
                  <a:uFill>
                    <a:solidFill>
                      <a:srgbClr val="B5B5B5"/>
                    </a:solidFill>
                  </a:uFill>
                </a:defRPr>
              </a:lvl1pPr>
            </a:lstStyle>
            <a:p>
              <a:pPr marL="12700" marR="5080" indent="38100">
                <a:lnSpc>
                  <a:spcPct val="101000"/>
                </a:lnSpc>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输入您的具体内容，输入您的具体内容。输入您的具体内容，输入您的输入您的具体内容，输入您的具体内容。</a:t>
              </a:r>
              <a:endPar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0" name="Shape 6923"/>
            <p:cNvSpPr/>
            <p:nvPr/>
          </p:nvSpPr>
          <p:spPr>
            <a:xfrm>
              <a:off x="8105260" y="1316517"/>
              <a:ext cx="2070101" cy="384721"/>
            </a:xfrm>
            <a:prstGeom prst="rect">
              <a:avLst/>
            </a:prstGeom>
            <a:ln w="12700">
              <a:round/>
            </a:ln>
          </p:spPr>
          <p:txBody>
            <a:bodyPr lIns="38100" tIns="38100" rIns="38100" bIns="38100">
              <a:spAutoFit/>
            </a:bodyPr>
            <a:lstStyle>
              <a:lvl1pPr>
                <a:buClr>
                  <a:srgbClr val="36C0A6"/>
                </a:buClr>
                <a:buFont typeface="ArialUnicodeMS"/>
                <a:defRPr b="1">
                  <a:solidFill>
                    <a:srgbClr val="36C0A6"/>
                  </a:solidFill>
                  <a:uFill>
                    <a:solidFill>
                      <a:srgbClr val="36C0A6"/>
                    </a:solidFill>
                  </a:uFill>
                  <a:latin typeface="ArialUnicodeMS"/>
                  <a:ea typeface="ArialUnicodeMS"/>
                  <a:cs typeface="ArialUnicodeMS"/>
                  <a:sym typeface="ArialUnicodeMS"/>
                </a:defRPr>
              </a:lvl1pPr>
            </a:lstStyle>
            <a:p>
              <a:pPr lvl="0">
                <a:defRPr b="0">
                  <a:solidFill>
                    <a:srgbClr val="000000"/>
                  </a:solidFill>
                  <a:uFillTx/>
                </a:defRPr>
              </a:pPr>
              <a:r>
                <a:rPr lang="zh-CN" altLang="en-US" sz="2000" dirty="0">
                  <a:solidFill>
                    <a:srgbClr val="23534D"/>
                  </a:solidFill>
                  <a:uFill>
                    <a:solidFill>
                      <a:srgbClr val="299883"/>
                    </a:solidFill>
                  </a:u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输入标题</a:t>
              </a:r>
            </a:p>
          </p:txBody>
        </p:sp>
        <p:sp>
          <p:nvSpPr>
            <p:cNvPr id="51" name="Shape 6928"/>
            <p:cNvSpPr/>
            <p:nvPr/>
          </p:nvSpPr>
          <p:spPr>
            <a:xfrm flipH="1">
              <a:off x="7086540" y="1501184"/>
              <a:ext cx="1023706" cy="0"/>
            </a:xfrm>
            <a:prstGeom prst="line">
              <a:avLst/>
            </a:prstGeom>
            <a:ln w="6350">
              <a:solidFill>
                <a:schemeClr val="accent3">
                  <a:lumMod val="75000"/>
                </a:schemeClr>
              </a:solidFill>
              <a:prstDash val="dash"/>
              <a:miter lim="400000"/>
              <a:headEnd type="triangle"/>
            </a:ln>
          </p:spPr>
          <p:txBody>
            <a:bodyPr lIns="0" tIns="0" rIns="0" bIns="0"/>
            <a:lstStyle/>
            <a:p>
              <a:pPr lvl="0" defTabSz="457200">
                <a:buClrTx/>
                <a:defRPr sz="1200">
                  <a:uFillTx/>
                  <a:latin typeface="Helvetica"/>
                  <a:ea typeface="Helvetica"/>
                  <a:cs typeface="Helvetica"/>
                  <a:sym typeface="Helvetica"/>
                </a:defRPr>
              </a:pPr>
              <a:endParaRPr>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52" name="组合 51"/>
          <p:cNvGrpSpPr/>
          <p:nvPr/>
        </p:nvGrpSpPr>
        <p:grpSpPr>
          <a:xfrm>
            <a:off x="5819914" y="3383932"/>
            <a:ext cx="5384113" cy="2166884"/>
            <a:chOff x="5664826" y="3073071"/>
            <a:chExt cx="5384113" cy="2166884"/>
          </a:xfrm>
        </p:grpSpPr>
        <p:sp>
          <p:nvSpPr>
            <p:cNvPr id="53" name="Shape 6917"/>
            <p:cNvSpPr/>
            <p:nvPr/>
          </p:nvSpPr>
          <p:spPr>
            <a:xfrm>
              <a:off x="5664826" y="3073071"/>
              <a:ext cx="1889802" cy="1694446"/>
            </a:xfrm>
            <a:custGeom>
              <a:avLst/>
              <a:gdLst/>
              <a:ahLst/>
              <a:cxnLst>
                <a:cxn ang="0">
                  <a:pos x="wd2" y="hd2"/>
                </a:cxn>
                <a:cxn ang="5400000">
                  <a:pos x="wd2" y="hd2"/>
                </a:cxn>
                <a:cxn ang="10800000">
                  <a:pos x="wd2" y="hd2"/>
                </a:cxn>
                <a:cxn ang="16200000">
                  <a:pos x="wd2" y="hd2"/>
                </a:cxn>
              </a:cxnLst>
              <a:rect l="0" t="0" r="r" b="b"/>
              <a:pathLst>
                <a:path w="21600" h="21600" extrusionOk="0">
                  <a:moveTo>
                    <a:pt x="18546" y="3107"/>
                  </a:moveTo>
                  <a:cubicBezTo>
                    <a:pt x="19482" y="3008"/>
                    <a:pt x="20463" y="2908"/>
                    <a:pt x="21399" y="2734"/>
                  </a:cubicBezTo>
                  <a:cubicBezTo>
                    <a:pt x="21511" y="1814"/>
                    <a:pt x="21578" y="920"/>
                    <a:pt x="21600" y="0"/>
                  </a:cubicBezTo>
                  <a:cubicBezTo>
                    <a:pt x="18769" y="0"/>
                    <a:pt x="18769" y="0"/>
                    <a:pt x="18769" y="0"/>
                  </a:cubicBezTo>
                  <a:cubicBezTo>
                    <a:pt x="18412" y="1491"/>
                    <a:pt x="17231" y="2461"/>
                    <a:pt x="15849" y="2461"/>
                  </a:cubicBezTo>
                  <a:cubicBezTo>
                    <a:pt x="14467" y="2461"/>
                    <a:pt x="13285" y="1491"/>
                    <a:pt x="12907" y="0"/>
                  </a:cubicBezTo>
                  <a:cubicBezTo>
                    <a:pt x="11391" y="0"/>
                    <a:pt x="11391" y="0"/>
                    <a:pt x="11391" y="0"/>
                  </a:cubicBezTo>
                  <a:cubicBezTo>
                    <a:pt x="11346" y="845"/>
                    <a:pt x="11235" y="1665"/>
                    <a:pt x="11012" y="2486"/>
                  </a:cubicBezTo>
                  <a:cubicBezTo>
                    <a:pt x="10544" y="4300"/>
                    <a:pt x="9630" y="5941"/>
                    <a:pt x="8426" y="7258"/>
                  </a:cubicBezTo>
                  <a:cubicBezTo>
                    <a:pt x="7222" y="8575"/>
                    <a:pt x="5684" y="9445"/>
                    <a:pt x="4057" y="9942"/>
                  </a:cubicBezTo>
                  <a:cubicBezTo>
                    <a:pt x="3433" y="10092"/>
                    <a:pt x="2786" y="10191"/>
                    <a:pt x="2140" y="10216"/>
                  </a:cubicBezTo>
                  <a:cubicBezTo>
                    <a:pt x="2140" y="12503"/>
                    <a:pt x="2140" y="12503"/>
                    <a:pt x="2140" y="12503"/>
                  </a:cubicBezTo>
                  <a:cubicBezTo>
                    <a:pt x="1761" y="12577"/>
                    <a:pt x="1761" y="12577"/>
                    <a:pt x="1761" y="12577"/>
                  </a:cubicBezTo>
                  <a:cubicBezTo>
                    <a:pt x="736" y="12801"/>
                    <a:pt x="0" y="13770"/>
                    <a:pt x="0" y="14939"/>
                  </a:cubicBezTo>
                  <a:cubicBezTo>
                    <a:pt x="0" y="16132"/>
                    <a:pt x="736" y="17101"/>
                    <a:pt x="1761" y="17325"/>
                  </a:cubicBezTo>
                  <a:cubicBezTo>
                    <a:pt x="2140" y="17399"/>
                    <a:pt x="2140" y="17399"/>
                    <a:pt x="2140" y="17399"/>
                  </a:cubicBezTo>
                  <a:cubicBezTo>
                    <a:pt x="2140" y="21600"/>
                    <a:pt x="2140" y="21600"/>
                    <a:pt x="2140" y="21600"/>
                  </a:cubicBezTo>
                  <a:cubicBezTo>
                    <a:pt x="2697" y="21600"/>
                    <a:pt x="3254" y="21550"/>
                    <a:pt x="3789" y="21476"/>
                  </a:cubicBezTo>
                  <a:cubicBezTo>
                    <a:pt x="3990" y="20432"/>
                    <a:pt x="4146" y="19413"/>
                    <a:pt x="4258" y="18344"/>
                  </a:cubicBezTo>
                  <a:cubicBezTo>
                    <a:pt x="5818" y="18021"/>
                    <a:pt x="5818" y="18021"/>
                    <a:pt x="5818" y="18021"/>
                  </a:cubicBezTo>
                  <a:cubicBezTo>
                    <a:pt x="7356" y="17499"/>
                    <a:pt x="7356" y="17499"/>
                    <a:pt x="7356" y="17499"/>
                  </a:cubicBezTo>
                  <a:cubicBezTo>
                    <a:pt x="7891" y="18394"/>
                    <a:pt x="8448" y="19214"/>
                    <a:pt x="9050" y="20059"/>
                  </a:cubicBezTo>
                  <a:cubicBezTo>
                    <a:pt x="10611" y="19413"/>
                    <a:pt x="12037" y="18468"/>
                    <a:pt x="13397" y="17424"/>
                  </a:cubicBezTo>
                  <a:cubicBezTo>
                    <a:pt x="13107" y="16405"/>
                    <a:pt x="12750" y="15386"/>
                    <a:pt x="12372" y="14417"/>
                  </a:cubicBezTo>
                  <a:cubicBezTo>
                    <a:pt x="12773" y="14044"/>
                    <a:pt x="13219" y="13696"/>
                    <a:pt x="13575" y="13248"/>
                  </a:cubicBezTo>
                  <a:cubicBezTo>
                    <a:pt x="13954" y="12826"/>
                    <a:pt x="14355" y="12453"/>
                    <a:pt x="14667" y="11981"/>
                  </a:cubicBezTo>
                  <a:cubicBezTo>
                    <a:pt x="15515" y="12428"/>
                    <a:pt x="16406" y="12826"/>
                    <a:pt x="17320" y="13223"/>
                  </a:cubicBezTo>
                  <a:cubicBezTo>
                    <a:pt x="18346" y="11782"/>
                    <a:pt x="19193" y="10216"/>
                    <a:pt x="19861" y="8526"/>
                  </a:cubicBezTo>
                  <a:cubicBezTo>
                    <a:pt x="19148" y="7805"/>
                    <a:pt x="18412" y="7134"/>
                    <a:pt x="17654" y="6512"/>
                  </a:cubicBezTo>
                  <a:cubicBezTo>
                    <a:pt x="17877" y="5965"/>
                    <a:pt x="17989" y="5394"/>
                    <a:pt x="18167" y="4822"/>
                  </a:cubicBezTo>
                  <a:cubicBezTo>
                    <a:pt x="18346" y="4275"/>
                    <a:pt x="18412" y="3679"/>
                    <a:pt x="18546" y="3107"/>
                  </a:cubicBezTo>
                  <a:close/>
                </a:path>
              </a:pathLst>
            </a:custGeom>
            <a:solidFill>
              <a:schemeClr val="bg2">
                <a:lumMod val="50000"/>
              </a:schemeClr>
            </a:solidFill>
            <a:ln>
              <a:round/>
            </a:ln>
          </p:spPr>
          <p:txBody>
            <a:bodyPr lIns="0" tIns="0" rIns="0" bIns="0"/>
            <a:lstStyle/>
            <a:p>
              <a:pPr lvl="0" defTabSz="457200">
                <a:buClrTx/>
                <a:defRPr sz="1200">
                  <a:uFillTx/>
                  <a:latin typeface="Helvetica"/>
                  <a:ea typeface="Helvetica"/>
                  <a:cs typeface="Helvetica"/>
                  <a:sym typeface="Helvetica"/>
                </a:defRPr>
              </a:pPr>
              <a:endParaRPr>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54" name="Shape 6924"/>
            <p:cNvSpPr/>
            <p:nvPr/>
          </p:nvSpPr>
          <p:spPr>
            <a:xfrm>
              <a:off x="8105261" y="4172740"/>
              <a:ext cx="2943678" cy="1067215"/>
            </a:xfrm>
            <a:prstGeom prst="rect">
              <a:avLst/>
            </a:prstGeom>
            <a:ln w="12700">
              <a:round/>
            </a:ln>
          </p:spPr>
          <p:txBody>
            <a:bodyPr wrap="square" lIns="38100" tIns="38100" rIns="38100" bIns="38100">
              <a:spAutoFit/>
            </a:bodyPr>
            <a:lstStyle>
              <a:lvl1pPr>
                <a:buClr>
                  <a:srgbClr val="B5B5B5"/>
                </a:buClr>
                <a:defRPr sz="1100">
                  <a:solidFill>
                    <a:srgbClr val="B5B5B5"/>
                  </a:solidFill>
                  <a:uFill>
                    <a:solidFill>
                      <a:srgbClr val="B5B5B5"/>
                    </a:solidFill>
                  </a:uFill>
                </a:defRPr>
              </a:lvl1pPr>
            </a:lstStyle>
            <a:p>
              <a:pPr marL="12700" marR="5080" indent="38100">
                <a:lnSpc>
                  <a:spcPct val="101000"/>
                </a:lnSpc>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输入您的具体内容，输入您的具体内容。输入您的具体内容，输入您的输入您的具体内容，输入您的具体内容。</a:t>
              </a:r>
              <a:endPar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5" name="Shape 6925"/>
            <p:cNvSpPr/>
            <p:nvPr/>
          </p:nvSpPr>
          <p:spPr>
            <a:xfrm>
              <a:off x="8105260" y="3810298"/>
              <a:ext cx="2070101" cy="384721"/>
            </a:xfrm>
            <a:prstGeom prst="rect">
              <a:avLst/>
            </a:prstGeom>
            <a:ln w="12700">
              <a:round/>
            </a:ln>
          </p:spPr>
          <p:txBody>
            <a:bodyPr lIns="38100" tIns="38100" rIns="38100" bIns="38100">
              <a:spAutoFit/>
            </a:bodyPr>
            <a:lstStyle>
              <a:lvl1pPr>
                <a:buClr>
                  <a:srgbClr val="DDE896"/>
                </a:buClr>
                <a:buFont typeface="ArialUnicodeMS"/>
                <a:defRPr b="1">
                  <a:solidFill>
                    <a:srgbClr val="DDE896"/>
                  </a:solidFill>
                  <a:uFill>
                    <a:solidFill>
                      <a:srgbClr val="DDE896"/>
                    </a:solidFill>
                  </a:uFill>
                  <a:latin typeface="ArialUnicodeMS"/>
                  <a:ea typeface="ArialUnicodeMS"/>
                  <a:cs typeface="ArialUnicodeMS"/>
                  <a:sym typeface="ArialUnicodeMS"/>
                </a:defRPr>
              </a:lvl1pPr>
            </a:lstStyle>
            <a:p>
              <a:pPr lvl="0">
                <a:defRPr b="0">
                  <a:solidFill>
                    <a:srgbClr val="000000"/>
                  </a:solidFill>
                  <a:uFillTx/>
                </a:defRPr>
              </a:pPr>
              <a:r>
                <a:rPr lang="zh-CN" altLang="en-US" sz="2000" dirty="0">
                  <a:solidFill>
                    <a:srgbClr val="23534D"/>
                  </a:solidFill>
                  <a:uFill>
                    <a:solidFill>
                      <a:srgbClr val="299883"/>
                    </a:solidFill>
                  </a:u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输入标题</a:t>
              </a:r>
            </a:p>
          </p:txBody>
        </p:sp>
        <p:sp>
          <p:nvSpPr>
            <p:cNvPr id="56" name="Shape 6929"/>
            <p:cNvSpPr/>
            <p:nvPr/>
          </p:nvSpPr>
          <p:spPr>
            <a:xfrm flipH="1">
              <a:off x="7355200" y="3994966"/>
              <a:ext cx="755045" cy="0"/>
            </a:xfrm>
            <a:prstGeom prst="line">
              <a:avLst/>
            </a:prstGeom>
            <a:ln w="6350">
              <a:solidFill>
                <a:schemeClr val="accent3">
                  <a:lumMod val="75000"/>
                </a:schemeClr>
              </a:solidFill>
              <a:prstDash val="dash"/>
              <a:miter lim="400000"/>
              <a:headEnd type="triangle"/>
            </a:ln>
          </p:spPr>
          <p:txBody>
            <a:bodyPr lIns="0" tIns="0" rIns="0" bIns="0"/>
            <a:lstStyle/>
            <a:p>
              <a:pPr lvl="0" defTabSz="457200">
                <a:buClrTx/>
                <a:defRPr sz="1200">
                  <a:uFillTx/>
                  <a:latin typeface="Helvetica"/>
                  <a:ea typeface="Helvetica"/>
                  <a:cs typeface="Helvetica"/>
                  <a:sym typeface="Helvetica"/>
                </a:defRPr>
              </a:pPr>
              <a:endParaRPr>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nvGrpSpPr>
          <p:cNvPr id="57" name="Group 6936"/>
          <p:cNvGrpSpPr/>
          <p:nvPr/>
        </p:nvGrpSpPr>
        <p:grpSpPr>
          <a:xfrm>
            <a:off x="5460079" y="2885064"/>
            <a:ext cx="977494" cy="977541"/>
            <a:chOff x="0" y="0"/>
            <a:chExt cx="977493" cy="977540"/>
          </a:xfrm>
          <a:solidFill>
            <a:srgbClr val="23534D"/>
          </a:solidFill>
        </p:grpSpPr>
        <p:sp>
          <p:nvSpPr>
            <p:cNvPr id="58" name="Shape 6930"/>
            <p:cNvSpPr/>
            <p:nvPr/>
          </p:nvSpPr>
          <p:spPr>
            <a:xfrm>
              <a:off x="-1" y="92449"/>
              <a:ext cx="890097" cy="885092"/>
            </a:xfrm>
            <a:custGeom>
              <a:avLst/>
              <a:gdLst/>
              <a:ahLst/>
              <a:cxnLst>
                <a:cxn ang="0">
                  <a:pos x="wd2" y="hd2"/>
                </a:cxn>
                <a:cxn ang="5400000">
                  <a:pos x="wd2" y="hd2"/>
                </a:cxn>
                <a:cxn ang="10800000">
                  <a:pos x="wd2" y="hd2"/>
                </a:cxn>
                <a:cxn ang="16200000">
                  <a:pos x="wd2" y="hd2"/>
                </a:cxn>
              </a:cxnLst>
              <a:rect l="0" t="0" r="r" b="b"/>
              <a:pathLst>
                <a:path w="21513" h="21600" extrusionOk="0">
                  <a:moveTo>
                    <a:pt x="15259" y="526"/>
                  </a:moveTo>
                  <a:cubicBezTo>
                    <a:pt x="14911" y="175"/>
                    <a:pt x="14448" y="0"/>
                    <a:pt x="13956" y="0"/>
                  </a:cubicBezTo>
                  <a:cubicBezTo>
                    <a:pt x="13464" y="0"/>
                    <a:pt x="13000" y="175"/>
                    <a:pt x="12653" y="526"/>
                  </a:cubicBezTo>
                  <a:cubicBezTo>
                    <a:pt x="11611" y="1578"/>
                    <a:pt x="11611" y="1578"/>
                    <a:pt x="11611" y="1578"/>
                  </a:cubicBezTo>
                  <a:cubicBezTo>
                    <a:pt x="11263" y="1929"/>
                    <a:pt x="11089" y="2397"/>
                    <a:pt x="11089" y="2894"/>
                  </a:cubicBezTo>
                  <a:cubicBezTo>
                    <a:pt x="11089" y="3244"/>
                    <a:pt x="11176" y="3595"/>
                    <a:pt x="11350" y="3887"/>
                  </a:cubicBezTo>
                  <a:cubicBezTo>
                    <a:pt x="1332" y="7921"/>
                    <a:pt x="1332" y="7921"/>
                    <a:pt x="1332" y="7921"/>
                  </a:cubicBezTo>
                  <a:cubicBezTo>
                    <a:pt x="666" y="8242"/>
                    <a:pt x="174" y="8856"/>
                    <a:pt x="29" y="9558"/>
                  </a:cubicBezTo>
                  <a:cubicBezTo>
                    <a:pt x="-87" y="10288"/>
                    <a:pt x="145" y="11048"/>
                    <a:pt x="666" y="11575"/>
                  </a:cubicBezTo>
                  <a:cubicBezTo>
                    <a:pt x="10047" y="20957"/>
                    <a:pt x="10047" y="20957"/>
                    <a:pt x="10047" y="20957"/>
                  </a:cubicBezTo>
                  <a:cubicBezTo>
                    <a:pt x="10452" y="21366"/>
                    <a:pt x="11003" y="21600"/>
                    <a:pt x="11553" y="21600"/>
                  </a:cubicBezTo>
                  <a:cubicBezTo>
                    <a:pt x="11582" y="21600"/>
                    <a:pt x="11611" y="21600"/>
                    <a:pt x="11611" y="21600"/>
                  </a:cubicBezTo>
                  <a:cubicBezTo>
                    <a:pt x="11755" y="21600"/>
                    <a:pt x="11900" y="21571"/>
                    <a:pt x="12074" y="21542"/>
                  </a:cubicBezTo>
                  <a:cubicBezTo>
                    <a:pt x="12798" y="21395"/>
                    <a:pt x="13406" y="20899"/>
                    <a:pt x="13666" y="20197"/>
                  </a:cubicBezTo>
                  <a:cubicBezTo>
                    <a:pt x="17604" y="10230"/>
                    <a:pt x="17604" y="10230"/>
                    <a:pt x="17604" y="10230"/>
                  </a:cubicBezTo>
                  <a:cubicBezTo>
                    <a:pt x="17923" y="10405"/>
                    <a:pt x="18270" y="10522"/>
                    <a:pt x="18618" y="10522"/>
                  </a:cubicBezTo>
                  <a:cubicBezTo>
                    <a:pt x="19110" y="10522"/>
                    <a:pt x="19573" y="10318"/>
                    <a:pt x="19921" y="9967"/>
                  </a:cubicBezTo>
                  <a:cubicBezTo>
                    <a:pt x="20963" y="8944"/>
                    <a:pt x="20963" y="8944"/>
                    <a:pt x="20963" y="8944"/>
                  </a:cubicBezTo>
                  <a:cubicBezTo>
                    <a:pt x="21310" y="8564"/>
                    <a:pt x="21513" y="8096"/>
                    <a:pt x="21513" y="7599"/>
                  </a:cubicBezTo>
                  <a:cubicBezTo>
                    <a:pt x="21513" y="7103"/>
                    <a:pt x="21310" y="6635"/>
                    <a:pt x="20963" y="6284"/>
                  </a:cubicBezTo>
                  <a:lnTo>
                    <a:pt x="15259" y="526"/>
                  </a:lnTo>
                  <a:close/>
                  <a:moveTo>
                    <a:pt x="12305" y="19642"/>
                  </a:moveTo>
                  <a:cubicBezTo>
                    <a:pt x="12219" y="19876"/>
                    <a:pt x="12016" y="20051"/>
                    <a:pt x="11755" y="20080"/>
                  </a:cubicBezTo>
                  <a:cubicBezTo>
                    <a:pt x="11697" y="20109"/>
                    <a:pt x="11640" y="20109"/>
                    <a:pt x="11582" y="20109"/>
                  </a:cubicBezTo>
                  <a:cubicBezTo>
                    <a:pt x="11408" y="20109"/>
                    <a:pt x="11234" y="20022"/>
                    <a:pt x="11089" y="19905"/>
                  </a:cubicBezTo>
                  <a:cubicBezTo>
                    <a:pt x="1679" y="10522"/>
                    <a:pt x="1679" y="10522"/>
                    <a:pt x="1679" y="10522"/>
                  </a:cubicBezTo>
                  <a:cubicBezTo>
                    <a:pt x="1534" y="10347"/>
                    <a:pt x="1448" y="10084"/>
                    <a:pt x="1477" y="9850"/>
                  </a:cubicBezTo>
                  <a:cubicBezTo>
                    <a:pt x="1534" y="9616"/>
                    <a:pt x="1708" y="9412"/>
                    <a:pt x="1911" y="9295"/>
                  </a:cubicBezTo>
                  <a:cubicBezTo>
                    <a:pt x="6515" y="7453"/>
                    <a:pt x="6515" y="7453"/>
                    <a:pt x="6515" y="7453"/>
                  </a:cubicBezTo>
                  <a:cubicBezTo>
                    <a:pt x="9613" y="8476"/>
                    <a:pt x="12682" y="7483"/>
                    <a:pt x="15780" y="10815"/>
                  </a:cubicBezTo>
                  <a:lnTo>
                    <a:pt x="12305" y="19642"/>
                  </a:lnTo>
                  <a:close/>
                  <a:moveTo>
                    <a:pt x="19921" y="7863"/>
                  </a:moveTo>
                  <a:cubicBezTo>
                    <a:pt x="18878" y="8915"/>
                    <a:pt x="18878" y="8915"/>
                    <a:pt x="18878" y="8915"/>
                  </a:cubicBezTo>
                  <a:cubicBezTo>
                    <a:pt x="18733" y="9061"/>
                    <a:pt x="18502" y="9061"/>
                    <a:pt x="18357" y="8915"/>
                  </a:cubicBezTo>
                  <a:cubicBezTo>
                    <a:pt x="17054" y="7599"/>
                    <a:pt x="17054" y="7599"/>
                    <a:pt x="17054" y="7599"/>
                  </a:cubicBezTo>
                  <a:cubicBezTo>
                    <a:pt x="16012" y="10288"/>
                    <a:pt x="16012" y="10288"/>
                    <a:pt x="16012" y="10288"/>
                  </a:cubicBezTo>
                  <a:cubicBezTo>
                    <a:pt x="16099" y="10055"/>
                    <a:pt x="16099" y="10055"/>
                    <a:pt x="16099" y="10055"/>
                  </a:cubicBezTo>
                  <a:cubicBezTo>
                    <a:pt x="13869" y="7804"/>
                    <a:pt x="11611" y="7541"/>
                    <a:pt x="9584" y="7278"/>
                  </a:cubicBezTo>
                  <a:cubicBezTo>
                    <a:pt x="8918" y="7190"/>
                    <a:pt x="8281" y="7103"/>
                    <a:pt x="7644" y="6986"/>
                  </a:cubicBezTo>
                  <a:cubicBezTo>
                    <a:pt x="13927" y="4443"/>
                    <a:pt x="13927" y="4443"/>
                    <a:pt x="13927" y="4443"/>
                  </a:cubicBezTo>
                  <a:cubicBezTo>
                    <a:pt x="12653" y="3157"/>
                    <a:pt x="12653" y="3157"/>
                    <a:pt x="12653" y="3157"/>
                  </a:cubicBezTo>
                  <a:cubicBezTo>
                    <a:pt x="12508" y="3011"/>
                    <a:pt x="12508" y="2777"/>
                    <a:pt x="12653" y="2631"/>
                  </a:cubicBezTo>
                  <a:cubicBezTo>
                    <a:pt x="13695" y="1578"/>
                    <a:pt x="13695" y="1578"/>
                    <a:pt x="13695" y="1578"/>
                  </a:cubicBezTo>
                  <a:cubicBezTo>
                    <a:pt x="13840" y="1432"/>
                    <a:pt x="14072" y="1432"/>
                    <a:pt x="14216" y="1578"/>
                  </a:cubicBezTo>
                  <a:cubicBezTo>
                    <a:pt x="19921" y="7336"/>
                    <a:pt x="19921" y="7336"/>
                    <a:pt x="19921" y="7336"/>
                  </a:cubicBezTo>
                  <a:cubicBezTo>
                    <a:pt x="20065" y="7483"/>
                    <a:pt x="20065" y="7716"/>
                    <a:pt x="19921" y="7863"/>
                  </a:cubicBezTo>
                  <a:close/>
                </a:path>
              </a:pathLst>
            </a:custGeom>
            <a:grpFill/>
            <a:ln w="9525" cap="flat">
              <a:noFill/>
              <a:round/>
            </a:ln>
            <a:effectLst/>
          </p:spPr>
          <p:txBody>
            <a:bodyPr wrap="square" lIns="0" tIns="0" rIns="0" bIns="0" numCol="1" anchor="t">
              <a:noAutofit/>
            </a:bodyPr>
            <a:lstStyle/>
            <a:p>
              <a:pPr lvl="0" defTabSz="457200">
                <a:buClrTx/>
                <a:defRPr sz="1200">
                  <a:uFillTx/>
                  <a:latin typeface="Helvetica"/>
                  <a:ea typeface="Helvetica"/>
                  <a:cs typeface="Helvetica"/>
                  <a:sym typeface="Helvetica"/>
                </a:defRPr>
              </a:pPr>
              <a:endParaRPr>
                <a:latin typeface="+mn-ea"/>
              </a:endParaRPr>
            </a:p>
          </p:txBody>
        </p:sp>
        <p:sp>
          <p:nvSpPr>
            <p:cNvPr id="59" name="Shape 6931"/>
            <p:cNvSpPr/>
            <p:nvPr/>
          </p:nvSpPr>
          <p:spPr>
            <a:xfrm>
              <a:off x="427848" y="488517"/>
              <a:ext cx="153578" cy="15357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6706" y="21600"/>
                    <a:pt x="21600" y="16706"/>
                    <a:pt x="21600" y="10800"/>
                  </a:cubicBezTo>
                  <a:cubicBezTo>
                    <a:pt x="21600" y="4894"/>
                    <a:pt x="16706" y="0"/>
                    <a:pt x="10800" y="0"/>
                  </a:cubicBezTo>
                  <a:cubicBezTo>
                    <a:pt x="4894" y="0"/>
                    <a:pt x="0" y="4894"/>
                    <a:pt x="0" y="10800"/>
                  </a:cubicBezTo>
                  <a:cubicBezTo>
                    <a:pt x="0" y="16706"/>
                    <a:pt x="4894" y="21600"/>
                    <a:pt x="10800" y="21600"/>
                  </a:cubicBezTo>
                  <a:close/>
                  <a:moveTo>
                    <a:pt x="10800" y="4388"/>
                  </a:moveTo>
                  <a:cubicBezTo>
                    <a:pt x="14344" y="4388"/>
                    <a:pt x="17212" y="7256"/>
                    <a:pt x="17212" y="10800"/>
                  </a:cubicBezTo>
                  <a:cubicBezTo>
                    <a:pt x="17212" y="14344"/>
                    <a:pt x="14344" y="17212"/>
                    <a:pt x="10800" y="17212"/>
                  </a:cubicBezTo>
                  <a:cubicBezTo>
                    <a:pt x="7256" y="17212"/>
                    <a:pt x="4387" y="14344"/>
                    <a:pt x="4387" y="10800"/>
                  </a:cubicBezTo>
                  <a:cubicBezTo>
                    <a:pt x="4387" y="7256"/>
                    <a:pt x="7256" y="4388"/>
                    <a:pt x="10800" y="4388"/>
                  </a:cubicBezTo>
                  <a:close/>
                </a:path>
              </a:pathLst>
            </a:custGeom>
            <a:grpFill/>
            <a:ln w="9525" cap="flat">
              <a:noFill/>
              <a:round/>
            </a:ln>
            <a:effectLst/>
          </p:spPr>
          <p:txBody>
            <a:bodyPr wrap="square" lIns="0" tIns="0" rIns="0" bIns="0" numCol="1" anchor="t">
              <a:noAutofit/>
            </a:bodyPr>
            <a:lstStyle/>
            <a:p>
              <a:pPr lvl="0" defTabSz="457200">
                <a:buClrTx/>
                <a:defRPr sz="1200">
                  <a:uFillTx/>
                  <a:latin typeface="Helvetica"/>
                  <a:ea typeface="Helvetica"/>
                  <a:cs typeface="Helvetica"/>
                  <a:sym typeface="Helvetica"/>
                </a:defRPr>
              </a:pPr>
              <a:endParaRPr>
                <a:latin typeface="+mn-ea"/>
              </a:endParaRPr>
            </a:p>
          </p:txBody>
        </p:sp>
        <p:sp>
          <p:nvSpPr>
            <p:cNvPr id="60" name="Shape 6932"/>
            <p:cNvSpPr/>
            <p:nvPr/>
          </p:nvSpPr>
          <p:spPr>
            <a:xfrm>
              <a:off x="825431" y="0"/>
              <a:ext cx="152063" cy="153578"/>
            </a:xfrm>
            <a:custGeom>
              <a:avLst/>
              <a:gdLst/>
              <a:ahLst/>
              <a:cxnLst>
                <a:cxn ang="0">
                  <a:pos x="wd2" y="hd2"/>
                </a:cxn>
                <a:cxn ang="5400000">
                  <a:pos x="wd2" y="hd2"/>
                </a:cxn>
                <a:cxn ang="10800000">
                  <a:pos x="wd2" y="hd2"/>
                </a:cxn>
                <a:cxn ang="16200000">
                  <a:pos x="wd2" y="hd2"/>
                </a:cxn>
              </a:cxnLst>
              <a:rect l="0" t="0" r="r" b="b"/>
              <a:pathLst>
                <a:path w="21600" h="21600" extrusionOk="0">
                  <a:moveTo>
                    <a:pt x="10715" y="0"/>
                  </a:moveTo>
                  <a:cubicBezTo>
                    <a:pt x="4762" y="0"/>
                    <a:pt x="0" y="4894"/>
                    <a:pt x="0" y="10800"/>
                  </a:cubicBezTo>
                  <a:cubicBezTo>
                    <a:pt x="0" y="16706"/>
                    <a:pt x="4762" y="21600"/>
                    <a:pt x="10715" y="21600"/>
                  </a:cubicBezTo>
                  <a:cubicBezTo>
                    <a:pt x="16668" y="21600"/>
                    <a:pt x="21600" y="16706"/>
                    <a:pt x="21600" y="10800"/>
                  </a:cubicBezTo>
                  <a:cubicBezTo>
                    <a:pt x="21600" y="4894"/>
                    <a:pt x="16668" y="0"/>
                    <a:pt x="10715" y="0"/>
                  </a:cubicBezTo>
                  <a:close/>
                  <a:moveTo>
                    <a:pt x="10715" y="17212"/>
                  </a:moveTo>
                  <a:cubicBezTo>
                    <a:pt x="7143" y="17212"/>
                    <a:pt x="4252" y="14344"/>
                    <a:pt x="4252" y="10800"/>
                  </a:cubicBezTo>
                  <a:cubicBezTo>
                    <a:pt x="4252" y="7256"/>
                    <a:pt x="7143" y="4388"/>
                    <a:pt x="10715" y="4388"/>
                  </a:cubicBezTo>
                  <a:cubicBezTo>
                    <a:pt x="14287" y="4388"/>
                    <a:pt x="17348" y="7256"/>
                    <a:pt x="17348" y="10800"/>
                  </a:cubicBezTo>
                  <a:cubicBezTo>
                    <a:pt x="17348" y="14344"/>
                    <a:pt x="14287" y="17212"/>
                    <a:pt x="10715" y="17212"/>
                  </a:cubicBezTo>
                  <a:close/>
                </a:path>
              </a:pathLst>
            </a:custGeom>
            <a:grpFill/>
            <a:ln w="9525" cap="flat">
              <a:noFill/>
              <a:round/>
            </a:ln>
            <a:effectLst/>
          </p:spPr>
          <p:txBody>
            <a:bodyPr wrap="square" lIns="0" tIns="0" rIns="0" bIns="0" numCol="1" anchor="t">
              <a:noAutofit/>
            </a:bodyPr>
            <a:lstStyle/>
            <a:p>
              <a:pPr lvl="0" defTabSz="457200">
                <a:buClrTx/>
                <a:defRPr sz="1200">
                  <a:uFillTx/>
                  <a:latin typeface="Helvetica"/>
                  <a:ea typeface="Helvetica"/>
                  <a:cs typeface="Helvetica"/>
                  <a:sym typeface="Helvetica"/>
                </a:defRPr>
              </a:pPr>
              <a:endParaRPr>
                <a:latin typeface="+mn-ea"/>
              </a:endParaRPr>
            </a:p>
          </p:txBody>
        </p:sp>
        <p:sp>
          <p:nvSpPr>
            <p:cNvPr id="61" name="Shape 6933"/>
            <p:cNvSpPr/>
            <p:nvPr/>
          </p:nvSpPr>
          <p:spPr>
            <a:xfrm>
              <a:off x="244465" y="458711"/>
              <a:ext cx="122256" cy="12225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29"/>
                    <a:pt x="4871" y="21600"/>
                    <a:pt x="10800" y="21600"/>
                  </a:cubicBezTo>
                  <a:cubicBezTo>
                    <a:pt x="16729" y="21600"/>
                    <a:pt x="21600" y="16729"/>
                    <a:pt x="21600" y="10800"/>
                  </a:cubicBezTo>
                  <a:cubicBezTo>
                    <a:pt x="21600" y="4659"/>
                    <a:pt x="16729" y="0"/>
                    <a:pt x="10800" y="0"/>
                  </a:cubicBezTo>
                  <a:cubicBezTo>
                    <a:pt x="4871" y="0"/>
                    <a:pt x="0" y="4659"/>
                    <a:pt x="0" y="10800"/>
                  </a:cubicBezTo>
                  <a:close/>
                  <a:moveTo>
                    <a:pt x="10800" y="5294"/>
                  </a:moveTo>
                  <a:cubicBezTo>
                    <a:pt x="13765" y="5294"/>
                    <a:pt x="16306" y="7624"/>
                    <a:pt x="16306" y="10800"/>
                  </a:cubicBezTo>
                  <a:cubicBezTo>
                    <a:pt x="16306" y="13765"/>
                    <a:pt x="13765" y="16094"/>
                    <a:pt x="10800" y="16094"/>
                  </a:cubicBezTo>
                  <a:cubicBezTo>
                    <a:pt x="7835" y="16094"/>
                    <a:pt x="5506" y="13765"/>
                    <a:pt x="5506" y="10800"/>
                  </a:cubicBezTo>
                  <a:cubicBezTo>
                    <a:pt x="5506" y="7624"/>
                    <a:pt x="7835" y="5294"/>
                    <a:pt x="10800" y="5294"/>
                  </a:cubicBezTo>
                  <a:close/>
                </a:path>
              </a:pathLst>
            </a:custGeom>
            <a:grpFill/>
            <a:ln w="9525" cap="flat">
              <a:noFill/>
              <a:round/>
            </a:ln>
            <a:effectLst/>
          </p:spPr>
          <p:txBody>
            <a:bodyPr wrap="square" lIns="0" tIns="0" rIns="0" bIns="0" numCol="1" anchor="t">
              <a:noAutofit/>
            </a:bodyPr>
            <a:lstStyle/>
            <a:p>
              <a:pPr lvl="0" defTabSz="457200">
                <a:buClrTx/>
                <a:defRPr sz="1200">
                  <a:uFillTx/>
                  <a:latin typeface="Helvetica"/>
                  <a:ea typeface="Helvetica"/>
                  <a:cs typeface="Helvetica"/>
                  <a:sym typeface="Helvetica"/>
                </a:defRPr>
              </a:pPr>
              <a:endParaRPr>
                <a:latin typeface="+mn-ea"/>
              </a:endParaRPr>
            </a:p>
          </p:txBody>
        </p:sp>
        <p:sp>
          <p:nvSpPr>
            <p:cNvPr id="62" name="Shape 6934"/>
            <p:cNvSpPr/>
            <p:nvPr/>
          </p:nvSpPr>
          <p:spPr>
            <a:xfrm>
              <a:off x="366720" y="671900"/>
              <a:ext cx="61129" cy="611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pFill/>
            <a:ln w="9525" cap="flat">
              <a:noFill/>
              <a:round/>
            </a:ln>
            <a:effectLst/>
          </p:spPr>
          <p:txBody>
            <a:bodyPr wrap="square" lIns="0" tIns="0" rIns="0" bIns="0" numCol="1" anchor="t">
              <a:noAutofit/>
            </a:bodyPr>
            <a:lstStyle/>
            <a:p>
              <a:pPr lvl="0" defTabSz="457200">
                <a:buClrTx/>
                <a:defRPr sz="1200">
                  <a:uFillTx/>
                  <a:latin typeface="Helvetica"/>
                  <a:ea typeface="Helvetica"/>
                  <a:cs typeface="Helvetica"/>
                  <a:sym typeface="Helvetica"/>
                </a:defRPr>
              </a:pPr>
              <a:endParaRPr>
                <a:latin typeface="+mn-ea"/>
              </a:endParaRPr>
            </a:p>
          </p:txBody>
        </p:sp>
        <p:sp>
          <p:nvSpPr>
            <p:cNvPr id="63" name="Shape 6935"/>
            <p:cNvSpPr/>
            <p:nvPr/>
          </p:nvSpPr>
          <p:spPr>
            <a:xfrm>
              <a:off x="855742" y="214199"/>
              <a:ext cx="60623" cy="611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pFill/>
            <a:ln w="9525" cap="flat">
              <a:noFill/>
              <a:round/>
            </a:ln>
            <a:effectLst/>
          </p:spPr>
          <p:txBody>
            <a:bodyPr wrap="square" lIns="0" tIns="0" rIns="0" bIns="0" numCol="1" anchor="t">
              <a:noAutofit/>
            </a:bodyPr>
            <a:lstStyle/>
            <a:p>
              <a:pPr lvl="0" defTabSz="457200">
                <a:buClrTx/>
                <a:defRPr sz="1200">
                  <a:uFillTx/>
                  <a:latin typeface="Helvetica"/>
                  <a:ea typeface="Helvetica"/>
                  <a:cs typeface="Helvetica"/>
                  <a:sym typeface="Helvetica"/>
                </a:defRPr>
              </a:pPr>
              <a:endParaRPr>
                <a:latin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300"/>
                                        <p:tgtEl>
                                          <p:spTgt spid="37"/>
                                        </p:tgtEl>
                                      </p:cBhvr>
                                    </p:animEffect>
                                    <p:anim calcmode="lin" valueType="num">
                                      <p:cBhvr>
                                        <p:cTn id="16" dur="300" fill="hold"/>
                                        <p:tgtEl>
                                          <p:spTgt spid="37"/>
                                        </p:tgtEl>
                                        <p:attrNameLst>
                                          <p:attrName>ppt_x</p:attrName>
                                        </p:attrNameLst>
                                      </p:cBhvr>
                                      <p:tavLst>
                                        <p:tav tm="0">
                                          <p:val>
                                            <p:strVal val="#ppt_x"/>
                                          </p:val>
                                        </p:tav>
                                        <p:tav tm="100000">
                                          <p:val>
                                            <p:strVal val="#ppt_x"/>
                                          </p:val>
                                        </p:tav>
                                      </p:tavLst>
                                    </p:anim>
                                    <p:anim calcmode="lin" valueType="num">
                                      <p:cBhvr>
                                        <p:cTn id="17" dur="300" fill="hold"/>
                                        <p:tgtEl>
                                          <p:spTgt spid="37"/>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fade">
                                      <p:cBhvr>
                                        <p:cTn id="21" dur="300"/>
                                        <p:tgtEl>
                                          <p:spTgt spid="47"/>
                                        </p:tgtEl>
                                      </p:cBhvr>
                                    </p:animEffect>
                                    <p:anim calcmode="lin" valueType="num">
                                      <p:cBhvr>
                                        <p:cTn id="22" dur="300" fill="hold"/>
                                        <p:tgtEl>
                                          <p:spTgt spid="47"/>
                                        </p:tgtEl>
                                        <p:attrNameLst>
                                          <p:attrName>ppt_x</p:attrName>
                                        </p:attrNameLst>
                                      </p:cBhvr>
                                      <p:tavLst>
                                        <p:tav tm="0">
                                          <p:val>
                                            <p:strVal val="#ppt_x"/>
                                          </p:val>
                                        </p:tav>
                                        <p:tav tm="100000">
                                          <p:val>
                                            <p:strVal val="#ppt_x"/>
                                          </p:val>
                                        </p:tav>
                                      </p:tavLst>
                                    </p:anim>
                                    <p:anim calcmode="lin" valueType="num">
                                      <p:cBhvr>
                                        <p:cTn id="23" dur="300" fill="hold"/>
                                        <p:tgtEl>
                                          <p:spTgt spid="47"/>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300"/>
                                        <p:tgtEl>
                                          <p:spTgt spid="42"/>
                                        </p:tgtEl>
                                      </p:cBhvr>
                                    </p:animEffect>
                                    <p:anim calcmode="lin" valueType="num">
                                      <p:cBhvr>
                                        <p:cTn id="28" dur="300" fill="hold"/>
                                        <p:tgtEl>
                                          <p:spTgt spid="42"/>
                                        </p:tgtEl>
                                        <p:attrNameLst>
                                          <p:attrName>ppt_x</p:attrName>
                                        </p:attrNameLst>
                                      </p:cBhvr>
                                      <p:tavLst>
                                        <p:tav tm="0">
                                          <p:val>
                                            <p:strVal val="#ppt_x"/>
                                          </p:val>
                                        </p:tav>
                                        <p:tav tm="100000">
                                          <p:val>
                                            <p:strVal val="#ppt_x"/>
                                          </p:val>
                                        </p:tav>
                                      </p:tavLst>
                                    </p:anim>
                                    <p:anim calcmode="lin" valueType="num">
                                      <p:cBhvr>
                                        <p:cTn id="29" dur="300" fill="hold"/>
                                        <p:tgtEl>
                                          <p:spTgt spid="42"/>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nodeType="after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300"/>
                                        <p:tgtEl>
                                          <p:spTgt spid="52"/>
                                        </p:tgtEl>
                                      </p:cBhvr>
                                    </p:animEffect>
                                    <p:anim calcmode="lin" valueType="num">
                                      <p:cBhvr>
                                        <p:cTn id="34" dur="300" fill="hold"/>
                                        <p:tgtEl>
                                          <p:spTgt spid="52"/>
                                        </p:tgtEl>
                                        <p:attrNameLst>
                                          <p:attrName>ppt_x</p:attrName>
                                        </p:attrNameLst>
                                      </p:cBhvr>
                                      <p:tavLst>
                                        <p:tav tm="0">
                                          <p:val>
                                            <p:strVal val="#ppt_x"/>
                                          </p:val>
                                        </p:tav>
                                        <p:tav tm="100000">
                                          <p:val>
                                            <p:strVal val="#ppt_x"/>
                                          </p:val>
                                        </p:tav>
                                      </p:tavLst>
                                    </p:anim>
                                    <p:anim calcmode="lin" valueType="num">
                                      <p:cBhvr>
                                        <p:cTn id="35" dur="300" fill="hold"/>
                                        <p:tgtEl>
                                          <p:spTgt spid="52"/>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22" presetClass="entr" presetSubtype="4" fill="hold" nodeType="after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wipe(down)">
                                      <p:cBhvr>
                                        <p:cTn id="3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19"/>
          <p:cNvGrpSpPr/>
          <p:nvPr/>
        </p:nvGrpSpPr>
        <p:grpSpPr bwMode="auto">
          <a:xfrm>
            <a:off x="-1" y="257890"/>
            <a:ext cx="695325" cy="506413"/>
            <a:chOff x="0" y="0"/>
            <a:chExt cx="694944" cy="624651"/>
          </a:xfrm>
        </p:grpSpPr>
        <p:sp>
          <p:nvSpPr>
            <p:cNvPr id="29" name="矩形 20"/>
            <p:cNvSpPr>
              <a:spLocks noChangeArrowheads="1"/>
            </p:cNvSpPr>
            <p:nvPr/>
          </p:nvSpPr>
          <p:spPr bwMode="auto">
            <a:xfrm>
              <a:off x="0" y="0"/>
              <a:ext cx="548974" cy="624651"/>
            </a:xfrm>
            <a:prstGeom prst="rect">
              <a:avLst/>
            </a:prstGeom>
            <a:solidFill>
              <a:srgbClr val="7DC5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ndParaRPr>
            </a:p>
          </p:txBody>
        </p:sp>
        <p:sp>
          <p:nvSpPr>
            <p:cNvPr id="30" name="矩形 21"/>
            <p:cNvSpPr>
              <a:spLocks noChangeArrowheads="1"/>
            </p:cNvSpPr>
            <p:nvPr/>
          </p:nvSpPr>
          <p:spPr bwMode="auto">
            <a:xfrm>
              <a:off x="612439" y="0"/>
              <a:ext cx="82505" cy="62465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31" name="矩形 22"/>
          <p:cNvSpPr>
            <a:spLocks noChangeArrowheads="1"/>
          </p:cNvSpPr>
          <p:nvPr/>
        </p:nvSpPr>
        <p:spPr bwMode="auto">
          <a:xfrm>
            <a:off x="858837" y="30234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33" name="组合 32"/>
          <p:cNvGrpSpPr/>
          <p:nvPr/>
        </p:nvGrpSpPr>
        <p:grpSpPr>
          <a:xfrm>
            <a:off x="10116616" y="2602777"/>
            <a:ext cx="1490337" cy="4265732"/>
            <a:chOff x="9864279" y="2238229"/>
            <a:chExt cx="1490337" cy="4265732"/>
          </a:xfrm>
        </p:grpSpPr>
        <p:sp>
          <p:nvSpPr>
            <p:cNvPr id="34" name="Shape 7564"/>
            <p:cNvSpPr/>
            <p:nvPr/>
          </p:nvSpPr>
          <p:spPr>
            <a:xfrm>
              <a:off x="9864279" y="2238229"/>
              <a:ext cx="251482" cy="4265732"/>
            </a:xfrm>
            <a:prstGeom prst="rect">
              <a:avLst/>
            </a:prstGeom>
            <a:solidFill>
              <a:schemeClr val="tx1">
                <a:lumMod val="65000"/>
                <a:lumOff val="35000"/>
              </a:schemeClr>
            </a:solidFill>
            <a:ln>
              <a:round/>
            </a:ln>
          </p:spPr>
          <p:txBody>
            <a:bodyPr lIns="34564" tIns="34564" rIns="34564" bIns="34564"/>
            <a:lstStyle/>
            <a:p>
              <a:pPr lvl="0"/>
              <a:endParaRPr>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35" name="组合 34"/>
            <p:cNvGrpSpPr/>
            <p:nvPr/>
          </p:nvGrpSpPr>
          <p:grpSpPr>
            <a:xfrm>
              <a:off x="9864279" y="2238229"/>
              <a:ext cx="1490337" cy="4265732"/>
              <a:chOff x="9864279" y="2238229"/>
              <a:chExt cx="1490337" cy="4265732"/>
            </a:xfrm>
          </p:grpSpPr>
          <p:sp>
            <p:nvSpPr>
              <p:cNvPr id="36" name="Shape 7563"/>
              <p:cNvSpPr/>
              <p:nvPr/>
            </p:nvSpPr>
            <p:spPr>
              <a:xfrm>
                <a:off x="10096376" y="2473335"/>
                <a:ext cx="1258240" cy="4030626"/>
              </a:xfrm>
              <a:prstGeom prst="rect">
                <a:avLst/>
              </a:prstGeom>
              <a:solidFill>
                <a:schemeClr val="bg2">
                  <a:lumMod val="50000"/>
                  <a:alpha val="97000"/>
                </a:schemeClr>
              </a:solidFill>
              <a:ln>
                <a:round/>
              </a:ln>
            </p:spPr>
            <p:txBody>
              <a:bodyPr lIns="34564" tIns="34564" rIns="34564" bIns="34564"/>
              <a:lstStyle/>
              <a:p>
                <a:pPr lvl="0"/>
                <a:endParaRPr>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4" name="Shape 7565"/>
              <p:cNvSpPr/>
              <p:nvPr/>
            </p:nvSpPr>
            <p:spPr>
              <a:xfrm>
                <a:off x="9864279" y="2238229"/>
                <a:ext cx="1476982" cy="235108"/>
              </a:xfrm>
              <a:custGeom>
                <a:avLst/>
                <a:gdLst/>
                <a:ahLst/>
                <a:cxnLst>
                  <a:cxn ang="0">
                    <a:pos x="wd2" y="hd2"/>
                  </a:cxn>
                  <a:cxn ang="5400000">
                    <a:pos x="wd2" y="hd2"/>
                  </a:cxn>
                  <a:cxn ang="10800000">
                    <a:pos x="wd2" y="hd2"/>
                  </a:cxn>
                  <a:cxn ang="16200000">
                    <a:pos x="wd2" y="hd2"/>
                  </a:cxn>
                </a:cxnLst>
                <a:rect l="0" t="0" r="r" b="b"/>
                <a:pathLst>
                  <a:path w="21600" h="21600" extrusionOk="0">
                    <a:moveTo>
                      <a:pt x="18184" y="0"/>
                    </a:moveTo>
                    <a:lnTo>
                      <a:pt x="0" y="0"/>
                    </a:lnTo>
                    <a:lnTo>
                      <a:pt x="3482" y="21600"/>
                    </a:lnTo>
                    <a:lnTo>
                      <a:pt x="21600" y="21600"/>
                    </a:lnTo>
                    <a:lnTo>
                      <a:pt x="18184" y="0"/>
                    </a:lnTo>
                    <a:close/>
                  </a:path>
                </a:pathLst>
              </a:custGeom>
              <a:solidFill>
                <a:schemeClr val="bg1">
                  <a:lumMod val="50000"/>
                </a:schemeClr>
              </a:solidFill>
              <a:ln>
                <a:round/>
              </a:ln>
            </p:spPr>
            <p:txBody>
              <a:bodyPr lIns="0" tIns="0" rIns="0" bIns="0"/>
              <a:lstStyle/>
              <a:p>
                <a:pPr defTabSz="414655">
                  <a:buClrTx/>
                  <a:defRPr sz="1200">
                    <a:uFillTx/>
                    <a:latin typeface="Helvetica"/>
                    <a:ea typeface="Helvetica"/>
                    <a:cs typeface="Helvetica"/>
                    <a:sym typeface="Helvetica"/>
                  </a:defRPr>
                </a:pPr>
                <a:endParaRPr>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6" name="Shape 7584"/>
              <p:cNvSpPr/>
              <p:nvPr/>
            </p:nvSpPr>
            <p:spPr>
              <a:xfrm>
                <a:off x="10172315" y="5192534"/>
                <a:ext cx="917792" cy="577634"/>
              </a:xfrm>
              <a:prstGeom prst="rect">
                <a:avLst/>
              </a:prstGeom>
              <a:ln w="12700">
                <a:round/>
              </a:ln>
            </p:spPr>
            <p:txBody>
              <a:bodyPr wrap="none" lIns="34564" tIns="34564" rIns="34564" bIns="34564">
                <a:spAutoFit/>
              </a:bodyPr>
              <a:lstStyle>
                <a:lvl1pPr>
                  <a:buClr>
                    <a:srgbClr val="FFFFFF"/>
                  </a:buClr>
                  <a:buFont typeface="ArialUnicodeMS"/>
                  <a:defRPr sz="3600" b="1">
                    <a:solidFill>
                      <a:srgbClr val="FFFFFF"/>
                    </a:solidFill>
                    <a:uFill>
                      <a:solidFill>
                        <a:srgbClr val="FFFFFF"/>
                      </a:solidFill>
                    </a:uFill>
                    <a:latin typeface="ArialUnicodeMS"/>
                    <a:ea typeface="ArialUnicodeMS"/>
                    <a:cs typeface="ArialUnicodeMS"/>
                    <a:sym typeface="ArialUnicodeMS"/>
                  </a:defRPr>
                </a:lvl1pPr>
              </a:lstStyle>
              <a:p>
                <a:pPr lvl="0">
                  <a:defRPr sz="1800" b="0">
                    <a:solidFill>
                      <a:srgbClr val="000000"/>
                    </a:solidFill>
                    <a:uFillTx/>
                  </a:defRPr>
                </a:pPr>
                <a:r>
                  <a:rPr sz="330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80%</a:t>
                </a:r>
              </a:p>
            </p:txBody>
          </p:sp>
        </p:grpSp>
      </p:grpSp>
      <p:grpSp>
        <p:nvGrpSpPr>
          <p:cNvPr id="67" name="组合 66"/>
          <p:cNvGrpSpPr/>
          <p:nvPr/>
        </p:nvGrpSpPr>
        <p:grpSpPr>
          <a:xfrm>
            <a:off x="8871732" y="3706313"/>
            <a:ext cx="1378808" cy="3162195"/>
            <a:chOff x="8619395" y="3341765"/>
            <a:chExt cx="1378808" cy="3162195"/>
          </a:xfrm>
        </p:grpSpPr>
        <p:sp>
          <p:nvSpPr>
            <p:cNvPr id="68" name="Shape 7568"/>
            <p:cNvSpPr/>
            <p:nvPr/>
          </p:nvSpPr>
          <p:spPr>
            <a:xfrm>
              <a:off x="8738455" y="3463725"/>
              <a:ext cx="1259748" cy="3040235"/>
            </a:xfrm>
            <a:prstGeom prst="rect">
              <a:avLst/>
            </a:prstGeom>
            <a:solidFill>
              <a:srgbClr val="51B2A5"/>
            </a:solidFill>
            <a:ln>
              <a:round/>
            </a:ln>
          </p:spPr>
          <p:txBody>
            <a:bodyPr lIns="34564" tIns="34564" rIns="34564" bIns="34564"/>
            <a:lstStyle/>
            <a:p>
              <a:pPr lvl="0"/>
              <a:endParaRPr>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9" name="Shape 7569"/>
            <p:cNvSpPr/>
            <p:nvPr/>
          </p:nvSpPr>
          <p:spPr>
            <a:xfrm>
              <a:off x="8619395" y="3341765"/>
              <a:ext cx="1362441" cy="121962"/>
            </a:xfrm>
            <a:custGeom>
              <a:avLst/>
              <a:gdLst/>
              <a:ahLst/>
              <a:cxnLst>
                <a:cxn ang="0">
                  <a:pos x="wd2" y="hd2"/>
                </a:cxn>
                <a:cxn ang="5400000">
                  <a:pos x="wd2" y="hd2"/>
                </a:cxn>
                <a:cxn ang="10800000">
                  <a:pos x="wd2" y="hd2"/>
                </a:cxn>
                <a:cxn ang="16200000">
                  <a:pos x="wd2" y="hd2"/>
                </a:cxn>
              </a:cxnLst>
              <a:rect l="0" t="0" r="r" b="b"/>
              <a:pathLst>
                <a:path w="21600" h="21600" extrusionOk="0">
                  <a:moveTo>
                    <a:pt x="19736" y="0"/>
                  </a:moveTo>
                  <a:lnTo>
                    <a:pt x="21600" y="21600"/>
                  </a:lnTo>
                  <a:lnTo>
                    <a:pt x="1888" y="21600"/>
                  </a:lnTo>
                  <a:lnTo>
                    <a:pt x="0" y="0"/>
                  </a:lnTo>
                  <a:lnTo>
                    <a:pt x="19736" y="0"/>
                  </a:lnTo>
                  <a:close/>
                </a:path>
              </a:pathLst>
            </a:custGeom>
            <a:solidFill>
              <a:srgbClr val="7DC5BB"/>
            </a:solidFill>
            <a:ln>
              <a:round/>
            </a:ln>
          </p:spPr>
          <p:txBody>
            <a:bodyPr lIns="0" tIns="0" rIns="0" bIns="0"/>
            <a:lstStyle/>
            <a:p>
              <a:pPr defTabSz="414655">
                <a:buClrTx/>
                <a:defRPr sz="1200">
                  <a:uFillTx/>
                  <a:latin typeface="Helvetica"/>
                  <a:ea typeface="Helvetica"/>
                  <a:cs typeface="Helvetica"/>
                  <a:sym typeface="Helvetica"/>
                </a:defRPr>
              </a:pPr>
              <a:endParaRPr>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71" name="Shape 7583"/>
            <p:cNvSpPr/>
            <p:nvPr/>
          </p:nvSpPr>
          <p:spPr>
            <a:xfrm>
              <a:off x="8897751" y="5192534"/>
              <a:ext cx="917792" cy="577634"/>
            </a:xfrm>
            <a:prstGeom prst="rect">
              <a:avLst/>
            </a:prstGeom>
            <a:ln w="12700">
              <a:round/>
            </a:ln>
          </p:spPr>
          <p:txBody>
            <a:bodyPr wrap="none" lIns="34564" tIns="34564" rIns="34564" bIns="34564">
              <a:spAutoFit/>
            </a:bodyPr>
            <a:lstStyle>
              <a:lvl1pPr>
                <a:buClr>
                  <a:srgbClr val="FFFFFF"/>
                </a:buClr>
                <a:buFont typeface="ArialUnicodeMS"/>
                <a:defRPr sz="3600" b="1">
                  <a:solidFill>
                    <a:srgbClr val="FFFFFF"/>
                  </a:solidFill>
                  <a:uFill>
                    <a:solidFill>
                      <a:srgbClr val="FFFFFF"/>
                    </a:solidFill>
                  </a:uFill>
                  <a:latin typeface="ArialUnicodeMS"/>
                  <a:ea typeface="ArialUnicodeMS"/>
                  <a:cs typeface="ArialUnicodeMS"/>
                  <a:sym typeface="ArialUnicodeMS"/>
                </a:defRPr>
              </a:lvl1pPr>
            </a:lstStyle>
            <a:p>
              <a:pPr lvl="0">
                <a:defRPr sz="1800" b="0">
                  <a:solidFill>
                    <a:srgbClr val="000000"/>
                  </a:solidFill>
                  <a:uFillTx/>
                </a:defRPr>
              </a:pPr>
              <a:r>
                <a:rPr sz="330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60%</a:t>
              </a:r>
            </a:p>
          </p:txBody>
        </p:sp>
      </p:grpSp>
      <p:grpSp>
        <p:nvGrpSpPr>
          <p:cNvPr id="72" name="组合 71"/>
          <p:cNvGrpSpPr/>
          <p:nvPr/>
        </p:nvGrpSpPr>
        <p:grpSpPr>
          <a:xfrm>
            <a:off x="5373695" y="4063381"/>
            <a:ext cx="1496365" cy="2805128"/>
            <a:chOff x="5121358" y="3698833"/>
            <a:chExt cx="1496365" cy="2805128"/>
          </a:xfrm>
        </p:grpSpPr>
        <p:sp>
          <p:nvSpPr>
            <p:cNvPr id="73" name="Shape 7560"/>
            <p:cNvSpPr/>
            <p:nvPr/>
          </p:nvSpPr>
          <p:spPr>
            <a:xfrm>
              <a:off x="5121358" y="3933940"/>
              <a:ext cx="1256732" cy="2570020"/>
            </a:xfrm>
            <a:prstGeom prst="rect">
              <a:avLst/>
            </a:prstGeom>
            <a:solidFill>
              <a:schemeClr val="bg2">
                <a:lumMod val="50000"/>
                <a:alpha val="95000"/>
              </a:schemeClr>
            </a:solidFill>
            <a:ln>
              <a:round/>
            </a:ln>
          </p:spPr>
          <p:txBody>
            <a:bodyPr lIns="34564" tIns="34564" rIns="34564" bIns="34564"/>
            <a:lstStyle/>
            <a:p>
              <a:pPr lvl="0"/>
              <a:endParaRPr>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74" name="Shape 7561"/>
            <p:cNvSpPr/>
            <p:nvPr/>
          </p:nvSpPr>
          <p:spPr>
            <a:xfrm>
              <a:off x="6364735" y="3698833"/>
              <a:ext cx="252988" cy="2805128"/>
            </a:xfrm>
            <a:prstGeom prst="rect">
              <a:avLst/>
            </a:prstGeom>
            <a:solidFill>
              <a:schemeClr val="tx1">
                <a:lumMod val="65000"/>
                <a:lumOff val="35000"/>
              </a:schemeClr>
            </a:solidFill>
            <a:ln>
              <a:round/>
            </a:ln>
          </p:spPr>
          <p:txBody>
            <a:bodyPr lIns="34564" tIns="34564" rIns="34564" bIns="34564"/>
            <a:lstStyle/>
            <a:p>
              <a:pPr lvl="0"/>
              <a:endParaRPr>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75" name="Shape 7562"/>
            <p:cNvSpPr/>
            <p:nvPr/>
          </p:nvSpPr>
          <p:spPr>
            <a:xfrm>
              <a:off x="5121359" y="3698833"/>
              <a:ext cx="1483011" cy="235108"/>
            </a:xfrm>
            <a:custGeom>
              <a:avLst/>
              <a:gdLst/>
              <a:ahLst/>
              <a:cxnLst>
                <a:cxn ang="0">
                  <a:pos x="wd2" y="hd2"/>
                </a:cxn>
                <a:cxn ang="5400000">
                  <a:pos x="wd2" y="hd2"/>
                </a:cxn>
                <a:cxn ang="10800000">
                  <a:pos x="wd2" y="hd2"/>
                </a:cxn>
                <a:cxn ang="16200000">
                  <a:pos x="wd2" y="hd2"/>
                </a:cxn>
              </a:cxnLst>
              <a:rect l="0" t="0" r="r" b="b"/>
              <a:pathLst>
                <a:path w="21600" h="21600" extrusionOk="0">
                  <a:moveTo>
                    <a:pt x="3402" y="0"/>
                  </a:moveTo>
                  <a:lnTo>
                    <a:pt x="21600" y="0"/>
                  </a:lnTo>
                  <a:lnTo>
                    <a:pt x="18110" y="21600"/>
                  </a:lnTo>
                  <a:lnTo>
                    <a:pt x="0" y="21600"/>
                  </a:lnTo>
                  <a:lnTo>
                    <a:pt x="3402" y="0"/>
                  </a:lnTo>
                  <a:close/>
                </a:path>
              </a:pathLst>
            </a:custGeom>
            <a:solidFill>
              <a:schemeClr val="bg1">
                <a:lumMod val="50000"/>
              </a:schemeClr>
            </a:solidFill>
            <a:ln>
              <a:round/>
            </a:ln>
          </p:spPr>
          <p:txBody>
            <a:bodyPr lIns="0" tIns="0" rIns="0" bIns="0"/>
            <a:lstStyle/>
            <a:p>
              <a:pPr defTabSz="414655">
                <a:buClrTx/>
                <a:defRPr sz="1200">
                  <a:uFillTx/>
                  <a:latin typeface="Helvetica"/>
                  <a:ea typeface="Helvetica"/>
                  <a:cs typeface="Helvetica"/>
                  <a:sym typeface="Helvetica"/>
                </a:defRPr>
              </a:pPr>
              <a:endParaRPr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77" name="Shape 7580"/>
            <p:cNvSpPr/>
            <p:nvPr/>
          </p:nvSpPr>
          <p:spPr>
            <a:xfrm>
              <a:off x="5191804" y="5192534"/>
              <a:ext cx="917792" cy="577634"/>
            </a:xfrm>
            <a:prstGeom prst="rect">
              <a:avLst/>
            </a:prstGeom>
            <a:ln w="12700">
              <a:round/>
            </a:ln>
          </p:spPr>
          <p:txBody>
            <a:bodyPr wrap="none" lIns="34564" tIns="34564" rIns="34564" bIns="34564">
              <a:spAutoFit/>
            </a:bodyPr>
            <a:lstStyle>
              <a:lvl1pPr>
                <a:buClr>
                  <a:srgbClr val="FFFFFF"/>
                </a:buClr>
                <a:buFont typeface="ArialUnicodeMS"/>
                <a:defRPr sz="3600" b="1">
                  <a:solidFill>
                    <a:srgbClr val="FFFFFF"/>
                  </a:solidFill>
                  <a:uFill>
                    <a:solidFill>
                      <a:srgbClr val="FFFFFF"/>
                    </a:solidFill>
                  </a:uFill>
                  <a:latin typeface="ArialUnicodeMS"/>
                  <a:ea typeface="ArialUnicodeMS"/>
                  <a:cs typeface="ArialUnicodeMS"/>
                  <a:sym typeface="ArialUnicodeMS"/>
                </a:defRPr>
              </a:lvl1pPr>
            </a:lstStyle>
            <a:p>
              <a:pPr lvl="0">
                <a:defRPr sz="1800" b="0">
                  <a:solidFill>
                    <a:srgbClr val="000000"/>
                  </a:solidFill>
                  <a:uFillTx/>
                </a:defRPr>
              </a:pPr>
              <a:r>
                <a:rPr sz="330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50%</a:t>
              </a:r>
            </a:p>
          </p:txBody>
        </p:sp>
      </p:grpSp>
      <p:grpSp>
        <p:nvGrpSpPr>
          <p:cNvPr id="78" name="组合 77"/>
          <p:cNvGrpSpPr/>
          <p:nvPr/>
        </p:nvGrpSpPr>
        <p:grpSpPr>
          <a:xfrm>
            <a:off x="6737643" y="4778766"/>
            <a:ext cx="1362442" cy="2079234"/>
            <a:chOff x="6485306" y="4424728"/>
            <a:chExt cx="1362442" cy="2079234"/>
          </a:xfrm>
        </p:grpSpPr>
        <p:sp>
          <p:nvSpPr>
            <p:cNvPr id="79" name="Shape 7566"/>
            <p:cNvSpPr/>
            <p:nvPr/>
          </p:nvSpPr>
          <p:spPr>
            <a:xfrm>
              <a:off x="6485306" y="4543752"/>
              <a:ext cx="1258240" cy="1960210"/>
            </a:xfrm>
            <a:prstGeom prst="rect">
              <a:avLst/>
            </a:prstGeom>
            <a:solidFill>
              <a:srgbClr val="51B2A5"/>
            </a:solidFill>
            <a:ln>
              <a:round/>
            </a:ln>
          </p:spPr>
          <p:txBody>
            <a:bodyPr lIns="34564" tIns="34564" rIns="34564" bIns="34564"/>
            <a:lstStyle/>
            <a:p>
              <a:pPr lvl="0"/>
              <a:endParaRPr>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0" name="Shape 7567"/>
            <p:cNvSpPr/>
            <p:nvPr/>
          </p:nvSpPr>
          <p:spPr>
            <a:xfrm>
              <a:off x="6485307" y="4424728"/>
              <a:ext cx="1362441" cy="119024"/>
            </a:xfrm>
            <a:custGeom>
              <a:avLst/>
              <a:gdLst/>
              <a:ahLst/>
              <a:cxnLst>
                <a:cxn ang="0">
                  <a:pos x="wd2" y="hd2"/>
                </a:cxn>
                <a:cxn ang="5400000">
                  <a:pos x="wd2" y="hd2"/>
                </a:cxn>
                <a:cxn ang="10800000">
                  <a:pos x="wd2" y="hd2"/>
                </a:cxn>
                <a:cxn ang="16200000">
                  <a:pos x="wd2" y="hd2"/>
                </a:cxn>
              </a:cxnLst>
              <a:rect l="0" t="0" r="r" b="b"/>
              <a:pathLst>
                <a:path w="21600" h="21600" extrusionOk="0">
                  <a:moveTo>
                    <a:pt x="1888" y="0"/>
                  </a:moveTo>
                  <a:lnTo>
                    <a:pt x="0" y="21600"/>
                  </a:lnTo>
                  <a:lnTo>
                    <a:pt x="19736" y="21600"/>
                  </a:lnTo>
                  <a:lnTo>
                    <a:pt x="21600" y="0"/>
                  </a:lnTo>
                  <a:lnTo>
                    <a:pt x="1888" y="0"/>
                  </a:lnTo>
                  <a:close/>
                </a:path>
              </a:pathLst>
            </a:custGeom>
            <a:solidFill>
              <a:srgbClr val="7DC5BB"/>
            </a:solidFill>
            <a:ln>
              <a:round/>
            </a:ln>
          </p:spPr>
          <p:txBody>
            <a:bodyPr lIns="0" tIns="0" rIns="0" bIns="0"/>
            <a:lstStyle/>
            <a:p>
              <a:pPr defTabSz="414655">
                <a:buClrTx/>
                <a:defRPr sz="1200">
                  <a:uFillTx/>
                  <a:latin typeface="Helvetica"/>
                  <a:ea typeface="Helvetica"/>
                  <a:cs typeface="Helvetica"/>
                  <a:sym typeface="Helvetica"/>
                </a:defRPr>
              </a:pPr>
              <a:endParaRPr>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2" name="Shape 7581"/>
            <p:cNvSpPr/>
            <p:nvPr/>
          </p:nvSpPr>
          <p:spPr>
            <a:xfrm>
              <a:off x="6505260" y="5192534"/>
              <a:ext cx="917792" cy="577634"/>
            </a:xfrm>
            <a:prstGeom prst="rect">
              <a:avLst/>
            </a:prstGeom>
            <a:ln w="12700">
              <a:round/>
            </a:ln>
          </p:spPr>
          <p:txBody>
            <a:bodyPr wrap="none" lIns="34564" tIns="34564" rIns="34564" bIns="34564">
              <a:spAutoFit/>
            </a:bodyPr>
            <a:lstStyle>
              <a:lvl1pPr>
                <a:buClr>
                  <a:srgbClr val="FFFFFF"/>
                </a:buClr>
                <a:buFont typeface="ArialUnicodeMS"/>
                <a:defRPr sz="3600" b="1">
                  <a:solidFill>
                    <a:srgbClr val="FFFFFF"/>
                  </a:solidFill>
                  <a:uFill>
                    <a:solidFill>
                      <a:srgbClr val="FFFFFF"/>
                    </a:solidFill>
                  </a:uFill>
                  <a:latin typeface="ArialUnicodeMS"/>
                  <a:ea typeface="ArialUnicodeMS"/>
                  <a:cs typeface="ArialUnicodeMS"/>
                  <a:sym typeface="ArialUnicodeMS"/>
                </a:defRPr>
              </a:lvl1pPr>
            </a:lstStyle>
            <a:p>
              <a:pPr lvl="0">
                <a:defRPr sz="1800" b="0">
                  <a:solidFill>
                    <a:srgbClr val="000000"/>
                  </a:solidFill>
                  <a:uFillTx/>
                </a:defRPr>
              </a:pPr>
              <a:r>
                <a:rPr sz="330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30%</a:t>
              </a:r>
            </a:p>
          </p:txBody>
        </p:sp>
      </p:grpSp>
      <p:grpSp>
        <p:nvGrpSpPr>
          <p:cNvPr id="83" name="组合 82"/>
          <p:cNvGrpSpPr/>
          <p:nvPr/>
        </p:nvGrpSpPr>
        <p:grpSpPr>
          <a:xfrm>
            <a:off x="7444647" y="2153966"/>
            <a:ext cx="1674043" cy="4704034"/>
            <a:chOff x="7192310" y="1799928"/>
            <a:chExt cx="1674043" cy="4704034"/>
          </a:xfrm>
        </p:grpSpPr>
        <p:sp>
          <p:nvSpPr>
            <p:cNvPr id="84" name="Shape 7570"/>
            <p:cNvSpPr/>
            <p:nvPr/>
          </p:nvSpPr>
          <p:spPr>
            <a:xfrm>
              <a:off x="7609620" y="3077270"/>
              <a:ext cx="1256733" cy="3426692"/>
            </a:xfrm>
            <a:prstGeom prst="rect">
              <a:avLst/>
            </a:prstGeom>
            <a:solidFill>
              <a:schemeClr val="bg2">
                <a:lumMod val="75000"/>
              </a:schemeClr>
            </a:solidFill>
            <a:ln>
              <a:round/>
            </a:ln>
          </p:spPr>
          <p:txBody>
            <a:bodyPr lIns="34564" tIns="34564" rIns="34564" bIns="34564"/>
            <a:lstStyle/>
            <a:p>
              <a:pPr lvl="0"/>
              <a:endParaRPr>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5" name="Shape 7571"/>
            <p:cNvSpPr/>
            <p:nvPr/>
          </p:nvSpPr>
          <p:spPr>
            <a:xfrm>
              <a:off x="7609621" y="2842163"/>
              <a:ext cx="1243379" cy="235108"/>
            </a:xfrm>
            <a:custGeom>
              <a:avLst/>
              <a:gdLst/>
              <a:ahLst/>
              <a:cxnLst>
                <a:cxn ang="0">
                  <a:pos x="wd2" y="hd2"/>
                </a:cxn>
                <a:cxn ang="5400000">
                  <a:pos x="wd2" y="hd2"/>
                </a:cxn>
                <a:cxn ang="10800000">
                  <a:pos x="wd2" y="hd2"/>
                </a:cxn>
                <a:cxn ang="16200000">
                  <a:pos x="wd2" y="hd2"/>
                </a:cxn>
              </a:cxnLst>
              <a:rect l="0" t="0" r="r" b="b"/>
              <a:pathLst>
                <a:path w="21600" h="21600" extrusionOk="0">
                  <a:moveTo>
                    <a:pt x="17542" y="0"/>
                  </a:moveTo>
                  <a:lnTo>
                    <a:pt x="4032" y="0"/>
                  </a:lnTo>
                  <a:lnTo>
                    <a:pt x="0" y="21600"/>
                  </a:lnTo>
                  <a:lnTo>
                    <a:pt x="21600" y="21600"/>
                  </a:lnTo>
                  <a:lnTo>
                    <a:pt x="17542" y="0"/>
                  </a:lnTo>
                  <a:close/>
                </a:path>
              </a:pathLst>
            </a:custGeom>
            <a:solidFill>
              <a:schemeClr val="bg1">
                <a:lumMod val="75000"/>
              </a:schemeClr>
            </a:solidFill>
            <a:ln>
              <a:round/>
            </a:ln>
          </p:spPr>
          <p:txBody>
            <a:bodyPr lIns="0" tIns="0" rIns="0" bIns="0"/>
            <a:lstStyle/>
            <a:p>
              <a:pPr defTabSz="414655">
                <a:buClrTx/>
                <a:defRPr sz="1200">
                  <a:uFillTx/>
                  <a:latin typeface="Helvetica"/>
                  <a:ea typeface="Helvetica"/>
                  <a:cs typeface="Helvetica"/>
                  <a:sym typeface="Helvetica"/>
                </a:defRPr>
              </a:pPr>
              <a:endParaRPr>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6" name="Shape 7573"/>
            <p:cNvSpPr/>
            <p:nvPr/>
          </p:nvSpPr>
          <p:spPr>
            <a:xfrm>
              <a:off x="7192310" y="1799928"/>
              <a:ext cx="1595891" cy="2162780"/>
            </a:xfrm>
            <a:custGeom>
              <a:avLst/>
              <a:gdLst/>
              <a:ahLst/>
              <a:cxnLst>
                <a:cxn ang="0">
                  <a:pos x="wd2" y="hd2"/>
                </a:cxn>
                <a:cxn ang="5400000">
                  <a:pos x="wd2" y="hd2"/>
                </a:cxn>
                <a:cxn ang="10800000">
                  <a:pos x="wd2" y="hd2"/>
                </a:cxn>
                <a:cxn ang="16200000">
                  <a:pos x="wd2" y="hd2"/>
                </a:cxn>
              </a:cxnLst>
              <a:rect l="0" t="0" r="r" b="b"/>
              <a:pathLst>
                <a:path w="21600" h="21498" extrusionOk="0">
                  <a:moveTo>
                    <a:pt x="19659" y="10949"/>
                  </a:moveTo>
                  <a:cubicBezTo>
                    <a:pt x="18914" y="10282"/>
                    <a:pt x="18525" y="9127"/>
                    <a:pt x="18386" y="8538"/>
                  </a:cubicBezTo>
                  <a:cubicBezTo>
                    <a:pt x="18230" y="7938"/>
                    <a:pt x="17252" y="6160"/>
                    <a:pt x="16973" y="5771"/>
                  </a:cubicBezTo>
                  <a:cubicBezTo>
                    <a:pt x="16677" y="5393"/>
                    <a:pt x="15451" y="4382"/>
                    <a:pt x="15311" y="4238"/>
                  </a:cubicBezTo>
                  <a:cubicBezTo>
                    <a:pt x="15156" y="4093"/>
                    <a:pt x="13308" y="3504"/>
                    <a:pt x="13106" y="3504"/>
                  </a:cubicBezTo>
                  <a:cubicBezTo>
                    <a:pt x="12904" y="3504"/>
                    <a:pt x="13106" y="3115"/>
                    <a:pt x="13153" y="2871"/>
                  </a:cubicBezTo>
                  <a:cubicBezTo>
                    <a:pt x="13199" y="2627"/>
                    <a:pt x="13448" y="2104"/>
                    <a:pt x="13603" y="1682"/>
                  </a:cubicBezTo>
                  <a:cubicBezTo>
                    <a:pt x="13743" y="1271"/>
                    <a:pt x="13153" y="882"/>
                    <a:pt x="13013" y="538"/>
                  </a:cubicBezTo>
                  <a:cubicBezTo>
                    <a:pt x="12858" y="182"/>
                    <a:pt x="11988" y="4"/>
                    <a:pt x="11739" y="4"/>
                  </a:cubicBezTo>
                  <a:cubicBezTo>
                    <a:pt x="11491" y="4"/>
                    <a:pt x="10171" y="-29"/>
                    <a:pt x="9985" y="82"/>
                  </a:cubicBezTo>
                  <a:cubicBezTo>
                    <a:pt x="9783" y="182"/>
                    <a:pt x="9534" y="571"/>
                    <a:pt x="9302" y="738"/>
                  </a:cubicBezTo>
                  <a:cubicBezTo>
                    <a:pt x="9053" y="915"/>
                    <a:pt x="9146" y="1338"/>
                    <a:pt x="9146" y="1515"/>
                  </a:cubicBezTo>
                  <a:cubicBezTo>
                    <a:pt x="9146" y="1682"/>
                    <a:pt x="9255" y="2138"/>
                    <a:pt x="9146" y="2382"/>
                  </a:cubicBezTo>
                  <a:cubicBezTo>
                    <a:pt x="9053" y="2627"/>
                    <a:pt x="9441" y="2871"/>
                    <a:pt x="9441" y="2982"/>
                  </a:cubicBezTo>
                  <a:cubicBezTo>
                    <a:pt x="9441" y="3082"/>
                    <a:pt x="9829" y="4182"/>
                    <a:pt x="9829" y="4182"/>
                  </a:cubicBezTo>
                  <a:cubicBezTo>
                    <a:pt x="9829" y="4182"/>
                    <a:pt x="9829" y="4182"/>
                    <a:pt x="9115" y="4549"/>
                  </a:cubicBezTo>
                  <a:cubicBezTo>
                    <a:pt x="8401" y="4927"/>
                    <a:pt x="8463" y="6049"/>
                    <a:pt x="8463" y="6227"/>
                  </a:cubicBezTo>
                  <a:cubicBezTo>
                    <a:pt x="8463" y="6415"/>
                    <a:pt x="8137" y="6882"/>
                    <a:pt x="8075" y="7071"/>
                  </a:cubicBezTo>
                  <a:cubicBezTo>
                    <a:pt x="8013" y="7260"/>
                    <a:pt x="7423" y="8004"/>
                    <a:pt x="7423" y="8004"/>
                  </a:cubicBezTo>
                  <a:cubicBezTo>
                    <a:pt x="5668" y="9304"/>
                    <a:pt x="5668" y="9304"/>
                    <a:pt x="5668" y="9304"/>
                  </a:cubicBezTo>
                  <a:cubicBezTo>
                    <a:pt x="5342" y="9215"/>
                    <a:pt x="5342" y="9215"/>
                    <a:pt x="5342" y="9215"/>
                  </a:cubicBezTo>
                  <a:cubicBezTo>
                    <a:pt x="5342" y="9215"/>
                    <a:pt x="5342" y="9215"/>
                    <a:pt x="4814" y="9304"/>
                  </a:cubicBezTo>
                  <a:cubicBezTo>
                    <a:pt x="4301" y="9393"/>
                    <a:pt x="5404" y="9582"/>
                    <a:pt x="4954" y="9727"/>
                  </a:cubicBezTo>
                  <a:cubicBezTo>
                    <a:pt x="4488" y="9860"/>
                    <a:pt x="3649" y="10749"/>
                    <a:pt x="3649" y="10749"/>
                  </a:cubicBezTo>
                  <a:cubicBezTo>
                    <a:pt x="3509" y="11171"/>
                    <a:pt x="3509" y="11171"/>
                    <a:pt x="3509" y="11171"/>
                  </a:cubicBezTo>
                  <a:cubicBezTo>
                    <a:pt x="3385" y="11593"/>
                    <a:pt x="3385" y="11593"/>
                    <a:pt x="3385" y="11593"/>
                  </a:cubicBezTo>
                  <a:cubicBezTo>
                    <a:pt x="3385" y="11593"/>
                    <a:pt x="3711" y="11638"/>
                    <a:pt x="3711" y="11871"/>
                  </a:cubicBezTo>
                  <a:cubicBezTo>
                    <a:pt x="3711" y="12104"/>
                    <a:pt x="3649" y="12515"/>
                    <a:pt x="3385" y="12982"/>
                  </a:cubicBezTo>
                  <a:cubicBezTo>
                    <a:pt x="3121" y="13449"/>
                    <a:pt x="2873" y="15593"/>
                    <a:pt x="2873" y="15738"/>
                  </a:cubicBezTo>
                  <a:cubicBezTo>
                    <a:pt x="2873" y="15871"/>
                    <a:pt x="3711" y="16249"/>
                    <a:pt x="3836" y="16671"/>
                  </a:cubicBezTo>
                  <a:cubicBezTo>
                    <a:pt x="3975" y="17093"/>
                    <a:pt x="3509" y="17138"/>
                    <a:pt x="3059" y="17504"/>
                  </a:cubicBezTo>
                  <a:cubicBezTo>
                    <a:pt x="2609" y="17882"/>
                    <a:pt x="1817" y="17693"/>
                    <a:pt x="916" y="17693"/>
                  </a:cubicBezTo>
                  <a:cubicBezTo>
                    <a:pt x="0" y="17693"/>
                    <a:pt x="0" y="18438"/>
                    <a:pt x="0" y="18438"/>
                  </a:cubicBezTo>
                  <a:cubicBezTo>
                    <a:pt x="0" y="18438"/>
                    <a:pt x="2873" y="18671"/>
                    <a:pt x="3261" y="18671"/>
                  </a:cubicBezTo>
                  <a:cubicBezTo>
                    <a:pt x="3649" y="18671"/>
                    <a:pt x="5016" y="18860"/>
                    <a:pt x="5668" y="18860"/>
                  </a:cubicBezTo>
                  <a:cubicBezTo>
                    <a:pt x="6320" y="18860"/>
                    <a:pt x="6180" y="18160"/>
                    <a:pt x="6180" y="17882"/>
                  </a:cubicBezTo>
                  <a:cubicBezTo>
                    <a:pt x="6180" y="17604"/>
                    <a:pt x="6118" y="17182"/>
                    <a:pt x="6118" y="16949"/>
                  </a:cubicBezTo>
                  <a:cubicBezTo>
                    <a:pt x="6118" y="16715"/>
                    <a:pt x="6180" y="15782"/>
                    <a:pt x="6444" y="15415"/>
                  </a:cubicBezTo>
                  <a:cubicBezTo>
                    <a:pt x="6708" y="15038"/>
                    <a:pt x="6584" y="13593"/>
                    <a:pt x="6506" y="13215"/>
                  </a:cubicBezTo>
                  <a:cubicBezTo>
                    <a:pt x="6444" y="12849"/>
                    <a:pt x="6770" y="11871"/>
                    <a:pt x="6770" y="11871"/>
                  </a:cubicBezTo>
                  <a:cubicBezTo>
                    <a:pt x="6988" y="11493"/>
                    <a:pt x="7935" y="11860"/>
                    <a:pt x="7935" y="11860"/>
                  </a:cubicBezTo>
                  <a:cubicBezTo>
                    <a:pt x="9985" y="12315"/>
                    <a:pt x="9985" y="12315"/>
                    <a:pt x="9985" y="12315"/>
                  </a:cubicBezTo>
                  <a:cubicBezTo>
                    <a:pt x="10916" y="12560"/>
                    <a:pt x="10916" y="12560"/>
                    <a:pt x="10916" y="12560"/>
                  </a:cubicBezTo>
                  <a:cubicBezTo>
                    <a:pt x="10916" y="12560"/>
                    <a:pt x="10916" y="13571"/>
                    <a:pt x="10668" y="14027"/>
                  </a:cubicBezTo>
                  <a:cubicBezTo>
                    <a:pt x="10420" y="14482"/>
                    <a:pt x="10078" y="16571"/>
                    <a:pt x="10078" y="17027"/>
                  </a:cubicBezTo>
                  <a:cubicBezTo>
                    <a:pt x="10078" y="17482"/>
                    <a:pt x="9348" y="18460"/>
                    <a:pt x="9348" y="18460"/>
                  </a:cubicBezTo>
                  <a:cubicBezTo>
                    <a:pt x="9348" y="18460"/>
                    <a:pt x="10031" y="18571"/>
                    <a:pt x="10233" y="18704"/>
                  </a:cubicBezTo>
                  <a:cubicBezTo>
                    <a:pt x="10420" y="18849"/>
                    <a:pt x="9985" y="19271"/>
                    <a:pt x="9736" y="19582"/>
                  </a:cubicBezTo>
                  <a:cubicBezTo>
                    <a:pt x="9488" y="19893"/>
                    <a:pt x="8370" y="20415"/>
                    <a:pt x="7873" y="20415"/>
                  </a:cubicBezTo>
                  <a:cubicBezTo>
                    <a:pt x="7392" y="20415"/>
                    <a:pt x="6460" y="20660"/>
                    <a:pt x="6320" y="20838"/>
                  </a:cubicBezTo>
                  <a:cubicBezTo>
                    <a:pt x="6165" y="21015"/>
                    <a:pt x="6367" y="21360"/>
                    <a:pt x="6506" y="21471"/>
                  </a:cubicBezTo>
                  <a:cubicBezTo>
                    <a:pt x="6662" y="21571"/>
                    <a:pt x="11538" y="21360"/>
                    <a:pt x="12516" y="21293"/>
                  </a:cubicBezTo>
                  <a:cubicBezTo>
                    <a:pt x="13494" y="21227"/>
                    <a:pt x="12966" y="20527"/>
                    <a:pt x="12904" y="20171"/>
                  </a:cubicBezTo>
                  <a:cubicBezTo>
                    <a:pt x="12858" y="19827"/>
                    <a:pt x="12764" y="19193"/>
                    <a:pt x="12858" y="18849"/>
                  </a:cubicBezTo>
                  <a:cubicBezTo>
                    <a:pt x="12966" y="18493"/>
                    <a:pt x="12858" y="18849"/>
                    <a:pt x="13013" y="18815"/>
                  </a:cubicBezTo>
                  <a:cubicBezTo>
                    <a:pt x="13153" y="18782"/>
                    <a:pt x="13836" y="15804"/>
                    <a:pt x="13836" y="15071"/>
                  </a:cubicBezTo>
                  <a:cubicBezTo>
                    <a:pt x="13836" y="14338"/>
                    <a:pt x="14131" y="13149"/>
                    <a:pt x="14131" y="13149"/>
                  </a:cubicBezTo>
                  <a:cubicBezTo>
                    <a:pt x="16817" y="13293"/>
                    <a:pt x="16817" y="13293"/>
                    <a:pt x="16817" y="13293"/>
                  </a:cubicBezTo>
                  <a:cubicBezTo>
                    <a:pt x="16817" y="13293"/>
                    <a:pt x="17407" y="13504"/>
                    <a:pt x="17594" y="13949"/>
                  </a:cubicBezTo>
                  <a:cubicBezTo>
                    <a:pt x="17796" y="14404"/>
                    <a:pt x="17702" y="14371"/>
                    <a:pt x="18820" y="14127"/>
                  </a:cubicBezTo>
                  <a:cubicBezTo>
                    <a:pt x="19954" y="13882"/>
                    <a:pt x="21600" y="13538"/>
                    <a:pt x="21600" y="13538"/>
                  </a:cubicBezTo>
                  <a:cubicBezTo>
                    <a:pt x="21600" y="13538"/>
                    <a:pt x="20389" y="11615"/>
                    <a:pt x="19659" y="10949"/>
                  </a:cubicBezTo>
                  <a:close/>
                  <a:moveTo>
                    <a:pt x="10171" y="9938"/>
                  </a:moveTo>
                  <a:cubicBezTo>
                    <a:pt x="10078" y="10071"/>
                    <a:pt x="8805" y="9938"/>
                    <a:pt x="8805" y="9938"/>
                  </a:cubicBezTo>
                  <a:cubicBezTo>
                    <a:pt x="7873" y="9971"/>
                    <a:pt x="9643" y="8849"/>
                    <a:pt x="9736" y="8715"/>
                  </a:cubicBezTo>
                  <a:cubicBezTo>
                    <a:pt x="9829" y="8571"/>
                    <a:pt x="10171" y="8604"/>
                    <a:pt x="10233" y="8815"/>
                  </a:cubicBezTo>
                  <a:cubicBezTo>
                    <a:pt x="10280" y="9027"/>
                    <a:pt x="10668" y="9693"/>
                    <a:pt x="10668" y="9693"/>
                  </a:cubicBezTo>
                  <a:cubicBezTo>
                    <a:pt x="10668" y="9693"/>
                    <a:pt x="10280" y="9793"/>
                    <a:pt x="10171" y="9938"/>
                  </a:cubicBezTo>
                  <a:close/>
                  <a:moveTo>
                    <a:pt x="11957" y="5127"/>
                  </a:moveTo>
                  <a:cubicBezTo>
                    <a:pt x="11910" y="5293"/>
                    <a:pt x="11320" y="6660"/>
                    <a:pt x="11367" y="6871"/>
                  </a:cubicBezTo>
                  <a:cubicBezTo>
                    <a:pt x="11413" y="7082"/>
                    <a:pt x="11615" y="7815"/>
                    <a:pt x="11460" y="7882"/>
                  </a:cubicBezTo>
                  <a:cubicBezTo>
                    <a:pt x="11320" y="7949"/>
                    <a:pt x="10777" y="7082"/>
                    <a:pt x="10684" y="6838"/>
                  </a:cubicBezTo>
                  <a:cubicBezTo>
                    <a:pt x="10590" y="6593"/>
                    <a:pt x="10684" y="5715"/>
                    <a:pt x="10590" y="5582"/>
                  </a:cubicBezTo>
                  <a:cubicBezTo>
                    <a:pt x="10482" y="5438"/>
                    <a:pt x="10249" y="5438"/>
                    <a:pt x="10249" y="5160"/>
                  </a:cubicBezTo>
                  <a:cubicBezTo>
                    <a:pt x="10249" y="4882"/>
                    <a:pt x="10249" y="4460"/>
                    <a:pt x="10249" y="4460"/>
                  </a:cubicBezTo>
                  <a:cubicBezTo>
                    <a:pt x="10249" y="4460"/>
                    <a:pt x="10249" y="4460"/>
                    <a:pt x="10730" y="4493"/>
                  </a:cubicBezTo>
                  <a:cubicBezTo>
                    <a:pt x="11212" y="4527"/>
                    <a:pt x="11957" y="4182"/>
                    <a:pt x="12873" y="3482"/>
                  </a:cubicBezTo>
                  <a:cubicBezTo>
                    <a:pt x="12873" y="3482"/>
                    <a:pt x="12003" y="4949"/>
                    <a:pt x="11957" y="5127"/>
                  </a:cubicBezTo>
                  <a:close/>
                </a:path>
              </a:pathLst>
            </a:custGeom>
            <a:solidFill>
              <a:srgbClr val="23534D"/>
            </a:solidFill>
            <a:ln>
              <a:round/>
            </a:ln>
          </p:spPr>
          <p:txBody>
            <a:bodyPr lIns="0" tIns="0" rIns="0" bIns="0"/>
            <a:lstStyle/>
            <a:p>
              <a:pPr defTabSz="414655">
                <a:buClrTx/>
                <a:defRPr sz="1200">
                  <a:uFillTx/>
                  <a:latin typeface="Helvetica"/>
                  <a:ea typeface="Helvetica"/>
                  <a:cs typeface="Helvetica"/>
                  <a:sym typeface="Helvetica"/>
                </a:defRPr>
              </a:pPr>
              <a:endParaRPr>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8" name="Shape 7582"/>
            <p:cNvSpPr/>
            <p:nvPr/>
          </p:nvSpPr>
          <p:spPr>
            <a:xfrm>
              <a:off x="7668177" y="5192534"/>
              <a:ext cx="917792" cy="577634"/>
            </a:xfrm>
            <a:prstGeom prst="rect">
              <a:avLst/>
            </a:prstGeom>
            <a:ln w="12700">
              <a:round/>
            </a:ln>
          </p:spPr>
          <p:txBody>
            <a:bodyPr wrap="none" lIns="34564" tIns="34564" rIns="34564" bIns="34564">
              <a:spAutoFit/>
            </a:bodyPr>
            <a:lstStyle>
              <a:lvl1pPr>
                <a:buClr>
                  <a:srgbClr val="FFFFFF"/>
                </a:buClr>
                <a:buFont typeface="ArialUnicodeMS"/>
                <a:defRPr sz="3600" b="1">
                  <a:solidFill>
                    <a:srgbClr val="FFFFFF"/>
                  </a:solidFill>
                  <a:uFill>
                    <a:solidFill>
                      <a:srgbClr val="FFFFFF"/>
                    </a:solidFill>
                  </a:uFill>
                  <a:latin typeface="ArialUnicodeMS"/>
                  <a:ea typeface="ArialUnicodeMS"/>
                  <a:cs typeface="ArialUnicodeMS"/>
                  <a:sym typeface="ArialUnicodeMS"/>
                </a:defRPr>
              </a:lvl1pPr>
            </a:lstStyle>
            <a:p>
              <a:pPr lvl="0">
                <a:defRPr sz="1800" b="0">
                  <a:solidFill>
                    <a:srgbClr val="000000"/>
                  </a:solidFill>
                  <a:uFillTx/>
                </a:defRPr>
              </a:pPr>
              <a:r>
                <a:rPr sz="330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70%</a:t>
              </a:r>
            </a:p>
          </p:txBody>
        </p:sp>
      </p:grpSp>
      <p:sp>
        <p:nvSpPr>
          <p:cNvPr id="89" name="Shape 7587"/>
          <p:cNvSpPr/>
          <p:nvPr/>
        </p:nvSpPr>
        <p:spPr>
          <a:xfrm>
            <a:off x="912622" y="2269158"/>
            <a:ext cx="3883347" cy="3303830"/>
          </a:xfrm>
          <a:prstGeom prst="rect">
            <a:avLst/>
          </a:prstGeom>
          <a:ln w="12700">
            <a:round/>
          </a:ln>
        </p:spPr>
        <p:txBody>
          <a:bodyPr lIns="34564" tIns="34564" rIns="34564" bIns="34564">
            <a:spAutoFit/>
          </a:bodyPr>
          <a:lstStyle/>
          <a:p>
            <a:pPr marL="12700" marR="5080" indent="38100">
              <a:lnSpc>
                <a:spcPct val="120000"/>
              </a:lnSpc>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输入您的具体内容，输入您的具体内容。输入您的具体内容，输入您的输入您的具体内容，输入您的具体内容。输入您的具体内容，输入您的具体内容。输入您的具体内容，输入您的输入您的具体内容，输入您的具体内容。</a:t>
            </a:r>
            <a:endPar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12700" marR="5080" indent="38100">
              <a:lnSpc>
                <a:spcPct val="120000"/>
              </a:lnSpc>
            </a:pP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12700" marR="5080" indent="38100">
              <a:lnSpc>
                <a:spcPct val="120000"/>
              </a:lnSpc>
            </a:pPr>
            <a:r>
              <a:rPr lang="zh-CN" altLang="en-US" sz="1600" spc="-5"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输入您的具体内容，输入您的具体内容。输入您的具体内容，输入您的输入您的具体内容，输入您的具体内容。输入您的具体内容，输入您的具体内容。</a:t>
            </a:r>
            <a:endParaRPr lang="zh-CN" altLang="en-US" sz="14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90" name="TextBox 77"/>
          <p:cNvSpPr txBox="1"/>
          <p:nvPr/>
        </p:nvSpPr>
        <p:spPr>
          <a:xfrm>
            <a:off x="858837" y="1523027"/>
            <a:ext cx="3562870" cy="892552"/>
          </a:xfrm>
          <a:prstGeom prst="rect">
            <a:avLst/>
          </a:prstGeom>
          <a:noFill/>
        </p:spPr>
        <p:txBody>
          <a:bodyPr wrap="square" rtlCol="0">
            <a:spAutoFit/>
          </a:bodyPr>
          <a:lstStyle/>
          <a:p>
            <a:pPr>
              <a:defRPr b="0">
                <a:solidFill>
                  <a:srgbClr val="000000"/>
                </a:solidFill>
                <a:uFillTx/>
              </a:defRPr>
            </a:pPr>
            <a:r>
              <a:rPr lang="zh-CN" altLang="en-US" sz="2800" dirty="0">
                <a:solidFill>
                  <a:srgbClr val="23534D"/>
                </a:solidFill>
                <a:uFill>
                  <a:solidFill>
                    <a:srgbClr val="299883"/>
                  </a:solidFill>
                </a:u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输入标题输入标题</a:t>
            </a:r>
          </a:p>
          <a:p>
            <a:pPr lvl="0">
              <a:defRPr b="0">
                <a:solidFill>
                  <a:srgbClr val="000000"/>
                </a:solidFill>
                <a:uFillTx/>
              </a:defRPr>
            </a:pPr>
            <a:endParaRPr lang="zh-CN" altLang="en-US" sz="2400" dirty="0">
              <a:solidFill>
                <a:srgbClr val="23534D"/>
              </a:solidFill>
              <a:uFill>
                <a:solidFill>
                  <a:srgbClr val="299883"/>
                </a:solidFill>
              </a:u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9"/>
                                        </p:tgtEl>
                                        <p:attrNameLst>
                                          <p:attrName>style.visibility</p:attrName>
                                        </p:attrNameLst>
                                      </p:cBhvr>
                                      <p:to>
                                        <p:strVal val="visible"/>
                                      </p:to>
                                    </p:set>
                                    <p:animEffect transition="in" filter="wipe(left)">
                                      <p:cBhvr>
                                        <p:cTn id="15" dur="300"/>
                                        <p:tgtEl>
                                          <p:spTgt spid="89"/>
                                        </p:tgtEl>
                                      </p:cBhvr>
                                    </p:animEffect>
                                  </p:childTnLst>
                                </p:cTn>
                              </p:par>
                              <p:par>
                                <p:cTn id="16" presetID="42" presetClass="entr" presetSubtype="0" fill="hold" grpId="0" nodeType="withEffect">
                                  <p:stCondLst>
                                    <p:cond delay="0"/>
                                  </p:stCondLst>
                                  <p:childTnLst>
                                    <p:set>
                                      <p:cBhvr>
                                        <p:cTn id="17" dur="1" fill="hold">
                                          <p:stCondLst>
                                            <p:cond delay="0"/>
                                          </p:stCondLst>
                                        </p:cTn>
                                        <p:tgtEl>
                                          <p:spTgt spid="90"/>
                                        </p:tgtEl>
                                        <p:attrNameLst>
                                          <p:attrName>style.visibility</p:attrName>
                                        </p:attrNameLst>
                                      </p:cBhvr>
                                      <p:to>
                                        <p:strVal val="visible"/>
                                      </p:to>
                                    </p:set>
                                    <p:animEffect transition="in" filter="fade">
                                      <p:cBhvr>
                                        <p:cTn id="18" dur="500"/>
                                        <p:tgtEl>
                                          <p:spTgt spid="90"/>
                                        </p:tgtEl>
                                      </p:cBhvr>
                                    </p:animEffect>
                                    <p:anim calcmode="lin" valueType="num">
                                      <p:cBhvr>
                                        <p:cTn id="19" dur="500" fill="hold"/>
                                        <p:tgtEl>
                                          <p:spTgt spid="90"/>
                                        </p:tgtEl>
                                        <p:attrNameLst>
                                          <p:attrName>ppt_x</p:attrName>
                                        </p:attrNameLst>
                                      </p:cBhvr>
                                      <p:tavLst>
                                        <p:tav tm="0">
                                          <p:val>
                                            <p:strVal val="#ppt_x"/>
                                          </p:val>
                                        </p:tav>
                                        <p:tav tm="100000">
                                          <p:val>
                                            <p:strVal val="#ppt_x"/>
                                          </p:val>
                                        </p:tav>
                                      </p:tavLst>
                                    </p:anim>
                                    <p:anim calcmode="lin" valueType="num">
                                      <p:cBhvr>
                                        <p:cTn id="20" dur="500" fill="hold"/>
                                        <p:tgtEl>
                                          <p:spTgt spid="90"/>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wipe(down)">
                                      <p:cBhvr>
                                        <p:cTn id="24" dur="300"/>
                                        <p:tgtEl>
                                          <p:spTgt spid="72"/>
                                        </p:tgtEl>
                                      </p:cBhvr>
                                    </p:animEffect>
                                  </p:childTnLst>
                                </p:cTn>
                              </p:par>
                            </p:childTnLst>
                          </p:cTn>
                        </p:par>
                        <p:par>
                          <p:cTn id="25" fill="hold">
                            <p:stCondLst>
                              <p:cond delay="2000"/>
                            </p:stCondLst>
                            <p:childTnLst>
                              <p:par>
                                <p:cTn id="26" presetID="22" presetClass="entr" presetSubtype="4" fill="hold" nodeType="afterEffect">
                                  <p:stCondLst>
                                    <p:cond delay="0"/>
                                  </p:stCondLst>
                                  <p:childTnLst>
                                    <p:set>
                                      <p:cBhvr>
                                        <p:cTn id="27" dur="1" fill="hold">
                                          <p:stCondLst>
                                            <p:cond delay="0"/>
                                          </p:stCondLst>
                                        </p:cTn>
                                        <p:tgtEl>
                                          <p:spTgt spid="78"/>
                                        </p:tgtEl>
                                        <p:attrNameLst>
                                          <p:attrName>style.visibility</p:attrName>
                                        </p:attrNameLst>
                                      </p:cBhvr>
                                      <p:to>
                                        <p:strVal val="visible"/>
                                      </p:to>
                                    </p:set>
                                    <p:animEffect transition="in" filter="wipe(down)">
                                      <p:cBhvr>
                                        <p:cTn id="28" dur="300"/>
                                        <p:tgtEl>
                                          <p:spTgt spid="78"/>
                                        </p:tgtEl>
                                      </p:cBhvr>
                                    </p:animEffect>
                                  </p:childTnLst>
                                </p:cTn>
                              </p:par>
                            </p:childTnLst>
                          </p:cTn>
                        </p:par>
                        <p:par>
                          <p:cTn id="29" fill="hold">
                            <p:stCondLst>
                              <p:cond delay="2500"/>
                            </p:stCondLst>
                            <p:childTnLst>
                              <p:par>
                                <p:cTn id="30" presetID="22" presetClass="entr" presetSubtype="4" fill="hold" nodeType="afterEffect">
                                  <p:stCondLst>
                                    <p:cond delay="0"/>
                                  </p:stCondLst>
                                  <p:childTnLst>
                                    <p:set>
                                      <p:cBhvr>
                                        <p:cTn id="31" dur="1" fill="hold">
                                          <p:stCondLst>
                                            <p:cond delay="0"/>
                                          </p:stCondLst>
                                        </p:cTn>
                                        <p:tgtEl>
                                          <p:spTgt spid="83"/>
                                        </p:tgtEl>
                                        <p:attrNameLst>
                                          <p:attrName>style.visibility</p:attrName>
                                        </p:attrNameLst>
                                      </p:cBhvr>
                                      <p:to>
                                        <p:strVal val="visible"/>
                                      </p:to>
                                    </p:set>
                                    <p:animEffect transition="in" filter="wipe(down)">
                                      <p:cBhvr>
                                        <p:cTn id="32" dur="300"/>
                                        <p:tgtEl>
                                          <p:spTgt spid="83"/>
                                        </p:tgtEl>
                                      </p:cBhvr>
                                    </p:animEffect>
                                  </p:childTnLst>
                                </p:cTn>
                              </p:par>
                            </p:childTnLst>
                          </p:cTn>
                        </p:par>
                        <p:par>
                          <p:cTn id="33" fill="hold">
                            <p:stCondLst>
                              <p:cond delay="3000"/>
                            </p:stCondLst>
                            <p:childTnLst>
                              <p:par>
                                <p:cTn id="34" presetID="22" presetClass="entr" presetSubtype="4" fill="hold" nodeType="afterEffect">
                                  <p:stCondLst>
                                    <p:cond delay="0"/>
                                  </p:stCondLst>
                                  <p:childTnLst>
                                    <p:set>
                                      <p:cBhvr>
                                        <p:cTn id="35" dur="1" fill="hold">
                                          <p:stCondLst>
                                            <p:cond delay="0"/>
                                          </p:stCondLst>
                                        </p:cTn>
                                        <p:tgtEl>
                                          <p:spTgt spid="67"/>
                                        </p:tgtEl>
                                        <p:attrNameLst>
                                          <p:attrName>style.visibility</p:attrName>
                                        </p:attrNameLst>
                                      </p:cBhvr>
                                      <p:to>
                                        <p:strVal val="visible"/>
                                      </p:to>
                                    </p:set>
                                    <p:animEffect transition="in" filter="wipe(down)">
                                      <p:cBhvr>
                                        <p:cTn id="36" dur="300"/>
                                        <p:tgtEl>
                                          <p:spTgt spid="67"/>
                                        </p:tgtEl>
                                      </p:cBhvr>
                                    </p:animEffect>
                                  </p:childTnLst>
                                </p:cTn>
                              </p:par>
                            </p:childTnLst>
                          </p:cTn>
                        </p:par>
                        <p:par>
                          <p:cTn id="37" fill="hold">
                            <p:stCondLst>
                              <p:cond delay="3500"/>
                            </p:stCondLst>
                            <p:childTnLst>
                              <p:par>
                                <p:cTn id="38" presetID="22" presetClass="entr" presetSubtype="4" fill="hold" nodeType="after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down)">
                                      <p:cBhvr>
                                        <p:cTn id="40" dur="3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89" grpId="0" animBg="1"/>
      <p:bldP spid="9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1B2A5"/>
        </a:solidFill>
        <a:effectLst/>
      </p:bgPr>
    </p:bg>
    <p:spTree>
      <p:nvGrpSpPr>
        <p:cNvPr id="1" name=""/>
        <p:cNvGrpSpPr/>
        <p:nvPr/>
      </p:nvGrpSpPr>
      <p:grpSpPr>
        <a:xfrm>
          <a:off x="0" y="0"/>
          <a:ext cx="0" cy="0"/>
          <a:chOff x="0" y="0"/>
          <a:chExt cx="0" cy="0"/>
        </a:xfrm>
      </p:grpSpPr>
      <p:sp>
        <p:nvSpPr>
          <p:cNvPr id="2" name="文本框 1"/>
          <p:cNvSpPr txBox="1"/>
          <p:nvPr/>
        </p:nvSpPr>
        <p:spPr>
          <a:xfrm>
            <a:off x="4950872" y="2481026"/>
            <a:ext cx="3922946" cy="830997"/>
          </a:xfrm>
          <a:prstGeom prst="rect">
            <a:avLst/>
          </a:prstGeom>
          <a:noFill/>
        </p:spPr>
        <p:txBody>
          <a:bodyPr wrap="square" rtlCol="0">
            <a:spAutoFit/>
          </a:bodyPr>
          <a:lstStyle/>
          <a:p>
            <a:pPr algn="ctr"/>
            <a:r>
              <a:rPr lang="zh-CN" altLang="en-US" sz="4800" spc="-15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项目经验</a:t>
            </a:r>
          </a:p>
        </p:txBody>
      </p:sp>
      <p:sp>
        <p:nvSpPr>
          <p:cNvPr id="3" name="文本框 2"/>
          <p:cNvSpPr txBox="1"/>
          <p:nvPr/>
        </p:nvSpPr>
        <p:spPr>
          <a:xfrm>
            <a:off x="5021456" y="3344641"/>
            <a:ext cx="3852362" cy="646331"/>
          </a:xfrm>
          <a:prstGeom prst="rect">
            <a:avLst/>
          </a:prstGeom>
          <a:noFill/>
        </p:spPr>
        <p:txBody>
          <a:bodyPr wrap="square" rtlCol="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grpSp>
        <p:nvGrpSpPr>
          <p:cNvPr id="4" name="组合 3"/>
          <p:cNvGrpSpPr/>
          <p:nvPr/>
        </p:nvGrpSpPr>
        <p:grpSpPr>
          <a:xfrm>
            <a:off x="3159830" y="2300878"/>
            <a:ext cx="1615179" cy="1873607"/>
            <a:chOff x="3159830" y="2300878"/>
            <a:chExt cx="1615179" cy="1873607"/>
          </a:xfrm>
        </p:grpSpPr>
        <p:sp>
          <p:nvSpPr>
            <p:cNvPr id="5" name="iş1íḍé"/>
            <p:cNvSpPr/>
            <p:nvPr/>
          </p:nvSpPr>
          <p:spPr>
            <a:xfrm rot="16200000">
              <a:off x="3030616" y="2430092"/>
              <a:ext cx="1873607" cy="1615179"/>
            </a:xfrm>
            <a:prstGeom prst="hexagon">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宋体" panose="02010600030101010101" pitchFamily="2" charset="-122"/>
              </a:endParaRPr>
            </a:p>
          </p:txBody>
        </p:sp>
        <p:sp>
          <p:nvSpPr>
            <p:cNvPr id="6" name="文本框 5"/>
            <p:cNvSpPr txBox="1"/>
            <p:nvPr/>
          </p:nvSpPr>
          <p:spPr>
            <a:xfrm>
              <a:off x="3159830" y="2687904"/>
              <a:ext cx="1606790" cy="1015663"/>
            </a:xfrm>
            <a:prstGeom prst="rect">
              <a:avLst/>
            </a:prstGeom>
            <a:noFill/>
            <a:ln>
              <a:noFill/>
            </a:ln>
          </p:spPr>
          <p:txBody>
            <a:bodyPr wrap="square" rtlCol="0">
              <a:spAutoFit/>
            </a:bodyPr>
            <a:lstStyle/>
            <a:p>
              <a:pPr algn="ctr"/>
              <a:r>
                <a:rPr lang="en-US" altLang="zh-CN" sz="6000" b="1" spc="-150" dirty="0">
                  <a:solidFill>
                    <a:srgbClr val="51B2A5"/>
                  </a:solidFill>
                  <a:latin typeface="Arial" panose="020B0604020202020204" pitchFamily="34" charset="0"/>
                  <a:ea typeface="宋体" panose="02010600030101010101" pitchFamily="2" charset="-122"/>
                  <a:cs typeface="Arial" panose="020B0604020202020204" pitchFamily="34" charset="0"/>
                </a:rPr>
                <a:t>02</a:t>
              </a:r>
              <a:endParaRPr lang="zh-CN" altLang="en-US" sz="6000" b="1" spc="-150" dirty="0">
                <a:solidFill>
                  <a:srgbClr val="51B2A5"/>
                </a:solidFill>
                <a:latin typeface="Arial" panose="020B0604020202020204" pitchFamily="34" charset="0"/>
                <a:ea typeface="宋体" panose="02010600030101010101" pitchFamily="2" charset="-122"/>
                <a:cs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6" presetClass="entr" presetSubtype="21"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19"/>
          <p:cNvGrpSpPr/>
          <p:nvPr/>
        </p:nvGrpSpPr>
        <p:grpSpPr bwMode="auto">
          <a:xfrm>
            <a:off x="-1" y="257890"/>
            <a:ext cx="695325" cy="506413"/>
            <a:chOff x="0" y="0"/>
            <a:chExt cx="694944" cy="624651"/>
          </a:xfrm>
        </p:grpSpPr>
        <p:sp>
          <p:nvSpPr>
            <p:cNvPr id="29" name="矩形 20"/>
            <p:cNvSpPr>
              <a:spLocks noChangeArrowheads="1"/>
            </p:cNvSpPr>
            <p:nvPr/>
          </p:nvSpPr>
          <p:spPr bwMode="auto">
            <a:xfrm>
              <a:off x="0" y="0"/>
              <a:ext cx="548974" cy="624651"/>
            </a:xfrm>
            <a:prstGeom prst="rect">
              <a:avLst/>
            </a:prstGeom>
            <a:solidFill>
              <a:srgbClr val="7DC5B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ndParaRPr>
            </a:p>
          </p:txBody>
        </p:sp>
        <p:sp>
          <p:nvSpPr>
            <p:cNvPr id="30" name="矩形 21"/>
            <p:cNvSpPr>
              <a:spLocks noChangeArrowheads="1"/>
            </p:cNvSpPr>
            <p:nvPr/>
          </p:nvSpPr>
          <p:spPr bwMode="auto">
            <a:xfrm>
              <a:off x="612439" y="0"/>
              <a:ext cx="82505" cy="62465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grpSp>
      <p:sp>
        <p:nvSpPr>
          <p:cNvPr id="31" name="矩形 22"/>
          <p:cNvSpPr>
            <a:spLocks noChangeArrowheads="1"/>
          </p:cNvSpPr>
          <p:nvPr/>
        </p:nvSpPr>
        <p:spPr bwMode="auto">
          <a:xfrm>
            <a:off x="858837" y="302340"/>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23534D"/>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32" name="组合 31"/>
          <p:cNvGrpSpPr/>
          <p:nvPr/>
        </p:nvGrpSpPr>
        <p:grpSpPr>
          <a:xfrm>
            <a:off x="747580" y="1457152"/>
            <a:ext cx="10638509" cy="4362852"/>
            <a:chOff x="1117652" y="1867963"/>
            <a:chExt cx="9067916" cy="3718752"/>
          </a:xfrm>
        </p:grpSpPr>
        <p:sp>
          <p:nvSpPr>
            <p:cNvPr id="37" name="Shape 8667"/>
            <p:cNvSpPr/>
            <p:nvPr/>
          </p:nvSpPr>
          <p:spPr>
            <a:xfrm>
              <a:off x="2874385" y="2024358"/>
              <a:ext cx="1276180" cy="12538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963" y="21600"/>
                    <a:pt x="5963" y="21600"/>
                    <a:pt x="5963" y="21600"/>
                  </a:cubicBezTo>
                  <a:cubicBezTo>
                    <a:pt x="6891" y="19098"/>
                    <a:pt x="11529" y="11459"/>
                    <a:pt x="12721" y="9351"/>
                  </a:cubicBezTo>
                  <a:cubicBezTo>
                    <a:pt x="16697" y="2107"/>
                    <a:pt x="21600" y="0"/>
                    <a:pt x="21600" y="0"/>
                  </a:cubicBezTo>
                  <a:cubicBezTo>
                    <a:pt x="0" y="0"/>
                    <a:pt x="0" y="0"/>
                    <a:pt x="0" y="0"/>
                  </a:cubicBezTo>
                </a:path>
              </a:pathLst>
            </a:custGeom>
            <a:solidFill>
              <a:schemeClr val="accent3">
                <a:lumMod val="60000"/>
                <a:lumOff val="40000"/>
              </a:schemeClr>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38" name="Shape 8668"/>
            <p:cNvSpPr/>
            <p:nvPr/>
          </p:nvSpPr>
          <p:spPr>
            <a:xfrm>
              <a:off x="2145612" y="2490551"/>
              <a:ext cx="3082546" cy="977398"/>
            </a:xfrm>
            <a:custGeom>
              <a:avLst/>
              <a:gdLst/>
              <a:ahLst/>
              <a:cxnLst>
                <a:cxn ang="0">
                  <a:pos x="wd2" y="hd2"/>
                </a:cxn>
                <a:cxn ang="5400000">
                  <a:pos x="wd2" y="hd2"/>
                </a:cxn>
                <a:cxn ang="10800000">
                  <a:pos x="wd2" y="hd2"/>
                </a:cxn>
                <a:cxn ang="16200000">
                  <a:pos x="wd2" y="hd2"/>
                </a:cxn>
              </a:cxnLst>
              <a:rect l="0" t="0" r="r" b="b"/>
              <a:pathLst>
                <a:path w="21600" h="21600" extrusionOk="0">
                  <a:moveTo>
                    <a:pt x="3457" y="0"/>
                  </a:moveTo>
                  <a:cubicBezTo>
                    <a:pt x="3765" y="0"/>
                    <a:pt x="8918" y="0"/>
                    <a:pt x="12739" y="0"/>
                  </a:cubicBezTo>
                  <a:lnTo>
                    <a:pt x="12920" y="0"/>
                  </a:lnTo>
                  <a:lnTo>
                    <a:pt x="13839" y="0"/>
                  </a:lnTo>
                  <a:lnTo>
                    <a:pt x="14823" y="0"/>
                  </a:lnTo>
                  <a:lnTo>
                    <a:pt x="15652" y="0"/>
                  </a:lnTo>
                  <a:lnTo>
                    <a:pt x="16290" y="0"/>
                  </a:lnTo>
                  <a:lnTo>
                    <a:pt x="16700" y="0"/>
                  </a:lnTo>
                  <a:lnTo>
                    <a:pt x="16845" y="0"/>
                  </a:lnTo>
                  <a:lnTo>
                    <a:pt x="21600" y="0"/>
                  </a:lnTo>
                  <a:lnTo>
                    <a:pt x="21600" y="13857"/>
                  </a:lnTo>
                  <a:lnTo>
                    <a:pt x="12920" y="13857"/>
                  </a:lnTo>
                  <a:lnTo>
                    <a:pt x="12920" y="13656"/>
                  </a:lnTo>
                  <a:lnTo>
                    <a:pt x="12455" y="16538"/>
                  </a:lnTo>
                  <a:cubicBezTo>
                    <a:pt x="11962" y="20250"/>
                    <a:pt x="494" y="17381"/>
                    <a:pt x="0" y="21600"/>
                  </a:cubicBezTo>
                  <a:cubicBezTo>
                    <a:pt x="0" y="21600"/>
                    <a:pt x="0" y="21600"/>
                    <a:pt x="2798" y="1013"/>
                  </a:cubicBezTo>
                  <a:cubicBezTo>
                    <a:pt x="2798" y="1013"/>
                    <a:pt x="2963" y="0"/>
                    <a:pt x="3457" y="0"/>
                  </a:cubicBezTo>
                  <a:close/>
                </a:path>
              </a:pathLst>
            </a:custGeom>
            <a:solidFill>
              <a:srgbClr val="7DC5BB"/>
            </a:solidFill>
            <a:ln w="12700">
              <a:miter lim="400000"/>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39" name="Shape 8669"/>
            <p:cNvSpPr/>
            <p:nvPr/>
          </p:nvSpPr>
          <p:spPr>
            <a:xfrm>
              <a:off x="1759793" y="3117574"/>
              <a:ext cx="3136036" cy="970967"/>
            </a:xfrm>
            <a:custGeom>
              <a:avLst/>
              <a:gdLst/>
              <a:ahLst/>
              <a:cxnLst>
                <a:cxn ang="0">
                  <a:pos x="wd2" y="hd2"/>
                </a:cxn>
                <a:cxn ang="5400000">
                  <a:pos x="wd2" y="hd2"/>
                </a:cxn>
                <a:cxn ang="10800000">
                  <a:pos x="wd2" y="hd2"/>
                </a:cxn>
                <a:cxn ang="16200000">
                  <a:pos x="wd2" y="hd2"/>
                </a:cxn>
              </a:cxnLst>
              <a:rect l="0" t="0" r="r" b="b"/>
              <a:pathLst>
                <a:path w="21600" h="21600" extrusionOk="0">
                  <a:moveTo>
                    <a:pt x="2754" y="1020"/>
                  </a:moveTo>
                  <a:cubicBezTo>
                    <a:pt x="0" y="21600"/>
                    <a:pt x="0" y="21600"/>
                    <a:pt x="0" y="21600"/>
                  </a:cubicBezTo>
                  <a:cubicBezTo>
                    <a:pt x="486" y="17348"/>
                    <a:pt x="16794" y="20239"/>
                    <a:pt x="17280" y="16668"/>
                  </a:cubicBezTo>
                  <a:cubicBezTo>
                    <a:pt x="18738" y="5953"/>
                    <a:pt x="21600" y="0"/>
                    <a:pt x="21600" y="0"/>
                  </a:cubicBezTo>
                  <a:cubicBezTo>
                    <a:pt x="21600" y="0"/>
                    <a:pt x="3888" y="0"/>
                    <a:pt x="3402" y="0"/>
                  </a:cubicBezTo>
                  <a:cubicBezTo>
                    <a:pt x="2862" y="0"/>
                    <a:pt x="2754" y="1020"/>
                    <a:pt x="2754" y="1020"/>
                  </a:cubicBezTo>
                  <a:close/>
                </a:path>
              </a:pathLst>
            </a:custGeom>
            <a:solidFill>
              <a:schemeClr val="bg2">
                <a:lumMod val="90000"/>
              </a:schemeClr>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40" name="Shape 8670"/>
            <p:cNvSpPr/>
            <p:nvPr/>
          </p:nvSpPr>
          <p:spPr>
            <a:xfrm>
              <a:off x="1383864" y="3766557"/>
              <a:ext cx="4359144" cy="987440"/>
            </a:xfrm>
            <a:custGeom>
              <a:avLst/>
              <a:gdLst/>
              <a:ahLst/>
              <a:cxnLst>
                <a:cxn ang="0">
                  <a:pos x="wd2" y="hd2"/>
                </a:cxn>
                <a:cxn ang="5400000">
                  <a:pos x="wd2" y="hd2"/>
                </a:cxn>
                <a:cxn ang="10800000">
                  <a:pos x="wd2" y="hd2"/>
                </a:cxn>
                <a:cxn ang="16200000">
                  <a:pos x="wd2" y="hd2"/>
                </a:cxn>
              </a:cxnLst>
              <a:rect l="0" t="0" r="r" b="b"/>
              <a:pathLst>
                <a:path w="21600" h="21600" extrusionOk="0">
                  <a:moveTo>
                    <a:pt x="15654" y="0"/>
                  </a:moveTo>
                  <a:lnTo>
                    <a:pt x="21600" y="0"/>
                  </a:lnTo>
                  <a:lnTo>
                    <a:pt x="21600" y="13582"/>
                  </a:lnTo>
                  <a:lnTo>
                    <a:pt x="16224" y="13582"/>
                  </a:lnTo>
                  <a:lnTo>
                    <a:pt x="15881" y="16573"/>
                  </a:lnTo>
                  <a:cubicBezTo>
                    <a:pt x="15531" y="20259"/>
                    <a:pt x="349" y="17410"/>
                    <a:pt x="0" y="21600"/>
                  </a:cubicBezTo>
                  <a:cubicBezTo>
                    <a:pt x="0" y="21600"/>
                    <a:pt x="0" y="21600"/>
                    <a:pt x="1980" y="1155"/>
                  </a:cubicBezTo>
                  <a:cubicBezTo>
                    <a:pt x="1980" y="1155"/>
                    <a:pt x="2058" y="149"/>
                    <a:pt x="2446" y="149"/>
                  </a:cubicBezTo>
                  <a:cubicBezTo>
                    <a:pt x="2686" y="149"/>
                    <a:pt x="10415" y="149"/>
                    <a:pt x="15221" y="149"/>
                  </a:cubicBezTo>
                  <a:lnTo>
                    <a:pt x="15654" y="149"/>
                  </a:lnTo>
                  <a:lnTo>
                    <a:pt x="15654" y="0"/>
                  </a:lnTo>
                  <a:close/>
                </a:path>
              </a:pathLst>
            </a:custGeom>
            <a:solidFill>
              <a:srgbClr val="7DC5BB"/>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41" name="Shape 8671"/>
            <p:cNvSpPr/>
            <p:nvPr/>
          </p:nvSpPr>
          <p:spPr>
            <a:xfrm>
              <a:off x="1156328" y="4387474"/>
              <a:ext cx="4349558" cy="700898"/>
            </a:xfrm>
            <a:custGeom>
              <a:avLst/>
              <a:gdLst/>
              <a:ahLst/>
              <a:cxnLst>
                <a:cxn ang="0">
                  <a:pos x="wd2" y="hd2"/>
                </a:cxn>
                <a:cxn ang="5400000">
                  <a:pos x="wd2" y="hd2"/>
                </a:cxn>
                <a:cxn ang="10800000">
                  <a:pos x="wd2" y="hd2"/>
                </a:cxn>
                <a:cxn ang="16200000">
                  <a:pos x="wd2" y="hd2"/>
                </a:cxn>
              </a:cxnLst>
              <a:rect l="0" t="0" r="r" b="b"/>
              <a:pathLst>
                <a:path w="21600" h="21600" extrusionOk="0">
                  <a:moveTo>
                    <a:pt x="1790" y="0"/>
                  </a:moveTo>
                  <a:cubicBezTo>
                    <a:pt x="1401" y="0"/>
                    <a:pt x="1323" y="1409"/>
                    <a:pt x="1323" y="1409"/>
                  </a:cubicBezTo>
                  <a:cubicBezTo>
                    <a:pt x="0" y="19722"/>
                    <a:pt x="0" y="19722"/>
                    <a:pt x="0" y="19722"/>
                  </a:cubicBezTo>
                  <a:cubicBezTo>
                    <a:pt x="156" y="16904"/>
                    <a:pt x="5877" y="19722"/>
                    <a:pt x="9263" y="21600"/>
                  </a:cubicBezTo>
                  <a:cubicBezTo>
                    <a:pt x="18603" y="21600"/>
                    <a:pt x="18603" y="21600"/>
                    <a:pt x="18603" y="21600"/>
                  </a:cubicBezTo>
                  <a:cubicBezTo>
                    <a:pt x="19654" y="7748"/>
                    <a:pt x="21600" y="0"/>
                    <a:pt x="21600" y="0"/>
                  </a:cubicBezTo>
                  <a:cubicBezTo>
                    <a:pt x="21600" y="0"/>
                    <a:pt x="2141" y="0"/>
                    <a:pt x="1790" y="0"/>
                  </a:cubicBezTo>
                  <a:close/>
                </a:path>
              </a:pathLst>
            </a:custGeom>
            <a:solidFill>
              <a:schemeClr val="bg2">
                <a:lumMod val="90000"/>
              </a:schemeClr>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42" name="Shape 8672"/>
            <p:cNvSpPr/>
            <p:nvPr/>
          </p:nvSpPr>
          <p:spPr>
            <a:xfrm>
              <a:off x="3415196" y="3146437"/>
              <a:ext cx="1470738" cy="1"/>
            </a:xfrm>
            <a:custGeom>
              <a:avLst/>
              <a:gdLst/>
              <a:ahLst/>
              <a:cxnLst>
                <a:cxn ang="0">
                  <a:pos x="wd2" y="hd2"/>
                </a:cxn>
                <a:cxn ang="5400000">
                  <a:pos x="wd2" y="hd2"/>
                </a:cxn>
                <a:cxn ang="10800000">
                  <a:pos x="wd2" y="hd2"/>
                </a:cxn>
                <a:cxn ang="16200000">
                  <a:pos x="wd2" y="hd2"/>
                </a:cxn>
              </a:cxnLst>
              <a:rect l="0" t="0" r="r" b="b"/>
              <a:pathLst>
                <a:path w="21600" extrusionOk="0">
                  <a:moveTo>
                    <a:pt x="21485" y="0"/>
                  </a:moveTo>
                  <a:cubicBezTo>
                    <a:pt x="21600" y="0"/>
                    <a:pt x="21600" y="0"/>
                    <a:pt x="21600" y="0"/>
                  </a:cubicBezTo>
                  <a:cubicBezTo>
                    <a:pt x="0" y="0"/>
                    <a:pt x="0" y="0"/>
                    <a:pt x="0" y="0"/>
                  </a:cubicBezTo>
                  <a:lnTo>
                    <a:pt x="0" y="0"/>
                  </a:lnTo>
                  <a:lnTo>
                    <a:pt x="21485" y="0"/>
                  </a:lnTo>
                  <a:close/>
                </a:path>
              </a:pathLst>
            </a:custGeom>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43" name="Shape 8673"/>
            <p:cNvSpPr/>
            <p:nvPr/>
          </p:nvSpPr>
          <p:spPr>
            <a:xfrm>
              <a:off x="4031850" y="4393903"/>
              <a:ext cx="1474036" cy="1"/>
            </a:xfrm>
            <a:custGeom>
              <a:avLst/>
              <a:gdLst/>
              <a:ahLst/>
              <a:cxnLst>
                <a:cxn ang="0">
                  <a:pos x="wd2" y="hd2"/>
                </a:cxn>
                <a:cxn ang="5400000">
                  <a:pos x="wd2" y="hd2"/>
                </a:cxn>
                <a:cxn ang="10800000">
                  <a:pos x="wd2" y="hd2"/>
                </a:cxn>
                <a:cxn ang="16200000">
                  <a:pos x="wd2" y="hd2"/>
                </a:cxn>
              </a:cxnLst>
              <a:rect l="0" t="0" r="r" b="b"/>
              <a:pathLst>
                <a:path w="21600" extrusionOk="0">
                  <a:moveTo>
                    <a:pt x="21485" y="0"/>
                  </a:moveTo>
                  <a:lnTo>
                    <a:pt x="21600" y="0"/>
                  </a:lnTo>
                  <a:cubicBezTo>
                    <a:pt x="0" y="0"/>
                    <a:pt x="0" y="0"/>
                    <a:pt x="0" y="0"/>
                  </a:cubicBezTo>
                  <a:lnTo>
                    <a:pt x="0" y="0"/>
                  </a:lnTo>
                  <a:lnTo>
                    <a:pt x="21485" y="0"/>
                  </a:lnTo>
                  <a:close/>
                </a:path>
              </a:pathLst>
            </a:custGeom>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44" name="Shape 8674"/>
            <p:cNvSpPr/>
            <p:nvPr/>
          </p:nvSpPr>
          <p:spPr>
            <a:xfrm>
              <a:off x="2874385" y="2024358"/>
              <a:ext cx="1276180" cy="1"/>
            </a:xfrm>
            <a:custGeom>
              <a:avLst/>
              <a:gdLst/>
              <a:ahLst/>
              <a:cxnLst>
                <a:cxn ang="0">
                  <a:pos x="wd2" y="hd2"/>
                </a:cxn>
                <a:cxn ang="5400000">
                  <a:pos x="wd2" y="hd2"/>
                </a:cxn>
                <a:cxn ang="10800000">
                  <a:pos x="wd2" y="hd2"/>
                </a:cxn>
                <a:cxn ang="16200000">
                  <a:pos x="wd2" y="hd2"/>
                </a:cxn>
              </a:cxnLst>
              <a:rect l="0" t="0" r="r" b="b"/>
              <a:pathLst>
                <a:path w="21600" extrusionOk="0">
                  <a:moveTo>
                    <a:pt x="21467" y="0"/>
                  </a:moveTo>
                  <a:cubicBezTo>
                    <a:pt x="21600" y="0"/>
                    <a:pt x="21600" y="0"/>
                    <a:pt x="21600" y="0"/>
                  </a:cubicBezTo>
                  <a:cubicBezTo>
                    <a:pt x="0" y="0"/>
                    <a:pt x="0" y="0"/>
                    <a:pt x="0" y="0"/>
                  </a:cubicBezTo>
                  <a:lnTo>
                    <a:pt x="0" y="0"/>
                  </a:lnTo>
                  <a:lnTo>
                    <a:pt x="21467" y="0"/>
                  </a:lnTo>
                  <a:close/>
                </a:path>
              </a:pathLst>
            </a:custGeom>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45" name="Shape 8675"/>
            <p:cNvSpPr/>
            <p:nvPr/>
          </p:nvSpPr>
          <p:spPr>
            <a:xfrm>
              <a:off x="3718576" y="3768246"/>
              <a:ext cx="1972754" cy="6431"/>
            </a:xfrm>
            <a:custGeom>
              <a:avLst/>
              <a:gdLst/>
              <a:ahLst/>
              <a:cxnLst>
                <a:cxn ang="0">
                  <a:pos x="wd2" y="hd2"/>
                </a:cxn>
                <a:cxn ang="5400000">
                  <a:pos x="wd2" y="hd2"/>
                </a:cxn>
                <a:cxn ang="10800000">
                  <a:pos x="wd2" y="hd2"/>
                </a:cxn>
                <a:cxn ang="16200000">
                  <a:pos x="wd2" y="hd2"/>
                </a:cxn>
              </a:cxnLst>
              <a:rect l="0" t="0" r="r" b="b"/>
              <a:pathLst>
                <a:path w="21600" h="21600" extrusionOk="0">
                  <a:moveTo>
                    <a:pt x="21485" y="21600"/>
                  </a:moveTo>
                  <a:cubicBezTo>
                    <a:pt x="21600" y="0"/>
                    <a:pt x="21600" y="0"/>
                    <a:pt x="21600" y="0"/>
                  </a:cubicBezTo>
                  <a:cubicBezTo>
                    <a:pt x="0" y="0"/>
                    <a:pt x="0" y="0"/>
                    <a:pt x="0" y="0"/>
                  </a:cubicBezTo>
                  <a:cubicBezTo>
                    <a:pt x="0" y="21600"/>
                    <a:pt x="0" y="21600"/>
                    <a:pt x="0" y="21600"/>
                  </a:cubicBezTo>
                  <a:lnTo>
                    <a:pt x="21485" y="21600"/>
                  </a:lnTo>
                  <a:close/>
                </a:path>
              </a:pathLst>
            </a:custGeom>
            <a:solidFill>
              <a:srgbClr val="FFFFFF">
                <a:alpha val="50000"/>
              </a:srgbClr>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46" name="Shape 8676"/>
            <p:cNvSpPr/>
            <p:nvPr/>
          </p:nvSpPr>
          <p:spPr>
            <a:xfrm>
              <a:off x="3092030" y="2481204"/>
              <a:ext cx="2273368" cy="964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0" y="0"/>
                    <a:pt x="0" y="0"/>
                    <a:pt x="0" y="0"/>
                  </a:cubicBezTo>
                  <a:cubicBezTo>
                    <a:pt x="0" y="21600"/>
                    <a:pt x="0" y="21600"/>
                    <a:pt x="0" y="21600"/>
                  </a:cubicBezTo>
                  <a:cubicBezTo>
                    <a:pt x="21483" y="21600"/>
                    <a:pt x="21483" y="21600"/>
                    <a:pt x="21483" y="21600"/>
                  </a:cubicBezTo>
                  <a:cubicBezTo>
                    <a:pt x="21483" y="0"/>
                    <a:pt x="21600" y="0"/>
                    <a:pt x="21600" y="0"/>
                  </a:cubicBezTo>
                </a:path>
              </a:pathLst>
            </a:custGeom>
            <a:solidFill>
              <a:srgbClr val="FFFFFF">
                <a:alpha val="50000"/>
              </a:srgbClr>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47" name="Shape 8677"/>
            <p:cNvSpPr/>
            <p:nvPr/>
          </p:nvSpPr>
          <p:spPr>
            <a:xfrm>
              <a:off x="3610538" y="1867963"/>
              <a:ext cx="876386" cy="85446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92075">
              <a:solidFill>
                <a:schemeClr val="bg2">
                  <a:lumMod val="75000"/>
                </a:schemeClr>
              </a:solidFill>
              <a:miter lim="400000"/>
            </a:ln>
          </p:spPr>
          <p:txBody>
            <a:bodyPr lIns="0" tIns="0" rIns="0" bIns="0"/>
            <a:lstStyle/>
            <a:p>
              <a:pPr defTabSz="414655">
                <a:buClrTx/>
                <a:defRPr sz="1200">
                  <a:uFillTx/>
                  <a:latin typeface="Helvetica"/>
                  <a:ea typeface="Helvetica"/>
                  <a:cs typeface="Helvetica"/>
                  <a:sym typeface="Helvetica"/>
                </a:defRPr>
              </a:pPr>
              <a:endParaRPr dirty="0">
                <a:latin typeface="+mn-ea"/>
              </a:endParaRPr>
            </a:p>
          </p:txBody>
        </p:sp>
        <p:sp>
          <p:nvSpPr>
            <p:cNvPr id="48" name="Shape 8678"/>
            <p:cNvSpPr/>
            <p:nvPr/>
          </p:nvSpPr>
          <p:spPr>
            <a:xfrm>
              <a:off x="4961325" y="2396329"/>
              <a:ext cx="876387" cy="8544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92075">
              <a:solidFill>
                <a:srgbClr val="51B2A5"/>
              </a:solidFill>
              <a:miter lim="400000"/>
            </a:ln>
          </p:spPr>
          <p:txBody>
            <a:bodyPr lIns="0" tIns="0" rIns="0" bIns="0"/>
            <a:lstStyle/>
            <a:p>
              <a:pPr defTabSz="414655">
                <a:buClrTx/>
                <a:defRPr sz="1200">
                  <a:uFillTx/>
                  <a:latin typeface="Helvetica"/>
                  <a:ea typeface="Helvetica"/>
                  <a:cs typeface="Helvetica"/>
                  <a:sym typeface="Helvetica"/>
                </a:defRPr>
              </a:pPr>
              <a:endParaRPr dirty="0">
                <a:latin typeface="+mn-ea"/>
              </a:endParaRPr>
            </a:p>
          </p:txBody>
        </p:sp>
        <p:sp>
          <p:nvSpPr>
            <p:cNvPr id="49" name="Shape 8679"/>
            <p:cNvSpPr/>
            <p:nvPr/>
          </p:nvSpPr>
          <p:spPr>
            <a:xfrm>
              <a:off x="4190135" y="3017441"/>
              <a:ext cx="876386" cy="85446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92075">
              <a:solidFill>
                <a:schemeClr val="accent3"/>
              </a:solidFill>
              <a:miter lim="400000"/>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50" name="Shape 8680"/>
            <p:cNvSpPr/>
            <p:nvPr/>
          </p:nvSpPr>
          <p:spPr>
            <a:xfrm>
              <a:off x="5487664" y="3648037"/>
              <a:ext cx="876386" cy="8544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92075">
              <a:solidFill>
                <a:srgbClr val="51B2A5"/>
              </a:solidFill>
              <a:miter lim="400000"/>
            </a:ln>
          </p:spPr>
          <p:txBody>
            <a:bodyPr lIns="0" tIns="0" rIns="0" bIns="0"/>
            <a:lstStyle/>
            <a:p>
              <a:pPr defTabSz="414655">
                <a:buClrTx/>
                <a:defRPr sz="1200">
                  <a:uFillTx/>
                  <a:latin typeface="Helvetica"/>
                  <a:ea typeface="Helvetica"/>
                  <a:cs typeface="Helvetica"/>
                  <a:sym typeface="Helvetica"/>
                </a:defRPr>
              </a:pPr>
              <a:endParaRPr dirty="0">
                <a:latin typeface="+mn-ea"/>
              </a:endParaRPr>
            </a:p>
          </p:txBody>
        </p:sp>
        <p:sp>
          <p:nvSpPr>
            <p:cNvPr id="51" name="Shape 8681"/>
            <p:cNvSpPr/>
            <p:nvPr/>
          </p:nvSpPr>
          <p:spPr>
            <a:xfrm>
              <a:off x="4789965" y="4326765"/>
              <a:ext cx="876386" cy="85446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1"/>
            </a:solidFill>
            <a:ln w="92075">
              <a:solidFill>
                <a:schemeClr val="bg2">
                  <a:lumMod val="75000"/>
                </a:schemeClr>
              </a:solidFill>
              <a:miter lim="400000"/>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52" name="Shape 8682"/>
            <p:cNvSpPr/>
            <p:nvPr/>
          </p:nvSpPr>
          <p:spPr>
            <a:xfrm>
              <a:off x="2540216" y="2014712"/>
              <a:ext cx="1884051" cy="3411247"/>
            </a:xfrm>
            <a:custGeom>
              <a:avLst/>
              <a:gdLst/>
              <a:ahLst/>
              <a:cxnLst>
                <a:cxn ang="0">
                  <a:pos x="wd2" y="hd2"/>
                </a:cxn>
                <a:cxn ang="5400000">
                  <a:pos x="wd2" y="hd2"/>
                </a:cxn>
                <a:cxn ang="10800000">
                  <a:pos x="wd2" y="hd2"/>
                </a:cxn>
                <a:cxn ang="16200000">
                  <a:pos x="wd2" y="hd2"/>
                </a:cxn>
              </a:cxnLst>
              <a:rect l="0" t="0" r="r" b="b"/>
              <a:pathLst>
                <a:path w="19841" h="21600" extrusionOk="0">
                  <a:moveTo>
                    <a:pt x="19841" y="19614"/>
                  </a:moveTo>
                  <a:cubicBezTo>
                    <a:pt x="3517" y="0"/>
                    <a:pt x="3517" y="0"/>
                    <a:pt x="3517" y="0"/>
                  </a:cubicBezTo>
                  <a:cubicBezTo>
                    <a:pt x="385" y="3778"/>
                    <a:pt x="385" y="3778"/>
                    <a:pt x="385" y="3778"/>
                  </a:cubicBezTo>
                  <a:cubicBezTo>
                    <a:pt x="-357" y="4649"/>
                    <a:pt x="-1759" y="7313"/>
                    <a:pt x="15307" y="21600"/>
                  </a:cubicBezTo>
                  <a:cubicBezTo>
                    <a:pt x="18027" y="21019"/>
                    <a:pt x="19759" y="20292"/>
                    <a:pt x="19841" y="19663"/>
                  </a:cubicBezTo>
                  <a:lnTo>
                    <a:pt x="19841" y="19663"/>
                  </a:lnTo>
                  <a:lnTo>
                    <a:pt x="19841" y="19663"/>
                  </a:lnTo>
                  <a:cubicBezTo>
                    <a:pt x="19841" y="19663"/>
                    <a:pt x="19841" y="19663"/>
                    <a:pt x="19841" y="19614"/>
                  </a:cubicBezTo>
                  <a:close/>
                </a:path>
              </a:pathLst>
            </a:custGeom>
            <a:solidFill>
              <a:schemeClr val="bg2">
                <a:lumMod val="75000"/>
              </a:schemeClr>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53" name="Shape 8683"/>
            <p:cNvSpPr/>
            <p:nvPr/>
          </p:nvSpPr>
          <p:spPr>
            <a:xfrm>
              <a:off x="2153067" y="2535562"/>
              <a:ext cx="1839214" cy="3019001"/>
            </a:xfrm>
            <a:custGeom>
              <a:avLst/>
              <a:gdLst/>
              <a:ahLst/>
              <a:cxnLst>
                <a:cxn ang="0">
                  <a:pos x="wd2" y="hd2"/>
                </a:cxn>
                <a:cxn ang="5400000">
                  <a:pos x="wd2" y="hd2"/>
                </a:cxn>
                <a:cxn ang="10800000">
                  <a:pos x="wd2" y="hd2"/>
                </a:cxn>
                <a:cxn ang="16200000">
                  <a:pos x="wd2" y="hd2"/>
                </a:cxn>
              </a:cxnLst>
              <a:rect l="0" t="0" r="r" b="b"/>
              <a:pathLst>
                <a:path w="19525" h="21600" extrusionOk="0">
                  <a:moveTo>
                    <a:pt x="417" y="5031"/>
                  </a:moveTo>
                  <a:cubicBezTo>
                    <a:pt x="-2075" y="8257"/>
                    <a:pt x="7147" y="16077"/>
                    <a:pt x="13211" y="21600"/>
                  </a:cubicBezTo>
                  <a:cubicBezTo>
                    <a:pt x="15620" y="21381"/>
                    <a:pt x="17780" y="20998"/>
                    <a:pt x="19525" y="20616"/>
                  </a:cubicBezTo>
                  <a:cubicBezTo>
                    <a:pt x="6897" y="5359"/>
                    <a:pt x="3325" y="1094"/>
                    <a:pt x="4156" y="0"/>
                  </a:cubicBezTo>
                  <a:lnTo>
                    <a:pt x="417" y="5031"/>
                  </a:lnTo>
                  <a:close/>
                </a:path>
              </a:pathLst>
            </a:custGeom>
            <a:solidFill>
              <a:srgbClr val="51B2A5"/>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54" name="Shape 8684"/>
            <p:cNvSpPr/>
            <p:nvPr/>
          </p:nvSpPr>
          <p:spPr>
            <a:xfrm>
              <a:off x="1759792" y="3185018"/>
              <a:ext cx="1638919" cy="2401697"/>
            </a:xfrm>
            <a:custGeom>
              <a:avLst/>
              <a:gdLst/>
              <a:ahLst/>
              <a:cxnLst>
                <a:cxn ang="0">
                  <a:pos x="wd2" y="hd2"/>
                </a:cxn>
                <a:cxn ang="5400000">
                  <a:pos x="wd2" y="hd2"/>
                </a:cxn>
                <a:cxn ang="10800000">
                  <a:pos x="wd2" y="hd2"/>
                </a:cxn>
                <a:cxn ang="16200000">
                  <a:pos x="wd2" y="hd2"/>
                </a:cxn>
              </a:cxnLst>
              <a:rect l="0" t="0" r="r" b="b"/>
              <a:pathLst>
                <a:path w="21600" h="21600" extrusionOk="0">
                  <a:moveTo>
                    <a:pt x="0" y="7085"/>
                  </a:moveTo>
                  <a:cubicBezTo>
                    <a:pt x="3204" y="11557"/>
                    <a:pt x="8061" y="15890"/>
                    <a:pt x="13022" y="21600"/>
                  </a:cubicBezTo>
                  <a:cubicBezTo>
                    <a:pt x="13332" y="21600"/>
                    <a:pt x="13745" y="21600"/>
                    <a:pt x="14159" y="21600"/>
                  </a:cubicBezTo>
                  <a:cubicBezTo>
                    <a:pt x="16743" y="21600"/>
                    <a:pt x="19326" y="21531"/>
                    <a:pt x="21600" y="21256"/>
                  </a:cubicBezTo>
                  <a:cubicBezTo>
                    <a:pt x="9095" y="6948"/>
                    <a:pt x="4444" y="1445"/>
                    <a:pt x="5271" y="0"/>
                  </a:cubicBezTo>
                  <a:lnTo>
                    <a:pt x="0" y="7085"/>
                  </a:lnTo>
                  <a:close/>
                </a:path>
              </a:pathLst>
            </a:custGeom>
            <a:solidFill>
              <a:schemeClr val="bg2">
                <a:lumMod val="75000"/>
              </a:schemeClr>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55" name="Shape 8685"/>
            <p:cNvSpPr/>
            <p:nvPr/>
          </p:nvSpPr>
          <p:spPr>
            <a:xfrm>
              <a:off x="1400351" y="3811966"/>
              <a:ext cx="1348728" cy="1774749"/>
            </a:xfrm>
            <a:custGeom>
              <a:avLst/>
              <a:gdLst/>
              <a:ahLst/>
              <a:cxnLst>
                <a:cxn ang="0">
                  <a:pos x="wd2" y="hd2"/>
                </a:cxn>
                <a:cxn ang="5400000">
                  <a:pos x="wd2" y="hd2"/>
                </a:cxn>
                <a:cxn ang="10800000">
                  <a:pos x="wd2" y="hd2"/>
                </a:cxn>
                <a:cxn ang="16200000">
                  <a:pos x="wd2" y="hd2"/>
                </a:cxn>
              </a:cxnLst>
              <a:rect l="0" t="0" r="r" b="b"/>
              <a:pathLst>
                <a:path w="21600" h="21600" extrusionOk="0">
                  <a:moveTo>
                    <a:pt x="0" y="9310"/>
                  </a:moveTo>
                  <a:cubicBezTo>
                    <a:pt x="2763" y="13221"/>
                    <a:pt x="6405" y="16293"/>
                    <a:pt x="9795" y="20669"/>
                  </a:cubicBezTo>
                  <a:cubicBezTo>
                    <a:pt x="13312" y="21228"/>
                    <a:pt x="17330" y="21600"/>
                    <a:pt x="21600" y="21600"/>
                  </a:cubicBezTo>
                  <a:cubicBezTo>
                    <a:pt x="8540" y="5028"/>
                    <a:pt x="5400" y="1210"/>
                    <a:pt x="6153" y="0"/>
                  </a:cubicBezTo>
                  <a:lnTo>
                    <a:pt x="0" y="9310"/>
                  </a:lnTo>
                  <a:close/>
                </a:path>
              </a:pathLst>
            </a:custGeom>
            <a:solidFill>
              <a:srgbClr val="51B2A5"/>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56" name="Shape 8686"/>
            <p:cNvSpPr/>
            <p:nvPr/>
          </p:nvSpPr>
          <p:spPr>
            <a:xfrm>
              <a:off x="1117652" y="4448560"/>
              <a:ext cx="900252" cy="1060992"/>
            </a:xfrm>
            <a:custGeom>
              <a:avLst/>
              <a:gdLst/>
              <a:ahLst/>
              <a:cxnLst>
                <a:cxn ang="0">
                  <a:pos x="wd2" y="hd2"/>
                </a:cxn>
                <a:cxn ang="5400000">
                  <a:pos x="wd2" y="hd2"/>
                </a:cxn>
                <a:cxn ang="10800000">
                  <a:pos x="wd2" y="hd2"/>
                </a:cxn>
                <a:cxn ang="16200000">
                  <a:pos x="wd2" y="hd2"/>
                </a:cxn>
              </a:cxnLst>
              <a:rect l="0" t="0" r="r" b="b"/>
              <a:pathLst>
                <a:path w="21600" h="21600" extrusionOk="0">
                  <a:moveTo>
                    <a:pt x="0" y="12276"/>
                  </a:moveTo>
                  <a:cubicBezTo>
                    <a:pt x="0" y="12432"/>
                    <a:pt x="0" y="12432"/>
                    <a:pt x="0" y="12587"/>
                  </a:cubicBezTo>
                  <a:lnTo>
                    <a:pt x="0" y="12587"/>
                  </a:lnTo>
                  <a:lnTo>
                    <a:pt x="0" y="12587"/>
                  </a:lnTo>
                  <a:cubicBezTo>
                    <a:pt x="376" y="15695"/>
                    <a:pt x="9016" y="19424"/>
                    <a:pt x="21600" y="21600"/>
                  </a:cubicBezTo>
                  <a:cubicBezTo>
                    <a:pt x="9016" y="5594"/>
                    <a:pt x="6762" y="1088"/>
                    <a:pt x="7325" y="0"/>
                  </a:cubicBezTo>
                  <a:lnTo>
                    <a:pt x="0" y="12276"/>
                  </a:lnTo>
                  <a:close/>
                </a:path>
              </a:pathLst>
            </a:custGeom>
            <a:solidFill>
              <a:schemeClr val="bg2">
                <a:lumMod val="75000"/>
              </a:schemeClr>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57" name="Shape 8687"/>
            <p:cNvSpPr/>
            <p:nvPr/>
          </p:nvSpPr>
          <p:spPr>
            <a:xfrm>
              <a:off x="2527069" y="2535562"/>
              <a:ext cx="1465212" cy="2883966"/>
            </a:xfrm>
            <a:custGeom>
              <a:avLst/>
              <a:gdLst/>
              <a:ahLst/>
              <a:cxnLst>
                <a:cxn ang="0">
                  <a:pos x="wd2" y="hd2"/>
                </a:cxn>
                <a:cxn ang="5400000">
                  <a:pos x="wd2" y="hd2"/>
                </a:cxn>
                <a:cxn ang="10800000">
                  <a:pos x="wd2" y="hd2"/>
                </a:cxn>
                <a:cxn ang="16200000">
                  <a:pos x="wd2" y="hd2"/>
                </a:cxn>
              </a:cxnLst>
              <a:rect l="0" t="0" r="r" b="b"/>
              <a:pathLst>
                <a:path w="20729" h="21600" extrusionOk="0">
                  <a:moveTo>
                    <a:pt x="126" y="115"/>
                  </a:moveTo>
                  <a:cubicBezTo>
                    <a:pt x="-871" y="1203"/>
                    <a:pt x="3892" y="5672"/>
                    <a:pt x="20618" y="21600"/>
                  </a:cubicBezTo>
                  <a:cubicBezTo>
                    <a:pt x="20729" y="21600"/>
                    <a:pt x="20729" y="21600"/>
                    <a:pt x="20729" y="21600"/>
                  </a:cubicBezTo>
                  <a:cubicBezTo>
                    <a:pt x="3892" y="5615"/>
                    <a:pt x="-871" y="1146"/>
                    <a:pt x="237" y="0"/>
                  </a:cubicBezTo>
                  <a:lnTo>
                    <a:pt x="126" y="115"/>
                  </a:lnTo>
                  <a:close/>
                </a:path>
              </a:pathLst>
            </a:custGeom>
            <a:solidFill>
              <a:srgbClr val="FFFFFF">
                <a:alpha val="50000"/>
              </a:srgbClr>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58" name="Shape 8688"/>
            <p:cNvSpPr/>
            <p:nvPr/>
          </p:nvSpPr>
          <p:spPr>
            <a:xfrm>
              <a:off x="2147032" y="3185018"/>
              <a:ext cx="1251677" cy="2369545"/>
            </a:xfrm>
            <a:custGeom>
              <a:avLst/>
              <a:gdLst/>
              <a:ahLst/>
              <a:cxnLst>
                <a:cxn ang="0">
                  <a:pos x="wd2" y="hd2"/>
                </a:cxn>
                <a:cxn ang="5400000">
                  <a:pos x="wd2" y="hd2"/>
                </a:cxn>
                <a:cxn ang="10800000">
                  <a:pos x="wd2" y="hd2"/>
                </a:cxn>
                <a:cxn ang="16200000">
                  <a:pos x="wd2" y="hd2"/>
                </a:cxn>
              </a:cxnLst>
              <a:rect l="0" t="0" r="r" b="b"/>
              <a:pathLst>
                <a:path w="20756" h="21600" extrusionOk="0">
                  <a:moveTo>
                    <a:pt x="67" y="70"/>
                  </a:moveTo>
                  <a:cubicBezTo>
                    <a:pt x="-714" y="1742"/>
                    <a:pt x="5272" y="7316"/>
                    <a:pt x="20756" y="21600"/>
                  </a:cubicBezTo>
                  <a:cubicBezTo>
                    <a:pt x="20756" y="21530"/>
                    <a:pt x="20756" y="21530"/>
                    <a:pt x="20756" y="21530"/>
                  </a:cubicBezTo>
                  <a:cubicBezTo>
                    <a:pt x="5011" y="7037"/>
                    <a:pt x="-844" y="1463"/>
                    <a:pt x="197" y="0"/>
                  </a:cubicBezTo>
                  <a:lnTo>
                    <a:pt x="67" y="70"/>
                  </a:lnTo>
                  <a:close/>
                </a:path>
              </a:pathLst>
            </a:custGeom>
            <a:solidFill>
              <a:srgbClr val="FFFFFF">
                <a:alpha val="50000"/>
              </a:srgbClr>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59" name="Shape 8689"/>
            <p:cNvSpPr/>
            <p:nvPr/>
          </p:nvSpPr>
          <p:spPr>
            <a:xfrm>
              <a:off x="1777262" y="3811966"/>
              <a:ext cx="971817" cy="1774749"/>
            </a:xfrm>
            <a:custGeom>
              <a:avLst/>
              <a:gdLst/>
              <a:ahLst/>
              <a:cxnLst>
                <a:cxn ang="0">
                  <a:pos x="wd2" y="hd2"/>
                </a:cxn>
                <a:cxn ang="5400000">
                  <a:pos x="wd2" y="hd2"/>
                </a:cxn>
                <a:cxn ang="10800000">
                  <a:pos x="wd2" y="hd2"/>
                </a:cxn>
                <a:cxn ang="16200000">
                  <a:pos x="wd2" y="hd2"/>
                </a:cxn>
              </a:cxnLst>
              <a:rect l="0" t="0" r="r" b="b"/>
              <a:pathLst>
                <a:path w="20735" h="21600" extrusionOk="0">
                  <a:moveTo>
                    <a:pt x="140" y="93"/>
                  </a:moveTo>
                  <a:cubicBezTo>
                    <a:pt x="-865" y="1303"/>
                    <a:pt x="3321" y="5121"/>
                    <a:pt x="20568" y="21600"/>
                  </a:cubicBezTo>
                  <a:cubicBezTo>
                    <a:pt x="20735" y="21600"/>
                    <a:pt x="20735" y="21600"/>
                    <a:pt x="20735" y="21600"/>
                  </a:cubicBezTo>
                  <a:cubicBezTo>
                    <a:pt x="3321" y="5028"/>
                    <a:pt x="-865" y="1210"/>
                    <a:pt x="140" y="0"/>
                  </a:cubicBezTo>
                  <a:lnTo>
                    <a:pt x="140" y="93"/>
                  </a:lnTo>
                  <a:close/>
                </a:path>
              </a:pathLst>
            </a:custGeom>
            <a:solidFill>
              <a:srgbClr val="FFFFFF">
                <a:alpha val="50000"/>
              </a:srgbClr>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60" name="Shape 8690"/>
            <p:cNvSpPr/>
            <p:nvPr/>
          </p:nvSpPr>
          <p:spPr>
            <a:xfrm>
              <a:off x="1417664" y="4448560"/>
              <a:ext cx="596495" cy="1060992"/>
            </a:xfrm>
            <a:custGeom>
              <a:avLst/>
              <a:gdLst/>
              <a:ahLst/>
              <a:cxnLst>
                <a:cxn ang="0">
                  <a:pos x="wd2" y="hd2"/>
                </a:cxn>
                <a:cxn ang="5400000">
                  <a:pos x="wd2" y="hd2"/>
                </a:cxn>
                <a:cxn ang="10800000">
                  <a:pos x="wd2" y="hd2"/>
                </a:cxn>
                <a:cxn ang="16200000">
                  <a:pos x="wd2" y="hd2"/>
                </a:cxn>
              </a:cxnLst>
              <a:rect l="0" t="0" r="r" b="b"/>
              <a:pathLst>
                <a:path w="20894" h="21600" extrusionOk="0">
                  <a:moveTo>
                    <a:pt x="114" y="155"/>
                  </a:moveTo>
                  <a:cubicBezTo>
                    <a:pt x="-706" y="1243"/>
                    <a:pt x="2575" y="5750"/>
                    <a:pt x="20621" y="21600"/>
                  </a:cubicBezTo>
                  <a:cubicBezTo>
                    <a:pt x="20894" y="21600"/>
                    <a:pt x="20894" y="21600"/>
                    <a:pt x="20894" y="21600"/>
                  </a:cubicBezTo>
                  <a:cubicBezTo>
                    <a:pt x="2575" y="5594"/>
                    <a:pt x="-706" y="1088"/>
                    <a:pt x="114" y="0"/>
                  </a:cubicBezTo>
                  <a:lnTo>
                    <a:pt x="114" y="155"/>
                  </a:lnTo>
                  <a:close/>
                </a:path>
              </a:pathLst>
            </a:custGeom>
            <a:solidFill>
              <a:srgbClr val="FFFFFF">
                <a:alpha val="50000"/>
              </a:srgbClr>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61" name="Shape 8691"/>
            <p:cNvSpPr/>
            <p:nvPr/>
          </p:nvSpPr>
          <p:spPr>
            <a:xfrm rot="3600000">
              <a:off x="1129091" y="4911389"/>
              <a:ext cx="724909" cy="295603"/>
            </a:xfrm>
            <a:prstGeom prst="rect">
              <a:avLst/>
            </a:prstGeom>
            <a:ln w="12700">
              <a:round/>
            </a:ln>
          </p:spPr>
          <p:txBody>
            <a:bodyPr wrap="none" lIns="34564" tIns="34564" rIns="34564" bIns="34564">
              <a:spAutoFit/>
            </a:bodyPr>
            <a:lstStyle>
              <a:lvl1pPr>
                <a:buClr>
                  <a:srgbClr val="F5F5F5"/>
                </a:buClr>
                <a:defRPr sz="1200" b="1">
                  <a:solidFill>
                    <a:srgbClr val="F5F5F5"/>
                  </a:solidFill>
                  <a:uFill>
                    <a:solidFill>
                      <a:srgbClr val="F5F5F5"/>
                    </a:solidFill>
                  </a:uFill>
                </a:defRPr>
              </a:lvl1pPr>
            </a:lstStyle>
            <a:p>
              <a:pPr lvl="0">
                <a:defRPr sz="1800" b="0">
                  <a:solidFill>
                    <a:srgbClr val="000000"/>
                  </a:solidFill>
                  <a:uFillTx/>
                </a:defRPr>
              </a:pP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阶段</a:t>
              </a:r>
              <a:r>
                <a:rPr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01</a:t>
              </a:r>
            </a:p>
          </p:txBody>
        </p:sp>
        <p:sp>
          <p:nvSpPr>
            <p:cNvPr id="62" name="Shape 8692"/>
            <p:cNvSpPr/>
            <p:nvPr/>
          </p:nvSpPr>
          <p:spPr>
            <a:xfrm rot="3600000">
              <a:off x="1644816" y="4633102"/>
              <a:ext cx="724909" cy="295603"/>
            </a:xfrm>
            <a:prstGeom prst="rect">
              <a:avLst/>
            </a:prstGeom>
            <a:ln w="12700">
              <a:round/>
            </a:ln>
          </p:spPr>
          <p:txBody>
            <a:bodyPr wrap="none" lIns="34564" tIns="34564" rIns="34564" bIns="34564">
              <a:spAutoFit/>
            </a:bodyPr>
            <a:lstStyle>
              <a:lvl1pPr>
                <a:buClr>
                  <a:srgbClr val="F5F5F5"/>
                </a:buClr>
                <a:defRPr sz="1200" b="1">
                  <a:solidFill>
                    <a:srgbClr val="F5F5F5"/>
                  </a:solidFill>
                  <a:uFill>
                    <a:solidFill>
                      <a:srgbClr val="F5F5F5"/>
                    </a:solidFill>
                  </a:uFill>
                </a:defRPr>
              </a:lvl1pPr>
            </a:lstStyle>
            <a:p>
              <a:pPr lvl="0">
                <a:defRPr sz="1800" b="0">
                  <a:solidFill>
                    <a:srgbClr val="000000"/>
                  </a:solidFill>
                  <a:uFillTx/>
                </a:defRPr>
              </a:pP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阶段</a:t>
              </a:r>
              <a:r>
                <a:rPr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02</a:t>
              </a:r>
            </a:p>
          </p:txBody>
        </p:sp>
        <p:sp>
          <p:nvSpPr>
            <p:cNvPr id="63" name="Shape 8693"/>
            <p:cNvSpPr/>
            <p:nvPr/>
          </p:nvSpPr>
          <p:spPr>
            <a:xfrm rot="3600000">
              <a:off x="2162133" y="4368078"/>
              <a:ext cx="724909" cy="295603"/>
            </a:xfrm>
            <a:prstGeom prst="rect">
              <a:avLst/>
            </a:prstGeom>
            <a:ln w="12700">
              <a:round/>
            </a:ln>
          </p:spPr>
          <p:txBody>
            <a:bodyPr wrap="none" lIns="34564" tIns="34564" rIns="34564" bIns="34564">
              <a:spAutoFit/>
            </a:bodyPr>
            <a:lstStyle>
              <a:lvl1pPr>
                <a:buClr>
                  <a:srgbClr val="F5F5F5"/>
                </a:buClr>
                <a:defRPr sz="1200" b="1">
                  <a:solidFill>
                    <a:srgbClr val="F5F5F5"/>
                  </a:solidFill>
                  <a:uFill>
                    <a:solidFill>
                      <a:srgbClr val="F5F5F5"/>
                    </a:solidFill>
                  </a:uFill>
                </a:defRPr>
              </a:lvl1pPr>
            </a:lstStyle>
            <a:p>
              <a:pPr lvl="0">
                <a:defRPr sz="1800" b="0">
                  <a:solidFill>
                    <a:srgbClr val="000000"/>
                  </a:solidFill>
                  <a:uFillTx/>
                </a:defRPr>
              </a:pP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阶段</a:t>
              </a:r>
              <a:r>
                <a:rPr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03</a:t>
              </a:r>
            </a:p>
          </p:txBody>
        </p:sp>
        <p:sp>
          <p:nvSpPr>
            <p:cNvPr id="65" name="Shape 8694"/>
            <p:cNvSpPr/>
            <p:nvPr/>
          </p:nvSpPr>
          <p:spPr>
            <a:xfrm rot="3600000">
              <a:off x="2623801" y="4076427"/>
              <a:ext cx="724909" cy="295603"/>
            </a:xfrm>
            <a:prstGeom prst="rect">
              <a:avLst/>
            </a:prstGeom>
            <a:ln w="12700">
              <a:round/>
            </a:ln>
          </p:spPr>
          <p:txBody>
            <a:bodyPr wrap="none" lIns="34564" tIns="34564" rIns="34564" bIns="34564">
              <a:spAutoFit/>
            </a:bodyPr>
            <a:lstStyle>
              <a:lvl1pPr>
                <a:buClr>
                  <a:srgbClr val="F5F5F5"/>
                </a:buClr>
                <a:defRPr sz="1200" b="1">
                  <a:solidFill>
                    <a:srgbClr val="F5F5F5"/>
                  </a:solidFill>
                  <a:uFill>
                    <a:solidFill>
                      <a:srgbClr val="F5F5F5"/>
                    </a:solidFill>
                  </a:uFill>
                </a:defRPr>
              </a:lvl1pPr>
            </a:lstStyle>
            <a:p>
              <a:pPr lvl="0">
                <a:defRPr sz="1800" b="0">
                  <a:solidFill>
                    <a:srgbClr val="000000"/>
                  </a:solidFill>
                  <a:uFillTx/>
                </a:defRPr>
              </a:pP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阶段</a:t>
              </a:r>
              <a:r>
                <a:rPr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04</a:t>
              </a:r>
            </a:p>
          </p:txBody>
        </p:sp>
        <p:sp>
          <p:nvSpPr>
            <p:cNvPr id="70" name="Shape 8695"/>
            <p:cNvSpPr/>
            <p:nvPr/>
          </p:nvSpPr>
          <p:spPr>
            <a:xfrm rot="3840000">
              <a:off x="3144866" y="3779437"/>
              <a:ext cx="724909" cy="295603"/>
            </a:xfrm>
            <a:prstGeom prst="rect">
              <a:avLst/>
            </a:prstGeom>
            <a:ln w="12700">
              <a:round/>
            </a:ln>
          </p:spPr>
          <p:txBody>
            <a:bodyPr wrap="none" lIns="34564" tIns="34564" rIns="34564" bIns="34564">
              <a:spAutoFit/>
            </a:bodyPr>
            <a:lstStyle>
              <a:lvl1pPr>
                <a:buClr>
                  <a:srgbClr val="F5F5F5"/>
                </a:buClr>
                <a:defRPr sz="1200" b="1">
                  <a:solidFill>
                    <a:srgbClr val="F5F5F5"/>
                  </a:solidFill>
                  <a:uFill>
                    <a:solidFill>
                      <a:srgbClr val="F5F5F5"/>
                    </a:solidFill>
                  </a:uFill>
                </a:defRPr>
              </a:lvl1pPr>
            </a:lstStyle>
            <a:p>
              <a:pPr lvl="0">
                <a:defRPr sz="1800" b="0">
                  <a:solidFill>
                    <a:srgbClr val="000000"/>
                  </a:solidFill>
                  <a:uFillTx/>
                </a:defRPr>
              </a:pP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阶段</a:t>
              </a:r>
              <a:r>
                <a:rPr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05</a:t>
              </a:r>
            </a:p>
          </p:txBody>
        </p:sp>
        <p:grpSp>
          <p:nvGrpSpPr>
            <p:cNvPr id="76" name="Group 8699"/>
            <p:cNvGrpSpPr/>
            <p:nvPr/>
          </p:nvGrpSpPr>
          <p:grpSpPr>
            <a:xfrm>
              <a:off x="3835452" y="2074558"/>
              <a:ext cx="449058" cy="437851"/>
              <a:chOff x="0" y="0"/>
              <a:chExt cx="490507" cy="490537"/>
            </a:xfrm>
          </p:grpSpPr>
          <p:sp>
            <p:nvSpPr>
              <p:cNvPr id="121" name="Shape 8696"/>
              <p:cNvSpPr/>
              <p:nvPr/>
            </p:nvSpPr>
            <p:spPr>
              <a:xfrm>
                <a:off x="268257" y="61911"/>
                <a:ext cx="160339" cy="160338"/>
              </a:xfrm>
              <a:custGeom>
                <a:avLst/>
                <a:gdLst/>
                <a:ahLst/>
                <a:cxnLst>
                  <a:cxn ang="0">
                    <a:pos x="wd2" y="hd2"/>
                  </a:cxn>
                  <a:cxn ang="5400000">
                    <a:pos x="wd2" y="hd2"/>
                  </a:cxn>
                  <a:cxn ang="10800000">
                    <a:pos x="wd2" y="hd2"/>
                  </a:cxn>
                  <a:cxn ang="16200000">
                    <a:pos x="wd2" y="hd2"/>
                  </a:cxn>
                </a:cxnLst>
                <a:rect l="0" t="0" r="r" b="b"/>
                <a:pathLst>
                  <a:path w="21600" h="21600" extrusionOk="0">
                    <a:moveTo>
                      <a:pt x="19543" y="20571"/>
                    </a:moveTo>
                    <a:lnTo>
                      <a:pt x="19543" y="20571"/>
                    </a:lnTo>
                    <a:cubicBezTo>
                      <a:pt x="19543" y="21086"/>
                      <a:pt x="20057" y="21600"/>
                      <a:pt x="20571" y="21600"/>
                    </a:cubicBezTo>
                    <a:cubicBezTo>
                      <a:pt x="21086" y="21600"/>
                      <a:pt x="21600" y="21086"/>
                      <a:pt x="21600" y="20571"/>
                    </a:cubicBezTo>
                    <a:lnTo>
                      <a:pt x="21600" y="20571"/>
                    </a:lnTo>
                    <a:cubicBezTo>
                      <a:pt x="21600" y="9257"/>
                      <a:pt x="12343" y="0"/>
                      <a:pt x="1029" y="0"/>
                    </a:cubicBezTo>
                    <a:lnTo>
                      <a:pt x="1029" y="0"/>
                    </a:lnTo>
                    <a:cubicBezTo>
                      <a:pt x="514" y="0"/>
                      <a:pt x="0" y="514"/>
                      <a:pt x="0" y="1029"/>
                    </a:cubicBezTo>
                    <a:cubicBezTo>
                      <a:pt x="0" y="1543"/>
                      <a:pt x="514" y="2057"/>
                      <a:pt x="1029" y="2057"/>
                    </a:cubicBezTo>
                    <a:lnTo>
                      <a:pt x="1029" y="2057"/>
                    </a:lnTo>
                    <a:cubicBezTo>
                      <a:pt x="11314" y="2057"/>
                      <a:pt x="19543" y="10286"/>
                      <a:pt x="19543" y="20571"/>
                    </a:cubicBezTo>
                    <a:close/>
                  </a:path>
                </a:pathLst>
              </a:custGeom>
              <a:solidFill>
                <a:srgbClr val="B5B5B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sp>
            <p:nvSpPr>
              <p:cNvPr id="122" name="Shape 8697"/>
              <p:cNvSpPr/>
              <p:nvPr/>
            </p:nvSpPr>
            <p:spPr>
              <a:xfrm>
                <a:off x="0" y="0"/>
                <a:ext cx="489848" cy="490538"/>
              </a:xfrm>
              <a:custGeom>
                <a:avLst/>
                <a:gdLst/>
                <a:ahLst/>
                <a:cxnLst>
                  <a:cxn ang="0">
                    <a:pos x="wd2" y="hd2"/>
                  </a:cxn>
                  <a:cxn ang="5400000">
                    <a:pos x="wd2" y="hd2"/>
                  </a:cxn>
                  <a:cxn ang="10800000">
                    <a:pos x="wd2" y="hd2"/>
                  </a:cxn>
                  <a:cxn ang="16200000">
                    <a:pos x="wd2" y="hd2"/>
                  </a:cxn>
                </a:cxnLst>
                <a:rect l="0" t="0" r="r" b="b"/>
                <a:pathLst>
                  <a:path w="21226" h="21600" extrusionOk="0">
                    <a:moveTo>
                      <a:pt x="5940" y="675"/>
                    </a:moveTo>
                    <a:cubicBezTo>
                      <a:pt x="5607" y="169"/>
                      <a:pt x="5109" y="0"/>
                      <a:pt x="4610" y="0"/>
                    </a:cubicBezTo>
                    <a:cubicBezTo>
                      <a:pt x="4278" y="0"/>
                      <a:pt x="4112" y="0"/>
                      <a:pt x="3780" y="169"/>
                    </a:cubicBezTo>
                    <a:cubicBezTo>
                      <a:pt x="3115" y="506"/>
                      <a:pt x="2617" y="1181"/>
                      <a:pt x="2617" y="2025"/>
                    </a:cubicBezTo>
                    <a:cubicBezTo>
                      <a:pt x="2617" y="11306"/>
                      <a:pt x="2617" y="11306"/>
                      <a:pt x="2617" y="11306"/>
                    </a:cubicBezTo>
                    <a:cubicBezTo>
                      <a:pt x="623" y="13500"/>
                      <a:pt x="623" y="13500"/>
                      <a:pt x="623" y="13500"/>
                    </a:cubicBezTo>
                    <a:cubicBezTo>
                      <a:pt x="-208" y="14175"/>
                      <a:pt x="-208" y="15525"/>
                      <a:pt x="623" y="16200"/>
                    </a:cubicBezTo>
                    <a:cubicBezTo>
                      <a:pt x="5275" y="20925"/>
                      <a:pt x="5275" y="20925"/>
                      <a:pt x="5275" y="20925"/>
                    </a:cubicBezTo>
                    <a:cubicBezTo>
                      <a:pt x="5607" y="21431"/>
                      <a:pt x="6106" y="21600"/>
                      <a:pt x="6604" y="21600"/>
                    </a:cubicBezTo>
                    <a:cubicBezTo>
                      <a:pt x="7103" y="21600"/>
                      <a:pt x="7601" y="21431"/>
                      <a:pt x="7934" y="20925"/>
                    </a:cubicBezTo>
                    <a:cubicBezTo>
                      <a:pt x="10094" y="18900"/>
                      <a:pt x="10094" y="18900"/>
                      <a:pt x="10094" y="18900"/>
                    </a:cubicBezTo>
                    <a:cubicBezTo>
                      <a:pt x="19232" y="18900"/>
                      <a:pt x="19232" y="18900"/>
                      <a:pt x="19232" y="18900"/>
                    </a:cubicBezTo>
                    <a:cubicBezTo>
                      <a:pt x="20063" y="18900"/>
                      <a:pt x="20727" y="18394"/>
                      <a:pt x="21060" y="17719"/>
                    </a:cubicBezTo>
                    <a:cubicBezTo>
                      <a:pt x="21392" y="16875"/>
                      <a:pt x="21226" y="16031"/>
                      <a:pt x="20561" y="15525"/>
                    </a:cubicBezTo>
                    <a:lnTo>
                      <a:pt x="5940" y="675"/>
                    </a:lnTo>
                    <a:close/>
                    <a:moveTo>
                      <a:pt x="9097" y="17887"/>
                    </a:moveTo>
                    <a:cubicBezTo>
                      <a:pt x="7103" y="20081"/>
                      <a:pt x="7103" y="20081"/>
                      <a:pt x="7103" y="20081"/>
                    </a:cubicBezTo>
                    <a:cubicBezTo>
                      <a:pt x="6937" y="20250"/>
                      <a:pt x="6770" y="20250"/>
                      <a:pt x="6604" y="20250"/>
                    </a:cubicBezTo>
                    <a:cubicBezTo>
                      <a:pt x="6438" y="20250"/>
                      <a:pt x="6272" y="20250"/>
                      <a:pt x="6106" y="20081"/>
                    </a:cubicBezTo>
                    <a:cubicBezTo>
                      <a:pt x="1454" y="15356"/>
                      <a:pt x="1454" y="15356"/>
                      <a:pt x="1454" y="15356"/>
                    </a:cubicBezTo>
                    <a:cubicBezTo>
                      <a:pt x="1287" y="15187"/>
                      <a:pt x="1287" y="15019"/>
                      <a:pt x="1287" y="14850"/>
                    </a:cubicBezTo>
                    <a:cubicBezTo>
                      <a:pt x="1287" y="14681"/>
                      <a:pt x="1287" y="14513"/>
                      <a:pt x="1454" y="14344"/>
                    </a:cubicBezTo>
                    <a:cubicBezTo>
                      <a:pt x="3614" y="12319"/>
                      <a:pt x="3614" y="12319"/>
                      <a:pt x="3614" y="12319"/>
                    </a:cubicBezTo>
                    <a:cubicBezTo>
                      <a:pt x="3614" y="12319"/>
                      <a:pt x="3614" y="12319"/>
                      <a:pt x="3614" y="12319"/>
                    </a:cubicBezTo>
                    <a:cubicBezTo>
                      <a:pt x="9097" y="17887"/>
                      <a:pt x="9097" y="17887"/>
                      <a:pt x="9097" y="17887"/>
                    </a:cubicBezTo>
                    <a:cubicBezTo>
                      <a:pt x="9097" y="17887"/>
                      <a:pt x="9097" y="17887"/>
                      <a:pt x="9097" y="17887"/>
                    </a:cubicBezTo>
                    <a:close/>
                    <a:moveTo>
                      <a:pt x="10094" y="17550"/>
                    </a:moveTo>
                    <a:cubicBezTo>
                      <a:pt x="9927" y="17550"/>
                      <a:pt x="9927" y="17550"/>
                      <a:pt x="9761" y="17550"/>
                    </a:cubicBezTo>
                    <a:cubicBezTo>
                      <a:pt x="3946" y="11644"/>
                      <a:pt x="3946" y="11644"/>
                      <a:pt x="3946" y="11644"/>
                    </a:cubicBezTo>
                    <a:cubicBezTo>
                      <a:pt x="3946" y="11475"/>
                      <a:pt x="3946" y="11475"/>
                      <a:pt x="3946" y="11306"/>
                    </a:cubicBezTo>
                    <a:cubicBezTo>
                      <a:pt x="3946" y="3206"/>
                      <a:pt x="3946" y="3206"/>
                      <a:pt x="3946" y="3206"/>
                    </a:cubicBezTo>
                    <a:cubicBezTo>
                      <a:pt x="18069" y="17550"/>
                      <a:pt x="18069" y="17550"/>
                      <a:pt x="18069" y="17550"/>
                    </a:cubicBezTo>
                    <a:lnTo>
                      <a:pt x="10094" y="17550"/>
                    </a:lnTo>
                    <a:close/>
                    <a:moveTo>
                      <a:pt x="19897" y="17213"/>
                    </a:moveTo>
                    <a:cubicBezTo>
                      <a:pt x="19730" y="17381"/>
                      <a:pt x="19564" y="17550"/>
                      <a:pt x="19232" y="17550"/>
                    </a:cubicBezTo>
                    <a:cubicBezTo>
                      <a:pt x="19066" y="17550"/>
                      <a:pt x="19066" y="17550"/>
                      <a:pt x="19066" y="17550"/>
                    </a:cubicBezTo>
                    <a:cubicBezTo>
                      <a:pt x="3946" y="2194"/>
                      <a:pt x="3946" y="2194"/>
                      <a:pt x="3946" y="2194"/>
                    </a:cubicBezTo>
                    <a:cubicBezTo>
                      <a:pt x="3946" y="2025"/>
                      <a:pt x="3946" y="2025"/>
                      <a:pt x="3946" y="2025"/>
                    </a:cubicBezTo>
                    <a:cubicBezTo>
                      <a:pt x="3946" y="1687"/>
                      <a:pt x="4112" y="1519"/>
                      <a:pt x="4278" y="1350"/>
                    </a:cubicBezTo>
                    <a:cubicBezTo>
                      <a:pt x="4444" y="1350"/>
                      <a:pt x="4444" y="1350"/>
                      <a:pt x="4610" y="1350"/>
                    </a:cubicBezTo>
                    <a:cubicBezTo>
                      <a:pt x="4777" y="1350"/>
                      <a:pt x="4943" y="1350"/>
                      <a:pt x="5109" y="1519"/>
                    </a:cubicBezTo>
                    <a:cubicBezTo>
                      <a:pt x="19730" y="16369"/>
                      <a:pt x="19730" y="16369"/>
                      <a:pt x="19730" y="16369"/>
                    </a:cubicBezTo>
                    <a:cubicBezTo>
                      <a:pt x="19897" y="16537"/>
                      <a:pt x="19897" y="16875"/>
                      <a:pt x="19897" y="17213"/>
                    </a:cubicBezTo>
                    <a:close/>
                  </a:path>
                </a:pathLst>
              </a:custGeom>
              <a:solidFill>
                <a:srgbClr val="B5B5B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sp>
            <p:nvSpPr>
              <p:cNvPr id="123" name="Shape 8698"/>
              <p:cNvSpPr/>
              <p:nvPr/>
            </p:nvSpPr>
            <p:spPr>
              <a:xfrm>
                <a:off x="260319" y="0"/>
                <a:ext cx="230189" cy="230187"/>
              </a:xfrm>
              <a:custGeom>
                <a:avLst/>
                <a:gdLst/>
                <a:ahLst/>
                <a:cxnLst>
                  <a:cxn ang="0">
                    <a:pos x="wd2" y="hd2"/>
                  </a:cxn>
                  <a:cxn ang="5400000">
                    <a:pos x="wd2" y="hd2"/>
                  </a:cxn>
                  <a:cxn ang="10800000">
                    <a:pos x="wd2" y="hd2"/>
                  </a:cxn>
                  <a:cxn ang="16200000">
                    <a:pos x="wd2" y="hd2"/>
                  </a:cxn>
                </a:cxnLst>
                <a:rect l="0" t="0" r="r" b="b"/>
                <a:pathLst>
                  <a:path w="21600" h="21600" extrusionOk="0">
                    <a:moveTo>
                      <a:pt x="1440" y="2880"/>
                    </a:moveTo>
                    <a:lnTo>
                      <a:pt x="1440" y="2880"/>
                    </a:lnTo>
                    <a:cubicBezTo>
                      <a:pt x="10800" y="2880"/>
                      <a:pt x="18720" y="10800"/>
                      <a:pt x="18720" y="20160"/>
                    </a:cubicBezTo>
                    <a:lnTo>
                      <a:pt x="18720" y="20160"/>
                    </a:lnTo>
                    <a:cubicBezTo>
                      <a:pt x="18720" y="20880"/>
                      <a:pt x="19440" y="21600"/>
                      <a:pt x="20160" y="21600"/>
                    </a:cubicBezTo>
                    <a:cubicBezTo>
                      <a:pt x="20880" y="21600"/>
                      <a:pt x="21600" y="20880"/>
                      <a:pt x="21600" y="20160"/>
                    </a:cubicBezTo>
                    <a:lnTo>
                      <a:pt x="21600" y="20160"/>
                    </a:lnTo>
                    <a:cubicBezTo>
                      <a:pt x="21600" y="9000"/>
                      <a:pt x="12600" y="0"/>
                      <a:pt x="1440" y="0"/>
                    </a:cubicBezTo>
                    <a:lnTo>
                      <a:pt x="1440" y="0"/>
                    </a:lnTo>
                    <a:cubicBezTo>
                      <a:pt x="720" y="0"/>
                      <a:pt x="0" y="720"/>
                      <a:pt x="0" y="1440"/>
                    </a:cubicBezTo>
                    <a:cubicBezTo>
                      <a:pt x="0" y="2160"/>
                      <a:pt x="720" y="2880"/>
                      <a:pt x="1440" y="2880"/>
                    </a:cubicBezTo>
                    <a:close/>
                  </a:path>
                </a:pathLst>
              </a:custGeom>
              <a:solidFill>
                <a:srgbClr val="B5B5B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grpSp>
        <p:grpSp>
          <p:nvGrpSpPr>
            <p:cNvPr id="81" name="Group 8704"/>
            <p:cNvGrpSpPr/>
            <p:nvPr/>
          </p:nvGrpSpPr>
          <p:grpSpPr>
            <a:xfrm>
              <a:off x="4440281" y="3250535"/>
              <a:ext cx="393859" cy="439268"/>
              <a:chOff x="0" y="0"/>
              <a:chExt cx="430212" cy="492125"/>
            </a:xfrm>
          </p:grpSpPr>
          <p:sp>
            <p:nvSpPr>
              <p:cNvPr id="117" name="Shape 8700"/>
              <p:cNvSpPr/>
              <p:nvPr/>
            </p:nvSpPr>
            <p:spPr>
              <a:xfrm>
                <a:off x="0" y="0"/>
                <a:ext cx="430213" cy="492125"/>
              </a:xfrm>
              <a:custGeom>
                <a:avLst/>
                <a:gdLst/>
                <a:ahLst/>
                <a:cxnLst>
                  <a:cxn ang="0">
                    <a:pos x="wd2" y="hd2"/>
                  </a:cxn>
                  <a:cxn ang="5400000">
                    <a:pos x="wd2" y="hd2"/>
                  </a:cxn>
                  <a:cxn ang="10800000">
                    <a:pos x="wd2" y="hd2"/>
                  </a:cxn>
                  <a:cxn ang="16200000">
                    <a:pos x="wd2" y="hd2"/>
                  </a:cxn>
                </a:cxnLst>
                <a:rect l="0" t="0" r="r" b="b"/>
                <a:pathLst>
                  <a:path w="21600" h="21600" extrusionOk="0">
                    <a:moveTo>
                      <a:pt x="21600" y="4556"/>
                    </a:moveTo>
                    <a:cubicBezTo>
                      <a:pt x="21600" y="3544"/>
                      <a:pt x="20443" y="2700"/>
                      <a:pt x="19286" y="2700"/>
                    </a:cubicBezTo>
                    <a:cubicBezTo>
                      <a:pt x="16971" y="2700"/>
                      <a:pt x="16971" y="2700"/>
                      <a:pt x="16971" y="2700"/>
                    </a:cubicBezTo>
                    <a:cubicBezTo>
                      <a:pt x="16971" y="2025"/>
                      <a:pt x="16971" y="2025"/>
                      <a:pt x="16971" y="2025"/>
                    </a:cubicBezTo>
                    <a:cubicBezTo>
                      <a:pt x="16971" y="2025"/>
                      <a:pt x="16971" y="2025"/>
                      <a:pt x="16971" y="2025"/>
                    </a:cubicBezTo>
                    <a:cubicBezTo>
                      <a:pt x="16971" y="844"/>
                      <a:pt x="16007" y="0"/>
                      <a:pt x="14657" y="0"/>
                    </a:cubicBezTo>
                    <a:cubicBezTo>
                      <a:pt x="6943" y="0"/>
                      <a:pt x="6943" y="0"/>
                      <a:pt x="6943" y="0"/>
                    </a:cubicBezTo>
                    <a:cubicBezTo>
                      <a:pt x="5593" y="0"/>
                      <a:pt x="4629" y="844"/>
                      <a:pt x="4629" y="2025"/>
                    </a:cubicBezTo>
                    <a:cubicBezTo>
                      <a:pt x="4629" y="2025"/>
                      <a:pt x="4629" y="2025"/>
                      <a:pt x="4629" y="2025"/>
                    </a:cubicBezTo>
                    <a:cubicBezTo>
                      <a:pt x="4629" y="2700"/>
                      <a:pt x="4629" y="2700"/>
                      <a:pt x="4629" y="2700"/>
                    </a:cubicBezTo>
                    <a:cubicBezTo>
                      <a:pt x="2314" y="2700"/>
                      <a:pt x="2314" y="2700"/>
                      <a:pt x="2314" y="2700"/>
                    </a:cubicBezTo>
                    <a:cubicBezTo>
                      <a:pt x="1157" y="2700"/>
                      <a:pt x="0" y="3544"/>
                      <a:pt x="0" y="4556"/>
                    </a:cubicBezTo>
                    <a:cubicBezTo>
                      <a:pt x="0" y="4556"/>
                      <a:pt x="0" y="4556"/>
                      <a:pt x="0" y="4556"/>
                    </a:cubicBezTo>
                    <a:cubicBezTo>
                      <a:pt x="0" y="5400"/>
                      <a:pt x="0" y="5400"/>
                      <a:pt x="0" y="5400"/>
                    </a:cubicBezTo>
                    <a:cubicBezTo>
                      <a:pt x="0" y="6075"/>
                      <a:pt x="0" y="6075"/>
                      <a:pt x="0" y="6075"/>
                    </a:cubicBezTo>
                    <a:cubicBezTo>
                      <a:pt x="0" y="6750"/>
                      <a:pt x="771" y="7425"/>
                      <a:pt x="1543" y="7425"/>
                    </a:cubicBezTo>
                    <a:cubicBezTo>
                      <a:pt x="1543" y="7425"/>
                      <a:pt x="1543" y="7425"/>
                      <a:pt x="1543" y="7425"/>
                    </a:cubicBezTo>
                    <a:cubicBezTo>
                      <a:pt x="1543" y="18900"/>
                      <a:pt x="1543" y="18900"/>
                      <a:pt x="1543" y="18900"/>
                    </a:cubicBezTo>
                    <a:cubicBezTo>
                      <a:pt x="1543" y="20419"/>
                      <a:pt x="2893" y="21600"/>
                      <a:pt x="4629" y="21600"/>
                    </a:cubicBezTo>
                    <a:cubicBezTo>
                      <a:pt x="16971" y="21600"/>
                      <a:pt x="16971" y="21600"/>
                      <a:pt x="16971" y="21600"/>
                    </a:cubicBezTo>
                    <a:cubicBezTo>
                      <a:pt x="18707" y="21600"/>
                      <a:pt x="20057" y="20419"/>
                      <a:pt x="20057" y="18900"/>
                    </a:cubicBezTo>
                    <a:cubicBezTo>
                      <a:pt x="20057" y="7425"/>
                      <a:pt x="20057" y="7425"/>
                      <a:pt x="20057" y="7425"/>
                    </a:cubicBezTo>
                    <a:cubicBezTo>
                      <a:pt x="20057" y="7425"/>
                      <a:pt x="20057" y="7425"/>
                      <a:pt x="20057" y="7425"/>
                    </a:cubicBezTo>
                    <a:cubicBezTo>
                      <a:pt x="20829" y="7425"/>
                      <a:pt x="21600" y="6750"/>
                      <a:pt x="21600" y="6075"/>
                    </a:cubicBezTo>
                    <a:cubicBezTo>
                      <a:pt x="21600" y="5400"/>
                      <a:pt x="21600" y="5400"/>
                      <a:pt x="21600" y="5400"/>
                    </a:cubicBezTo>
                    <a:cubicBezTo>
                      <a:pt x="21600" y="4556"/>
                      <a:pt x="21600" y="4556"/>
                      <a:pt x="21600" y="4556"/>
                    </a:cubicBezTo>
                    <a:close/>
                    <a:moveTo>
                      <a:pt x="6171" y="2025"/>
                    </a:moveTo>
                    <a:cubicBezTo>
                      <a:pt x="6171" y="1687"/>
                      <a:pt x="6557" y="1350"/>
                      <a:pt x="6943" y="1350"/>
                    </a:cubicBezTo>
                    <a:cubicBezTo>
                      <a:pt x="14657" y="1350"/>
                      <a:pt x="14657" y="1350"/>
                      <a:pt x="14657" y="1350"/>
                    </a:cubicBezTo>
                    <a:cubicBezTo>
                      <a:pt x="15043" y="1350"/>
                      <a:pt x="15429" y="1687"/>
                      <a:pt x="15429" y="2025"/>
                    </a:cubicBezTo>
                    <a:cubicBezTo>
                      <a:pt x="15429" y="2700"/>
                      <a:pt x="15429" y="2700"/>
                      <a:pt x="15429" y="2700"/>
                    </a:cubicBezTo>
                    <a:cubicBezTo>
                      <a:pt x="6171" y="2700"/>
                      <a:pt x="6171" y="2700"/>
                      <a:pt x="6171" y="2700"/>
                    </a:cubicBezTo>
                    <a:lnTo>
                      <a:pt x="6171" y="2025"/>
                    </a:lnTo>
                    <a:close/>
                    <a:moveTo>
                      <a:pt x="18514" y="18900"/>
                    </a:moveTo>
                    <a:cubicBezTo>
                      <a:pt x="18514" y="19575"/>
                      <a:pt x="17743" y="20250"/>
                      <a:pt x="16971" y="20250"/>
                    </a:cubicBezTo>
                    <a:cubicBezTo>
                      <a:pt x="4629" y="20250"/>
                      <a:pt x="4629" y="20250"/>
                      <a:pt x="4629" y="20250"/>
                    </a:cubicBezTo>
                    <a:cubicBezTo>
                      <a:pt x="3857" y="20250"/>
                      <a:pt x="3086" y="19575"/>
                      <a:pt x="3086" y="18900"/>
                    </a:cubicBezTo>
                    <a:cubicBezTo>
                      <a:pt x="3086" y="7425"/>
                      <a:pt x="3086" y="7425"/>
                      <a:pt x="3086" y="7425"/>
                    </a:cubicBezTo>
                    <a:cubicBezTo>
                      <a:pt x="18514" y="7425"/>
                      <a:pt x="18514" y="7425"/>
                      <a:pt x="18514" y="7425"/>
                    </a:cubicBezTo>
                    <a:lnTo>
                      <a:pt x="18514" y="18900"/>
                    </a:lnTo>
                    <a:close/>
                    <a:moveTo>
                      <a:pt x="20057" y="5400"/>
                    </a:moveTo>
                    <a:cubicBezTo>
                      <a:pt x="20057" y="6075"/>
                      <a:pt x="20057" y="6075"/>
                      <a:pt x="20057" y="6075"/>
                    </a:cubicBezTo>
                    <a:cubicBezTo>
                      <a:pt x="1543" y="6075"/>
                      <a:pt x="1543" y="6075"/>
                      <a:pt x="1543" y="6075"/>
                    </a:cubicBezTo>
                    <a:cubicBezTo>
                      <a:pt x="1543" y="5400"/>
                      <a:pt x="1543" y="5400"/>
                      <a:pt x="1543" y="5400"/>
                    </a:cubicBezTo>
                    <a:cubicBezTo>
                      <a:pt x="1543" y="4725"/>
                      <a:pt x="1543" y="4725"/>
                      <a:pt x="1543" y="4725"/>
                    </a:cubicBezTo>
                    <a:cubicBezTo>
                      <a:pt x="1543" y="4387"/>
                      <a:pt x="1929" y="4050"/>
                      <a:pt x="2314" y="4050"/>
                    </a:cubicBezTo>
                    <a:cubicBezTo>
                      <a:pt x="19286" y="4050"/>
                      <a:pt x="19286" y="4050"/>
                      <a:pt x="19286" y="4050"/>
                    </a:cubicBezTo>
                    <a:cubicBezTo>
                      <a:pt x="19671" y="4050"/>
                      <a:pt x="20057" y="4387"/>
                      <a:pt x="20057" y="4725"/>
                    </a:cubicBezTo>
                    <a:lnTo>
                      <a:pt x="20057" y="5400"/>
                    </a:lnTo>
                    <a:close/>
                  </a:path>
                </a:pathLst>
              </a:custGeom>
              <a:solidFill>
                <a:srgbClr val="B5B5B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sp>
            <p:nvSpPr>
              <p:cNvPr id="118" name="Shape 8701"/>
              <p:cNvSpPr/>
              <p:nvPr/>
            </p:nvSpPr>
            <p:spPr>
              <a:xfrm>
                <a:off x="92075" y="200025"/>
                <a:ext cx="61914" cy="230189"/>
              </a:xfrm>
              <a:custGeom>
                <a:avLst/>
                <a:gdLst/>
                <a:ahLst/>
                <a:cxnLst>
                  <a:cxn ang="0">
                    <a:pos x="wd2" y="hd2"/>
                  </a:cxn>
                  <a:cxn ang="5400000">
                    <a:pos x="wd2" y="hd2"/>
                  </a:cxn>
                  <a:cxn ang="10800000">
                    <a:pos x="wd2" y="hd2"/>
                  </a:cxn>
                  <a:cxn ang="16200000">
                    <a:pos x="wd2" y="hd2"/>
                  </a:cxn>
                </a:cxnLst>
                <a:rect l="0" t="0" r="r" b="b"/>
                <a:pathLst>
                  <a:path w="21600" h="21600" extrusionOk="0">
                    <a:moveTo>
                      <a:pt x="5400" y="21600"/>
                    </a:moveTo>
                    <a:cubicBezTo>
                      <a:pt x="16200" y="21600"/>
                      <a:pt x="16200" y="21600"/>
                      <a:pt x="16200" y="21600"/>
                    </a:cubicBezTo>
                    <a:cubicBezTo>
                      <a:pt x="18900" y="21600"/>
                      <a:pt x="21600" y="20880"/>
                      <a:pt x="21600" y="20160"/>
                    </a:cubicBezTo>
                    <a:cubicBezTo>
                      <a:pt x="21600" y="1440"/>
                      <a:pt x="21600" y="1440"/>
                      <a:pt x="21600" y="1440"/>
                    </a:cubicBezTo>
                    <a:cubicBezTo>
                      <a:pt x="21600" y="720"/>
                      <a:pt x="18900" y="0"/>
                      <a:pt x="16200" y="0"/>
                    </a:cubicBezTo>
                    <a:cubicBezTo>
                      <a:pt x="5400" y="0"/>
                      <a:pt x="5400" y="0"/>
                      <a:pt x="5400" y="0"/>
                    </a:cubicBezTo>
                    <a:cubicBezTo>
                      <a:pt x="2700" y="0"/>
                      <a:pt x="0" y="720"/>
                      <a:pt x="0" y="1440"/>
                    </a:cubicBezTo>
                    <a:cubicBezTo>
                      <a:pt x="0" y="20160"/>
                      <a:pt x="0" y="20160"/>
                      <a:pt x="0" y="20160"/>
                    </a:cubicBezTo>
                    <a:cubicBezTo>
                      <a:pt x="0" y="20880"/>
                      <a:pt x="2700" y="21600"/>
                      <a:pt x="5400" y="21600"/>
                    </a:cubicBezTo>
                    <a:close/>
                    <a:moveTo>
                      <a:pt x="5400" y="1440"/>
                    </a:moveTo>
                    <a:cubicBezTo>
                      <a:pt x="16200" y="1440"/>
                      <a:pt x="16200" y="1440"/>
                      <a:pt x="16200" y="1440"/>
                    </a:cubicBezTo>
                    <a:cubicBezTo>
                      <a:pt x="16200" y="20160"/>
                      <a:pt x="16200" y="20160"/>
                      <a:pt x="16200" y="20160"/>
                    </a:cubicBezTo>
                    <a:cubicBezTo>
                      <a:pt x="5400" y="20160"/>
                      <a:pt x="5400" y="20160"/>
                      <a:pt x="5400" y="20160"/>
                    </a:cubicBezTo>
                    <a:lnTo>
                      <a:pt x="5400" y="1440"/>
                    </a:lnTo>
                    <a:close/>
                  </a:path>
                </a:pathLst>
              </a:custGeom>
              <a:solidFill>
                <a:srgbClr val="B5B5B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sp>
            <p:nvSpPr>
              <p:cNvPr id="119" name="Shape 8702"/>
              <p:cNvSpPr/>
              <p:nvPr/>
            </p:nvSpPr>
            <p:spPr>
              <a:xfrm>
                <a:off x="184150" y="200025"/>
                <a:ext cx="61914" cy="230189"/>
              </a:xfrm>
              <a:custGeom>
                <a:avLst/>
                <a:gdLst/>
                <a:ahLst/>
                <a:cxnLst>
                  <a:cxn ang="0">
                    <a:pos x="wd2" y="hd2"/>
                  </a:cxn>
                  <a:cxn ang="5400000">
                    <a:pos x="wd2" y="hd2"/>
                  </a:cxn>
                  <a:cxn ang="10800000">
                    <a:pos x="wd2" y="hd2"/>
                  </a:cxn>
                  <a:cxn ang="16200000">
                    <a:pos x="wd2" y="hd2"/>
                  </a:cxn>
                </a:cxnLst>
                <a:rect l="0" t="0" r="r" b="b"/>
                <a:pathLst>
                  <a:path w="21600" h="21600" extrusionOk="0">
                    <a:moveTo>
                      <a:pt x="5400" y="21600"/>
                    </a:moveTo>
                    <a:cubicBezTo>
                      <a:pt x="16200" y="21600"/>
                      <a:pt x="16200" y="21600"/>
                      <a:pt x="16200" y="21600"/>
                    </a:cubicBezTo>
                    <a:cubicBezTo>
                      <a:pt x="18900" y="21600"/>
                      <a:pt x="21600" y="20880"/>
                      <a:pt x="21600" y="20160"/>
                    </a:cubicBezTo>
                    <a:cubicBezTo>
                      <a:pt x="21600" y="1440"/>
                      <a:pt x="21600" y="1440"/>
                      <a:pt x="21600" y="1440"/>
                    </a:cubicBezTo>
                    <a:cubicBezTo>
                      <a:pt x="21600" y="720"/>
                      <a:pt x="18900" y="0"/>
                      <a:pt x="16200" y="0"/>
                    </a:cubicBezTo>
                    <a:cubicBezTo>
                      <a:pt x="5400" y="0"/>
                      <a:pt x="5400" y="0"/>
                      <a:pt x="5400" y="0"/>
                    </a:cubicBezTo>
                    <a:cubicBezTo>
                      <a:pt x="2700" y="0"/>
                      <a:pt x="0" y="720"/>
                      <a:pt x="0" y="1440"/>
                    </a:cubicBezTo>
                    <a:cubicBezTo>
                      <a:pt x="0" y="20160"/>
                      <a:pt x="0" y="20160"/>
                      <a:pt x="0" y="20160"/>
                    </a:cubicBezTo>
                    <a:cubicBezTo>
                      <a:pt x="0" y="20880"/>
                      <a:pt x="2700" y="21600"/>
                      <a:pt x="5400" y="21600"/>
                    </a:cubicBezTo>
                    <a:close/>
                    <a:moveTo>
                      <a:pt x="5400" y="1440"/>
                    </a:moveTo>
                    <a:cubicBezTo>
                      <a:pt x="16200" y="1440"/>
                      <a:pt x="16200" y="1440"/>
                      <a:pt x="16200" y="1440"/>
                    </a:cubicBezTo>
                    <a:cubicBezTo>
                      <a:pt x="16200" y="20160"/>
                      <a:pt x="16200" y="20160"/>
                      <a:pt x="16200" y="20160"/>
                    </a:cubicBezTo>
                    <a:cubicBezTo>
                      <a:pt x="5400" y="20160"/>
                      <a:pt x="5400" y="20160"/>
                      <a:pt x="5400" y="20160"/>
                    </a:cubicBezTo>
                    <a:lnTo>
                      <a:pt x="5400" y="1440"/>
                    </a:lnTo>
                    <a:close/>
                  </a:path>
                </a:pathLst>
              </a:custGeom>
              <a:solidFill>
                <a:srgbClr val="B5B5B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sp>
            <p:nvSpPr>
              <p:cNvPr id="120" name="Shape 8703"/>
              <p:cNvSpPr/>
              <p:nvPr/>
            </p:nvSpPr>
            <p:spPr>
              <a:xfrm>
                <a:off x="276225" y="200025"/>
                <a:ext cx="61914" cy="230189"/>
              </a:xfrm>
              <a:custGeom>
                <a:avLst/>
                <a:gdLst/>
                <a:ahLst/>
                <a:cxnLst>
                  <a:cxn ang="0">
                    <a:pos x="wd2" y="hd2"/>
                  </a:cxn>
                  <a:cxn ang="5400000">
                    <a:pos x="wd2" y="hd2"/>
                  </a:cxn>
                  <a:cxn ang="10800000">
                    <a:pos x="wd2" y="hd2"/>
                  </a:cxn>
                  <a:cxn ang="16200000">
                    <a:pos x="wd2" y="hd2"/>
                  </a:cxn>
                </a:cxnLst>
                <a:rect l="0" t="0" r="r" b="b"/>
                <a:pathLst>
                  <a:path w="21600" h="21600" extrusionOk="0">
                    <a:moveTo>
                      <a:pt x="5400" y="21600"/>
                    </a:moveTo>
                    <a:cubicBezTo>
                      <a:pt x="16200" y="21600"/>
                      <a:pt x="16200" y="21600"/>
                      <a:pt x="16200" y="21600"/>
                    </a:cubicBezTo>
                    <a:cubicBezTo>
                      <a:pt x="18900" y="21600"/>
                      <a:pt x="21600" y="20880"/>
                      <a:pt x="21600" y="20160"/>
                    </a:cubicBezTo>
                    <a:cubicBezTo>
                      <a:pt x="21600" y="1440"/>
                      <a:pt x="21600" y="1440"/>
                      <a:pt x="21600" y="1440"/>
                    </a:cubicBezTo>
                    <a:cubicBezTo>
                      <a:pt x="21600" y="720"/>
                      <a:pt x="18900" y="0"/>
                      <a:pt x="16200" y="0"/>
                    </a:cubicBezTo>
                    <a:cubicBezTo>
                      <a:pt x="5400" y="0"/>
                      <a:pt x="5400" y="0"/>
                      <a:pt x="5400" y="0"/>
                    </a:cubicBezTo>
                    <a:cubicBezTo>
                      <a:pt x="2700" y="0"/>
                      <a:pt x="0" y="720"/>
                      <a:pt x="0" y="1440"/>
                    </a:cubicBezTo>
                    <a:cubicBezTo>
                      <a:pt x="0" y="20160"/>
                      <a:pt x="0" y="20160"/>
                      <a:pt x="0" y="20160"/>
                    </a:cubicBezTo>
                    <a:cubicBezTo>
                      <a:pt x="0" y="20880"/>
                      <a:pt x="2700" y="21600"/>
                      <a:pt x="5400" y="21600"/>
                    </a:cubicBezTo>
                    <a:close/>
                    <a:moveTo>
                      <a:pt x="5400" y="1440"/>
                    </a:moveTo>
                    <a:cubicBezTo>
                      <a:pt x="16200" y="1440"/>
                      <a:pt x="16200" y="1440"/>
                      <a:pt x="16200" y="1440"/>
                    </a:cubicBezTo>
                    <a:cubicBezTo>
                      <a:pt x="16200" y="20160"/>
                      <a:pt x="16200" y="20160"/>
                      <a:pt x="16200" y="20160"/>
                    </a:cubicBezTo>
                    <a:cubicBezTo>
                      <a:pt x="5400" y="20160"/>
                      <a:pt x="5400" y="20160"/>
                      <a:pt x="5400" y="20160"/>
                    </a:cubicBezTo>
                    <a:lnTo>
                      <a:pt x="5400" y="1440"/>
                    </a:lnTo>
                    <a:close/>
                  </a:path>
                </a:pathLst>
              </a:custGeom>
              <a:solidFill>
                <a:srgbClr val="B5B5B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grpSp>
        <p:grpSp>
          <p:nvGrpSpPr>
            <p:cNvPr id="87" name="Group 8708"/>
            <p:cNvGrpSpPr/>
            <p:nvPr/>
          </p:nvGrpSpPr>
          <p:grpSpPr>
            <a:xfrm>
              <a:off x="5210957" y="2617724"/>
              <a:ext cx="422926" cy="437851"/>
              <a:chOff x="0" y="0"/>
              <a:chExt cx="461962" cy="490537"/>
            </a:xfrm>
          </p:grpSpPr>
          <p:sp>
            <p:nvSpPr>
              <p:cNvPr id="114" name="Shape 8705"/>
              <p:cNvSpPr/>
              <p:nvPr/>
            </p:nvSpPr>
            <p:spPr>
              <a:xfrm>
                <a:off x="0" y="0"/>
                <a:ext cx="461963" cy="490538"/>
              </a:xfrm>
              <a:custGeom>
                <a:avLst/>
                <a:gdLst/>
                <a:ahLst/>
                <a:cxnLst>
                  <a:cxn ang="0">
                    <a:pos x="wd2" y="hd2"/>
                  </a:cxn>
                  <a:cxn ang="5400000">
                    <a:pos x="wd2" y="hd2"/>
                  </a:cxn>
                  <a:cxn ang="10800000">
                    <a:pos x="wd2" y="hd2"/>
                  </a:cxn>
                  <a:cxn ang="16200000">
                    <a:pos x="wd2" y="hd2"/>
                  </a:cxn>
                </a:cxnLst>
                <a:rect l="0" t="0" r="r" b="b"/>
                <a:pathLst>
                  <a:path w="21600" h="21600" extrusionOk="0">
                    <a:moveTo>
                      <a:pt x="18720" y="0"/>
                    </a:moveTo>
                    <a:cubicBezTo>
                      <a:pt x="2880" y="0"/>
                      <a:pt x="2880" y="0"/>
                      <a:pt x="2880" y="0"/>
                    </a:cubicBezTo>
                    <a:cubicBezTo>
                      <a:pt x="1260" y="0"/>
                      <a:pt x="0" y="1181"/>
                      <a:pt x="0" y="2700"/>
                    </a:cubicBezTo>
                    <a:cubicBezTo>
                      <a:pt x="0" y="18900"/>
                      <a:pt x="0" y="18900"/>
                      <a:pt x="0" y="18900"/>
                    </a:cubicBezTo>
                    <a:cubicBezTo>
                      <a:pt x="0" y="20419"/>
                      <a:pt x="1260" y="21600"/>
                      <a:pt x="2880" y="21600"/>
                    </a:cubicBezTo>
                    <a:cubicBezTo>
                      <a:pt x="18720" y="21600"/>
                      <a:pt x="18720" y="21600"/>
                      <a:pt x="18720" y="21600"/>
                    </a:cubicBezTo>
                    <a:cubicBezTo>
                      <a:pt x="20340" y="21600"/>
                      <a:pt x="21600" y="20419"/>
                      <a:pt x="21600" y="18900"/>
                    </a:cubicBezTo>
                    <a:cubicBezTo>
                      <a:pt x="21600" y="2700"/>
                      <a:pt x="21600" y="2700"/>
                      <a:pt x="21600" y="2700"/>
                    </a:cubicBezTo>
                    <a:cubicBezTo>
                      <a:pt x="21600" y="1181"/>
                      <a:pt x="20340" y="0"/>
                      <a:pt x="18720" y="0"/>
                    </a:cubicBezTo>
                    <a:close/>
                    <a:moveTo>
                      <a:pt x="20160" y="18900"/>
                    </a:moveTo>
                    <a:cubicBezTo>
                      <a:pt x="20160" y="19575"/>
                      <a:pt x="19440" y="20250"/>
                      <a:pt x="18720" y="20250"/>
                    </a:cubicBezTo>
                    <a:cubicBezTo>
                      <a:pt x="2880" y="20250"/>
                      <a:pt x="2880" y="20250"/>
                      <a:pt x="2880" y="20250"/>
                    </a:cubicBezTo>
                    <a:cubicBezTo>
                      <a:pt x="2160" y="20250"/>
                      <a:pt x="1440" y="19575"/>
                      <a:pt x="1440" y="18900"/>
                    </a:cubicBezTo>
                    <a:cubicBezTo>
                      <a:pt x="1440" y="2700"/>
                      <a:pt x="1440" y="2700"/>
                      <a:pt x="1440" y="2700"/>
                    </a:cubicBezTo>
                    <a:cubicBezTo>
                      <a:pt x="1440" y="2025"/>
                      <a:pt x="2160" y="1350"/>
                      <a:pt x="2880" y="1350"/>
                    </a:cubicBezTo>
                    <a:cubicBezTo>
                      <a:pt x="18720" y="1350"/>
                      <a:pt x="18720" y="1350"/>
                      <a:pt x="18720" y="1350"/>
                    </a:cubicBezTo>
                    <a:cubicBezTo>
                      <a:pt x="19440" y="1350"/>
                      <a:pt x="20160" y="2025"/>
                      <a:pt x="20160" y="2700"/>
                    </a:cubicBezTo>
                    <a:lnTo>
                      <a:pt x="20160" y="18900"/>
                    </a:lnTo>
                    <a:close/>
                  </a:path>
                </a:pathLst>
              </a:custGeom>
              <a:solidFill>
                <a:srgbClr val="51B2A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sp>
            <p:nvSpPr>
              <p:cNvPr id="115" name="Shape 8706"/>
              <p:cNvSpPr/>
              <p:nvPr/>
            </p:nvSpPr>
            <p:spPr>
              <a:xfrm>
                <a:off x="60325" y="60325"/>
                <a:ext cx="339726" cy="307975"/>
              </a:xfrm>
              <a:custGeom>
                <a:avLst/>
                <a:gdLst/>
                <a:ahLst/>
                <a:cxnLst>
                  <a:cxn ang="0">
                    <a:pos x="wd2" y="hd2"/>
                  </a:cxn>
                  <a:cxn ang="5400000">
                    <a:pos x="wd2" y="hd2"/>
                  </a:cxn>
                  <a:cxn ang="10800000">
                    <a:pos x="wd2" y="hd2"/>
                  </a:cxn>
                  <a:cxn ang="16200000">
                    <a:pos x="wd2" y="hd2"/>
                  </a:cxn>
                </a:cxnLst>
                <a:rect l="0" t="0" r="r" b="b"/>
                <a:pathLst>
                  <a:path w="21600" h="21600" extrusionOk="0">
                    <a:moveTo>
                      <a:pt x="20618" y="0"/>
                    </a:moveTo>
                    <a:cubicBezTo>
                      <a:pt x="982" y="0"/>
                      <a:pt x="982" y="0"/>
                      <a:pt x="982" y="0"/>
                    </a:cubicBezTo>
                    <a:cubicBezTo>
                      <a:pt x="491" y="0"/>
                      <a:pt x="0" y="540"/>
                      <a:pt x="0" y="1080"/>
                    </a:cubicBezTo>
                    <a:cubicBezTo>
                      <a:pt x="0" y="20520"/>
                      <a:pt x="0" y="20520"/>
                      <a:pt x="0" y="20520"/>
                    </a:cubicBezTo>
                    <a:cubicBezTo>
                      <a:pt x="0" y="21060"/>
                      <a:pt x="491" y="21600"/>
                      <a:pt x="982" y="21600"/>
                    </a:cubicBezTo>
                    <a:cubicBezTo>
                      <a:pt x="20618" y="21600"/>
                      <a:pt x="20618" y="21600"/>
                      <a:pt x="20618" y="21600"/>
                    </a:cubicBezTo>
                    <a:cubicBezTo>
                      <a:pt x="21109" y="21600"/>
                      <a:pt x="21600" y="21060"/>
                      <a:pt x="21600" y="20520"/>
                    </a:cubicBezTo>
                    <a:cubicBezTo>
                      <a:pt x="21600" y="1080"/>
                      <a:pt x="21600" y="1080"/>
                      <a:pt x="21600" y="1080"/>
                    </a:cubicBezTo>
                    <a:cubicBezTo>
                      <a:pt x="21600" y="540"/>
                      <a:pt x="21109" y="0"/>
                      <a:pt x="20618" y="0"/>
                    </a:cubicBezTo>
                    <a:close/>
                    <a:moveTo>
                      <a:pt x="20618" y="1080"/>
                    </a:moveTo>
                    <a:cubicBezTo>
                      <a:pt x="20618" y="15930"/>
                      <a:pt x="20618" y="15930"/>
                      <a:pt x="20618" y="15930"/>
                    </a:cubicBezTo>
                    <a:cubicBezTo>
                      <a:pt x="17427" y="12150"/>
                      <a:pt x="17427" y="12150"/>
                      <a:pt x="17427" y="12150"/>
                    </a:cubicBezTo>
                    <a:cubicBezTo>
                      <a:pt x="17182" y="11880"/>
                      <a:pt x="16936" y="11880"/>
                      <a:pt x="16691" y="11880"/>
                    </a:cubicBezTo>
                    <a:cubicBezTo>
                      <a:pt x="16445" y="11880"/>
                      <a:pt x="16200" y="11880"/>
                      <a:pt x="15955" y="12150"/>
                    </a:cubicBezTo>
                    <a:cubicBezTo>
                      <a:pt x="13500" y="15390"/>
                      <a:pt x="13500" y="15390"/>
                      <a:pt x="13500" y="15390"/>
                    </a:cubicBezTo>
                    <a:cubicBezTo>
                      <a:pt x="5645" y="5670"/>
                      <a:pt x="5645" y="5670"/>
                      <a:pt x="5645" y="5670"/>
                    </a:cubicBezTo>
                    <a:cubicBezTo>
                      <a:pt x="5400" y="5400"/>
                      <a:pt x="5155" y="5400"/>
                      <a:pt x="4909" y="5400"/>
                    </a:cubicBezTo>
                    <a:cubicBezTo>
                      <a:pt x="4664" y="5400"/>
                      <a:pt x="4418" y="5400"/>
                      <a:pt x="4173" y="5670"/>
                    </a:cubicBezTo>
                    <a:cubicBezTo>
                      <a:pt x="982" y="9720"/>
                      <a:pt x="982" y="9720"/>
                      <a:pt x="982" y="9720"/>
                    </a:cubicBezTo>
                    <a:cubicBezTo>
                      <a:pt x="982" y="1080"/>
                      <a:pt x="982" y="1080"/>
                      <a:pt x="982" y="1080"/>
                    </a:cubicBezTo>
                    <a:lnTo>
                      <a:pt x="20618" y="1080"/>
                    </a:lnTo>
                    <a:close/>
                    <a:moveTo>
                      <a:pt x="982" y="11340"/>
                    </a:moveTo>
                    <a:cubicBezTo>
                      <a:pt x="4909" y="6480"/>
                      <a:pt x="4909" y="6480"/>
                      <a:pt x="4909" y="6480"/>
                    </a:cubicBezTo>
                    <a:cubicBezTo>
                      <a:pt x="12764" y="16470"/>
                      <a:pt x="12764" y="16470"/>
                      <a:pt x="12764" y="16470"/>
                    </a:cubicBezTo>
                    <a:cubicBezTo>
                      <a:pt x="13500" y="17010"/>
                      <a:pt x="13500" y="17010"/>
                      <a:pt x="13500" y="17010"/>
                    </a:cubicBezTo>
                    <a:cubicBezTo>
                      <a:pt x="16200" y="20520"/>
                      <a:pt x="16200" y="20520"/>
                      <a:pt x="16200" y="20520"/>
                    </a:cubicBezTo>
                    <a:cubicBezTo>
                      <a:pt x="982" y="20520"/>
                      <a:pt x="982" y="20520"/>
                      <a:pt x="982" y="20520"/>
                    </a:cubicBezTo>
                    <a:lnTo>
                      <a:pt x="982" y="11340"/>
                    </a:lnTo>
                    <a:close/>
                    <a:moveTo>
                      <a:pt x="17427" y="20520"/>
                    </a:moveTo>
                    <a:cubicBezTo>
                      <a:pt x="13991" y="16200"/>
                      <a:pt x="13991" y="16200"/>
                      <a:pt x="13991" y="16200"/>
                    </a:cubicBezTo>
                    <a:cubicBezTo>
                      <a:pt x="16691" y="12960"/>
                      <a:pt x="16691" y="12960"/>
                      <a:pt x="16691" y="12960"/>
                    </a:cubicBezTo>
                    <a:cubicBezTo>
                      <a:pt x="20618" y="17820"/>
                      <a:pt x="20618" y="17820"/>
                      <a:pt x="20618" y="17820"/>
                    </a:cubicBezTo>
                    <a:cubicBezTo>
                      <a:pt x="20618" y="20520"/>
                      <a:pt x="20618" y="20520"/>
                      <a:pt x="20618" y="20520"/>
                    </a:cubicBezTo>
                    <a:lnTo>
                      <a:pt x="17427" y="20520"/>
                    </a:lnTo>
                    <a:close/>
                  </a:path>
                </a:pathLst>
              </a:custGeom>
              <a:solidFill>
                <a:srgbClr val="51B2A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sp>
            <p:nvSpPr>
              <p:cNvPr id="116" name="Shape 8707"/>
              <p:cNvSpPr/>
              <p:nvPr/>
            </p:nvSpPr>
            <p:spPr>
              <a:xfrm>
                <a:off x="246062" y="106361"/>
                <a:ext cx="92076" cy="92076"/>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7100" y="21600"/>
                      <a:pt x="21600" y="17100"/>
                      <a:pt x="21600" y="10800"/>
                    </a:cubicBezTo>
                    <a:cubicBezTo>
                      <a:pt x="21600" y="4500"/>
                      <a:pt x="17100" y="0"/>
                      <a:pt x="10800" y="0"/>
                    </a:cubicBezTo>
                    <a:cubicBezTo>
                      <a:pt x="4500" y="0"/>
                      <a:pt x="0" y="4500"/>
                      <a:pt x="0" y="10800"/>
                    </a:cubicBezTo>
                    <a:cubicBezTo>
                      <a:pt x="0" y="17100"/>
                      <a:pt x="4500" y="21600"/>
                      <a:pt x="10800" y="21600"/>
                    </a:cubicBezTo>
                    <a:close/>
                    <a:moveTo>
                      <a:pt x="10800" y="3600"/>
                    </a:moveTo>
                    <a:cubicBezTo>
                      <a:pt x="14400" y="3600"/>
                      <a:pt x="18000" y="7200"/>
                      <a:pt x="18000" y="10800"/>
                    </a:cubicBezTo>
                    <a:cubicBezTo>
                      <a:pt x="18000" y="14400"/>
                      <a:pt x="14400" y="18000"/>
                      <a:pt x="10800" y="18000"/>
                    </a:cubicBezTo>
                    <a:cubicBezTo>
                      <a:pt x="7200" y="18000"/>
                      <a:pt x="3600" y="14400"/>
                      <a:pt x="3600" y="10800"/>
                    </a:cubicBezTo>
                    <a:cubicBezTo>
                      <a:pt x="3600" y="7200"/>
                      <a:pt x="7200" y="3600"/>
                      <a:pt x="10800" y="3600"/>
                    </a:cubicBezTo>
                    <a:close/>
                  </a:path>
                </a:pathLst>
              </a:custGeom>
              <a:solidFill>
                <a:srgbClr val="51B2A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dirty="0">
                  <a:latin typeface="+mn-ea"/>
                </a:endParaRPr>
              </a:p>
            </p:txBody>
          </p:sp>
        </p:grpSp>
        <p:sp>
          <p:nvSpPr>
            <p:cNvPr id="91" name="Shape 8709"/>
            <p:cNvSpPr/>
            <p:nvPr/>
          </p:nvSpPr>
          <p:spPr>
            <a:xfrm>
              <a:off x="5726748" y="3863090"/>
              <a:ext cx="450539" cy="439268"/>
            </a:xfrm>
            <a:custGeom>
              <a:avLst/>
              <a:gdLst/>
              <a:ahLst/>
              <a:cxnLst>
                <a:cxn ang="0">
                  <a:pos x="wd2" y="hd2"/>
                </a:cxn>
                <a:cxn ang="5400000">
                  <a:pos x="wd2" y="hd2"/>
                </a:cxn>
                <a:cxn ang="10800000">
                  <a:pos x="wd2" y="hd2"/>
                </a:cxn>
                <a:cxn ang="16200000">
                  <a:pos x="wd2" y="hd2"/>
                </a:cxn>
              </a:cxnLst>
              <a:rect l="0" t="0" r="r" b="b"/>
              <a:pathLst>
                <a:path w="21600" h="21600" extrusionOk="0">
                  <a:moveTo>
                    <a:pt x="21263" y="7594"/>
                  </a:moveTo>
                  <a:cubicBezTo>
                    <a:pt x="19238" y="4894"/>
                    <a:pt x="19238" y="4894"/>
                    <a:pt x="19238" y="4894"/>
                  </a:cubicBezTo>
                  <a:cubicBezTo>
                    <a:pt x="19069" y="4725"/>
                    <a:pt x="19069" y="4725"/>
                    <a:pt x="18900" y="4556"/>
                  </a:cubicBezTo>
                  <a:cubicBezTo>
                    <a:pt x="18900" y="1350"/>
                    <a:pt x="18900" y="1350"/>
                    <a:pt x="18900" y="1350"/>
                  </a:cubicBezTo>
                  <a:cubicBezTo>
                    <a:pt x="18900" y="675"/>
                    <a:pt x="18225" y="0"/>
                    <a:pt x="17550" y="0"/>
                  </a:cubicBezTo>
                  <a:cubicBezTo>
                    <a:pt x="4050" y="0"/>
                    <a:pt x="4050" y="0"/>
                    <a:pt x="4050" y="0"/>
                  </a:cubicBezTo>
                  <a:cubicBezTo>
                    <a:pt x="3375" y="0"/>
                    <a:pt x="2700" y="675"/>
                    <a:pt x="2700" y="1350"/>
                  </a:cubicBezTo>
                  <a:cubicBezTo>
                    <a:pt x="2700" y="4556"/>
                    <a:pt x="2700" y="4556"/>
                    <a:pt x="2700" y="4556"/>
                  </a:cubicBezTo>
                  <a:cubicBezTo>
                    <a:pt x="2531" y="4725"/>
                    <a:pt x="2531" y="4725"/>
                    <a:pt x="2362" y="4894"/>
                  </a:cubicBezTo>
                  <a:cubicBezTo>
                    <a:pt x="337" y="7594"/>
                    <a:pt x="337" y="7594"/>
                    <a:pt x="337" y="7594"/>
                  </a:cubicBezTo>
                  <a:cubicBezTo>
                    <a:pt x="169" y="7931"/>
                    <a:pt x="0" y="8269"/>
                    <a:pt x="0" y="8775"/>
                  </a:cubicBezTo>
                  <a:cubicBezTo>
                    <a:pt x="0" y="9450"/>
                    <a:pt x="0" y="9450"/>
                    <a:pt x="0" y="9450"/>
                  </a:cubicBezTo>
                  <a:cubicBezTo>
                    <a:pt x="0" y="10631"/>
                    <a:pt x="844" y="11475"/>
                    <a:pt x="2025" y="11475"/>
                  </a:cubicBezTo>
                  <a:cubicBezTo>
                    <a:pt x="2025" y="11475"/>
                    <a:pt x="2025" y="11475"/>
                    <a:pt x="2025" y="11475"/>
                  </a:cubicBezTo>
                  <a:cubicBezTo>
                    <a:pt x="2025" y="20250"/>
                    <a:pt x="2025" y="20250"/>
                    <a:pt x="2025" y="20250"/>
                  </a:cubicBezTo>
                  <a:cubicBezTo>
                    <a:pt x="2025" y="20925"/>
                    <a:pt x="2700" y="21600"/>
                    <a:pt x="3375" y="21600"/>
                  </a:cubicBezTo>
                  <a:cubicBezTo>
                    <a:pt x="18225" y="21600"/>
                    <a:pt x="18225" y="21600"/>
                    <a:pt x="18225" y="21600"/>
                  </a:cubicBezTo>
                  <a:cubicBezTo>
                    <a:pt x="18900" y="21600"/>
                    <a:pt x="19575" y="20925"/>
                    <a:pt x="19575" y="20250"/>
                  </a:cubicBezTo>
                  <a:cubicBezTo>
                    <a:pt x="19575" y="11475"/>
                    <a:pt x="19575" y="11475"/>
                    <a:pt x="19575" y="11475"/>
                  </a:cubicBezTo>
                  <a:cubicBezTo>
                    <a:pt x="19575" y="11475"/>
                    <a:pt x="19575" y="11475"/>
                    <a:pt x="19575" y="11475"/>
                  </a:cubicBezTo>
                  <a:cubicBezTo>
                    <a:pt x="20756" y="11475"/>
                    <a:pt x="21600" y="10631"/>
                    <a:pt x="21600" y="9450"/>
                  </a:cubicBezTo>
                  <a:cubicBezTo>
                    <a:pt x="21600" y="8775"/>
                    <a:pt x="21600" y="8775"/>
                    <a:pt x="21600" y="8775"/>
                  </a:cubicBezTo>
                  <a:cubicBezTo>
                    <a:pt x="21600" y="8269"/>
                    <a:pt x="21431" y="7931"/>
                    <a:pt x="21263" y="7594"/>
                  </a:cubicBezTo>
                  <a:close/>
                  <a:moveTo>
                    <a:pt x="17550" y="1350"/>
                  </a:moveTo>
                  <a:cubicBezTo>
                    <a:pt x="17550" y="4050"/>
                    <a:pt x="17550" y="4050"/>
                    <a:pt x="17550" y="4050"/>
                  </a:cubicBezTo>
                  <a:cubicBezTo>
                    <a:pt x="4050" y="4050"/>
                    <a:pt x="4050" y="4050"/>
                    <a:pt x="4050" y="4050"/>
                  </a:cubicBezTo>
                  <a:cubicBezTo>
                    <a:pt x="4050" y="4050"/>
                    <a:pt x="4050" y="4050"/>
                    <a:pt x="4050" y="4050"/>
                  </a:cubicBezTo>
                  <a:cubicBezTo>
                    <a:pt x="4050" y="1350"/>
                    <a:pt x="4050" y="1350"/>
                    <a:pt x="4050" y="1350"/>
                  </a:cubicBezTo>
                  <a:lnTo>
                    <a:pt x="17550" y="1350"/>
                  </a:lnTo>
                  <a:close/>
                  <a:moveTo>
                    <a:pt x="6919" y="10125"/>
                  </a:moveTo>
                  <a:cubicBezTo>
                    <a:pt x="4050" y="10125"/>
                    <a:pt x="4050" y="10125"/>
                    <a:pt x="4050" y="10125"/>
                  </a:cubicBezTo>
                  <a:cubicBezTo>
                    <a:pt x="6750" y="5400"/>
                    <a:pt x="6750" y="5400"/>
                    <a:pt x="6750" y="5400"/>
                  </a:cubicBezTo>
                  <a:cubicBezTo>
                    <a:pt x="8269" y="5400"/>
                    <a:pt x="8269" y="5400"/>
                    <a:pt x="8269" y="5400"/>
                  </a:cubicBezTo>
                  <a:lnTo>
                    <a:pt x="6919" y="10125"/>
                  </a:lnTo>
                  <a:close/>
                  <a:moveTo>
                    <a:pt x="8944" y="5400"/>
                  </a:moveTo>
                  <a:cubicBezTo>
                    <a:pt x="10462" y="5400"/>
                    <a:pt x="10462" y="5400"/>
                    <a:pt x="10462" y="5400"/>
                  </a:cubicBezTo>
                  <a:cubicBezTo>
                    <a:pt x="10462" y="10125"/>
                    <a:pt x="10462" y="10125"/>
                    <a:pt x="10462" y="10125"/>
                  </a:cubicBezTo>
                  <a:cubicBezTo>
                    <a:pt x="7594" y="10125"/>
                    <a:pt x="7594" y="10125"/>
                    <a:pt x="7594" y="10125"/>
                  </a:cubicBezTo>
                  <a:lnTo>
                    <a:pt x="8944" y="5400"/>
                  </a:lnTo>
                  <a:close/>
                  <a:moveTo>
                    <a:pt x="11138" y="5400"/>
                  </a:moveTo>
                  <a:cubicBezTo>
                    <a:pt x="12656" y="5400"/>
                    <a:pt x="12656" y="5400"/>
                    <a:pt x="12656" y="5400"/>
                  </a:cubicBezTo>
                  <a:cubicBezTo>
                    <a:pt x="14006" y="10125"/>
                    <a:pt x="14006" y="10125"/>
                    <a:pt x="14006" y="10125"/>
                  </a:cubicBezTo>
                  <a:cubicBezTo>
                    <a:pt x="11138" y="10125"/>
                    <a:pt x="11138" y="10125"/>
                    <a:pt x="11138" y="10125"/>
                  </a:cubicBezTo>
                  <a:lnTo>
                    <a:pt x="11138" y="5400"/>
                  </a:lnTo>
                  <a:close/>
                  <a:moveTo>
                    <a:pt x="13331" y="5400"/>
                  </a:moveTo>
                  <a:cubicBezTo>
                    <a:pt x="14850" y="5400"/>
                    <a:pt x="14850" y="5400"/>
                    <a:pt x="14850" y="5400"/>
                  </a:cubicBezTo>
                  <a:cubicBezTo>
                    <a:pt x="17550" y="10125"/>
                    <a:pt x="17550" y="10125"/>
                    <a:pt x="17550" y="10125"/>
                  </a:cubicBezTo>
                  <a:cubicBezTo>
                    <a:pt x="14681" y="10125"/>
                    <a:pt x="14681" y="10125"/>
                    <a:pt x="14681" y="10125"/>
                  </a:cubicBezTo>
                  <a:lnTo>
                    <a:pt x="13331" y="5400"/>
                  </a:lnTo>
                  <a:close/>
                  <a:moveTo>
                    <a:pt x="1350" y="9450"/>
                  </a:moveTo>
                  <a:cubicBezTo>
                    <a:pt x="1350" y="8775"/>
                    <a:pt x="1350" y="8775"/>
                    <a:pt x="1350" y="8775"/>
                  </a:cubicBezTo>
                  <a:cubicBezTo>
                    <a:pt x="1350" y="8606"/>
                    <a:pt x="1350" y="8437"/>
                    <a:pt x="1519" y="8437"/>
                  </a:cubicBezTo>
                  <a:cubicBezTo>
                    <a:pt x="3544" y="5737"/>
                    <a:pt x="3544" y="5737"/>
                    <a:pt x="3544" y="5737"/>
                  </a:cubicBezTo>
                  <a:cubicBezTo>
                    <a:pt x="3712" y="5569"/>
                    <a:pt x="3881" y="5400"/>
                    <a:pt x="4050" y="5400"/>
                  </a:cubicBezTo>
                  <a:cubicBezTo>
                    <a:pt x="5906" y="5400"/>
                    <a:pt x="5906" y="5400"/>
                    <a:pt x="5906" y="5400"/>
                  </a:cubicBezTo>
                  <a:cubicBezTo>
                    <a:pt x="3206" y="10125"/>
                    <a:pt x="3206" y="10125"/>
                    <a:pt x="3206" y="10125"/>
                  </a:cubicBezTo>
                  <a:cubicBezTo>
                    <a:pt x="2025" y="10125"/>
                    <a:pt x="2025" y="10125"/>
                    <a:pt x="2025" y="10125"/>
                  </a:cubicBezTo>
                  <a:cubicBezTo>
                    <a:pt x="1687" y="10125"/>
                    <a:pt x="1350" y="9787"/>
                    <a:pt x="1350" y="9450"/>
                  </a:cubicBezTo>
                  <a:close/>
                  <a:moveTo>
                    <a:pt x="13500" y="20250"/>
                  </a:moveTo>
                  <a:cubicBezTo>
                    <a:pt x="8437" y="20250"/>
                    <a:pt x="8437" y="20250"/>
                    <a:pt x="8437" y="20250"/>
                  </a:cubicBezTo>
                  <a:cubicBezTo>
                    <a:pt x="8437" y="13500"/>
                    <a:pt x="8437" y="13500"/>
                    <a:pt x="8437" y="13500"/>
                  </a:cubicBezTo>
                  <a:cubicBezTo>
                    <a:pt x="13500" y="13500"/>
                    <a:pt x="13500" y="13500"/>
                    <a:pt x="13500" y="13500"/>
                  </a:cubicBezTo>
                  <a:lnTo>
                    <a:pt x="13500" y="20250"/>
                  </a:lnTo>
                  <a:close/>
                  <a:moveTo>
                    <a:pt x="18225" y="20250"/>
                  </a:moveTo>
                  <a:cubicBezTo>
                    <a:pt x="14175" y="20250"/>
                    <a:pt x="14175" y="20250"/>
                    <a:pt x="14175" y="20250"/>
                  </a:cubicBezTo>
                  <a:cubicBezTo>
                    <a:pt x="14175" y="13500"/>
                    <a:pt x="14175" y="13500"/>
                    <a:pt x="14175" y="13500"/>
                  </a:cubicBezTo>
                  <a:cubicBezTo>
                    <a:pt x="14175" y="13163"/>
                    <a:pt x="13838" y="12825"/>
                    <a:pt x="13500" y="12825"/>
                  </a:cubicBezTo>
                  <a:cubicBezTo>
                    <a:pt x="8437" y="12825"/>
                    <a:pt x="8437" y="12825"/>
                    <a:pt x="8437" y="12825"/>
                  </a:cubicBezTo>
                  <a:cubicBezTo>
                    <a:pt x="8100" y="12825"/>
                    <a:pt x="7762" y="13163"/>
                    <a:pt x="7762" y="13500"/>
                  </a:cubicBezTo>
                  <a:cubicBezTo>
                    <a:pt x="7762" y="20250"/>
                    <a:pt x="7762" y="20250"/>
                    <a:pt x="7762" y="20250"/>
                  </a:cubicBezTo>
                  <a:cubicBezTo>
                    <a:pt x="3375" y="20250"/>
                    <a:pt x="3375" y="20250"/>
                    <a:pt x="3375" y="20250"/>
                  </a:cubicBezTo>
                  <a:cubicBezTo>
                    <a:pt x="3375" y="11475"/>
                    <a:pt x="3375" y="11475"/>
                    <a:pt x="3375" y="11475"/>
                  </a:cubicBezTo>
                  <a:cubicBezTo>
                    <a:pt x="18225" y="11475"/>
                    <a:pt x="18225" y="11475"/>
                    <a:pt x="18225" y="11475"/>
                  </a:cubicBezTo>
                  <a:lnTo>
                    <a:pt x="18225" y="20250"/>
                  </a:lnTo>
                  <a:close/>
                  <a:moveTo>
                    <a:pt x="20250" y="9450"/>
                  </a:moveTo>
                  <a:cubicBezTo>
                    <a:pt x="20250" y="9787"/>
                    <a:pt x="19913" y="10125"/>
                    <a:pt x="19575" y="10125"/>
                  </a:cubicBezTo>
                  <a:cubicBezTo>
                    <a:pt x="18394" y="10125"/>
                    <a:pt x="18394" y="10125"/>
                    <a:pt x="18394" y="10125"/>
                  </a:cubicBezTo>
                  <a:cubicBezTo>
                    <a:pt x="15694" y="5400"/>
                    <a:pt x="15694" y="5400"/>
                    <a:pt x="15694" y="5400"/>
                  </a:cubicBezTo>
                  <a:cubicBezTo>
                    <a:pt x="17550" y="5400"/>
                    <a:pt x="17550" y="5400"/>
                    <a:pt x="17550" y="5400"/>
                  </a:cubicBezTo>
                  <a:cubicBezTo>
                    <a:pt x="17550" y="5400"/>
                    <a:pt x="17550" y="5400"/>
                    <a:pt x="17550" y="5400"/>
                  </a:cubicBezTo>
                  <a:cubicBezTo>
                    <a:pt x="17719" y="5400"/>
                    <a:pt x="17888" y="5569"/>
                    <a:pt x="18056" y="5737"/>
                  </a:cubicBezTo>
                  <a:cubicBezTo>
                    <a:pt x="20081" y="8437"/>
                    <a:pt x="20081" y="8437"/>
                    <a:pt x="20081" y="8437"/>
                  </a:cubicBezTo>
                  <a:cubicBezTo>
                    <a:pt x="20250" y="8437"/>
                    <a:pt x="20250" y="8606"/>
                    <a:pt x="20250" y="8775"/>
                  </a:cubicBezTo>
                  <a:lnTo>
                    <a:pt x="20250" y="9450"/>
                  </a:lnTo>
                  <a:close/>
                </a:path>
              </a:pathLst>
            </a:custGeom>
            <a:solidFill>
              <a:srgbClr val="51B2A5"/>
            </a:solidFill>
            <a:ln>
              <a:round/>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grpSp>
          <p:nvGrpSpPr>
            <p:cNvPr id="92" name="Group 8716"/>
            <p:cNvGrpSpPr/>
            <p:nvPr/>
          </p:nvGrpSpPr>
          <p:grpSpPr>
            <a:xfrm>
              <a:off x="5004031" y="4587518"/>
              <a:ext cx="450849" cy="437851"/>
              <a:chOff x="0" y="0"/>
              <a:chExt cx="492463" cy="490537"/>
            </a:xfrm>
          </p:grpSpPr>
          <p:sp>
            <p:nvSpPr>
              <p:cNvPr id="108" name="Shape 8710"/>
              <p:cNvSpPr/>
              <p:nvPr/>
            </p:nvSpPr>
            <p:spPr>
              <a:xfrm>
                <a:off x="0" y="46037"/>
                <a:ext cx="449602" cy="444501"/>
              </a:xfrm>
              <a:custGeom>
                <a:avLst/>
                <a:gdLst/>
                <a:ahLst/>
                <a:cxnLst>
                  <a:cxn ang="0">
                    <a:pos x="wd2" y="hd2"/>
                  </a:cxn>
                  <a:cxn ang="5400000">
                    <a:pos x="wd2" y="hd2"/>
                  </a:cxn>
                  <a:cxn ang="10800000">
                    <a:pos x="wd2" y="hd2"/>
                  </a:cxn>
                  <a:cxn ang="16200000">
                    <a:pos x="wd2" y="hd2"/>
                  </a:cxn>
                </a:cxnLst>
                <a:rect l="0" t="0" r="r" b="b"/>
                <a:pathLst>
                  <a:path w="21465" h="21600" extrusionOk="0">
                    <a:moveTo>
                      <a:pt x="15241" y="559"/>
                    </a:moveTo>
                    <a:cubicBezTo>
                      <a:pt x="14875" y="186"/>
                      <a:pt x="14326" y="0"/>
                      <a:pt x="13960" y="0"/>
                    </a:cubicBezTo>
                    <a:cubicBezTo>
                      <a:pt x="13411" y="0"/>
                      <a:pt x="12862" y="186"/>
                      <a:pt x="12679" y="559"/>
                    </a:cubicBezTo>
                    <a:cubicBezTo>
                      <a:pt x="11580" y="1676"/>
                      <a:pt x="11580" y="1676"/>
                      <a:pt x="11580" y="1676"/>
                    </a:cubicBezTo>
                    <a:cubicBezTo>
                      <a:pt x="11214" y="1862"/>
                      <a:pt x="11031" y="2421"/>
                      <a:pt x="11031" y="2979"/>
                    </a:cubicBezTo>
                    <a:cubicBezTo>
                      <a:pt x="11031" y="3352"/>
                      <a:pt x="11214" y="3538"/>
                      <a:pt x="11214" y="3910"/>
                    </a:cubicBezTo>
                    <a:cubicBezTo>
                      <a:pt x="1329" y="8007"/>
                      <a:pt x="1329" y="8007"/>
                      <a:pt x="1329" y="8007"/>
                    </a:cubicBezTo>
                    <a:cubicBezTo>
                      <a:pt x="780" y="8193"/>
                      <a:pt x="231" y="8938"/>
                      <a:pt x="48" y="9497"/>
                    </a:cubicBezTo>
                    <a:cubicBezTo>
                      <a:pt x="-135" y="10241"/>
                      <a:pt x="231" y="10986"/>
                      <a:pt x="780" y="11545"/>
                    </a:cubicBezTo>
                    <a:cubicBezTo>
                      <a:pt x="9933" y="20855"/>
                      <a:pt x="9933" y="20855"/>
                      <a:pt x="9933" y="20855"/>
                    </a:cubicBezTo>
                    <a:cubicBezTo>
                      <a:pt x="10482" y="21414"/>
                      <a:pt x="11031" y="21600"/>
                      <a:pt x="11580" y="21600"/>
                    </a:cubicBezTo>
                    <a:cubicBezTo>
                      <a:pt x="11580" y="21600"/>
                      <a:pt x="11580" y="21600"/>
                      <a:pt x="11580" y="21600"/>
                    </a:cubicBezTo>
                    <a:cubicBezTo>
                      <a:pt x="11763" y="21600"/>
                      <a:pt x="11946" y="21600"/>
                      <a:pt x="11946" y="21600"/>
                    </a:cubicBezTo>
                    <a:cubicBezTo>
                      <a:pt x="12679" y="21414"/>
                      <a:pt x="13411" y="20855"/>
                      <a:pt x="13594" y="20110"/>
                    </a:cubicBezTo>
                    <a:cubicBezTo>
                      <a:pt x="17438" y="10241"/>
                      <a:pt x="17438" y="10241"/>
                      <a:pt x="17438" y="10241"/>
                    </a:cubicBezTo>
                    <a:cubicBezTo>
                      <a:pt x="17804" y="10428"/>
                      <a:pt x="18170" y="10614"/>
                      <a:pt x="18536" y="10614"/>
                    </a:cubicBezTo>
                    <a:cubicBezTo>
                      <a:pt x="19085" y="10614"/>
                      <a:pt x="19451" y="10428"/>
                      <a:pt x="19818" y="10055"/>
                    </a:cubicBezTo>
                    <a:cubicBezTo>
                      <a:pt x="20916" y="8938"/>
                      <a:pt x="20916" y="8938"/>
                      <a:pt x="20916" y="8938"/>
                    </a:cubicBezTo>
                    <a:cubicBezTo>
                      <a:pt x="21282" y="8566"/>
                      <a:pt x="21465" y="8193"/>
                      <a:pt x="21465" y="7634"/>
                    </a:cubicBezTo>
                    <a:cubicBezTo>
                      <a:pt x="21465" y="7076"/>
                      <a:pt x="21282" y="6703"/>
                      <a:pt x="20916" y="6331"/>
                    </a:cubicBezTo>
                    <a:lnTo>
                      <a:pt x="15241" y="559"/>
                    </a:lnTo>
                    <a:close/>
                    <a:moveTo>
                      <a:pt x="12312" y="19552"/>
                    </a:moveTo>
                    <a:cubicBezTo>
                      <a:pt x="12129" y="19924"/>
                      <a:pt x="11946" y="20110"/>
                      <a:pt x="11763" y="20110"/>
                    </a:cubicBezTo>
                    <a:cubicBezTo>
                      <a:pt x="11580" y="20110"/>
                      <a:pt x="11580" y="20110"/>
                      <a:pt x="11580" y="20110"/>
                    </a:cubicBezTo>
                    <a:cubicBezTo>
                      <a:pt x="11397" y="20110"/>
                      <a:pt x="11214" y="20110"/>
                      <a:pt x="11031" y="19924"/>
                    </a:cubicBezTo>
                    <a:cubicBezTo>
                      <a:pt x="1696" y="10428"/>
                      <a:pt x="1696" y="10428"/>
                      <a:pt x="1696" y="10428"/>
                    </a:cubicBezTo>
                    <a:cubicBezTo>
                      <a:pt x="1512" y="10428"/>
                      <a:pt x="1512" y="10055"/>
                      <a:pt x="1512" y="9869"/>
                    </a:cubicBezTo>
                    <a:cubicBezTo>
                      <a:pt x="1512" y="9683"/>
                      <a:pt x="1696" y="9497"/>
                      <a:pt x="1879" y="9310"/>
                    </a:cubicBezTo>
                    <a:cubicBezTo>
                      <a:pt x="6455" y="7448"/>
                      <a:pt x="6455" y="7448"/>
                      <a:pt x="6455" y="7448"/>
                    </a:cubicBezTo>
                    <a:cubicBezTo>
                      <a:pt x="9567" y="8566"/>
                      <a:pt x="12679" y="7448"/>
                      <a:pt x="15790" y="10800"/>
                    </a:cubicBezTo>
                    <a:lnTo>
                      <a:pt x="12312" y="19552"/>
                    </a:lnTo>
                    <a:close/>
                    <a:moveTo>
                      <a:pt x="19818" y="7821"/>
                    </a:moveTo>
                    <a:cubicBezTo>
                      <a:pt x="18719" y="8938"/>
                      <a:pt x="18719" y="8938"/>
                      <a:pt x="18719" y="8938"/>
                    </a:cubicBezTo>
                    <a:cubicBezTo>
                      <a:pt x="18719" y="9124"/>
                      <a:pt x="18353" y="9124"/>
                      <a:pt x="18170" y="8938"/>
                    </a:cubicBezTo>
                    <a:cubicBezTo>
                      <a:pt x="16889" y="7634"/>
                      <a:pt x="16889" y="7634"/>
                      <a:pt x="16889" y="7634"/>
                    </a:cubicBezTo>
                    <a:cubicBezTo>
                      <a:pt x="15973" y="10241"/>
                      <a:pt x="15973" y="10241"/>
                      <a:pt x="15973" y="10241"/>
                    </a:cubicBezTo>
                    <a:cubicBezTo>
                      <a:pt x="15973" y="10055"/>
                      <a:pt x="15973" y="10055"/>
                      <a:pt x="15973" y="10055"/>
                    </a:cubicBezTo>
                    <a:cubicBezTo>
                      <a:pt x="13777" y="7821"/>
                      <a:pt x="11580" y="7634"/>
                      <a:pt x="9567" y="7262"/>
                    </a:cubicBezTo>
                    <a:cubicBezTo>
                      <a:pt x="8834" y="7262"/>
                      <a:pt x="8285" y="7076"/>
                      <a:pt x="7553" y="7076"/>
                    </a:cubicBezTo>
                    <a:cubicBezTo>
                      <a:pt x="13777" y="4469"/>
                      <a:pt x="13777" y="4469"/>
                      <a:pt x="13777" y="4469"/>
                    </a:cubicBezTo>
                    <a:cubicBezTo>
                      <a:pt x="12679" y="3166"/>
                      <a:pt x="12679" y="3166"/>
                      <a:pt x="12679" y="3166"/>
                    </a:cubicBezTo>
                    <a:cubicBezTo>
                      <a:pt x="12496" y="2979"/>
                      <a:pt x="12496" y="2793"/>
                      <a:pt x="12679" y="2607"/>
                    </a:cubicBezTo>
                    <a:cubicBezTo>
                      <a:pt x="13594" y="1676"/>
                      <a:pt x="13594" y="1676"/>
                      <a:pt x="13594" y="1676"/>
                    </a:cubicBezTo>
                    <a:cubicBezTo>
                      <a:pt x="13777" y="1490"/>
                      <a:pt x="13960" y="1490"/>
                      <a:pt x="14143" y="1676"/>
                    </a:cubicBezTo>
                    <a:cubicBezTo>
                      <a:pt x="19818" y="7262"/>
                      <a:pt x="19818" y="7262"/>
                      <a:pt x="19818" y="7262"/>
                    </a:cubicBezTo>
                    <a:cubicBezTo>
                      <a:pt x="20001" y="7448"/>
                      <a:pt x="20001" y="7821"/>
                      <a:pt x="19818" y="7821"/>
                    </a:cubicBezTo>
                    <a:close/>
                  </a:path>
                </a:pathLst>
              </a:custGeom>
              <a:solidFill>
                <a:srgbClr val="B5B5B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sp>
            <p:nvSpPr>
              <p:cNvPr id="109" name="Shape 8711"/>
              <p:cNvSpPr/>
              <p:nvPr/>
            </p:nvSpPr>
            <p:spPr>
              <a:xfrm>
                <a:off x="216238" y="246062"/>
                <a:ext cx="76201" cy="7620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7280" y="21600"/>
                      <a:pt x="21600" y="17280"/>
                      <a:pt x="21600" y="10800"/>
                    </a:cubicBezTo>
                    <a:cubicBezTo>
                      <a:pt x="21600" y="4320"/>
                      <a:pt x="17280" y="0"/>
                      <a:pt x="10800" y="0"/>
                    </a:cubicBezTo>
                    <a:cubicBezTo>
                      <a:pt x="4320" y="0"/>
                      <a:pt x="0" y="4320"/>
                      <a:pt x="0" y="10800"/>
                    </a:cubicBezTo>
                    <a:cubicBezTo>
                      <a:pt x="0" y="17280"/>
                      <a:pt x="4320" y="21600"/>
                      <a:pt x="10800" y="21600"/>
                    </a:cubicBezTo>
                    <a:close/>
                    <a:moveTo>
                      <a:pt x="10800" y="4320"/>
                    </a:moveTo>
                    <a:cubicBezTo>
                      <a:pt x="14040" y="4320"/>
                      <a:pt x="17280" y="7560"/>
                      <a:pt x="17280" y="10800"/>
                    </a:cubicBezTo>
                    <a:cubicBezTo>
                      <a:pt x="17280" y="14040"/>
                      <a:pt x="14040" y="17280"/>
                      <a:pt x="10800" y="17280"/>
                    </a:cubicBezTo>
                    <a:cubicBezTo>
                      <a:pt x="7560" y="17280"/>
                      <a:pt x="4320" y="14040"/>
                      <a:pt x="4320" y="10800"/>
                    </a:cubicBezTo>
                    <a:cubicBezTo>
                      <a:pt x="4320" y="7560"/>
                      <a:pt x="7560" y="4320"/>
                      <a:pt x="10800" y="4320"/>
                    </a:cubicBezTo>
                    <a:close/>
                  </a:path>
                </a:pathLst>
              </a:custGeom>
              <a:solidFill>
                <a:srgbClr val="B5B5B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sp>
            <p:nvSpPr>
              <p:cNvPr id="110" name="Shape 8712"/>
              <p:cNvSpPr/>
              <p:nvPr/>
            </p:nvSpPr>
            <p:spPr>
              <a:xfrm>
                <a:off x="416263" y="0"/>
                <a:ext cx="76201" cy="7620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320" y="0"/>
                      <a:pt x="0" y="4320"/>
                      <a:pt x="0" y="10800"/>
                    </a:cubicBezTo>
                    <a:cubicBezTo>
                      <a:pt x="0" y="17280"/>
                      <a:pt x="4320" y="21600"/>
                      <a:pt x="10800" y="21600"/>
                    </a:cubicBezTo>
                    <a:cubicBezTo>
                      <a:pt x="17280" y="21600"/>
                      <a:pt x="21600" y="17280"/>
                      <a:pt x="21600" y="10800"/>
                    </a:cubicBezTo>
                    <a:cubicBezTo>
                      <a:pt x="21600" y="4320"/>
                      <a:pt x="17280" y="0"/>
                      <a:pt x="10800" y="0"/>
                    </a:cubicBezTo>
                    <a:close/>
                    <a:moveTo>
                      <a:pt x="10800" y="17280"/>
                    </a:moveTo>
                    <a:cubicBezTo>
                      <a:pt x="7560" y="17280"/>
                      <a:pt x="4320" y="14040"/>
                      <a:pt x="4320" y="10800"/>
                    </a:cubicBezTo>
                    <a:cubicBezTo>
                      <a:pt x="4320" y="7560"/>
                      <a:pt x="7560" y="4320"/>
                      <a:pt x="10800" y="4320"/>
                    </a:cubicBezTo>
                    <a:cubicBezTo>
                      <a:pt x="14040" y="4320"/>
                      <a:pt x="17280" y="7560"/>
                      <a:pt x="17280" y="10800"/>
                    </a:cubicBezTo>
                    <a:cubicBezTo>
                      <a:pt x="17280" y="14040"/>
                      <a:pt x="14040" y="17280"/>
                      <a:pt x="10800" y="17280"/>
                    </a:cubicBezTo>
                    <a:close/>
                  </a:path>
                </a:pathLst>
              </a:custGeom>
              <a:solidFill>
                <a:srgbClr val="B5B5B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sp>
            <p:nvSpPr>
              <p:cNvPr id="111" name="Shape 8713"/>
              <p:cNvSpPr/>
              <p:nvPr/>
            </p:nvSpPr>
            <p:spPr>
              <a:xfrm>
                <a:off x="124163" y="230187"/>
                <a:ext cx="61914" cy="6191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200"/>
                      <a:pt x="5400" y="21600"/>
                      <a:pt x="10800" y="21600"/>
                    </a:cubicBezTo>
                    <a:cubicBezTo>
                      <a:pt x="16200" y="21600"/>
                      <a:pt x="21600" y="16200"/>
                      <a:pt x="21600" y="10800"/>
                    </a:cubicBezTo>
                    <a:cubicBezTo>
                      <a:pt x="21600" y="5400"/>
                      <a:pt x="16200" y="0"/>
                      <a:pt x="10800" y="0"/>
                    </a:cubicBezTo>
                    <a:cubicBezTo>
                      <a:pt x="5400" y="0"/>
                      <a:pt x="0" y="5400"/>
                      <a:pt x="0" y="10800"/>
                    </a:cubicBezTo>
                    <a:close/>
                    <a:moveTo>
                      <a:pt x="10800" y="5400"/>
                    </a:moveTo>
                    <a:cubicBezTo>
                      <a:pt x="13500" y="5400"/>
                      <a:pt x="16200" y="8100"/>
                      <a:pt x="16200" y="10800"/>
                    </a:cubicBezTo>
                    <a:cubicBezTo>
                      <a:pt x="16200" y="13500"/>
                      <a:pt x="13500" y="16200"/>
                      <a:pt x="10800" y="16200"/>
                    </a:cubicBezTo>
                    <a:cubicBezTo>
                      <a:pt x="8100" y="16200"/>
                      <a:pt x="5400" y="13500"/>
                      <a:pt x="5400" y="10800"/>
                    </a:cubicBezTo>
                    <a:cubicBezTo>
                      <a:pt x="5400" y="8100"/>
                      <a:pt x="8100" y="5400"/>
                      <a:pt x="10800" y="5400"/>
                    </a:cubicBezTo>
                    <a:close/>
                  </a:path>
                </a:pathLst>
              </a:custGeom>
              <a:solidFill>
                <a:srgbClr val="B5B5B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sp>
            <p:nvSpPr>
              <p:cNvPr id="112" name="Shape 8714"/>
              <p:cNvSpPr/>
              <p:nvPr/>
            </p:nvSpPr>
            <p:spPr>
              <a:xfrm>
                <a:off x="186076" y="338137"/>
                <a:ext cx="30165" cy="3016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B5B5B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sp>
            <p:nvSpPr>
              <p:cNvPr id="113" name="Shape 8715"/>
              <p:cNvSpPr/>
              <p:nvPr/>
            </p:nvSpPr>
            <p:spPr>
              <a:xfrm>
                <a:off x="430552" y="107949"/>
                <a:ext cx="31751" cy="301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B5B5B5"/>
              </a:solidFill>
              <a:ln w="9525" cap="flat">
                <a:noFill/>
                <a:round/>
              </a:ln>
              <a:effectLst/>
            </p:spPr>
            <p:txBody>
              <a:bodyPr wrap="square" lIns="0" tIns="0" rIns="0" bIns="0" numCol="1" anchor="t">
                <a:noAutofit/>
              </a:bodyPr>
              <a:lstStyle/>
              <a:p>
                <a:pPr defTabSz="414655">
                  <a:buClrTx/>
                  <a:defRPr sz="1200">
                    <a:uFillTx/>
                    <a:latin typeface="Helvetica"/>
                    <a:ea typeface="Helvetica"/>
                    <a:cs typeface="Helvetica"/>
                    <a:sym typeface="Helvetica"/>
                  </a:defRPr>
                </a:pPr>
                <a:endParaRPr>
                  <a:latin typeface="+mn-ea"/>
                </a:endParaRPr>
              </a:p>
            </p:txBody>
          </p:sp>
        </p:grpSp>
        <p:sp>
          <p:nvSpPr>
            <p:cNvPr id="93" name="Shape 8717"/>
            <p:cNvSpPr/>
            <p:nvPr/>
          </p:nvSpPr>
          <p:spPr>
            <a:xfrm>
              <a:off x="4651860" y="2221081"/>
              <a:ext cx="2430043" cy="0"/>
            </a:xfrm>
            <a:prstGeom prst="line">
              <a:avLst/>
            </a:prstGeom>
            <a:ln w="19050">
              <a:solidFill>
                <a:schemeClr val="bg2">
                  <a:lumMod val="75000"/>
                </a:schemeClr>
              </a:solidFill>
              <a:prstDash val="sysDot"/>
              <a:miter lim="400000"/>
              <a:headEnd type="triangle"/>
              <a:tailEnd type="triangle"/>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94" name="Shape 8718"/>
            <p:cNvSpPr/>
            <p:nvPr/>
          </p:nvSpPr>
          <p:spPr>
            <a:xfrm>
              <a:off x="5964727" y="2836649"/>
              <a:ext cx="1117177" cy="0"/>
            </a:xfrm>
            <a:prstGeom prst="line">
              <a:avLst/>
            </a:prstGeom>
            <a:ln w="19050">
              <a:solidFill>
                <a:schemeClr val="bg2">
                  <a:lumMod val="75000"/>
                </a:schemeClr>
              </a:solidFill>
              <a:prstDash val="sysDot"/>
              <a:miter lim="400000"/>
              <a:headEnd type="triangle"/>
              <a:tailEnd type="triangle"/>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95" name="Shape 8719"/>
            <p:cNvSpPr/>
            <p:nvPr/>
          </p:nvSpPr>
          <p:spPr>
            <a:xfrm>
              <a:off x="5252495" y="3460365"/>
              <a:ext cx="1829410" cy="0"/>
            </a:xfrm>
            <a:prstGeom prst="line">
              <a:avLst/>
            </a:prstGeom>
            <a:ln w="19050">
              <a:solidFill>
                <a:schemeClr val="bg2">
                  <a:lumMod val="75000"/>
                </a:schemeClr>
              </a:solidFill>
              <a:prstDash val="sysDot"/>
              <a:miter lim="400000"/>
              <a:headEnd type="triangle"/>
              <a:tailEnd type="triangle"/>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96" name="Shape 8720"/>
            <p:cNvSpPr/>
            <p:nvPr/>
          </p:nvSpPr>
          <p:spPr>
            <a:xfrm>
              <a:off x="6522813" y="4075268"/>
              <a:ext cx="559091" cy="0"/>
            </a:xfrm>
            <a:prstGeom prst="line">
              <a:avLst/>
            </a:prstGeom>
            <a:ln w="19050">
              <a:solidFill>
                <a:schemeClr val="bg2">
                  <a:lumMod val="75000"/>
                </a:schemeClr>
              </a:solidFill>
              <a:prstDash val="sysDot"/>
              <a:miter lim="400000"/>
              <a:headEnd type="triangle"/>
              <a:tailEnd type="triangle"/>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97" name="Shape 8721"/>
            <p:cNvSpPr/>
            <p:nvPr/>
          </p:nvSpPr>
          <p:spPr>
            <a:xfrm>
              <a:off x="5824019" y="4792984"/>
              <a:ext cx="1257885" cy="0"/>
            </a:xfrm>
            <a:prstGeom prst="line">
              <a:avLst/>
            </a:prstGeom>
            <a:ln w="19050">
              <a:solidFill>
                <a:schemeClr val="bg2">
                  <a:lumMod val="75000"/>
                </a:schemeClr>
              </a:solidFill>
              <a:prstDash val="sysDot"/>
              <a:miter lim="400000"/>
              <a:headEnd type="triangle"/>
              <a:tailEnd type="triangle"/>
            </a:ln>
          </p:spPr>
          <p:txBody>
            <a:bodyPr lIns="0" tIns="0" rIns="0" bIns="0"/>
            <a:lstStyle/>
            <a:p>
              <a:pPr defTabSz="414655">
                <a:buClrTx/>
                <a:defRPr sz="1200">
                  <a:uFillTx/>
                  <a:latin typeface="Helvetica"/>
                  <a:ea typeface="Helvetica"/>
                  <a:cs typeface="Helvetica"/>
                  <a:sym typeface="Helvetica"/>
                </a:defRPr>
              </a:pPr>
              <a:endParaRPr>
                <a:latin typeface="+mn-ea"/>
              </a:endParaRPr>
            </a:p>
          </p:txBody>
        </p:sp>
        <p:sp>
          <p:nvSpPr>
            <p:cNvPr id="99" name="Shape 8723"/>
            <p:cNvSpPr/>
            <p:nvPr/>
          </p:nvSpPr>
          <p:spPr>
            <a:xfrm>
              <a:off x="7226340" y="2040898"/>
              <a:ext cx="2959227" cy="426772"/>
            </a:xfrm>
            <a:prstGeom prst="rect">
              <a:avLst/>
            </a:prstGeom>
            <a:ln w="12700">
              <a:round/>
            </a:ln>
          </p:spPr>
          <p:txBody>
            <a:bodyPr wrap="square" lIns="34564" tIns="34564" rIns="34564" bIns="34564">
              <a:spAutoFit/>
            </a:bodyPr>
            <a:lstStyle>
              <a:lvl1pPr>
                <a:buClr>
                  <a:srgbClr val="B5B5B5"/>
                </a:buClr>
                <a:defRPr sz="1100">
                  <a:solidFill>
                    <a:srgbClr val="B5B5B5"/>
                  </a:solidFill>
                  <a:uFill>
                    <a:solidFill>
                      <a:srgbClr val="B5B5B5"/>
                    </a:solidFill>
                  </a:uFill>
                </a:defRPr>
              </a:lvl1pPr>
            </a:lstStyle>
            <a:p>
              <a:pPr lvl="0">
                <a:defRPr sz="1800">
                  <a:solidFill>
                    <a:srgbClr val="000000"/>
                  </a:solidFill>
                  <a:uFillTx/>
                </a:defRPr>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此处添加详细文本描述，建议与标题相关并符合整体语言风格</a:t>
              </a:r>
              <a:endParaRPr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1" name="Shape 8725"/>
            <p:cNvSpPr/>
            <p:nvPr/>
          </p:nvSpPr>
          <p:spPr>
            <a:xfrm>
              <a:off x="7226340" y="2647291"/>
              <a:ext cx="2959227" cy="426772"/>
            </a:xfrm>
            <a:prstGeom prst="rect">
              <a:avLst/>
            </a:prstGeom>
            <a:ln w="12700">
              <a:round/>
            </a:ln>
          </p:spPr>
          <p:txBody>
            <a:bodyPr wrap="square" lIns="34564" tIns="34564" rIns="34564" bIns="34564">
              <a:spAutoFit/>
            </a:bodyPr>
            <a:lstStyle>
              <a:lvl1pPr>
                <a:buClr>
                  <a:srgbClr val="B5B5B5"/>
                </a:buClr>
                <a:defRPr sz="1100">
                  <a:solidFill>
                    <a:srgbClr val="B5B5B5"/>
                  </a:solidFill>
                  <a:uFill>
                    <a:solidFill>
                      <a:srgbClr val="B5B5B5"/>
                    </a:solidFill>
                  </a:uFill>
                </a:defRPr>
              </a:lvl1pPr>
            </a:lstStyle>
            <a:p>
              <a:pPr lvl="0">
                <a:defRPr sz="1800">
                  <a:solidFill>
                    <a:srgbClr val="000000"/>
                  </a:solidFill>
                  <a:uFillTx/>
                </a:defRPr>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此处添加详细文本描述，建议与标题相关并符合整体语言风格</a:t>
              </a:r>
              <a:endParaRPr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3" name="Shape 8727"/>
            <p:cNvSpPr/>
            <p:nvPr/>
          </p:nvSpPr>
          <p:spPr>
            <a:xfrm>
              <a:off x="7226340" y="3277891"/>
              <a:ext cx="2959227" cy="426772"/>
            </a:xfrm>
            <a:prstGeom prst="rect">
              <a:avLst/>
            </a:prstGeom>
            <a:ln w="12700">
              <a:round/>
            </a:ln>
          </p:spPr>
          <p:txBody>
            <a:bodyPr wrap="square" lIns="34564" tIns="34564" rIns="34564" bIns="34564">
              <a:spAutoFit/>
            </a:bodyPr>
            <a:lstStyle>
              <a:lvl1pPr>
                <a:buClr>
                  <a:srgbClr val="B5B5B5"/>
                </a:buClr>
                <a:defRPr sz="1100">
                  <a:solidFill>
                    <a:srgbClr val="B5B5B5"/>
                  </a:solidFill>
                  <a:uFill>
                    <a:solidFill>
                      <a:srgbClr val="B5B5B5"/>
                    </a:solidFill>
                  </a:uFill>
                </a:defRPr>
              </a:lvl1pPr>
            </a:lstStyle>
            <a:p>
              <a:pPr lvl="0">
                <a:defRPr sz="1800">
                  <a:solidFill>
                    <a:srgbClr val="000000"/>
                  </a:solidFill>
                  <a:uFillTx/>
                </a:defRPr>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此处添加详细文本描述，建议与标题相关并符合整体语言风格</a:t>
              </a:r>
              <a:endParaRPr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5" name="Shape 8729"/>
            <p:cNvSpPr/>
            <p:nvPr/>
          </p:nvSpPr>
          <p:spPr>
            <a:xfrm>
              <a:off x="7240667" y="3908491"/>
              <a:ext cx="2944900" cy="426772"/>
            </a:xfrm>
            <a:prstGeom prst="rect">
              <a:avLst/>
            </a:prstGeom>
            <a:ln w="12700">
              <a:round/>
            </a:ln>
          </p:spPr>
          <p:txBody>
            <a:bodyPr wrap="square" lIns="34564" tIns="34564" rIns="34564" bIns="34564">
              <a:spAutoFit/>
            </a:bodyPr>
            <a:lstStyle>
              <a:lvl1pPr>
                <a:buClr>
                  <a:srgbClr val="B5B5B5"/>
                </a:buClr>
                <a:defRPr sz="1100">
                  <a:solidFill>
                    <a:srgbClr val="B5B5B5"/>
                  </a:solidFill>
                  <a:uFill>
                    <a:solidFill>
                      <a:srgbClr val="B5B5B5"/>
                    </a:solidFill>
                  </a:uFill>
                </a:defRPr>
              </a:lvl1pPr>
            </a:lstStyle>
            <a:p>
              <a:pPr lvl="0">
                <a:defRPr sz="1800">
                  <a:solidFill>
                    <a:srgbClr val="000000"/>
                  </a:solidFill>
                  <a:uFillTx/>
                </a:defRPr>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此处添加详细文本描述，建议与标题相关并符合整体语言风格</a:t>
              </a:r>
              <a:endParaRPr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7" name="Shape 8731"/>
            <p:cNvSpPr/>
            <p:nvPr/>
          </p:nvSpPr>
          <p:spPr>
            <a:xfrm>
              <a:off x="7266734" y="4593409"/>
              <a:ext cx="2918834" cy="426772"/>
            </a:xfrm>
            <a:prstGeom prst="rect">
              <a:avLst/>
            </a:prstGeom>
            <a:ln w="12700">
              <a:round/>
            </a:ln>
          </p:spPr>
          <p:txBody>
            <a:bodyPr wrap="square" lIns="34564" tIns="34564" rIns="34564" bIns="34564">
              <a:spAutoFit/>
            </a:bodyPr>
            <a:lstStyle>
              <a:lvl1pPr>
                <a:buClr>
                  <a:srgbClr val="B5B5B5"/>
                </a:buClr>
                <a:defRPr sz="1100">
                  <a:solidFill>
                    <a:srgbClr val="B5B5B5"/>
                  </a:solidFill>
                  <a:uFill>
                    <a:solidFill>
                      <a:srgbClr val="B5B5B5"/>
                    </a:solidFill>
                  </a:uFill>
                </a:defRPr>
              </a:lvl1pPr>
            </a:lstStyle>
            <a:p>
              <a:pPr lvl="0">
                <a:defRPr sz="1800">
                  <a:solidFill>
                    <a:srgbClr val="000000"/>
                  </a:solidFill>
                  <a:uFillTx/>
                </a:defRPr>
              </a:pP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此处添加详细文本描述，建议与标题相关并符合整体语言风格</a:t>
              </a:r>
              <a:endParaRPr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left)">
                                      <p:cBhvr>
                                        <p:cTn id="15" dur="3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5c598684-c93f-4952-a206-23a17baae71e}"/>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1209</Words>
  <Application>Microsoft Office PowerPoint</Application>
  <PresentationFormat>宽屏</PresentationFormat>
  <Paragraphs>125</Paragraphs>
  <Slides>16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ArialUnicodeMS</vt:lpstr>
      <vt:lpstr>阿里巴巴普惠体 B</vt:lpstr>
      <vt:lpstr>阿里巴巴普惠体 M</vt:lpstr>
      <vt:lpstr>阿里巴巴普惠体 R</vt:lpstr>
      <vt:lpstr>等线</vt:lpstr>
      <vt:lpstr>宋体</vt:lpstr>
      <vt:lpstr>Arial</vt:lpstr>
      <vt:lpstr>Calibri</vt:lpstr>
      <vt:lpstr>Helvetica</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2021-07-02T00:50:46Z</dcterms:created>
  <dcterms:modified xsi:type="dcterms:W3CDTF">2023-01-10T10:23:26Z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42748FF7604A44C894975B1D92AE38F2</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