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506" r:id="rId3"/>
    <p:sldId id="500" r:id="rId4"/>
    <p:sldId id="501" r:id="rId5"/>
    <p:sldId id="553" r:id="rId6"/>
    <p:sldId id="502" r:id="rId7"/>
    <p:sldId id="503" r:id="rId8"/>
    <p:sldId id="504" r:id="rId9"/>
    <p:sldId id="505" r:id="rId10"/>
    <p:sldId id="469" r:id="rId11"/>
    <p:sldId id="497" r:id="rId12"/>
    <p:sldId id="498" r:id="rId13"/>
    <p:sldId id="495" r:id="rId14"/>
    <p:sldId id="507" r:id="rId15"/>
    <p:sldId id="508" r:id="rId16"/>
    <p:sldId id="509" r:id="rId17"/>
    <p:sldId id="510" r:id="rId18"/>
    <p:sldId id="511" r:id="rId19"/>
    <p:sldId id="512" r:id="rId20"/>
  </p:sldIdLst>
  <p:sldSz cx="9144000" cy="5143500" type="screen16x9"/>
  <p:notesSz cx="6858000" cy="9144000"/>
  <p:custDataLst>
    <p:tags r:id="rId23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8470" autoAdjust="0"/>
  </p:normalViewPr>
  <p:slideViewPr>
    <p:cSldViewPr>
      <p:cViewPr>
        <p:scale>
          <a:sx n="140" d="100"/>
          <a:sy n="140" d="100"/>
        </p:scale>
        <p:origin x="-804" y="-29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39246721-FAFF-4978-9444-22BE63E1F79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B7063A31-9E8B-4A7E-A5A4-FA323BCBD5B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99E8B52-64E0-45AB-83B8-FE4A22C2E0C9}" type="slidenum">
              <a:rPr lang="zh-CN" altLang="en-US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60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494279C-F8CC-4D5D-A853-773F677A5210}" type="slidenum">
              <a:rPr lang="zh-CN" altLang="en-US" sz="1200" b="0"/>
              <a:t>11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65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998B315-1798-4072-ADC9-A0154338EE85}" type="slidenum">
              <a:rPr lang="zh-CN" altLang="en-US" sz="1200" b="0"/>
              <a:t>12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69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136C419-F0C0-4AC1-BE3C-7A4F916EDA34}" type="slidenum">
              <a:rPr lang="zh-CN" altLang="en-US" sz="1200" b="0"/>
              <a:t>13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74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138910D-419A-40B9-B7DA-B4B6561A5BE9}" type="slidenum">
              <a:rPr lang="zh-CN" altLang="en-US" sz="1200" b="0"/>
              <a:t>14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7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E2342C9-69D5-45D7-BAA1-644542A44DA9}" type="slidenum">
              <a:rPr lang="zh-CN" altLang="en-US" sz="1200" b="0"/>
              <a:t>15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8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F1A94BA-01F8-4384-9D3D-887B44E127C0}" type="slidenum">
              <a:rPr lang="zh-CN" altLang="en-US" sz="1200" b="0"/>
              <a:t>16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8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F0543D7-7FA6-4F33-B25B-CEA3EA6F39DB}" type="slidenum">
              <a:rPr lang="zh-CN" altLang="en-US" sz="1200" b="0"/>
              <a:t>17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9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13D9F33-F146-4707-A506-51997163CB06}" type="slidenum">
              <a:rPr lang="zh-CN" altLang="en-US" sz="1200" b="0"/>
              <a:t>18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9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881EA59A-BEFA-4DBE-81B6-DAE1E4C3FBD1}" type="slidenum">
              <a:rPr lang="zh-CN" altLang="en-US" sz="1200" b="0"/>
              <a:t>19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4ACCC24-4E03-424F-AAEA-59B4B498FBBB}" type="slidenum">
              <a:rPr lang="zh-CN" altLang="en-US" sz="1200" b="0"/>
              <a:t>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05CA1A4-C440-4CBE-A524-18165078464F}" type="slidenum">
              <a:rPr lang="zh-CN" altLang="en-US" sz="1200" b="0"/>
              <a:t>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E218BFF-EA64-42CF-9CF8-01D097FAD36E}" type="slidenum">
              <a:rPr lang="zh-CN" altLang="en-US" sz="1200" b="0"/>
              <a:t>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6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B325E93-9DC5-476D-9836-B67BFCF7FE16}" type="slidenum">
              <a:rPr lang="zh-CN" altLang="en-US" sz="1200" b="0"/>
              <a:t>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9CB7486-E95C-4444-9911-929BD9209FB1}" type="slidenum">
              <a:rPr lang="zh-CN" altLang="en-US" sz="1200" b="0"/>
              <a:t>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5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32220EF-4DE6-4AFE-98BA-B4F703C4732C}" type="slidenum">
              <a:rPr lang="zh-CN" altLang="en-US" sz="1200" b="0"/>
              <a:t>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0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B909983-DE91-4A25-BF0B-55C0BF5F7AC1}" type="slidenum">
              <a:rPr lang="zh-CN" altLang="en-US" sz="1200" b="0"/>
              <a:t>9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72E7A38-5D32-4C58-A7FA-2A10FF2EC35D}" type="slidenum">
              <a:rPr lang="zh-CN" altLang="en-US" sz="1200" b="0"/>
              <a:t>10</a:t>
            </a:fld>
            <a:endParaRPr lang="zh-CN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87223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组合 87205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 bwMode="auto">
          <a:xfrm>
            <a:off x="9341797" y="1643098"/>
            <a:ext cx="318742" cy="1750202"/>
            <a:chOff x="7344" y="1304"/>
            <a:chExt cx="253" cy="1389"/>
          </a:xfrm>
        </p:grpSpPr>
        <p:sp>
          <p:nvSpPr>
            <p:cNvPr id="13" name="圆角矩形 87218"/>
            <p:cNvSpPr>
              <a:spLocks noChangeArrowheads="1"/>
            </p:cNvSpPr>
            <p:nvPr userDrawn="1"/>
          </p:nvSpPr>
          <p:spPr bwMode="auto">
            <a:xfrm>
              <a:off x="7344" y="1304"/>
              <a:ext cx="21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文本框 87219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5" y="1334"/>
              <a:ext cx="212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</a:p>
          </p:txBody>
        </p:sp>
      </p:grpSp>
      <p:grpSp>
        <p:nvGrpSpPr>
          <p:cNvPr id="15" name="组合 14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6" name="圆角矩形 87228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文本框 87229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表达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作文巧生格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8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4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4997D46-35F6-4CE6-A364-0C9D127E86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584E-6 4.11765E-6 L -0.05965 4.1176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ppt.com/kejian/yingyu/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933790" y="491205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英语课件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http://www.1ppt.com/kejian/yingyu/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直接连接符 14345"/>
          <p:cNvSpPr>
            <a:spLocks noChangeShapeType="1"/>
          </p:cNvSpPr>
          <p:nvPr/>
        </p:nvSpPr>
        <p:spPr bwMode="auto">
          <a:xfrm>
            <a:off x="188978" y="2431332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14367" name="矩形 9"/>
          <p:cNvSpPr>
            <a:spLocks noChangeArrowheads="1"/>
          </p:cNvSpPr>
          <p:nvPr/>
        </p:nvSpPr>
        <p:spPr bwMode="auto">
          <a:xfrm>
            <a:off x="192882" y="2608901"/>
            <a:ext cx="8812659" cy="63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800" b="0" dirty="0">
                <a:solidFill>
                  <a:srgbClr val="996633"/>
                </a:solidFill>
              </a:rPr>
              <a:t>Section Ⅴ</a:t>
            </a:r>
            <a:r>
              <a:rPr lang="zh-CN" altLang="en-US" sz="2800" b="0" dirty="0">
                <a:solidFill>
                  <a:srgbClr val="996633"/>
                </a:solidFill>
              </a:rPr>
              <a:t> </a:t>
            </a:r>
            <a:r>
              <a:rPr lang="en-US" altLang="zh-CN" sz="2800" b="0" dirty="0">
                <a:solidFill>
                  <a:srgbClr val="996633"/>
                </a:solidFill>
              </a:rPr>
              <a:t>Writing——</a:t>
            </a:r>
            <a:r>
              <a:rPr lang="zh-CN" altLang="en-US" sz="2800" b="0" dirty="0">
                <a:solidFill>
                  <a:srgbClr val="996633"/>
                </a:solidFill>
              </a:rPr>
              <a:t>如何续写戏剧</a:t>
            </a:r>
            <a:endParaRPr lang="en-US" altLang="zh-CN" sz="2800" b="0" dirty="0">
              <a:solidFill>
                <a:srgbClr val="996633"/>
              </a:solidFill>
            </a:endParaRPr>
          </a:p>
        </p:txBody>
      </p:sp>
      <p:sp>
        <p:nvSpPr>
          <p:cNvPr id="5" name="矩形 9"/>
          <p:cNvSpPr>
            <a:spLocks noChangeArrowheads="1"/>
          </p:cNvSpPr>
          <p:nvPr/>
        </p:nvSpPr>
        <p:spPr bwMode="auto">
          <a:xfrm>
            <a:off x="173656" y="1401604"/>
            <a:ext cx="8819162" cy="68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7" rIns="68576" bIns="34287">
            <a:spAutoFit/>
          </a:bodyPr>
          <a:lstStyle/>
          <a:p>
            <a:pPr algn="ctr" defTabSz="683895"/>
            <a:r>
              <a:rPr lang="en-US" altLang="zh-CN" sz="4000" dirty="0">
                <a:solidFill>
                  <a:srgbClr val="996633"/>
                </a:solidFill>
                <a:ea typeface="微软雅黑" panose="020B0503020204020204" pitchFamily="34" charset="-122"/>
              </a:rPr>
              <a:t>Unit 5  The Value of Money</a:t>
            </a:r>
          </a:p>
        </p:txBody>
      </p:sp>
      <p:sp>
        <p:nvSpPr>
          <p:cNvPr id="6" name="矩形 5"/>
          <p:cNvSpPr/>
          <p:nvPr/>
        </p:nvSpPr>
        <p:spPr>
          <a:xfrm>
            <a:off x="3499071" y="4071502"/>
            <a:ext cx="2304194" cy="411829"/>
          </a:xfrm>
          <a:prstGeom prst="rect">
            <a:avLst/>
          </a:prstGeom>
        </p:spPr>
        <p:txBody>
          <a:bodyPr wrap="none" lIns="72567" tIns="36283" rIns="72567" bIns="36283">
            <a:spAutoFit/>
          </a:bodyPr>
          <a:lstStyle/>
          <a:p>
            <a:pPr marL="257175" indent="-257175" algn="ctr">
              <a:lnSpc>
                <a:spcPct val="110000"/>
              </a:lnSpc>
            </a:pPr>
            <a:r>
              <a:rPr lang="en-US" altLang="zh-CN" sz="20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67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对象 805890"/>
          <p:cNvGraphicFramePr/>
          <p:nvPr/>
        </p:nvGraphicFramePr>
        <p:xfrm>
          <a:off x="391816" y="406995"/>
          <a:ext cx="8360373" cy="432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r:id="rId4" imgW="10519410" imgH="5447030" progId="Word.Document.8">
                  <p:embed/>
                </p:oleObj>
              </mc:Choice>
              <mc:Fallback>
                <p:oleObj r:id="rId4" imgW="10519410" imgH="5447030" progId="Word.Document.8">
                  <p:embed/>
                  <p:pic>
                    <p:nvPicPr>
                      <p:cNvPr id="0" name="对象 8058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06995"/>
                        <a:ext cx="8360373" cy="432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对象 869378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86937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对象 870403"/>
          <p:cNvGraphicFramePr/>
          <p:nvPr/>
        </p:nvGraphicFramePr>
        <p:xfrm>
          <a:off x="395595" y="1226024"/>
          <a:ext cx="8296121" cy="266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r:id="rId4" imgW="10556875" imgH="3397250" progId="Word.Document.8">
                  <p:embed/>
                </p:oleObj>
              </mc:Choice>
              <mc:Fallback>
                <p:oleObj r:id="rId4" imgW="10556875" imgH="3397250" progId="Word.Document.8">
                  <p:embed/>
                  <p:pic>
                    <p:nvPicPr>
                      <p:cNvPr id="0" name="对象 8704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95" y="1226024"/>
                        <a:ext cx="8296121" cy="2668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3" name="对象 864262"/>
          <p:cNvGraphicFramePr/>
          <p:nvPr/>
        </p:nvGraphicFramePr>
        <p:xfrm>
          <a:off x="386777" y="733347"/>
          <a:ext cx="8304939" cy="387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r:id="rId4" imgW="10565765" imgH="4937760" progId="Word.Document.8">
                  <p:embed/>
                </p:oleObj>
              </mc:Choice>
              <mc:Fallback>
                <p:oleObj r:id="rId4" imgW="10565765" imgH="4937760" progId="Word.Document.8">
                  <p:embed/>
                  <p:pic>
                    <p:nvPicPr>
                      <p:cNvPr id="0" name="对象 86426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77" y="733347"/>
                        <a:ext cx="8304939" cy="3879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1" name="对象 965633"/>
          <p:cNvGraphicFramePr/>
          <p:nvPr/>
        </p:nvGraphicFramePr>
        <p:xfrm>
          <a:off x="391816" y="1262566"/>
          <a:ext cx="8360373" cy="261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r:id="rId4" imgW="10519410" imgH="3296920" progId="Word.Document.8">
                  <p:embed/>
                </p:oleObj>
              </mc:Choice>
              <mc:Fallback>
                <p:oleObj r:id="rId4" imgW="10519410" imgH="3296920" progId="Word.Document.8">
                  <p:embed/>
                  <p:pic>
                    <p:nvPicPr>
                      <p:cNvPr id="0" name="对象 9656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62566"/>
                        <a:ext cx="8360373" cy="261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对象 964609"/>
          <p:cNvGraphicFramePr/>
          <p:nvPr/>
        </p:nvGraphicFramePr>
        <p:xfrm>
          <a:off x="391816" y="1262566"/>
          <a:ext cx="8360373" cy="261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r:id="rId4" imgW="10519410" imgH="3296920" progId="Word.Document.8">
                  <p:embed/>
                </p:oleObj>
              </mc:Choice>
              <mc:Fallback>
                <p:oleObj r:id="rId4" imgW="10519410" imgH="3296920" progId="Word.Document.8">
                  <p:embed/>
                  <p:pic>
                    <p:nvPicPr>
                      <p:cNvPr id="0" name="对象 9646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62566"/>
                        <a:ext cx="8360373" cy="261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对象 963585"/>
          <p:cNvGraphicFramePr/>
          <p:nvPr/>
        </p:nvGraphicFramePr>
        <p:xfrm>
          <a:off x="391816" y="531740"/>
          <a:ext cx="8360373" cy="4080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r:id="rId4" imgW="10519410" imgH="5133340" progId="Word.Document.8">
                  <p:embed/>
                </p:oleObj>
              </mc:Choice>
              <mc:Fallback>
                <p:oleObj r:id="rId4" imgW="10519410" imgH="5133340" progId="Word.Document.8">
                  <p:embed/>
                  <p:pic>
                    <p:nvPicPr>
                      <p:cNvPr id="0" name="对象 9635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531740"/>
                        <a:ext cx="8360373" cy="4080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5" name="对象 962561"/>
          <p:cNvGraphicFramePr/>
          <p:nvPr/>
        </p:nvGraphicFramePr>
        <p:xfrm>
          <a:off x="391816" y="681684"/>
          <a:ext cx="8360373" cy="378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r:id="rId4" imgW="10519410" imgH="4756150" progId="Word.Document.8">
                  <p:embed/>
                </p:oleObj>
              </mc:Choice>
              <mc:Fallback>
                <p:oleObj r:id="rId4" imgW="10519410" imgH="4756150" progId="Word.Document.8">
                  <p:embed/>
                  <p:pic>
                    <p:nvPicPr>
                      <p:cNvPr id="0" name="对象 9625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81684"/>
                        <a:ext cx="8360373" cy="378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对象 961537"/>
          <p:cNvGraphicFramePr/>
          <p:nvPr/>
        </p:nvGraphicFramePr>
        <p:xfrm>
          <a:off x="391816" y="744688"/>
          <a:ext cx="8360373" cy="365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r:id="rId4" imgW="10519410" imgH="4599305" progId="Word.Document.8">
                  <p:embed/>
                </p:oleObj>
              </mc:Choice>
              <mc:Fallback>
                <p:oleObj r:id="rId4" imgW="10519410" imgH="4599305" progId="Word.Document.8">
                  <p:embed/>
                  <p:pic>
                    <p:nvPicPr>
                      <p:cNvPr id="0" name="对象 9615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44688"/>
                        <a:ext cx="8360373" cy="365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1" name="对象 960513"/>
          <p:cNvGraphicFramePr/>
          <p:nvPr/>
        </p:nvGraphicFramePr>
        <p:xfrm>
          <a:off x="391816" y="1426371"/>
          <a:ext cx="8360373" cy="2290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r:id="rId4" imgW="10519410" imgH="2882900" progId="Word.Document.8">
                  <p:embed/>
                </p:oleObj>
              </mc:Choice>
              <mc:Fallback>
                <p:oleObj r:id="rId4" imgW="10519410" imgH="2882900" progId="Word.Document.8">
                  <p:embed/>
                  <p:pic>
                    <p:nvPicPr>
                      <p:cNvPr id="0" name="对象 9605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26371"/>
                        <a:ext cx="8360373" cy="2290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42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组合 880642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2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表</a:t>
              </a:r>
            </a:p>
          </p:txBody>
        </p:sp>
      </p:grpSp>
      <p:grpSp>
        <p:nvGrpSpPr>
          <p:cNvPr id="880646" name="组合 880645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5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达</a:t>
              </a:r>
            </a:p>
          </p:txBody>
        </p:sp>
      </p:grpSp>
      <p:grpSp>
        <p:nvGrpSpPr>
          <p:cNvPr id="880649" name="组合 880648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8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文</a:t>
              </a:r>
            </a:p>
          </p:txBody>
        </p:sp>
      </p:grpSp>
      <p:grpSp>
        <p:nvGrpSpPr>
          <p:cNvPr id="880652" name="组合 880651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1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巧</a:t>
              </a:r>
            </a:p>
          </p:txBody>
        </p:sp>
      </p:grpSp>
      <p:grpSp>
        <p:nvGrpSpPr>
          <p:cNvPr id="880655" name="组合 880654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1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升</a:t>
              </a:r>
            </a:p>
          </p:txBody>
        </p:sp>
      </p:grpSp>
      <p:grpSp>
        <p:nvGrpSpPr>
          <p:cNvPr id="880658" name="组合 880657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4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格</a:t>
              </a:r>
            </a:p>
          </p:txBody>
        </p:sp>
      </p:grpSp>
      <p:grpSp>
        <p:nvGrpSpPr>
          <p:cNvPr id="880661" name="组合 880660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17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90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作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971777"/>
          <p:cNvGraphicFramePr/>
          <p:nvPr/>
        </p:nvGraphicFramePr>
        <p:xfrm>
          <a:off x="374178" y="51662"/>
          <a:ext cx="8360373" cy="4712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4" imgW="10546715" imgH="5927725" progId="Word.Document.8">
                  <p:embed/>
                </p:oleObj>
              </mc:Choice>
              <mc:Fallback>
                <p:oleObj r:id="rId4" imgW="10546715" imgH="5927725" progId="Word.Document.8">
                  <p:embed/>
                  <p:pic>
                    <p:nvPicPr>
                      <p:cNvPr id="0" name="对象 9717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8" y="51662"/>
                        <a:ext cx="8360373" cy="4712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70753"/>
          <p:cNvGraphicFramePr/>
          <p:nvPr/>
        </p:nvGraphicFramePr>
        <p:xfrm>
          <a:off x="391816" y="1748943"/>
          <a:ext cx="8360373" cy="164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Document" r:id="rId4" imgW="10511790" imgH="2072005" progId="Word.Document.8">
                  <p:embed/>
                </p:oleObj>
              </mc:Choice>
              <mc:Fallback>
                <p:oleObj name="Document" r:id="rId4" imgW="10511790" imgH="2072005" progId="Word.Document.8">
                  <p:embed/>
                  <p:pic>
                    <p:nvPicPr>
                      <p:cNvPr id="0" name="对象 9707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748943"/>
                        <a:ext cx="8360373" cy="1646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983043"/>
          <p:cNvGraphicFramePr/>
          <p:nvPr/>
        </p:nvGraphicFramePr>
        <p:xfrm>
          <a:off x="391816" y="651445"/>
          <a:ext cx="8360373" cy="3841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3" imgW="10511790" imgH="4833620" progId="Word.Document.8">
                  <p:embed/>
                </p:oleObj>
              </mc:Choice>
              <mc:Fallback>
                <p:oleObj name="Document" r:id="rId3" imgW="10511790" imgH="4833620" progId="Word.Document.8">
                  <p:embed/>
                  <p:pic>
                    <p:nvPicPr>
                      <p:cNvPr id="0" name="对象 98304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51445"/>
                        <a:ext cx="8360373" cy="3841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对象 969729"/>
          <p:cNvGraphicFramePr/>
          <p:nvPr/>
        </p:nvGraphicFramePr>
        <p:xfrm>
          <a:off x="391816" y="956375"/>
          <a:ext cx="8360373" cy="323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Document" r:id="rId4" imgW="10511790" imgH="4065270" progId="Word.Document.8">
                  <p:embed/>
                </p:oleObj>
              </mc:Choice>
              <mc:Fallback>
                <p:oleObj name="Document" r:id="rId4" imgW="10511790" imgH="4065270" progId="Word.Document.8">
                  <p:embed/>
                  <p:pic>
                    <p:nvPicPr>
                      <p:cNvPr id="0" name="对象 9697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56375"/>
                        <a:ext cx="8360373" cy="3230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对象 968705"/>
          <p:cNvGraphicFramePr/>
          <p:nvPr/>
        </p:nvGraphicFramePr>
        <p:xfrm>
          <a:off x="391816" y="1231064"/>
          <a:ext cx="8360373" cy="268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Document" r:id="rId4" imgW="10511790" imgH="3374390" progId="Word.Document.8">
                  <p:embed/>
                </p:oleObj>
              </mc:Choice>
              <mc:Fallback>
                <p:oleObj name="Document" r:id="rId4" imgW="10511790" imgH="3374390" progId="Word.Document.8">
                  <p:embed/>
                  <p:pic>
                    <p:nvPicPr>
                      <p:cNvPr id="0" name="对象 9687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31064"/>
                        <a:ext cx="8360373" cy="268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对象 967681"/>
          <p:cNvGraphicFramePr/>
          <p:nvPr/>
        </p:nvGraphicFramePr>
        <p:xfrm>
          <a:off x="391816" y="1231064"/>
          <a:ext cx="8360373" cy="268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r:id="rId4" imgW="10519410" imgH="3374390" progId="Word.Document.8">
                  <p:embed/>
                </p:oleObj>
              </mc:Choice>
              <mc:Fallback>
                <p:oleObj r:id="rId4" imgW="10519410" imgH="3374390" progId="Word.Document.8">
                  <p:embed/>
                  <p:pic>
                    <p:nvPicPr>
                      <p:cNvPr id="0" name="对象 9676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31064"/>
                        <a:ext cx="8360373" cy="268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对象 966657"/>
          <p:cNvGraphicFramePr/>
          <p:nvPr/>
        </p:nvGraphicFramePr>
        <p:xfrm>
          <a:off x="391816" y="924874"/>
          <a:ext cx="8360373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4" imgW="10519410" imgH="4142740" progId="Word.Document.8">
                  <p:embed/>
                </p:oleObj>
              </mc:Choice>
              <mc:Fallback>
                <p:oleObj r:id="rId4" imgW="10519410" imgH="4142740" progId="Word.Document.8">
                  <p:embed/>
                  <p:pic>
                    <p:nvPicPr>
                      <p:cNvPr id="0" name="对象 966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24874"/>
                        <a:ext cx="8360373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全屏显示(16:9)</PresentationFormat>
  <Paragraphs>28</Paragraphs>
  <Slides>19</Slides>
  <Notes>18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2023-01-16T15:56:08Z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1D32F2F12E2440148FF53A7D058DD002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