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3" r:id="rId13"/>
    <p:sldId id="284" r:id="rId14"/>
    <p:sldId id="285" r:id="rId15"/>
    <p:sldId id="270" r:id="rId16"/>
    <p:sldId id="287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7104063" cy="10234613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15" autoAdjust="0"/>
  </p:normalViewPr>
  <p:slideViewPr>
    <p:cSldViewPr snapToGrid="0">
      <p:cViewPr>
        <p:scale>
          <a:sx n="50" d="100"/>
          <a:sy n="50" d="100"/>
        </p:scale>
        <p:origin x="-396" y="-16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01A7-4207-A724-EDEA6FCBC7C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1A7-4207-A724-EDEA6FCBC7C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A7-4207-A724-EDEA6FCBC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>
          <a:latin typeface="Times New Roman" panose="02020603050405020304" pitchFamily="18" charset="0"/>
          <a:ea typeface="微软雅黑" panose="020B050302020402020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6268-4523-ABED-5B32334CA64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268-4523-ABED-5B32334CA64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68-4523-ABED-5B32334CA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>
          <a:latin typeface="Times New Roman" panose="02020603050405020304" pitchFamily="18" charset="0"/>
          <a:ea typeface="微软雅黑" panose="020B050302020402020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645-4D78-A22A-F564F5B1C20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645-4D78-A22A-F564F5B1C20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45-4D78-A22A-F564F5B1C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>
          <a:latin typeface="Times New Roman" panose="02020603050405020304" pitchFamily="18" charset="0"/>
          <a:ea typeface="微软雅黑" panose="020B050302020402020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8933-48B0-9828-7A413019444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933-48B0-9828-7A413019444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33-48B0-9828-7A4130194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>
          <a:latin typeface="Times New Roman" panose="02020603050405020304" pitchFamily="18" charset="0"/>
          <a:ea typeface="微软雅黑" panose="020B0503020204020204" charset="-122"/>
          <a:sym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EA9FA-2A40-4CEB-860D-9B77C2272D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EA9FA-2A40-4CEB-860D-9B77C2272D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EA9FA-2A40-4CEB-860D-9B77C2272D1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EA9FA-2A40-4CEB-860D-9B77C2272D1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439798" y="-1"/>
            <a:ext cx="7752202" cy="6858000"/>
          </a:xfrm>
          <a:custGeom>
            <a:avLst/>
            <a:gdLst>
              <a:gd name="connsiteX0" fmla="*/ 0 w 7752202"/>
              <a:gd name="connsiteY0" fmla="*/ 0 h 6858000"/>
              <a:gd name="connsiteX1" fmla="*/ 7752202 w 7752202"/>
              <a:gd name="connsiteY1" fmla="*/ 0 h 6858000"/>
              <a:gd name="connsiteX2" fmla="*/ 7752202 w 7752202"/>
              <a:gd name="connsiteY2" fmla="*/ 6858000 h 6858000"/>
              <a:gd name="connsiteX3" fmla="*/ 0 w 77522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2202" h="6858000">
                <a:moveTo>
                  <a:pt x="0" y="0"/>
                </a:moveTo>
                <a:lnTo>
                  <a:pt x="7752202" y="0"/>
                </a:lnTo>
                <a:lnTo>
                  <a:pt x="775220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81383" cy="6858000"/>
          </a:xfrm>
          <a:custGeom>
            <a:avLst/>
            <a:gdLst>
              <a:gd name="connsiteX0" fmla="*/ 0 w 4481383"/>
              <a:gd name="connsiteY0" fmla="*/ 0 h 6858000"/>
              <a:gd name="connsiteX1" fmla="*/ 4481383 w 4481383"/>
              <a:gd name="connsiteY1" fmla="*/ 0 h 6858000"/>
              <a:gd name="connsiteX2" fmla="*/ 4481383 w 4481383"/>
              <a:gd name="connsiteY2" fmla="*/ 6858000 h 6858000"/>
              <a:gd name="connsiteX3" fmla="*/ 0 w 44813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1383" h="6858000">
                <a:moveTo>
                  <a:pt x="0" y="0"/>
                </a:moveTo>
                <a:lnTo>
                  <a:pt x="4481383" y="0"/>
                </a:lnTo>
                <a:lnTo>
                  <a:pt x="448138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4071257" y="702894"/>
            <a:ext cx="7282543" cy="5452213"/>
          </a:xfrm>
          <a:custGeom>
            <a:avLst/>
            <a:gdLst>
              <a:gd name="connsiteX0" fmla="*/ 3868838 w 7282543"/>
              <a:gd name="connsiteY0" fmla="*/ 3467804 h 5452213"/>
              <a:gd name="connsiteX1" fmla="*/ 6440201 w 7282543"/>
              <a:gd name="connsiteY1" fmla="*/ 3467804 h 5452213"/>
              <a:gd name="connsiteX2" fmla="*/ 6440201 w 7282543"/>
              <a:gd name="connsiteY2" fmla="*/ 4823489 h 5452213"/>
              <a:gd name="connsiteX3" fmla="*/ 3868838 w 7282543"/>
              <a:gd name="connsiteY3" fmla="*/ 4823489 h 5452213"/>
              <a:gd name="connsiteX4" fmla="*/ 0 w 7282543"/>
              <a:gd name="connsiteY4" fmla="*/ 2829256 h 5452213"/>
              <a:gd name="connsiteX5" fmla="*/ 3768376 w 7282543"/>
              <a:gd name="connsiteY5" fmla="*/ 2829256 h 5452213"/>
              <a:gd name="connsiteX6" fmla="*/ 3768376 w 7282543"/>
              <a:gd name="connsiteY6" fmla="*/ 5452213 h 5452213"/>
              <a:gd name="connsiteX7" fmla="*/ 0 w 7282543"/>
              <a:gd name="connsiteY7" fmla="*/ 5452213 h 5452213"/>
              <a:gd name="connsiteX8" fmla="*/ 3868837 w 7282543"/>
              <a:gd name="connsiteY8" fmla="*/ 1552161 h 5452213"/>
              <a:gd name="connsiteX9" fmla="*/ 7282543 w 7282543"/>
              <a:gd name="connsiteY9" fmla="*/ 1552161 h 5452213"/>
              <a:gd name="connsiteX10" fmla="*/ 7282543 w 7282543"/>
              <a:gd name="connsiteY10" fmla="*/ 3359741 h 5452213"/>
              <a:gd name="connsiteX11" fmla="*/ 3868837 w 7282543"/>
              <a:gd name="connsiteY11" fmla="*/ 3359741 h 5452213"/>
              <a:gd name="connsiteX12" fmla="*/ 1296765 w 7282543"/>
              <a:gd name="connsiteY12" fmla="*/ 697490 h 5452213"/>
              <a:gd name="connsiteX13" fmla="*/ 3768377 w 7282543"/>
              <a:gd name="connsiteY13" fmla="*/ 697490 h 5452213"/>
              <a:gd name="connsiteX14" fmla="*/ 3768377 w 7282543"/>
              <a:gd name="connsiteY14" fmla="*/ 2711369 h 5452213"/>
              <a:gd name="connsiteX15" fmla="*/ 1296765 w 7282543"/>
              <a:gd name="connsiteY15" fmla="*/ 2711369 h 5452213"/>
              <a:gd name="connsiteX16" fmla="*/ 3868839 w 7282543"/>
              <a:gd name="connsiteY16" fmla="*/ 0 h 5452213"/>
              <a:gd name="connsiteX17" fmla="*/ 5952529 w 7282543"/>
              <a:gd name="connsiteY17" fmla="*/ 0 h 5452213"/>
              <a:gd name="connsiteX18" fmla="*/ 5952529 w 7282543"/>
              <a:gd name="connsiteY18" fmla="*/ 1444098 h 5452213"/>
              <a:gd name="connsiteX19" fmla="*/ 3868839 w 7282543"/>
              <a:gd name="connsiteY19" fmla="*/ 1444098 h 545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82543" h="5452213">
                <a:moveTo>
                  <a:pt x="3868838" y="3467804"/>
                </a:moveTo>
                <a:lnTo>
                  <a:pt x="6440201" y="3467804"/>
                </a:lnTo>
                <a:lnTo>
                  <a:pt x="6440201" y="4823489"/>
                </a:lnTo>
                <a:lnTo>
                  <a:pt x="3868838" y="4823489"/>
                </a:lnTo>
                <a:close/>
                <a:moveTo>
                  <a:pt x="0" y="2829256"/>
                </a:moveTo>
                <a:lnTo>
                  <a:pt x="3768376" y="2829256"/>
                </a:lnTo>
                <a:lnTo>
                  <a:pt x="3768376" y="5452213"/>
                </a:lnTo>
                <a:lnTo>
                  <a:pt x="0" y="5452213"/>
                </a:lnTo>
                <a:close/>
                <a:moveTo>
                  <a:pt x="3868837" y="1552161"/>
                </a:moveTo>
                <a:lnTo>
                  <a:pt x="7282543" y="1552161"/>
                </a:lnTo>
                <a:lnTo>
                  <a:pt x="7282543" y="3359741"/>
                </a:lnTo>
                <a:lnTo>
                  <a:pt x="3868837" y="3359741"/>
                </a:lnTo>
                <a:close/>
                <a:moveTo>
                  <a:pt x="1296765" y="697490"/>
                </a:moveTo>
                <a:lnTo>
                  <a:pt x="3768377" y="697490"/>
                </a:lnTo>
                <a:lnTo>
                  <a:pt x="3768377" y="2711369"/>
                </a:lnTo>
                <a:lnTo>
                  <a:pt x="1296765" y="2711369"/>
                </a:lnTo>
                <a:close/>
                <a:moveTo>
                  <a:pt x="3868839" y="0"/>
                </a:moveTo>
                <a:lnTo>
                  <a:pt x="5952529" y="0"/>
                </a:lnTo>
                <a:lnTo>
                  <a:pt x="5952529" y="1444098"/>
                </a:lnTo>
                <a:lnTo>
                  <a:pt x="3868839" y="14440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12640" y="551089"/>
            <a:ext cx="7089503" cy="5755822"/>
          </a:xfrm>
          <a:custGeom>
            <a:avLst/>
            <a:gdLst>
              <a:gd name="connsiteX0" fmla="*/ 0 w 5116286"/>
              <a:gd name="connsiteY0" fmla="*/ 0 h 5755822"/>
              <a:gd name="connsiteX1" fmla="*/ 5116286 w 5116286"/>
              <a:gd name="connsiteY1" fmla="*/ 0 h 5755822"/>
              <a:gd name="connsiteX2" fmla="*/ 5116286 w 5116286"/>
              <a:gd name="connsiteY2" fmla="*/ 5755822 h 5755822"/>
              <a:gd name="connsiteX3" fmla="*/ 0 w 5116286"/>
              <a:gd name="connsiteY3" fmla="*/ 5755822 h 575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286" h="5755822">
                <a:moveTo>
                  <a:pt x="0" y="0"/>
                </a:moveTo>
                <a:lnTo>
                  <a:pt x="5116286" y="0"/>
                </a:lnTo>
                <a:lnTo>
                  <a:pt x="5116286" y="5755822"/>
                </a:lnTo>
                <a:lnTo>
                  <a:pt x="0" y="57558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030078" y="641207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59"/>
          <p:cNvSpPr>
            <a:spLocks noChangeArrowheads="1"/>
          </p:cNvSpPr>
          <p:nvPr/>
        </p:nvSpPr>
        <p:spPr bwMode="auto">
          <a:xfrm flipH="1">
            <a:off x="5819775" y="1209040"/>
            <a:ext cx="1538605" cy="157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l">
              <a:buNone/>
            </a:pPr>
            <a:r>
              <a:rPr lang="zh-CN" altLang="en-US" sz="10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大标宋简" panose="02010609010101010101" charset="0"/>
                <a:ea typeface="文鼎大标宋简" panose="02010609010101010101" charset="0"/>
                <a:cs typeface="Arial" panose="020B0604020202020204" pitchFamily="34" charset="0"/>
              </a:rPr>
              <a:t>旅</a:t>
            </a: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 flipH="1">
            <a:off x="6336030" y="2484755"/>
            <a:ext cx="1538605" cy="138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l">
              <a:buNone/>
            </a:pPr>
            <a:r>
              <a:rPr lang="zh-CN" altLang="en-US" sz="10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大标宋简" panose="02010609010101010101" charset="0"/>
                <a:ea typeface="文鼎大标宋简" panose="02010609010101010101" charset="0"/>
                <a:cs typeface="Arial" panose="020B0604020202020204" pitchFamily="34" charset="0"/>
              </a:rPr>
              <a:t>游</a:t>
            </a: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 flipH="1">
            <a:off x="6007601" y="2498725"/>
            <a:ext cx="407804" cy="315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l">
              <a:lnSpc>
                <a:spcPct val="70000"/>
              </a:lnSpc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PLEASE ADD YOUR TITLE HERE</a:t>
            </a:r>
          </a:p>
          <a:p>
            <a:pPr algn="l">
              <a:lnSpc>
                <a:spcPct val="70000"/>
              </a:lnSpc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海爱您的纯洁的清流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5616">
        <p:blinds dir="vert"/>
      </p:transition>
    </mc:Choice>
    <mc:Fallback xmlns="">
      <p:transition advTm="561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99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/>
      <p:bldP spid="4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7"/>
          <p:cNvSpPr txBox="1"/>
          <p:nvPr/>
        </p:nvSpPr>
        <p:spPr>
          <a:xfrm>
            <a:off x="2914292" y="199166"/>
            <a:ext cx="6364399" cy="55372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55" name="Title 1"/>
          <p:cNvSpPr txBox="1"/>
          <p:nvPr/>
        </p:nvSpPr>
        <p:spPr>
          <a:xfrm>
            <a:off x="4571706" y="668142"/>
            <a:ext cx="3049078" cy="276860"/>
          </a:xfrm>
          <a:prstGeom prst="rect">
            <a:avLst/>
          </a:prstGeom>
        </p:spPr>
        <p:txBody>
          <a:bodyPr vert="horz" lIns="0" tIns="0" rIns="0" bIns="0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modify the text content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158974" y="2074644"/>
            <a:ext cx="4055300" cy="1020064"/>
          </a:xfrm>
          <a:prstGeom prst="roundRect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6435" tIns="48218" rIns="96435" bIns="48218" numCol="1" rtlCol="0" anchor="t" anchorCtr="0" compatLnSpc="1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158974" y="3671317"/>
            <a:ext cx="4055300" cy="1020064"/>
          </a:xfrm>
          <a:prstGeom prst="roundRect">
            <a:avLst/>
          </a:prstGeom>
          <a:solidFill>
            <a:schemeClr val="accent4"/>
          </a:solidFill>
          <a:ln w="9525">
            <a:noFill/>
            <a:round/>
          </a:ln>
        </p:spPr>
        <p:txBody>
          <a:bodyPr vert="horz" wrap="square" lIns="96435" tIns="48218" rIns="96435" bIns="48218" numCol="1" rtlCol="0" anchor="t" anchorCtr="0" compatLnSpc="1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 flipH="1">
            <a:off x="6604349" y="2072460"/>
            <a:ext cx="4055300" cy="1020064"/>
          </a:xfrm>
          <a:prstGeom prst="roundRect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6435" tIns="48218" rIns="96435" bIns="48218" numCol="1" rtlCol="0" anchor="t" anchorCtr="0" compatLnSpc="1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 flipH="1">
            <a:off x="6604349" y="3671318"/>
            <a:ext cx="4055300" cy="1020064"/>
          </a:xfrm>
          <a:prstGeom prst="roundRect">
            <a:avLst/>
          </a:prstGeom>
          <a:solidFill>
            <a:schemeClr val="accent3"/>
          </a:solidFill>
          <a:ln w="9525">
            <a:noFill/>
            <a:round/>
          </a:ln>
        </p:spPr>
        <p:txBody>
          <a:bodyPr vert="horz" wrap="square" lIns="96435" tIns="48218" rIns="96435" bIns="48218" numCol="1" rtlCol="0" anchor="t" anchorCtr="0" compatLnSpc="1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17" name="Hexagon 16"/>
          <p:cNvSpPr/>
          <p:nvPr/>
        </p:nvSpPr>
        <p:spPr bwMode="auto">
          <a:xfrm flipH="1">
            <a:off x="6112510" y="1811020"/>
            <a:ext cx="1782445" cy="1536700"/>
          </a:xfrm>
          <a:prstGeom prst="hexagon">
            <a:avLst/>
          </a:prstGeom>
          <a:blipFill rotWithShape="1">
            <a:blip r:embed="rId3" cstate="screen"/>
            <a:stretch>
              <a:fillRect/>
            </a:stretch>
          </a:blipFill>
          <a:ln w="57150">
            <a:solidFill>
              <a:schemeClr val="accent2"/>
            </a:solidFill>
            <a:round/>
          </a:ln>
        </p:spPr>
        <p:txBody>
          <a:bodyPr vert="horz" wrap="square" lIns="96435" tIns="48218" rIns="96435" bIns="48218" numCol="1" rtlCol="0" anchor="ctr" anchorCtr="0" compatLnSpc="1"/>
          <a:lstStyle/>
          <a:p>
            <a:pPr algn="ctr"/>
            <a:endParaRPr lang="en-US" sz="1265" b="1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79005" y="2449950"/>
            <a:ext cx="2228425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8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lear Sans" panose="020B0503030202020304" pitchFamily="34" charset="0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79005" y="4048807"/>
            <a:ext cx="2228425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8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lear Sans" panose="020B0503030202020304" pitchFamily="34" charset="0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35520" y="2449950"/>
            <a:ext cx="2228425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68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lear Sans" panose="020B0503030202020304" pitchFamily="34" charset="0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35520" y="4048806"/>
            <a:ext cx="2228425" cy="259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685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lear Sans" panose="020B0503030202020304" pitchFamily="34" charset="0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16" name="Hexagon 15"/>
          <p:cNvSpPr/>
          <p:nvPr/>
        </p:nvSpPr>
        <p:spPr bwMode="auto">
          <a:xfrm>
            <a:off x="4231005" y="3409950"/>
            <a:ext cx="1782445" cy="1536700"/>
          </a:xfrm>
          <a:prstGeom prst="hexagon">
            <a:avLst/>
          </a:prstGeom>
          <a:blipFill rotWithShape="1">
            <a:blip r:embed="rId4" cstate="screen"/>
            <a:stretch>
              <a:fillRect/>
            </a:stretch>
          </a:blipFill>
          <a:ln w="57150">
            <a:solidFill>
              <a:schemeClr val="accent2"/>
            </a:solidFill>
            <a:round/>
          </a:ln>
        </p:spPr>
        <p:txBody>
          <a:bodyPr vert="horz" wrap="square" lIns="96435" tIns="48218" rIns="96435" bIns="48218" numCol="1" rtlCol="0" anchor="ctr" anchorCtr="0" compatLnSpc="1"/>
          <a:lstStyle/>
          <a:p>
            <a:pPr algn="ctr"/>
            <a:endParaRPr lang="en-US" sz="1265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15" name="Hexagon 14"/>
          <p:cNvSpPr/>
          <p:nvPr/>
        </p:nvSpPr>
        <p:spPr bwMode="auto">
          <a:xfrm>
            <a:off x="4231005" y="1812925"/>
            <a:ext cx="1782445" cy="1536700"/>
          </a:xfrm>
          <a:prstGeom prst="hexagon">
            <a:avLst/>
          </a:prstGeom>
          <a:blipFill rotWithShape="1">
            <a:blip r:embed="rId5" cstate="screen"/>
            <a:stretch>
              <a:fillRect/>
            </a:stretch>
          </a:blipFill>
          <a:ln w="57150">
            <a:solidFill>
              <a:schemeClr val="accent1"/>
            </a:solidFill>
            <a:round/>
          </a:ln>
        </p:spPr>
        <p:txBody>
          <a:bodyPr vert="horz" wrap="square" lIns="96435" tIns="48218" rIns="96435" bIns="48218" numCol="1" rtlCol="0" anchor="ctr" anchorCtr="0" compatLnSpc="1"/>
          <a:lstStyle/>
          <a:p>
            <a:pPr algn="ctr"/>
            <a:endParaRPr lang="en-US" sz="126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18" name="Hexagon 17"/>
          <p:cNvSpPr/>
          <p:nvPr/>
        </p:nvSpPr>
        <p:spPr bwMode="auto">
          <a:xfrm flipH="1">
            <a:off x="6112510" y="3409950"/>
            <a:ext cx="1782445" cy="1536700"/>
          </a:xfrm>
          <a:prstGeom prst="hexagon">
            <a:avLst/>
          </a:prstGeom>
          <a:blipFill rotWithShape="1">
            <a:blip r:embed="rId6" cstate="screen"/>
            <a:stretch>
              <a:fillRect/>
            </a:stretch>
          </a:blipFill>
          <a:ln w="57150">
            <a:solidFill>
              <a:schemeClr val="accent3"/>
            </a:solidFill>
            <a:round/>
          </a:ln>
        </p:spPr>
        <p:txBody>
          <a:bodyPr vert="horz" wrap="square" lIns="96435" tIns="48218" rIns="96435" bIns="48218" numCol="1" rtlCol="0" anchor="ctr" anchorCtr="0" compatLnSpc="1"/>
          <a:lstStyle/>
          <a:p>
            <a:pPr algn="ctr"/>
            <a:endParaRPr lang="en-US" sz="1265" b="1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40" name="TextBox 47"/>
          <p:cNvSpPr txBox="1"/>
          <p:nvPr/>
        </p:nvSpPr>
        <p:spPr>
          <a:xfrm>
            <a:off x="1033184" y="5217489"/>
            <a:ext cx="10125002" cy="676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6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4914">
        <p:blinds dir="vert"/>
      </p:transition>
    </mc:Choice>
    <mc:Fallback xmlns="">
      <p:transition advTm="491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9" grpId="0" bldLvl="0" animBg="1"/>
      <p:bldP spid="12" grpId="0" bldLvl="0" animBg="1"/>
      <p:bldP spid="28" grpId="0"/>
      <p:bldP spid="29" grpId="0"/>
      <p:bldP spid="30" grpId="0"/>
      <p:bldP spid="31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7"/>
          <p:cNvSpPr txBox="1"/>
          <p:nvPr/>
        </p:nvSpPr>
        <p:spPr>
          <a:xfrm>
            <a:off x="2914292" y="199166"/>
            <a:ext cx="6364399" cy="55372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55" name="Title 1"/>
          <p:cNvSpPr txBox="1"/>
          <p:nvPr/>
        </p:nvSpPr>
        <p:spPr>
          <a:xfrm>
            <a:off x="4571706" y="668142"/>
            <a:ext cx="3049078" cy="276860"/>
          </a:xfrm>
          <a:prstGeom prst="rect">
            <a:avLst/>
          </a:prstGeom>
        </p:spPr>
        <p:txBody>
          <a:bodyPr vert="horz" lIns="0" tIns="0" rIns="0" bIns="0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modify the text content</a:t>
            </a:r>
            <a:endParaRPr lang="en-US" altLang="zh-CN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48592" y="2476307"/>
            <a:ext cx="2088108" cy="1392072"/>
          </a:xfrm>
          <a:prstGeom prst="rect">
            <a:avLst/>
          </a:prstGeom>
          <a:blipFill rotWithShape="1">
            <a:blip r:embed="rId3" cstate="screen"/>
            <a:stretch>
              <a:fillRect/>
            </a:stretch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92871" rtlCol="0" anchor="b"/>
          <a:lstStyle/>
          <a:p>
            <a:pPr algn="ctr"/>
            <a:endParaRPr lang="en-US" sz="116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798530" y="2476307"/>
            <a:ext cx="2088108" cy="1392072"/>
          </a:xfrm>
          <a:prstGeom prst="rect">
            <a:avLst/>
          </a:prstGeom>
          <a:blipFill rotWithShape="1">
            <a:blip r:embed="rId4" cstate="screen"/>
            <a:stretch>
              <a:fillRect/>
            </a:stretch>
          </a:blip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92871" rtlCol="0" anchor="b"/>
          <a:lstStyle/>
          <a:p>
            <a:pPr algn="ctr"/>
            <a:endParaRPr lang="en-US" sz="116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363902" y="2476307"/>
            <a:ext cx="2088108" cy="1392072"/>
          </a:xfrm>
          <a:prstGeom prst="rect">
            <a:avLst/>
          </a:prstGeom>
          <a:blipFill rotWithShape="1">
            <a:blip r:embed="rId5" cstate="screen"/>
            <a:stretch>
              <a:fillRect/>
            </a:stretch>
          </a:blip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92871" rtlCol="0" anchor="b"/>
          <a:lstStyle/>
          <a:p>
            <a:pPr algn="ctr"/>
            <a:endParaRPr lang="en-US" sz="116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875753" y="2476307"/>
            <a:ext cx="2088108" cy="1392072"/>
          </a:xfrm>
          <a:prstGeom prst="rect">
            <a:avLst/>
          </a:prstGeom>
          <a:blipFill rotWithShape="1">
            <a:blip r:embed="rId6" cstate="screen"/>
            <a:stretch>
              <a:fillRect/>
            </a:stretch>
          </a:blip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92871" rtlCol="0" anchor="b"/>
          <a:lstStyle/>
          <a:p>
            <a:pPr algn="ctr"/>
            <a:endParaRPr lang="en-US" sz="116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422638" y="1982867"/>
            <a:ext cx="994338" cy="994338"/>
            <a:chOff x="9037312" y="2517457"/>
            <a:chExt cx="942831" cy="942831"/>
          </a:xfrm>
        </p:grpSpPr>
        <p:sp>
          <p:nvSpPr>
            <p:cNvPr id="52" name="Oval 51"/>
            <p:cNvSpPr/>
            <p:nvPr/>
          </p:nvSpPr>
          <p:spPr>
            <a:xfrm>
              <a:off x="9037312" y="2517457"/>
              <a:ext cx="942831" cy="9428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9279683" y="2781178"/>
              <a:ext cx="441594" cy="427529"/>
              <a:chOff x="2339975" y="3200401"/>
              <a:chExt cx="249238" cy="241300"/>
            </a:xfrm>
            <a:solidFill>
              <a:srgbClr val="C3382B"/>
            </a:solidFill>
          </p:grpSpPr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6" name="Rectangle 19"/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7" name="Rectangle 20"/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8" name="Rectangle 21"/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9" name="Rectangle 22"/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0" name="Rectangle 23"/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1" name="Rectangle 24"/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2" name="Rectangle 25"/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3" name="Rectangle 26"/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4" name="Rectangle 27"/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5" name="Rectangle 28"/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6" name="Freeform 29"/>
              <p:cNvSpPr>
                <a:spLocks noEditPoints="1"/>
              </p:cNvSpPr>
              <p:nvPr/>
            </p:nvSpPr>
            <p:spPr bwMode="auto">
              <a:xfrm>
                <a:off x="2339975" y="3217863"/>
                <a:ext cx="249238" cy="223838"/>
              </a:xfrm>
              <a:custGeom>
                <a:avLst/>
                <a:gdLst>
                  <a:gd name="T0" fmla="*/ 157 w 157"/>
                  <a:gd name="T1" fmla="*/ 0 h 141"/>
                  <a:gd name="T2" fmla="*/ 135 w 157"/>
                  <a:gd name="T3" fmla="*/ 0 h 141"/>
                  <a:gd name="T4" fmla="*/ 135 w 157"/>
                  <a:gd name="T5" fmla="*/ 15 h 141"/>
                  <a:gd name="T6" fmla="*/ 114 w 157"/>
                  <a:gd name="T7" fmla="*/ 15 h 141"/>
                  <a:gd name="T8" fmla="*/ 114 w 157"/>
                  <a:gd name="T9" fmla="*/ 0 h 141"/>
                  <a:gd name="T10" fmla="*/ 47 w 157"/>
                  <a:gd name="T11" fmla="*/ 0 h 141"/>
                  <a:gd name="T12" fmla="*/ 47 w 157"/>
                  <a:gd name="T13" fmla="*/ 15 h 141"/>
                  <a:gd name="T14" fmla="*/ 25 w 157"/>
                  <a:gd name="T15" fmla="*/ 15 h 141"/>
                  <a:gd name="T16" fmla="*/ 25 w 157"/>
                  <a:gd name="T17" fmla="*/ 0 h 141"/>
                  <a:gd name="T18" fmla="*/ 0 w 157"/>
                  <a:gd name="T19" fmla="*/ 0 h 141"/>
                  <a:gd name="T20" fmla="*/ 0 w 157"/>
                  <a:gd name="T21" fmla="*/ 141 h 141"/>
                  <a:gd name="T22" fmla="*/ 12 w 157"/>
                  <a:gd name="T23" fmla="*/ 141 h 141"/>
                  <a:gd name="T24" fmla="*/ 146 w 157"/>
                  <a:gd name="T25" fmla="*/ 141 h 141"/>
                  <a:gd name="T26" fmla="*/ 157 w 157"/>
                  <a:gd name="T27" fmla="*/ 141 h 141"/>
                  <a:gd name="T28" fmla="*/ 157 w 157"/>
                  <a:gd name="T29" fmla="*/ 0 h 141"/>
                  <a:gd name="T30" fmla="*/ 146 w 157"/>
                  <a:gd name="T31" fmla="*/ 129 h 141"/>
                  <a:gd name="T32" fmla="*/ 12 w 157"/>
                  <a:gd name="T33" fmla="*/ 129 h 141"/>
                  <a:gd name="T34" fmla="*/ 12 w 157"/>
                  <a:gd name="T35" fmla="*/ 40 h 141"/>
                  <a:gd name="T36" fmla="*/ 146 w 157"/>
                  <a:gd name="T37" fmla="*/ 40 h 141"/>
                  <a:gd name="T38" fmla="*/ 146 w 157"/>
                  <a:gd name="T39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41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7" name="Rectangle 30"/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8" name="Rectangle 31"/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795477" y="1982867"/>
            <a:ext cx="994338" cy="994338"/>
            <a:chOff x="2248932" y="2517457"/>
            <a:chExt cx="942831" cy="942831"/>
          </a:xfrm>
        </p:grpSpPr>
        <p:sp>
          <p:nvSpPr>
            <p:cNvPr id="38" name="Oval 37"/>
            <p:cNvSpPr/>
            <p:nvPr/>
          </p:nvSpPr>
          <p:spPr>
            <a:xfrm>
              <a:off x="2248932" y="2517457"/>
              <a:ext cx="942831" cy="9428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2436787" y="2731113"/>
              <a:ext cx="563590" cy="455801"/>
              <a:chOff x="312738" y="3205160"/>
              <a:chExt cx="290513" cy="234950"/>
            </a:xfrm>
            <a:solidFill>
              <a:srgbClr val="297E9F"/>
            </a:solidFill>
          </p:grpSpPr>
          <p:sp>
            <p:nvSpPr>
              <p:cNvPr id="81" name="Freeform 5"/>
              <p:cNvSpPr>
                <a:spLocks noEditPoints="1"/>
              </p:cNvSpPr>
              <p:nvPr/>
            </p:nvSpPr>
            <p:spPr bwMode="auto">
              <a:xfrm>
                <a:off x="312738" y="3205160"/>
                <a:ext cx="290513" cy="234950"/>
              </a:xfrm>
              <a:custGeom>
                <a:avLst/>
                <a:gdLst>
                  <a:gd name="T0" fmla="*/ 78 w 153"/>
                  <a:gd name="T1" fmla="*/ 0 h 124"/>
                  <a:gd name="T2" fmla="*/ 0 w 153"/>
                  <a:gd name="T3" fmla="*/ 68 h 124"/>
                  <a:gd name="T4" fmla="*/ 15 w 153"/>
                  <a:gd name="T5" fmla="*/ 68 h 124"/>
                  <a:gd name="T6" fmla="*/ 21 w 153"/>
                  <a:gd name="T7" fmla="*/ 63 h 124"/>
                  <a:gd name="T8" fmla="*/ 21 w 153"/>
                  <a:gd name="T9" fmla="*/ 120 h 124"/>
                  <a:gd name="T10" fmla="*/ 24 w 153"/>
                  <a:gd name="T11" fmla="*/ 124 h 124"/>
                  <a:gd name="T12" fmla="*/ 62 w 153"/>
                  <a:gd name="T13" fmla="*/ 124 h 124"/>
                  <a:gd name="T14" fmla="*/ 62 w 153"/>
                  <a:gd name="T15" fmla="*/ 92 h 124"/>
                  <a:gd name="T16" fmla="*/ 67 w 153"/>
                  <a:gd name="T17" fmla="*/ 87 h 124"/>
                  <a:gd name="T18" fmla="*/ 83 w 153"/>
                  <a:gd name="T19" fmla="*/ 87 h 124"/>
                  <a:gd name="T20" fmla="*/ 89 w 153"/>
                  <a:gd name="T21" fmla="*/ 92 h 124"/>
                  <a:gd name="T22" fmla="*/ 88 w 153"/>
                  <a:gd name="T23" fmla="*/ 124 h 124"/>
                  <a:gd name="T24" fmla="*/ 126 w 153"/>
                  <a:gd name="T25" fmla="*/ 124 h 124"/>
                  <a:gd name="T26" fmla="*/ 130 w 153"/>
                  <a:gd name="T27" fmla="*/ 119 h 124"/>
                  <a:gd name="T28" fmla="*/ 130 w 153"/>
                  <a:gd name="T29" fmla="*/ 62 h 124"/>
                  <a:gd name="T30" fmla="*/ 136 w 153"/>
                  <a:gd name="T31" fmla="*/ 68 h 124"/>
                  <a:gd name="T32" fmla="*/ 153 w 153"/>
                  <a:gd name="T33" fmla="*/ 68 h 124"/>
                  <a:gd name="T34" fmla="*/ 78 w 153"/>
                  <a:gd name="T35" fmla="*/ 0 h 124"/>
                  <a:gd name="T36" fmla="*/ 76 w 153"/>
                  <a:gd name="T37" fmla="*/ 75 h 124"/>
                  <a:gd name="T38" fmla="*/ 59 w 153"/>
                  <a:gd name="T39" fmla="*/ 59 h 124"/>
                  <a:gd name="T40" fmla="*/ 76 w 153"/>
                  <a:gd name="T41" fmla="*/ 42 h 124"/>
                  <a:gd name="T42" fmla="*/ 92 w 153"/>
                  <a:gd name="T43" fmla="*/ 59 h 124"/>
                  <a:gd name="T44" fmla="*/ 76 w 153"/>
                  <a:gd name="T45" fmla="*/ 7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4">
                    <a:moveTo>
                      <a:pt x="7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5" y="77"/>
                      <a:pt x="15" y="68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21" y="120"/>
                      <a:pt x="20" y="124"/>
                      <a:pt x="24" y="124"/>
                    </a:cubicBezTo>
                    <a:cubicBezTo>
                      <a:pt x="28" y="124"/>
                      <a:pt x="62" y="124"/>
                      <a:pt x="62" y="124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2" y="92"/>
                      <a:pt x="62" y="87"/>
                      <a:pt x="67" y="87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9" y="87"/>
                      <a:pt x="89" y="92"/>
                      <a:pt x="89" y="92"/>
                    </a:cubicBezTo>
                    <a:cubicBezTo>
                      <a:pt x="88" y="124"/>
                      <a:pt x="88" y="124"/>
                      <a:pt x="88" y="124"/>
                    </a:cubicBezTo>
                    <a:cubicBezTo>
                      <a:pt x="88" y="124"/>
                      <a:pt x="121" y="124"/>
                      <a:pt x="126" y="124"/>
                    </a:cubicBezTo>
                    <a:cubicBezTo>
                      <a:pt x="130" y="124"/>
                      <a:pt x="130" y="119"/>
                      <a:pt x="130" y="119"/>
                    </a:cubicBezTo>
                    <a:cubicBezTo>
                      <a:pt x="130" y="62"/>
                      <a:pt x="130" y="62"/>
                      <a:pt x="130" y="62"/>
                    </a:cubicBezTo>
                    <a:cubicBezTo>
                      <a:pt x="136" y="68"/>
                      <a:pt x="136" y="68"/>
                      <a:pt x="136" y="68"/>
                    </a:cubicBezTo>
                    <a:cubicBezTo>
                      <a:pt x="148" y="76"/>
                      <a:pt x="153" y="68"/>
                      <a:pt x="153" y="68"/>
                    </a:cubicBezTo>
                    <a:lnTo>
                      <a:pt x="78" y="0"/>
                    </a:lnTo>
                    <a:close/>
                    <a:moveTo>
                      <a:pt x="76" y="75"/>
                    </a:moveTo>
                    <a:cubicBezTo>
                      <a:pt x="67" y="75"/>
                      <a:pt x="59" y="68"/>
                      <a:pt x="59" y="59"/>
                    </a:cubicBezTo>
                    <a:cubicBezTo>
                      <a:pt x="59" y="50"/>
                      <a:pt x="67" y="42"/>
                      <a:pt x="76" y="42"/>
                    </a:cubicBezTo>
                    <a:cubicBezTo>
                      <a:pt x="85" y="42"/>
                      <a:pt x="92" y="50"/>
                      <a:pt x="92" y="59"/>
                    </a:cubicBezTo>
                    <a:cubicBezTo>
                      <a:pt x="92" y="68"/>
                      <a:pt x="85" y="75"/>
                      <a:pt x="76" y="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2" name="Freeform 6"/>
              <p:cNvSpPr/>
              <p:nvPr/>
            </p:nvSpPr>
            <p:spPr bwMode="auto">
              <a:xfrm>
                <a:off x="541338" y="3233738"/>
                <a:ext cx="28575" cy="58738"/>
              </a:xfrm>
              <a:custGeom>
                <a:avLst/>
                <a:gdLst>
                  <a:gd name="T0" fmla="*/ 18 w 18"/>
                  <a:gd name="T1" fmla="*/ 37 h 37"/>
                  <a:gd name="T2" fmla="*/ 18 w 18"/>
                  <a:gd name="T3" fmla="*/ 0 h 37"/>
                  <a:gd name="T4" fmla="*/ 0 w 18"/>
                  <a:gd name="T5" fmla="*/ 0 h 37"/>
                  <a:gd name="T6" fmla="*/ 0 w 18"/>
                  <a:gd name="T7" fmla="*/ 21 h 37"/>
                  <a:gd name="T8" fmla="*/ 18 w 18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7">
                    <a:moveTo>
                      <a:pt x="18" y="37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18" y="3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3" name="Oval 7"/>
              <p:cNvSpPr>
                <a:spLocks noChangeArrowheads="1"/>
              </p:cNvSpPr>
              <p:nvPr/>
            </p:nvSpPr>
            <p:spPr bwMode="auto">
              <a:xfrm>
                <a:off x="439738" y="3300413"/>
                <a:ext cx="33338" cy="317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910787" y="1982867"/>
            <a:ext cx="994338" cy="994338"/>
            <a:chOff x="6774518" y="2517457"/>
            <a:chExt cx="942831" cy="942831"/>
          </a:xfrm>
        </p:grpSpPr>
        <p:sp>
          <p:nvSpPr>
            <p:cNvPr id="32" name="Oval 31"/>
            <p:cNvSpPr/>
            <p:nvPr/>
          </p:nvSpPr>
          <p:spPr>
            <a:xfrm>
              <a:off x="6774518" y="2517457"/>
              <a:ext cx="942831" cy="9428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4" name="Freeform 83"/>
            <p:cNvSpPr>
              <a:spLocks noEditPoints="1"/>
            </p:cNvSpPr>
            <p:nvPr/>
          </p:nvSpPr>
          <p:spPr bwMode="auto">
            <a:xfrm>
              <a:off x="7070519" y="2716830"/>
              <a:ext cx="366776" cy="491877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5 h 145"/>
                <a:gd name="T6" fmla="*/ 13 w 108"/>
                <a:gd name="T7" fmla="*/ 124 h 145"/>
                <a:gd name="T8" fmla="*/ 96 w 108"/>
                <a:gd name="T9" fmla="*/ 124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3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9 w 108"/>
                <a:gd name="T35" fmla="*/ 12 h 145"/>
                <a:gd name="T36" fmla="*/ 60 w 108"/>
                <a:gd name="T37" fmla="*/ 12 h 145"/>
                <a:gd name="T38" fmla="*/ 68 w 108"/>
                <a:gd name="T39" fmla="*/ 36 h 145"/>
                <a:gd name="T40" fmla="*/ 41 w 108"/>
                <a:gd name="T41" fmla="*/ 36 h 145"/>
                <a:gd name="T42" fmla="*/ 49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3" y="116"/>
                    <a:pt x="93" y="116"/>
                    <a:pt x="93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9" y="12"/>
                  </a:moveTo>
                  <a:cubicBezTo>
                    <a:pt x="49" y="12"/>
                    <a:pt x="54" y="0"/>
                    <a:pt x="60" y="1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41" y="36"/>
                    <a:pt x="41" y="36"/>
                    <a:pt x="41" y="36"/>
                  </a:cubicBezTo>
                  <a:lnTo>
                    <a:pt x="49" y="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45415" y="1982867"/>
            <a:ext cx="994338" cy="994338"/>
            <a:chOff x="4511725" y="2517457"/>
            <a:chExt cx="942831" cy="942831"/>
          </a:xfrm>
        </p:grpSpPr>
        <p:sp>
          <p:nvSpPr>
            <p:cNvPr id="43" name="Oval 42"/>
            <p:cNvSpPr/>
            <p:nvPr/>
          </p:nvSpPr>
          <p:spPr>
            <a:xfrm>
              <a:off x="4511725" y="2517457"/>
              <a:ext cx="942831" cy="9428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5" name="Freeform 11"/>
            <p:cNvSpPr>
              <a:spLocks noEditPoints="1"/>
            </p:cNvSpPr>
            <p:nvPr/>
          </p:nvSpPr>
          <p:spPr bwMode="auto">
            <a:xfrm>
              <a:off x="4744131" y="2777705"/>
              <a:ext cx="485094" cy="431002"/>
            </a:xfrm>
            <a:custGeom>
              <a:avLst/>
              <a:gdLst>
                <a:gd name="T0" fmla="*/ 133 w 134"/>
                <a:gd name="T1" fmla="*/ 16 h 119"/>
                <a:gd name="T2" fmla="*/ 121 w 134"/>
                <a:gd name="T3" fmla="*/ 5 h 119"/>
                <a:gd name="T4" fmla="*/ 115 w 134"/>
                <a:gd name="T5" fmla="*/ 5 h 119"/>
                <a:gd name="T6" fmla="*/ 114 w 134"/>
                <a:gd name="T7" fmla="*/ 8 h 119"/>
                <a:gd name="T8" fmla="*/ 111 w 134"/>
                <a:gd name="T9" fmla="*/ 9 h 119"/>
                <a:gd name="T10" fmla="*/ 111 w 134"/>
                <a:gd name="T11" fmla="*/ 9 h 119"/>
                <a:gd name="T12" fmla="*/ 81 w 134"/>
                <a:gd name="T13" fmla="*/ 39 h 119"/>
                <a:gd name="T14" fmla="*/ 79 w 134"/>
                <a:gd name="T15" fmla="*/ 47 h 119"/>
                <a:gd name="T16" fmla="*/ 82 w 134"/>
                <a:gd name="T17" fmla="*/ 50 h 119"/>
                <a:gd name="T18" fmla="*/ 82 w 134"/>
                <a:gd name="T19" fmla="*/ 50 h 119"/>
                <a:gd name="T20" fmla="*/ 83 w 134"/>
                <a:gd name="T21" fmla="*/ 51 h 119"/>
                <a:gd name="T22" fmla="*/ 76 w 134"/>
                <a:gd name="T23" fmla="*/ 57 h 119"/>
                <a:gd name="T24" fmla="*/ 54 w 134"/>
                <a:gd name="T25" fmla="*/ 35 h 119"/>
                <a:gd name="T26" fmla="*/ 47 w 134"/>
                <a:gd name="T27" fmla="*/ 10 h 119"/>
                <a:gd name="T28" fmla="*/ 21 w 134"/>
                <a:gd name="T29" fmla="*/ 3 h 119"/>
                <a:gd name="T30" fmla="*/ 36 w 134"/>
                <a:gd name="T31" fmla="*/ 18 h 119"/>
                <a:gd name="T32" fmla="*/ 32 w 134"/>
                <a:gd name="T33" fmla="*/ 32 h 119"/>
                <a:gd name="T34" fmla="*/ 18 w 134"/>
                <a:gd name="T35" fmla="*/ 36 h 119"/>
                <a:gd name="T36" fmla="*/ 3 w 134"/>
                <a:gd name="T37" fmla="*/ 21 h 119"/>
                <a:gd name="T38" fmla="*/ 10 w 134"/>
                <a:gd name="T39" fmla="*/ 47 h 119"/>
                <a:gd name="T40" fmla="*/ 36 w 134"/>
                <a:gd name="T41" fmla="*/ 53 h 119"/>
                <a:gd name="T42" fmla="*/ 37 w 134"/>
                <a:gd name="T43" fmla="*/ 53 h 119"/>
                <a:gd name="T44" fmla="*/ 58 w 134"/>
                <a:gd name="T45" fmla="*/ 75 h 119"/>
                <a:gd name="T46" fmla="*/ 38 w 134"/>
                <a:gd name="T47" fmla="*/ 96 h 119"/>
                <a:gd name="T48" fmla="*/ 36 w 134"/>
                <a:gd name="T49" fmla="*/ 95 h 119"/>
                <a:gd name="T50" fmla="*/ 31 w 134"/>
                <a:gd name="T51" fmla="*/ 99 h 119"/>
                <a:gd name="T52" fmla="*/ 21 w 134"/>
                <a:gd name="T53" fmla="*/ 115 h 119"/>
                <a:gd name="T54" fmla="*/ 23 w 134"/>
                <a:gd name="T55" fmla="*/ 117 h 119"/>
                <a:gd name="T56" fmla="*/ 39 w 134"/>
                <a:gd name="T57" fmla="*/ 107 h 119"/>
                <a:gd name="T58" fmla="*/ 43 w 134"/>
                <a:gd name="T59" fmla="*/ 101 h 119"/>
                <a:gd name="T60" fmla="*/ 42 w 134"/>
                <a:gd name="T61" fmla="*/ 100 h 119"/>
                <a:gd name="T62" fmla="*/ 63 w 134"/>
                <a:gd name="T63" fmla="*/ 80 h 119"/>
                <a:gd name="T64" fmla="*/ 98 w 134"/>
                <a:gd name="T65" fmla="*/ 115 h 119"/>
                <a:gd name="T66" fmla="*/ 107 w 134"/>
                <a:gd name="T67" fmla="*/ 119 h 119"/>
                <a:gd name="T68" fmla="*/ 116 w 134"/>
                <a:gd name="T69" fmla="*/ 115 h 119"/>
                <a:gd name="T70" fmla="*/ 116 w 134"/>
                <a:gd name="T71" fmla="*/ 97 h 119"/>
                <a:gd name="T72" fmla="*/ 81 w 134"/>
                <a:gd name="T73" fmla="*/ 62 h 119"/>
                <a:gd name="T74" fmla="*/ 87 w 134"/>
                <a:gd name="T75" fmla="*/ 56 h 119"/>
                <a:gd name="T76" fmla="*/ 90 w 134"/>
                <a:gd name="T77" fmla="*/ 59 h 119"/>
                <a:gd name="T78" fmla="*/ 98 w 134"/>
                <a:gd name="T79" fmla="*/ 57 h 119"/>
                <a:gd name="T80" fmla="*/ 128 w 134"/>
                <a:gd name="T81" fmla="*/ 26 h 119"/>
                <a:gd name="T82" fmla="*/ 128 w 134"/>
                <a:gd name="T83" fmla="*/ 26 h 119"/>
                <a:gd name="T84" fmla="*/ 128 w 134"/>
                <a:gd name="T85" fmla="*/ 26 h 119"/>
                <a:gd name="T86" fmla="*/ 129 w 134"/>
                <a:gd name="T87" fmla="*/ 23 h 119"/>
                <a:gd name="T88" fmla="*/ 133 w 134"/>
                <a:gd name="T89" fmla="*/ 22 h 119"/>
                <a:gd name="T90" fmla="*/ 133 w 134"/>
                <a:gd name="T91" fmla="*/ 16 h 119"/>
                <a:gd name="T92" fmla="*/ 108 w 134"/>
                <a:gd name="T93" fmla="*/ 103 h 119"/>
                <a:gd name="T94" fmla="*/ 113 w 134"/>
                <a:gd name="T95" fmla="*/ 108 h 119"/>
                <a:gd name="T96" fmla="*/ 108 w 134"/>
                <a:gd name="T97" fmla="*/ 113 h 119"/>
                <a:gd name="T98" fmla="*/ 103 w 134"/>
                <a:gd name="T99" fmla="*/ 108 h 119"/>
                <a:gd name="T100" fmla="*/ 108 w 134"/>
                <a:gd name="T101" fmla="*/ 103 h 119"/>
                <a:gd name="T102" fmla="*/ 91 w 134"/>
                <a:gd name="T103" fmla="*/ 41 h 119"/>
                <a:gd name="T104" fmla="*/ 89 w 134"/>
                <a:gd name="T105" fmla="*/ 39 h 119"/>
                <a:gd name="T106" fmla="*/ 112 w 134"/>
                <a:gd name="T107" fmla="*/ 17 h 119"/>
                <a:gd name="T108" fmla="*/ 114 w 134"/>
                <a:gd name="T109" fmla="*/ 19 h 119"/>
                <a:gd name="T110" fmla="*/ 91 w 134"/>
                <a:gd name="T111" fmla="*/ 41 h 119"/>
                <a:gd name="T112" fmla="*/ 98 w 134"/>
                <a:gd name="T113" fmla="*/ 48 h 119"/>
                <a:gd name="T114" fmla="*/ 96 w 134"/>
                <a:gd name="T115" fmla="*/ 47 h 119"/>
                <a:gd name="T116" fmla="*/ 119 w 134"/>
                <a:gd name="T117" fmla="*/ 24 h 119"/>
                <a:gd name="T118" fmla="*/ 121 w 134"/>
                <a:gd name="T119" fmla="*/ 26 h 119"/>
                <a:gd name="T120" fmla="*/ 98 w 134"/>
                <a:gd name="T121" fmla="*/ 4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9">
                  <a:moveTo>
                    <a:pt x="133" y="16"/>
                  </a:moveTo>
                  <a:cubicBezTo>
                    <a:pt x="121" y="5"/>
                    <a:pt x="121" y="5"/>
                    <a:pt x="121" y="5"/>
                  </a:cubicBezTo>
                  <a:cubicBezTo>
                    <a:pt x="119" y="3"/>
                    <a:pt x="117" y="3"/>
                    <a:pt x="115" y="5"/>
                  </a:cubicBezTo>
                  <a:cubicBezTo>
                    <a:pt x="114" y="6"/>
                    <a:pt x="114" y="7"/>
                    <a:pt x="114" y="8"/>
                  </a:cubicBezTo>
                  <a:cubicBezTo>
                    <a:pt x="113" y="8"/>
                    <a:pt x="112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42"/>
                    <a:pt x="80" y="45"/>
                    <a:pt x="79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6" y="26"/>
                    <a:pt x="54" y="17"/>
                    <a:pt x="47" y="10"/>
                  </a:cubicBezTo>
                  <a:cubicBezTo>
                    <a:pt x="40" y="3"/>
                    <a:pt x="30" y="0"/>
                    <a:pt x="21" y="3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30"/>
                    <a:pt x="3" y="40"/>
                    <a:pt x="10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1" y="117"/>
                    <a:pt x="104" y="119"/>
                    <a:pt x="107" y="119"/>
                  </a:cubicBezTo>
                  <a:cubicBezTo>
                    <a:pt x="110" y="119"/>
                    <a:pt x="113" y="117"/>
                    <a:pt x="116" y="115"/>
                  </a:cubicBezTo>
                  <a:cubicBezTo>
                    <a:pt x="121" y="110"/>
                    <a:pt x="121" y="102"/>
                    <a:pt x="116" y="97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2" y="57"/>
                    <a:pt x="95" y="56"/>
                    <a:pt x="98" y="57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9" y="25"/>
                    <a:pt x="129" y="24"/>
                    <a:pt x="129" y="23"/>
                  </a:cubicBezTo>
                  <a:cubicBezTo>
                    <a:pt x="130" y="24"/>
                    <a:pt x="132" y="23"/>
                    <a:pt x="133" y="22"/>
                  </a:cubicBezTo>
                  <a:cubicBezTo>
                    <a:pt x="134" y="21"/>
                    <a:pt x="134" y="18"/>
                    <a:pt x="133" y="16"/>
                  </a:cubicBezTo>
                  <a:close/>
                  <a:moveTo>
                    <a:pt x="108" y="103"/>
                  </a:moveTo>
                  <a:cubicBezTo>
                    <a:pt x="111" y="103"/>
                    <a:pt x="113" y="106"/>
                    <a:pt x="113" y="108"/>
                  </a:cubicBezTo>
                  <a:cubicBezTo>
                    <a:pt x="113" y="111"/>
                    <a:pt x="111" y="113"/>
                    <a:pt x="108" y="113"/>
                  </a:cubicBezTo>
                  <a:cubicBezTo>
                    <a:pt x="105" y="113"/>
                    <a:pt x="103" y="111"/>
                    <a:pt x="103" y="108"/>
                  </a:cubicBezTo>
                  <a:cubicBezTo>
                    <a:pt x="103" y="106"/>
                    <a:pt x="105" y="103"/>
                    <a:pt x="108" y="103"/>
                  </a:cubicBezTo>
                  <a:close/>
                  <a:moveTo>
                    <a:pt x="91" y="41"/>
                  </a:moveTo>
                  <a:cubicBezTo>
                    <a:pt x="89" y="39"/>
                    <a:pt x="89" y="39"/>
                    <a:pt x="89" y="39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91" y="41"/>
                  </a:lnTo>
                  <a:close/>
                  <a:moveTo>
                    <a:pt x="98" y="48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0" name="TextBox 18"/>
          <p:cNvSpPr txBox="1"/>
          <p:nvPr/>
        </p:nvSpPr>
        <p:spPr>
          <a:xfrm>
            <a:off x="3999304" y="4139128"/>
            <a:ext cx="1686560" cy="432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7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lear Sans" panose="020B0503030202020304" pitchFamily="34" charset="0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41" name="TextBox 6"/>
          <p:cNvSpPr txBox="1"/>
          <p:nvPr/>
        </p:nvSpPr>
        <p:spPr>
          <a:xfrm>
            <a:off x="1449366" y="4139128"/>
            <a:ext cx="1686560" cy="432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7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lear Sans" panose="020B0503030202020304" pitchFamily="34" charset="0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44" name="TextBox 11"/>
          <p:cNvSpPr txBox="1"/>
          <p:nvPr/>
        </p:nvSpPr>
        <p:spPr>
          <a:xfrm>
            <a:off x="6564677" y="4139128"/>
            <a:ext cx="1686560" cy="432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7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lear Sans" panose="020B0503030202020304" pitchFamily="34" charset="0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45" name="TextBox 15"/>
          <p:cNvSpPr txBox="1"/>
          <p:nvPr/>
        </p:nvSpPr>
        <p:spPr>
          <a:xfrm>
            <a:off x="9076528" y="4139128"/>
            <a:ext cx="1686560" cy="432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7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lear Sans" panose="020B0503030202020304" pitchFamily="34" charset="0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46" name="Rectangle 92"/>
          <p:cNvSpPr/>
          <p:nvPr/>
        </p:nvSpPr>
        <p:spPr>
          <a:xfrm>
            <a:off x="1139063" y="4571281"/>
            <a:ext cx="2307166" cy="67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您的内容打在这里，或者通过复制您的文本后，在此框中选择粘贴。</a:t>
            </a:r>
          </a:p>
        </p:txBody>
      </p:sp>
      <p:sp>
        <p:nvSpPr>
          <p:cNvPr id="47" name="Rectangle 93"/>
          <p:cNvSpPr/>
          <p:nvPr/>
        </p:nvSpPr>
        <p:spPr>
          <a:xfrm>
            <a:off x="3660577" y="4571282"/>
            <a:ext cx="2364015" cy="67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您的内容打在这里，或者通过复制您的文本后，在此框中选择粘贴。</a:t>
            </a:r>
          </a:p>
        </p:txBody>
      </p:sp>
      <p:sp>
        <p:nvSpPr>
          <p:cNvPr id="48" name="Rectangle 94"/>
          <p:cNvSpPr/>
          <p:nvPr/>
        </p:nvSpPr>
        <p:spPr>
          <a:xfrm>
            <a:off x="6240616" y="4571282"/>
            <a:ext cx="2334680" cy="67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您的内容打在这里，或者通过复制您的文本后，在此框中选择粘贴。</a:t>
            </a:r>
          </a:p>
        </p:txBody>
      </p:sp>
      <p:sp>
        <p:nvSpPr>
          <p:cNvPr id="50" name="Rectangle 95"/>
          <p:cNvSpPr/>
          <p:nvPr/>
        </p:nvSpPr>
        <p:spPr>
          <a:xfrm>
            <a:off x="8764576" y="4571281"/>
            <a:ext cx="2310463" cy="67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6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10296">
        <p:blinds dir="vert"/>
      </p:transition>
    </mc:Choice>
    <mc:Fallback xmlns="">
      <p:transition advTm="1029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42" grpId="0" bldLvl="0" animBg="1"/>
      <p:bldP spid="49" grpId="0" bldLvl="0" animBg="1"/>
      <p:bldP spid="51" grpId="0" bldLvl="0" animBg="1"/>
      <p:bldP spid="40" grpId="0"/>
      <p:bldP spid="41" grpId="0"/>
      <p:bldP spid="44" grpId="0"/>
      <p:bldP spid="45" grpId="0"/>
      <p:bldP spid="46" grpId="0"/>
      <p:bldP spid="47" grpId="0"/>
      <p:bldP spid="48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C:\Users\Administrator\Desktop\旅行\QQ截图20170620123736.jpgQQ截图20170620123736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181418"/>
            <a:ext cx="4481383" cy="4495165"/>
          </a:xfrm>
        </p:spPr>
      </p:pic>
      <p:sp>
        <p:nvSpPr>
          <p:cNvPr id="5" name="Rectangle 4"/>
          <p:cNvSpPr/>
          <p:nvPr/>
        </p:nvSpPr>
        <p:spPr>
          <a:xfrm>
            <a:off x="4187607" y="-367008"/>
            <a:ext cx="4682038" cy="3443542"/>
          </a:xfrm>
          <a:prstGeom prst="rect">
            <a:avLst/>
          </a:prstGeom>
          <a:noFill/>
          <a:ln w="1143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4642" y="989184"/>
            <a:ext cx="221488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Nexa Bold" charset="0"/>
              </a:rPr>
              <a:t>单击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Nexa Bold" charset="0"/>
              </a:rPr>
              <a:t>此处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Nexa Bold" charset="0"/>
              </a:rPr>
              <a:t>添加名称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528626" y="5059391"/>
            <a:ext cx="2989415" cy="589503"/>
            <a:chOff x="6258458" y="4710558"/>
            <a:chExt cx="2989415" cy="589503"/>
          </a:xfrm>
        </p:grpSpPr>
        <p:sp>
          <p:nvSpPr>
            <p:cNvPr id="16" name="TextBox 15"/>
            <p:cNvSpPr txBox="1"/>
            <p:nvPr/>
          </p:nvSpPr>
          <p:spPr>
            <a:xfrm>
              <a:off x="6258458" y="4710558"/>
              <a:ext cx="69121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Roboto Light" charset="0"/>
                </a:rPr>
                <a:t>Photoshop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75655" y="4710558"/>
              <a:ext cx="3722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Roboto Light" charset="0"/>
                </a:rPr>
                <a:t>85%</a:t>
              </a:r>
              <a:endParaRPr lang="en-US" sz="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Roboto Light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58458" y="5029639"/>
              <a:ext cx="6142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Roboto Light" charset="0"/>
                </a:rPr>
                <a:t>Illustrator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258458" y="4933349"/>
              <a:ext cx="2965953" cy="476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258458" y="4933349"/>
              <a:ext cx="2389430" cy="4763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258458" y="5252430"/>
              <a:ext cx="2965953" cy="476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258458" y="5252430"/>
              <a:ext cx="2027189" cy="4763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875655" y="5029639"/>
              <a:ext cx="3722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Roboto Light" charset="0"/>
                </a:rPr>
                <a:t>70%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383081" y="3429000"/>
            <a:ext cx="4133386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54" name="Content Placeholder 7"/>
          <p:cNvSpPr txBox="1"/>
          <p:nvPr/>
        </p:nvSpPr>
        <p:spPr>
          <a:xfrm>
            <a:off x="2914292" y="44226"/>
            <a:ext cx="6364399" cy="55372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55" name="Title 1"/>
          <p:cNvSpPr txBox="1"/>
          <p:nvPr/>
        </p:nvSpPr>
        <p:spPr>
          <a:xfrm>
            <a:off x="4571706" y="513202"/>
            <a:ext cx="3049078" cy="276860"/>
          </a:xfrm>
          <a:prstGeom prst="rect">
            <a:avLst/>
          </a:prstGeom>
        </p:spPr>
        <p:txBody>
          <a:bodyPr vert="horz" lIns="0" tIns="0" rIns="0" bIns="0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modify the text content</a:t>
            </a:r>
            <a:endParaRPr lang="en-US" altLang="zh-CN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Click="0" advTm="1592">
        <p:blinds dir="vert"/>
      </p:transition>
    </mc:Choice>
    <mc:Fallback xmlns="">
      <p:transition advClick="0" advTm="159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C:\Users\Administrator\Desktop\旅行\QQ截图20170620124214.jpgQQ截图20170620124214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>
          <a:xfrm>
            <a:off x="4439798" y="1253807"/>
            <a:ext cx="7752202" cy="4350385"/>
          </a:xfrm>
        </p:spPr>
      </p:pic>
      <p:sp>
        <p:nvSpPr>
          <p:cNvPr id="10" name="Rectangle 9"/>
          <p:cNvSpPr/>
          <p:nvPr/>
        </p:nvSpPr>
        <p:spPr>
          <a:xfrm>
            <a:off x="2137425" y="1135939"/>
            <a:ext cx="3109489" cy="3109489"/>
          </a:xfrm>
          <a:prstGeom prst="rect">
            <a:avLst/>
          </a:prstGeom>
          <a:noFill/>
          <a:ln w="190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0248" y="2658025"/>
            <a:ext cx="1097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Nexa Bold" charset="0"/>
              </a:rPr>
              <a:t>单击此</a:t>
            </a:r>
          </a:p>
          <a:p>
            <a:pPr algn="l"/>
            <a:r>
              <a:rPr 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Nexa Bold" charset="0"/>
              </a:rPr>
              <a:t>处添加</a:t>
            </a:r>
          </a:p>
          <a:p>
            <a:pPr algn="l"/>
            <a:r>
              <a:rPr 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Nexa Bold" charset="0"/>
              </a:rPr>
              <a:t>名称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7845" y="4764405"/>
            <a:ext cx="360489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13" name="Freeform 12"/>
          <p:cNvSpPr>
            <a:spLocks noChangeArrowheads="1"/>
          </p:cNvSpPr>
          <p:nvPr/>
        </p:nvSpPr>
        <p:spPr bwMode="auto">
          <a:xfrm>
            <a:off x="537406" y="501364"/>
            <a:ext cx="365154" cy="407098"/>
          </a:xfrm>
          <a:custGeom>
            <a:avLst/>
            <a:gdLst>
              <a:gd name="T0" fmla="*/ 6562 w 9250"/>
              <a:gd name="T1" fmla="*/ 813 h 10313"/>
              <a:gd name="T2" fmla="*/ 8874 w 9250"/>
              <a:gd name="T3" fmla="*/ 1313 h 10313"/>
              <a:gd name="T4" fmla="*/ 8874 w 9250"/>
              <a:gd name="T5" fmla="*/ 1531 h 10313"/>
              <a:gd name="T6" fmla="*/ 7593 w 9250"/>
              <a:gd name="T7" fmla="*/ 1406 h 10313"/>
              <a:gd name="T8" fmla="*/ 4999 w 9250"/>
              <a:gd name="T9" fmla="*/ 1781 h 10313"/>
              <a:gd name="T10" fmla="*/ 3938 w 9250"/>
              <a:gd name="T11" fmla="*/ 4438 h 10313"/>
              <a:gd name="T12" fmla="*/ 2406 w 9250"/>
              <a:gd name="T13" fmla="*/ 7624 h 10313"/>
              <a:gd name="T14" fmla="*/ 2000 w 9250"/>
              <a:gd name="T15" fmla="*/ 9187 h 10313"/>
              <a:gd name="T16" fmla="*/ 3219 w 9250"/>
              <a:gd name="T17" fmla="*/ 8280 h 10313"/>
              <a:gd name="T18" fmla="*/ 4375 w 9250"/>
              <a:gd name="T19" fmla="*/ 6562 h 10313"/>
              <a:gd name="T20" fmla="*/ 5030 w 9250"/>
              <a:gd name="T21" fmla="*/ 5468 h 10313"/>
              <a:gd name="T22" fmla="*/ 5280 w 9250"/>
              <a:gd name="T23" fmla="*/ 5343 h 10313"/>
              <a:gd name="T24" fmla="*/ 5030 w 9250"/>
              <a:gd name="T25" fmla="*/ 5999 h 10313"/>
              <a:gd name="T26" fmla="*/ 3313 w 9250"/>
              <a:gd name="T27" fmla="*/ 8749 h 10313"/>
              <a:gd name="T28" fmla="*/ 1813 w 9250"/>
              <a:gd name="T29" fmla="*/ 10312 h 10313"/>
              <a:gd name="T30" fmla="*/ 750 w 9250"/>
              <a:gd name="T31" fmla="*/ 9780 h 10313"/>
              <a:gd name="T32" fmla="*/ 0 w 9250"/>
              <a:gd name="T33" fmla="*/ 8968 h 10313"/>
              <a:gd name="T34" fmla="*/ 625 w 9250"/>
              <a:gd name="T35" fmla="*/ 7249 h 10313"/>
              <a:gd name="T36" fmla="*/ 1969 w 9250"/>
              <a:gd name="T37" fmla="*/ 4500 h 10313"/>
              <a:gd name="T38" fmla="*/ 3250 w 9250"/>
              <a:gd name="T39" fmla="*/ 1906 h 10313"/>
              <a:gd name="T40" fmla="*/ 1625 w 9250"/>
              <a:gd name="T41" fmla="*/ 1813 h 10313"/>
              <a:gd name="T42" fmla="*/ 969 w 9250"/>
              <a:gd name="T43" fmla="*/ 1188 h 10313"/>
              <a:gd name="T44" fmla="*/ 1063 w 9250"/>
              <a:gd name="T45" fmla="*/ 688 h 10313"/>
              <a:gd name="T46" fmla="*/ 1219 w 9250"/>
              <a:gd name="T47" fmla="*/ 563 h 10313"/>
              <a:gd name="T48" fmla="*/ 1437 w 9250"/>
              <a:gd name="T49" fmla="*/ 969 h 10313"/>
              <a:gd name="T50" fmla="*/ 2594 w 9250"/>
              <a:gd name="T51" fmla="*/ 1188 h 10313"/>
              <a:gd name="T52" fmla="*/ 3750 w 9250"/>
              <a:gd name="T53" fmla="*/ 594 h 10313"/>
              <a:gd name="T54" fmla="*/ 3656 w 9250"/>
              <a:gd name="T55" fmla="*/ 219 h 10313"/>
              <a:gd name="T56" fmla="*/ 3625 w 9250"/>
              <a:gd name="T57" fmla="*/ 31 h 10313"/>
              <a:gd name="T58" fmla="*/ 4250 w 9250"/>
              <a:gd name="T59" fmla="*/ 62 h 10313"/>
              <a:gd name="T60" fmla="*/ 4780 w 9250"/>
              <a:gd name="T61" fmla="*/ 531 h 10313"/>
              <a:gd name="T62" fmla="*/ 5124 w 9250"/>
              <a:gd name="T63" fmla="*/ 938 h 10313"/>
              <a:gd name="T64" fmla="*/ 5999 w 9250"/>
              <a:gd name="T65" fmla="*/ 844 h 10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250" h="10313">
                <a:moveTo>
                  <a:pt x="6562" y="813"/>
                </a:moveTo>
                <a:lnTo>
                  <a:pt x="6562" y="813"/>
                </a:lnTo>
                <a:cubicBezTo>
                  <a:pt x="7062" y="813"/>
                  <a:pt x="7530" y="875"/>
                  <a:pt x="7937" y="969"/>
                </a:cubicBezTo>
                <a:cubicBezTo>
                  <a:pt x="8312" y="1094"/>
                  <a:pt x="8624" y="1188"/>
                  <a:pt x="8874" y="1313"/>
                </a:cubicBezTo>
                <a:cubicBezTo>
                  <a:pt x="9093" y="1438"/>
                  <a:pt x="9218" y="1531"/>
                  <a:pt x="9218" y="1594"/>
                </a:cubicBezTo>
                <a:cubicBezTo>
                  <a:pt x="9249" y="1656"/>
                  <a:pt x="9124" y="1625"/>
                  <a:pt x="8874" y="1531"/>
                </a:cubicBezTo>
                <a:cubicBezTo>
                  <a:pt x="8655" y="1438"/>
                  <a:pt x="8437" y="1375"/>
                  <a:pt x="8249" y="1375"/>
                </a:cubicBezTo>
                <a:cubicBezTo>
                  <a:pt x="8062" y="1375"/>
                  <a:pt x="7843" y="1375"/>
                  <a:pt x="7593" y="1406"/>
                </a:cubicBezTo>
                <a:cubicBezTo>
                  <a:pt x="7312" y="1469"/>
                  <a:pt x="6999" y="1500"/>
                  <a:pt x="6593" y="1594"/>
                </a:cubicBezTo>
                <a:cubicBezTo>
                  <a:pt x="6187" y="1656"/>
                  <a:pt x="5655" y="1719"/>
                  <a:pt x="4999" y="1781"/>
                </a:cubicBezTo>
                <a:cubicBezTo>
                  <a:pt x="4968" y="2063"/>
                  <a:pt x="4843" y="2438"/>
                  <a:pt x="4624" y="2906"/>
                </a:cubicBezTo>
                <a:cubicBezTo>
                  <a:pt x="4438" y="3375"/>
                  <a:pt x="4188" y="3875"/>
                  <a:pt x="3938" y="4438"/>
                </a:cubicBezTo>
                <a:cubicBezTo>
                  <a:pt x="3656" y="4969"/>
                  <a:pt x="3406" y="5530"/>
                  <a:pt x="3125" y="6093"/>
                </a:cubicBezTo>
                <a:cubicBezTo>
                  <a:pt x="2844" y="6655"/>
                  <a:pt x="2594" y="7155"/>
                  <a:pt x="2406" y="7624"/>
                </a:cubicBezTo>
                <a:cubicBezTo>
                  <a:pt x="2188" y="8093"/>
                  <a:pt x="2031" y="8468"/>
                  <a:pt x="1938" y="8749"/>
                </a:cubicBezTo>
                <a:cubicBezTo>
                  <a:pt x="1875" y="9030"/>
                  <a:pt x="1875" y="9187"/>
                  <a:pt x="2000" y="9187"/>
                </a:cubicBezTo>
                <a:cubicBezTo>
                  <a:pt x="2188" y="9187"/>
                  <a:pt x="2375" y="9093"/>
                  <a:pt x="2594" y="8937"/>
                </a:cubicBezTo>
                <a:cubicBezTo>
                  <a:pt x="2781" y="8749"/>
                  <a:pt x="3000" y="8562"/>
                  <a:pt x="3219" y="8280"/>
                </a:cubicBezTo>
                <a:cubicBezTo>
                  <a:pt x="3406" y="8030"/>
                  <a:pt x="3625" y="7749"/>
                  <a:pt x="3844" y="7437"/>
                </a:cubicBezTo>
                <a:cubicBezTo>
                  <a:pt x="4031" y="7124"/>
                  <a:pt x="4219" y="6843"/>
                  <a:pt x="4375" y="6562"/>
                </a:cubicBezTo>
                <a:cubicBezTo>
                  <a:pt x="4563" y="6280"/>
                  <a:pt x="4687" y="6062"/>
                  <a:pt x="4811" y="5843"/>
                </a:cubicBezTo>
                <a:cubicBezTo>
                  <a:pt x="4905" y="5655"/>
                  <a:pt x="4999" y="5530"/>
                  <a:pt x="5030" y="5468"/>
                </a:cubicBezTo>
                <a:cubicBezTo>
                  <a:pt x="5062" y="5437"/>
                  <a:pt x="5124" y="5374"/>
                  <a:pt x="5155" y="5343"/>
                </a:cubicBezTo>
                <a:cubicBezTo>
                  <a:pt x="5218" y="5343"/>
                  <a:pt x="5249" y="5343"/>
                  <a:pt x="5280" y="5343"/>
                </a:cubicBezTo>
                <a:cubicBezTo>
                  <a:pt x="5312" y="5374"/>
                  <a:pt x="5312" y="5437"/>
                  <a:pt x="5280" y="5562"/>
                </a:cubicBezTo>
                <a:cubicBezTo>
                  <a:pt x="5218" y="5655"/>
                  <a:pt x="5155" y="5812"/>
                  <a:pt x="5030" y="5999"/>
                </a:cubicBezTo>
                <a:cubicBezTo>
                  <a:pt x="4749" y="6405"/>
                  <a:pt x="4469" y="6843"/>
                  <a:pt x="4188" y="7343"/>
                </a:cubicBezTo>
                <a:cubicBezTo>
                  <a:pt x="3906" y="7843"/>
                  <a:pt x="3594" y="8312"/>
                  <a:pt x="3313" y="8749"/>
                </a:cubicBezTo>
                <a:cubicBezTo>
                  <a:pt x="3031" y="9187"/>
                  <a:pt x="2750" y="9562"/>
                  <a:pt x="2500" y="9874"/>
                </a:cubicBezTo>
                <a:cubicBezTo>
                  <a:pt x="2250" y="10155"/>
                  <a:pt x="2000" y="10312"/>
                  <a:pt x="1813" y="10312"/>
                </a:cubicBezTo>
                <a:cubicBezTo>
                  <a:pt x="1719" y="10312"/>
                  <a:pt x="1562" y="10249"/>
                  <a:pt x="1344" y="10155"/>
                </a:cubicBezTo>
                <a:cubicBezTo>
                  <a:pt x="1156" y="10030"/>
                  <a:pt x="938" y="9905"/>
                  <a:pt x="750" y="9780"/>
                </a:cubicBezTo>
                <a:cubicBezTo>
                  <a:pt x="563" y="9624"/>
                  <a:pt x="375" y="9499"/>
                  <a:pt x="219" y="9343"/>
                </a:cubicBezTo>
                <a:cubicBezTo>
                  <a:pt x="94" y="9187"/>
                  <a:pt x="0" y="9062"/>
                  <a:pt x="0" y="8968"/>
                </a:cubicBezTo>
                <a:cubicBezTo>
                  <a:pt x="0" y="8843"/>
                  <a:pt x="63" y="8624"/>
                  <a:pt x="188" y="8312"/>
                </a:cubicBezTo>
                <a:cubicBezTo>
                  <a:pt x="281" y="7999"/>
                  <a:pt x="438" y="7655"/>
                  <a:pt x="625" y="7249"/>
                </a:cubicBezTo>
                <a:cubicBezTo>
                  <a:pt x="813" y="6843"/>
                  <a:pt x="1031" y="6405"/>
                  <a:pt x="1250" y="5937"/>
                </a:cubicBezTo>
                <a:cubicBezTo>
                  <a:pt x="1469" y="5468"/>
                  <a:pt x="1719" y="5000"/>
                  <a:pt x="1969" y="4500"/>
                </a:cubicBezTo>
                <a:cubicBezTo>
                  <a:pt x="2219" y="4031"/>
                  <a:pt x="2438" y="3563"/>
                  <a:pt x="2656" y="3125"/>
                </a:cubicBezTo>
                <a:cubicBezTo>
                  <a:pt x="2875" y="2688"/>
                  <a:pt x="3094" y="2281"/>
                  <a:pt x="3250" y="1906"/>
                </a:cubicBezTo>
                <a:cubicBezTo>
                  <a:pt x="2875" y="1938"/>
                  <a:pt x="2531" y="1938"/>
                  <a:pt x="2250" y="1938"/>
                </a:cubicBezTo>
                <a:cubicBezTo>
                  <a:pt x="1969" y="1906"/>
                  <a:pt x="1750" y="1875"/>
                  <a:pt x="1625" y="1813"/>
                </a:cubicBezTo>
                <a:cubicBezTo>
                  <a:pt x="1406" y="1750"/>
                  <a:pt x="1250" y="1625"/>
                  <a:pt x="1156" y="1531"/>
                </a:cubicBezTo>
                <a:cubicBezTo>
                  <a:pt x="1063" y="1406"/>
                  <a:pt x="1000" y="1313"/>
                  <a:pt x="969" y="1188"/>
                </a:cubicBezTo>
                <a:cubicBezTo>
                  <a:pt x="969" y="1094"/>
                  <a:pt x="969" y="1000"/>
                  <a:pt x="969" y="906"/>
                </a:cubicBezTo>
                <a:cubicBezTo>
                  <a:pt x="1000" y="844"/>
                  <a:pt x="1031" y="750"/>
                  <a:pt x="1063" y="688"/>
                </a:cubicBezTo>
                <a:cubicBezTo>
                  <a:pt x="1063" y="656"/>
                  <a:pt x="1094" y="625"/>
                  <a:pt x="1125" y="594"/>
                </a:cubicBezTo>
                <a:cubicBezTo>
                  <a:pt x="1156" y="594"/>
                  <a:pt x="1188" y="563"/>
                  <a:pt x="1219" y="563"/>
                </a:cubicBezTo>
                <a:cubicBezTo>
                  <a:pt x="1281" y="563"/>
                  <a:pt x="1313" y="563"/>
                  <a:pt x="1375" y="563"/>
                </a:cubicBezTo>
                <a:cubicBezTo>
                  <a:pt x="1313" y="750"/>
                  <a:pt x="1344" y="875"/>
                  <a:pt x="1437" y="969"/>
                </a:cubicBezTo>
                <a:cubicBezTo>
                  <a:pt x="1531" y="1063"/>
                  <a:pt x="1656" y="1125"/>
                  <a:pt x="1875" y="1156"/>
                </a:cubicBezTo>
                <a:cubicBezTo>
                  <a:pt x="2063" y="1188"/>
                  <a:pt x="2313" y="1219"/>
                  <a:pt x="2594" y="1188"/>
                </a:cubicBezTo>
                <a:cubicBezTo>
                  <a:pt x="2906" y="1188"/>
                  <a:pt x="3219" y="1156"/>
                  <a:pt x="3594" y="1125"/>
                </a:cubicBezTo>
                <a:cubicBezTo>
                  <a:pt x="3719" y="844"/>
                  <a:pt x="3750" y="688"/>
                  <a:pt x="3750" y="594"/>
                </a:cubicBezTo>
                <a:cubicBezTo>
                  <a:pt x="3750" y="500"/>
                  <a:pt x="3750" y="438"/>
                  <a:pt x="3719" y="375"/>
                </a:cubicBezTo>
                <a:cubicBezTo>
                  <a:pt x="3719" y="313"/>
                  <a:pt x="3688" y="250"/>
                  <a:pt x="3656" y="219"/>
                </a:cubicBezTo>
                <a:cubicBezTo>
                  <a:pt x="3625" y="156"/>
                  <a:pt x="3594" y="125"/>
                  <a:pt x="3563" y="94"/>
                </a:cubicBezTo>
                <a:cubicBezTo>
                  <a:pt x="3500" y="62"/>
                  <a:pt x="3531" y="31"/>
                  <a:pt x="3625" y="31"/>
                </a:cubicBezTo>
                <a:cubicBezTo>
                  <a:pt x="3719" y="0"/>
                  <a:pt x="3844" y="0"/>
                  <a:pt x="4000" y="0"/>
                </a:cubicBezTo>
                <a:cubicBezTo>
                  <a:pt x="4063" y="0"/>
                  <a:pt x="4156" y="31"/>
                  <a:pt x="4250" y="62"/>
                </a:cubicBezTo>
                <a:cubicBezTo>
                  <a:pt x="4344" y="94"/>
                  <a:pt x="4438" y="156"/>
                  <a:pt x="4531" y="219"/>
                </a:cubicBezTo>
                <a:cubicBezTo>
                  <a:pt x="4624" y="313"/>
                  <a:pt x="4687" y="406"/>
                  <a:pt x="4780" y="531"/>
                </a:cubicBezTo>
                <a:cubicBezTo>
                  <a:pt x="4874" y="625"/>
                  <a:pt x="4936" y="781"/>
                  <a:pt x="4999" y="969"/>
                </a:cubicBezTo>
                <a:cubicBezTo>
                  <a:pt x="4999" y="969"/>
                  <a:pt x="5062" y="969"/>
                  <a:pt x="5124" y="938"/>
                </a:cubicBezTo>
                <a:cubicBezTo>
                  <a:pt x="5218" y="938"/>
                  <a:pt x="5343" y="906"/>
                  <a:pt x="5499" y="906"/>
                </a:cubicBezTo>
                <a:cubicBezTo>
                  <a:pt x="5655" y="875"/>
                  <a:pt x="5812" y="844"/>
                  <a:pt x="5999" y="844"/>
                </a:cubicBezTo>
                <a:cubicBezTo>
                  <a:pt x="6187" y="813"/>
                  <a:pt x="6374" y="813"/>
                  <a:pt x="6562" y="8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Content Placeholder 7"/>
          <p:cNvSpPr txBox="1"/>
          <p:nvPr/>
        </p:nvSpPr>
        <p:spPr>
          <a:xfrm>
            <a:off x="2914292" y="199166"/>
            <a:ext cx="6364399" cy="55372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55" name="Title 1"/>
          <p:cNvSpPr txBox="1"/>
          <p:nvPr/>
        </p:nvSpPr>
        <p:spPr>
          <a:xfrm>
            <a:off x="4571706" y="668142"/>
            <a:ext cx="3049078" cy="276860"/>
          </a:xfrm>
          <a:prstGeom prst="rect">
            <a:avLst/>
          </a:prstGeom>
        </p:spPr>
        <p:txBody>
          <a:bodyPr vert="horz" lIns="0" tIns="0" rIns="0" bIns="0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modify the text content</a:t>
            </a:r>
            <a:endParaRPr lang="en-US" altLang="zh-CN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Click="0" advTm="1544">
        <p:blinds dir="vert"/>
      </p:transition>
    </mc:Choice>
    <mc:Fallback xmlns="">
      <p:transition advClick="0" advTm="154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356317" y="1597812"/>
            <a:ext cx="353568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Nexa Bold" charset="0"/>
              </a:rPr>
              <a:t>单击</a:t>
            </a:r>
          </a:p>
          <a:p>
            <a:pPr algn="r"/>
            <a:r>
              <a:rPr lang="en-US" sz="4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Nexa Bold" charset="0"/>
              </a:rPr>
              <a:t>此处添加名称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60374" y="3995056"/>
            <a:ext cx="2428381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pic>
        <p:nvPicPr>
          <p:cNvPr id="3" name="图片占位符 2" descr="C:\Users\Administrator\Desktop\旅行\QQ截图20170620124029.jpgQQ截图20170620124029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>
          <a:xfrm>
            <a:off x="4071257" y="1059498"/>
            <a:ext cx="7282543" cy="4739005"/>
          </a:xfrm>
        </p:spPr>
      </p:pic>
      <p:sp>
        <p:nvSpPr>
          <p:cNvPr id="54" name="Content Placeholder 7"/>
          <p:cNvSpPr txBox="1"/>
          <p:nvPr/>
        </p:nvSpPr>
        <p:spPr>
          <a:xfrm>
            <a:off x="2914292" y="199166"/>
            <a:ext cx="6364399" cy="55372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55" name="Title 1"/>
          <p:cNvSpPr txBox="1"/>
          <p:nvPr/>
        </p:nvSpPr>
        <p:spPr>
          <a:xfrm>
            <a:off x="4571706" y="668142"/>
            <a:ext cx="3049078" cy="276860"/>
          </a:xfrm>
          <a:prstGeom prst="rect">
            <a:avLst/>
          </a:prstGeom>
        </p:spPr>
        <p:txBody>
          <a:bodyPr vert="horz" lIns="0" tIns="0" rIns="0" bIns="0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modify the text content</a:t>
            </a:r>
            <a:endParaRPr lang="en-US" altLang="zh-CN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Click="0" advTm="1498">
        <p:blinds dir="vert"/>
      </p:transition>
    </mc:Choice>
    <mc:Fallback xmlns="">
      <p:transition advClick="0" advTm="149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20003" y="644691"/>
            <a:ext cx="10801200" cy="556861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72398" y="0"/>
            <a:ext cx="3744416" cy="4293096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270392" y="1027179"/>
            <a:ext cx="672075" cy="6720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</a:p>
        </p:txBody>
      </p:sp>
      <p:sp>
        <p:nvSpPr>
          <p:cNvPr id="5" name="椭圆 4"/>
          <p:cNvSpPr/>
          <p:nvPr/>
        </p:nvSpPr>
        <p:spPr>
          <a:xfrm>
            <a:off x="5874500" y="1027179"/>
            <a:ext cx="672075" cy="6720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</a:p>
        </p:txBody>
      </p:sp>
      <p:sp>
        <p:nvSpPr>
          <p:cNvPr id="6" name="椭圆 5"/>
          <p:cNvSpPr/>
          <p:nvPr/>
        </p:nvSpPr>
        <p:spPr>
          <a:xfrm>
            <a:off x="6480643" y="1028733"/>
            <a:ext cx="672075" cy="6720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章</a:t>
            </a:r>
          </a:p>
        </p:txBody>
      </p:sp>
      <p:sp>
        <p:nvSpPr>
          <p:cNvPr id="7" name="文本框 17"/>
          <p:cNvSpPr txBox="1"/>
          <p:nvPr/>
        </p:nvSpPr>
        <p:spPr>
          <a:xfrm>
            <a:off x="4656967" y="2123608"/>
            <a:ext cx="4319425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此处添加名称</a:t>
            </a:r>
          </a:p>
        </p:txBody>
      </p:sp>
      <p:sp>
        <p:nvSpPr>
          <p:cNvPr id="8" name="文本框 19"/>
          <p:cNvSpPr txBox="1"/>
          <p:nvPr/>
        </p:nvSpPr>
        <p:spPr bwMode="auto">
          <a:xfrm>
            <a:off x="4427486" y="2902403"/>
            <a:ext cx="3493317" cy="6838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详细内容</a:t>
            </a:r>
            <a:r>
              <a:rPr lang="en-US" altLang="zh-CN" sz="10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r>
              <a:rPr lang="zh-CN" altLang="en-US" sz="10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点击输入本栏的具体文字，简明扼要的说明分项内容，此为概念图解，请根据您的具体内容酌情修改。点击输入本栏的具体文字。</a:t>
            </a:r>
            <a:endParaRPr lang="en-US" altLang="zh-CN" sz="106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6505">
        <p:blinds dir="vert"/>
      </p:transition>
    </mc:Choice>
    <mc:Fallback xmlns="">
      <p:transition advTm="650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  <p:bldP spid="4" grpId="0" bldLvl="0" animBg="1"/>
      <p:bldP spid="5" grpId="0" bldLvl="0" animBg="1"/>
      <p:bldP spid="6" grpId="0" bldLvl="0" animBg="1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C:\Users\Administrator\Desktop\旅行\QQ截图20170620124303.jpgQQ截图20170620124303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>
          <a:xfrm>
            <a:off x="4612640" y="1221422"/>
            <a:ext cx="7089503" cy="4415155"/>
          </a:xfrm>
        </p:spPr>
      </p:pic>
      <p:sp>
        <p:nvSpPr>
          <p:cNvPr id="5" name="Freeform 4"/>
          <p:cNvSpPr/>
          <p:nvPr/>
        </p:nvSpPr>
        <p:spPr>
          <a:xfrm rot="16200000">
            <a:off x="1132993" y="942943"/>
            <a:ext cx="4775002" cy="4965052"/>
          </a:xfrm>
          <a:custGeom>
            <a:avLst/>
            <a:gdLst>
              <a:gd name="connsiteX0" fmla="*/ 4376057 w 4376057"/>
              <a:gd name="connsiteY0" fmla="*/ 0 h 4550229"/>
              <a:gd name="connsiteX1" fmla="*/ 4376057 w 4376057"/>
              <a:gd name="connsiteY1" fmla="*/ 4550229 h 4550229"/>
              <a:gd name="connsiteX2" fmla="*/ 3783865 w 4376057"/>
              <a:gd name="connsiteY2" fmla="*/ 4550229 h 4550229"/>
              <a:gd name="connsiteX3" fmla="*/ 3610581 w 4376057"/>
              <a:gd name="connsiteY3" fmla="*/ 4353429 h 4550229"/>
              <a:gd name="connsiteX4" fmla="*/ 3437297 w 4376057"/>
              <a:gd name="connsiteY4" fmla="*/ 4550229 h 4550229"/>
              <a:gd name="connsiteX5" fmla="*/ 0 w 4376057"/>
              <a:gd name="connsiteY5" fmla="*/ 4550229 h 4550229"/>
              <a:gd name="connsiteX6" fmla="*/ 0 w 4376057"/>
              <a:gd name="connsiteY6" fmla="*/ 0 h 455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6057" h="4550229">
                <a:moveTo>
                  <a:pt x="4376057" y="0"/>
                </a:moveTo>
                <a:lnTo>
                  <a:pt x="4376057" y="4550229"/>
                </a:lnTo>
                <a:lnTo>
                  <a:pt x="3783865" y="4550229"/>
                </a:lnTo>
                <a:lnTo>
                  <a:pt x="3610581" y="4353429"/>
                </a:lnTo>
                <a:lnTo>
                  <a:pt x="3437297" y="4550229"/>
                </a:lnTo>
                <a:lnTo>
                  <a:pt x="0" y="4550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25785" y="4492452"/>
            <a:ext cx="2989415" cy="589503"/>
            <a:chOff x="6258458" y="4710558"/>
            <a:chExt cx="2989415" cy="589503"/>
          </a:xfrm>
        </p:grpSpPr>
        <p:sp>
          <p:nvSpPr>
            <p:cNvPr id="8" name="TextBox 7"/>
            <p:cNvSpPr txBox="1"/>
            <p:nvPr/>
          </p:nvSpPr>
          <p:spPr>
            <a:xfrm>
              <a:off x="6258458" y="4710558"/>
              <a:ext cx="69121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Roboto Light" charset="0"/>
                </a:rPr>
                <a:t>Photoshop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75655" y="4710558"/>
              <a:ext cx="3722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Roboto Light" charset="0"/>
                </a:rPr>
                <a:t>85%</a:t>
              </a:r>
              <a:endParaRPr lang="en-US" sz="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Roboto Light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58458" y="5029639"/>
              <a:ext cx="6142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Roboto Light" charset="0"/>
                </a:rPr>
                <a:t>Illustrator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258458" y="4933349"/>
              <a:ext cx="2965953" cy="476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258458" y="4933349"/>
              <a:ext cx="2389430" cy="47631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258458" y="5252430"/>
              <a:ext cx="2965953" cy="476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258458" y="5252430"/>
              <a:ext cx="2027189" cy="47631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875655" y="5029639"/>
              <a:ext cx="3722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Roboto Light" charset="0"/>
                </a:rPr>
                <a:t>70%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698720" y="2221756"/>
            <a:ext cx="23164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Nexa Bold" charset="0"/>
              </a:rPr>
              <a:t>单击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Nexa Bold" charset="0"/>
              </a:rPr>
              <a:t>此处添加名称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76400" y="3175029"/>
            <a:ext cx="33388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54" name="Content Placeholder 7"/>
          <p:cNvSpPr txBox="1"/>
          <p:nvPr/>
        </p:nvSpPr>
        <p:spPr>
          <a:xfrm>
            <a:off x="2914292" y="199166"/>
            <a:ext cx="6364399" cy="55372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55" name="Title 1"/>
          <p:cNvSpPr txBox="1"/>
          <p:nvPr/>
        </p:nvSpPr>
        <p:spPr>
          <a:xfrm>
            <a:off x="4571706" y="668142"/>
            <a:ext cx="3049078" cy="276860"/>
          </a:xfrm>
          <a:prstGeom prst="rect">
            <a:avLst/>
          </a:prstGeom>
        </p:spPr>
        <p:txBody>
          <a:bodyPr vert="horz" lIns="0" tIns="0" rIns="0" bIns="0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modify the text content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Click="0" advTm="1638">
        <p:blinds dir="vert"/>
      </p:transition>
    </mc:Choice>
    <mc:Fallback xmlns="">
      <p:transition advClick="0" advTm="163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7"/>
          <p:cNvSpPr txBox="1"/>
          <p:nvPr/>
        </p:nvSpPr>
        <p:spPr>
          <a:xfrm>
            <a:off x="2914292" y="199166"/>
            <a:ext cx="6364399" cy="55372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55" name="Title 1"/>
          <p:cNvSpPr txBox="1"/>
          <p:nvPr/>
        </p:nvSpPr>
        <p:spPr>
          <a:xfrm>
            <a:off x="4571706" y="668142"/>
            <a:ext cx="3049078" cy="276860"/>
          </a:xfrm>
          <a:prstGeom prst="rect">
            <a:avLst/>
          </a:prstGeom>
        </p:spPr>
        <p:txBody>
          <a:bodyPr vert="horz" lIns="0" tIns="0" rIns="0" bIns="0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modify the text content</a:t>
            </a:r>
            <a:endParaRPr lang="en-US" altLang="zh-CN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69576" y="2485204"/>
            <a:ext cx="2317356" cy="691316"/>
            <a:chOff x="1993115" y="2534093"/>
            <a:chExt cx="2197317" cy="655506"/>
          </a:xfrm>
        </p:grpSpPr>
        <p:sp>
          <p:nvSpPr>
            <p:cNvPr id="5" name="Text Placeholder 3"/>
            <p:cNvSpPr txBox="1"/>
            <p:nvPr/>
          </p:nvSpPr>
          <p:spPr>
            <a:xfrm>
              <a:off x="1993115" y="2534093"/>
              <a:ext cx="1425789" cy="21555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6393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6" name="Text Placeholder 3"/>
            <p:cNvSpPr txBox="1"/>
            <p:nvPr/>
          </p:nvSpPr>
          <p:spPr>
            <a:xfrm>
              <a:off x="1993115" y="2851817"/>
              <a:ext cx="2197317" cy="33778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sp>
        <p:nvSpPr>
          <p:cNvPr id="7" name="Text Placeholder 3"/>
          <p:cNvSpPr txBox="1"/>
          <p:nvPr/>
        </p:nvSpPr>
        <p:spPr>
          <a:xfrm>
            <a:off x="976631" y="2511153"/>
            <a:ext cx="642620" cy="777875"/>
          </a:xfrm>
          <a:prstGeom prst="rect">
            <a:avLst/>
          </a:prstGeom>
          <a:noFill/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393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506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01</a:t>
            </a:r>
          </a:p>
        </p:txBody>
      </p:sp>
      <p:sp>
        <p:nvSpPr>
          <p:cNvPr id="10" name="Text Placeholder 3"/>
          <p:cNvSpPr txBox="1"/>
          <p:nvPr/>
        </p:nvSpPr>
        <p:spPr>
          <a:xfrm>
            <a:off x="4529763" y="2511153"/>
            <a:ext cx="642620" cy="77787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393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506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02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69576" y="4259219"/>
            <a:ext cx="2317356" cy="702031"/>
            <a:chOff x="1993115" y="4216214"/>
            <a:chExt cx="2197317" cy="665666"/>
          </a:xfrm>
        </p:grpSpPr>
        <p:sp>
          <p:nvSpPr>
            <p:cNvPr id="14" name="Text Placeholder 3"/>
            <p:cNvSpPr txBox="1"/>
            <p:nvPr/>
          </p:nvSpPr>
          <p:spPr>
            <a:xfrm>
              <a:off x="1993115" y="4216214"/>
              <a:ext cx="1425789" cy="21555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>
                <a:spcBef>
                  <a:spcPct val="20000"/>
                </a:spcBef>
                <a:defRPr/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15" name="Text Placeholder 3"/>
            <p:cNvSpPr txBox="1"/>
            <p:nvPr/>
          </p:nvSpPr>
          <p:spPr>
            <a:xfrm>
              <a:off x="1993115" y="4544098"/>
              <a:ext cx="2197317" cy="33778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sp>
        <p:nvSpPr>
          <p:cNvPr id="16" name="Text Placeholder 3"/>
          <p:cNvSpPr txBox="1"/>
          <p:nvPr/>
        </p:nvSpPr>
        <p:spPr>
          <a:xfrm>
            <a:off x="976631" y="4285168"/>
            <a:ext cx="642620" cy="77787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393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506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04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22708" y="4259219"/>
            <a:ext cx="2312561" cy="702031"/>
            <a:chOff x="5362195" y="4216214"/>
            <a:chExt cx="2192771" cy="665666"/>
          </a:xfrm>
        </p:grpSpPr>
        <p:sp>
          <p:nvSpPr>
            <p:cNvPr id="17" name="Text Placeholder 3"/>
            <p:cNvSpPr txBox="1"/>
            <p:nvPr/>
          </p:nvSpPr>
          <p:spPr>
            <a:xfrm>
              <a:off x="5362195" y="4216214"/>
              <a:ext cx="1425790" cy="21555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>
                <a:spcBef>
                  <a:spcPct val="20000"/>
                </a:spcBef>
                <a:defRPr/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18" name="Text Placeholder 3"/>
            <p:cNvSpPr txBox="1"/>
            <p:nvPr/>
          </p:nvSpPr>
          <p:spPr>
            <a:xfrm>
              <a:off x="5362195" y="4544098"/>
              <a:ext cx="2192771" cy="33778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sp>
        <p:nvSpPr>
          <p:cNvPr id="19" name="Text Placeholder 3"/>
          <p:cNvSpPr txBox="1"/>
          <p:nvPr/>
        </p:nvSpPr>
        <p:spPr>
          <a:xfrm>
            <a:off x="4529762" y="4285168"/>
            <a:ext cx="642620" cy="77787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393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506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05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868510" y="4259219"/>
            <a:ext cx="2315099" cy="702031"/>
            <a:chOff x="8724325" y="4216214"/>
            <a:chExt cx="2195177" cy="665666"/>
          </a:xfrm>
        </p:grpSpPr>
        <p:sp>
          <p:nvSpPr>
            <p:cNvPr id="20" name="Text Placeholder 3"/>
            <p:cNvSpPr txBox="1"/>
            <p:nvPr/>
          </p:nvSpPr>
          <p:spPr>
            <a:xfrm>
              <a:off x="8724325" y="4216214"/>
              <a:ext cx="1425789" cy="21555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>
                <a:spcBef>
                  <a:spcPct val="20000"/>
                </a:spcBef>
                <a:defRPr/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21" name="Text Placeholder 3"/>
            <p:cNvSpPr txBox="1"/>
            <p:nvPr/>
          </p:nvSpPr>
          <p:spPr>
            <a:xfrm>
              <a:off x="8724326" y="4544098"/>
              <a:ext cx="2195176" cy="33778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sp>
        <p:nvSpPr>
          <p:cNvPr id="22" name="Text Placeholder 3"/>
          <p:cNvSpPr txBox="1"/>
          <p:nvPr/>
        </p:nvSpPr>
        <p:spPr>
          <a:xfrm>
            <a:off x="8075564" y="4285168"/>
            <a:ext cx="642620" cy="77787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393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506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06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17915" y="2485204"/>
            <a:ext cx="2317356" cy="691316"/>
            <a:chOff x="5357650" y="2534093"/>
            <a:chExt cx="2197317" cy="655506"/>
          </a:xfrm>
        </p:grpSpPr>
        <p:sp>
          <p:nvSpPr>
            <p:cNvPr id="38" name="Text Placeholder 3"/>
            <p:cNvSpPr txBox="1"/>
            <p:nvPr/>
          </p:nvSpPr>
          <p:spPr>
            <a:xfrm>
              <a:off x="5357650" y="2534093"/>
              <a:ext cx="1425789" cy="21555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>
                <a:spcBef>
                  <a:spcPct val="20000"/>
                </a:spcBef>
                <a:defRPr/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39" name="Text Placeholder 3"/>
            <p:cNvSpPr txBox="1"/>
            <p:nvPr/>
          </p:nvSpPr>
          <p:spPr>
            <a:xfrm>
              <a:off x="5357650" y="2851817"/>
              <a:ext cx="2197317" cy="33778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sp>
        <p:nvSpPr>
          <p:cNvPr id="13" name="Text Placeholder 3"/>
          <p:cNvSpPr txBox="1"/>
          <p:nvPr/>
        </p:nvSpPr>
        <p:spPr>
          <a:xfrm>
            <a:off x="8075563" y="2511153"/>
            <a:ext cx="642620" cy="77787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393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506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03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866253" y="2485204"/>
            <a:ext cx="2317356" cy="691316"/>
            <a:chOff x="8722185" y="2534093"/>
            <a:chExt cx="2197317" cy="655506"/>
          </a:xfrm>
        </p:grpSpPr>
        <p:sp>
          <p:nvSpPr>
            <p:cNvPr id="40" name="Text Placeholder 3"/>
            <p:cNvSpPr txBox="1"/>
            <p:nvPr/>
          </p:nvSpPr>
          <p:spPr>
            <a:xfrm>
              <a:off x="8722185" y="2534093"/>
              <a:ext cx="1425789" cy="21555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>
                <a:spcBef>
                  <a:spcPct val="20000"/>
                </a:spcBef>
                <a:defRPr/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41" name="Text Placeholder 3"/>
            <p:cNvSpPr txBox="1"/>
            <p:nvPr/>
          </p:nvSpPr>
          <p:spPr>
            <a:xfrm>
              <a:off x="8722185" y="2851817"/>
              <a:ext cx="2197317" cy="33778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6646">
        <p:blinds dir="vert"/>
      </p:transition>
    </mc:Choice>
    <mc:Fallback xmlns="">
      <p:transition advTm="664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  <p:bldP spid="19" grpId="0"/>
      <p:bldP spid="2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7"/>
          <p:cNvSpPr txBox="1"/>
          <p:nvPr/>
        </p:nvSpPr>
        <p:spPr>
          <a:xfrm>
            <a:off x="2914292" y="199166"/>
            <a:ext cx="6364399" cy="55372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55" name="Title 1"/>
          <p:cNvSpPr txBox="1"/>
          <p:nvPr/>
        </p:nvSpPr>
        <p:spPr>
          <a:xfrm>
            <a:off x="4571706" y="668142"/>
            <a:ext cx="3049078" cy="276860"/>
          </a:xfrm>
          <a:prstGeom prst="rect">
            <a:avLst/>
          </a:prstGeom>
        </p:spPr>
        <p:txBody>
          <a:bodyPr vert="horz" lIns="0" tIns="0" rIns="0" bIns="0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modify the text content</a:t>
            </a:r>
            <a:endParaRPr lang="en-US" altLang="zh-CN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19550" y="2116769"/>
            <a:ext cx="1001830" cy="1031357"/>
            <a:chOff x="2514600" y="2184742"/>
            <a:chExt cx="949935" cy="977933"/>
          </a:xfrm>
        </p:grpSpPr>
        <p:sp>
          <p:nvSpPr>
            <p:cNvPr id="5" name="Flowchart: Off-page Connector 4"/>
            <p:cNvSpPr/>
            <p:nvPr/>
          </p:nvSpPr>
          <p:spPr>
            <a:xfrm rot="16200000">
              <a:off x="2500601" y="2198741"/>
              <a:ext cx="977933" cy="949935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95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2700748" y="2469953"/>
              <a:ext cx="577638" cy="469968"/>
            </a:xfrm>
            <a:custGeom>
              <a:avLst/>
              <a:gdLst>
                <a:gd name="T0" fmla="*/ 397 w 21600"/>
                <a:gd name="T1" fmla="*/ 38 h 21600"/>
                <a:gd name="T2" fmla="*/ 351 w 21600"/>
                <a:gd name="T3" fmla="*/ 52 h 21600"/>
                <a:gd name="T4" fmla="*/ 387 w 21600"/>
                <a:gd name="T5" fmla="*/ 6 h 21600"/>
                <a:gd name="T6" fmla="*/ 335 w 21600"/>
                <a:gd name="T7" fmla="*/ 26 h 21600"/>
                <a:gd name="T8" fmla="*/ 276 w 21600"/>
                <a:gd name="T9" fmla="*/ 0 h 21600"/>
                <a:gd name="T10" fmla="*/ 193 w 21600"/>
                <a:gd name="T11" fmla="*/ 83 h 21600"/>
                <a:gd name="T12" fmla="*/ 195 w 21600"/>
                <a:gd name="T13" fmla="*/ 101 h 21600"/>
                <a:gd name="T14" fmla="*/ 28 w 21600"/>
                <a:gd name="T15" fmla="*/ 16 h 21600"/>
                <a:gd name="T16" fmla="*/ 16 w 21600"/>
                <a:gd name="T17" fmla="*/ 57 h 21600"/>
                <a:gd name="T18" fmla="*/ 52 w 21600"/>
                <a:gd name="T19" fmla="*/ 125 h 21600"/>
                <a:gd name="T20" fmla="*/ 16 w 21600"/>
                <a:gd name="T21" fmla="*/ 115 h 21600"/>
                <a:gd name="T22" fmla="*/ 16 w 21600"/>
                <a:gd name="T23" fmla="*/ 115 h 21600"/>
                <a:gd name="T24" fmla="*/ 83 w 21600"/>
                <a:gd name="T25" fmla="*/ 196 h 21600"/>
                <a:gd name="T26" fmla="*/ 60 w 21600"/>
                <a:gd name="T27" fmla="*/ 198 h 21600"/>
                <a:gd name="T28" fmla="*/ 44 w 21600"/>
                <a:gd name="T29" fmla="*/ 196 h 21600"/>
                <a:gd name="T30" fmla="*/ 121 w 21600"/>
                <a:gd name="T31" fmla="*/ 252 h 21600"/>
                <a:gd name="T32" fmla="*/ 20 w 21600"/>
                <a:gd name="T33" fmla="*/ 289 h 21600"/>
                <a:gd name="T34" fmla="*/ 0 w 21600"/>
                <a:gd name="T35" fmla="*/ 287 h 21600"/>
                <a:gd name="T36" fmla="*/ 125 w 21600"/>
                <a:gd name="T37" fmla="*/ 323 h 21600"/>
                <a:gd name="T38" fmla="*/ 357 w 21600"/>
                <a:gd name="T39" fmla="*/ 91 h 21600"/>
                <a:gd name="T40" fmla="*/ 357 w 21600"/>
                <a:gd name="T41" fmla="*/ 81 h 21600"/>
                <a:gd name="T42" fmla="*/ 397 w 21600"/>
                <a:gd name="T43" fmla="*/ 38 h 21600"/>
                <a:gd name="T44" fmla="*/ 397 w 21600"/>
                <a:gd name="T45" fmla="*/ 38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21600" y="2565"/>
                  </a:moveTo>
                  <a:cubicBezTo>
                    <a:pt x="20832" y="2970"/>
                    <a:pt x="19955" y="3375"/>
                    <a:pt x="19078" y="3510"/>
                  </a:cubicBezTo>
                  <a:cubicBezTo>
                    <a:pt x="19955" y="2835"/>
                    <a:pt x="20723" y="1755"/>
                    <a:pt x="21052" y="405"/>
                  </a:cubicBezTo>
                  <a:cubicBezTo>
                    <a:pt x="20175" y="1080"/>
                    <a:pt x="19188" y="1485"/>
                    <a:pt x="18201" y="1755"/>
                  </a:cubicBezTo>
                  <a:cubicBezTo>
                    <a:pt x="17434" y="675"/>
                    <a:pt x="16227" y="0"/>
                    <a:pt x="15021" y="0"/>
                  </a:cubicBezTo>
                  <a:cubicBezTo>
                    <a:pt x="12499" y="0"/>
                    <a:pt x="10526" y="2430"/>
                    <a:pt x="10526" y="5535"/>
                  </a:cubicBezTo>
                  <a:cubicBezTo>
                    <a:pt x="10526" y="5940"/>
                    <a:pt x="10636" y="6345"/>
                    <a:pt x="10636" y="6750"/>
                  </a:cubicBezTo>
                  <a:cubicBezTo>
                    <a:pt x="7017" y="6480"/>
                    <a:pt x="3728" y="4320"/>
                    <a:pt x="1535" y="1080"/>
                  </a:cubicBezTo>
                  <a:cubicBezTo>
                    <a:pt x="1096" y="1890"/>
                    <a:pt x="877" y="2835"/>
                    <a:pt x="877" y="3780"/>
                  </a:cubicBezTo>
                  <a:cubicBezTo>
                    <a:pt x="877" y="5670"/>
                    <a:pt x="1754" y="7290"/>
                    <a:pt x="2851" y="8370"/>
                  </a:cubicBezTo>
                  <a:cubicBezTo>
                    <a:pt x="2193" y="8235"/>
                    <a:pt x="1535" y="8100"/>
                    <a:pt x="877" y="7695"/>
                  </a:cubicBezTo>
                  <a:cubicBezTo>
                    <a:pt x="877" y="10395"/>
                    <a:pt x="2412" y="12555"/>
                    <a:pt x="4495" y="13095"/>
                  </a:cubicBezTo>
                  <a:cubicBezTo>
                    <a:pt x="4057" y="13230"/>
                    <a:pt x="3728" y="13230"/>
                    <a:pt x="3289" y="13230"/>
                  </a:cubicBezTo>
                  <a:cubicBezTo>
                    <a:pt x="2960" y="13230"/>
                    <a:pt x="2741" y="13230"/>
                    <a:pt x="2412" y="13095"/>
                  </a:cubicBezTo>
                  <a:cubicBezTo>
                    <a:pt x="2960" y="15255"/>
                    <a:pt x="4605" y="16875"/>
                    <a:pt x="6579" y="16875"/>
                  </a:cubicBezTo>
                  <a:cubicBezTo>
                    <a:pt x="5044" y="18360"/>
                    <a:pt x="3180" y="19305"/>
                    <a:pt x="1096" y="19305"/>
                  </a:cubicBezTo>
                  <a:cubicBezTo>
                    <a:pt x="768" y="19305"/>
                    <a:pt x="329" y="19305"/>
                    <a:pt x="0" y="19170"/>
                  </a:cubicBezTo>
                  <a:cubicBezTo>
                    <a:pt x="1974" y="20790"/>
                    <a:pt x="4276" y="21600"/>
                    <a:pt x="6798" y="21600"/>
                  </a:cubicBezTo>
                  <a:cubicBezTo>
                    <a:pt x="15021" y="21600"/>
                    <a:pt x="19407" y="13365"/>
                    <a:pt x="19407" y="6075"/>
                  </a:cubicBezTo>
                  <a:cubicBezTo>
                    <a:pt x="19407" y="5940"/>
                    <a:pt x="19407" y="5670"/>
                    <a:pt x="19407" y="5400"/>
                  </a:cubicBezTo>
                  <a:cubicBezTo>
                    <a:pt x="20284" y="4590"/>
                    <a:pt x="21052" y="3645"/>
                    <a:pt x="21600" y="2565"/>
                  </a:cubicBezTo>
                  <a:close/>
                  <a:moveTo>
                    <a:pt x="21600" y="256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19550" y="3647489"/>
            <a:ext cx="1001830" cy="1031357"/>
            <a:chOff x="2514600" y="3636171"/>
            <a:chExt cx="949935" cy="977933"/>
          </a:xfrm>
        </p:grpSpPr>
        <p:sp>
          <p:nvSpPr>
            <p:cNvPr id="37" name="Flowchart: Off-page Connector 36"/>
            <p:cNvSpPr/>
            <p:nvPr/>
          </p:nvSpPr>
          <p:spPr>
            <a:xfrm rot="16200000">
              <a:off x="2500601" y="3650170"/>
              <a:ext cx="977933" cy="949935"/>
            </a:xfrm>
            <a:prstGeom prst="flowChartOffpage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95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" name="Freeform 45"/>
            <p:cNvSpPr/>
            <p:nvPr/>
          </p:nvSpPr>
          <p:spPr bwMode="auto">
            <a:xfrm>
              <a:off x="2784269" y="3877952"/>
              <a:ext cx="230838" cy="494369"/>
            </a:xfrm>
            <a:custGeom>
              <a:avLst/>
              <a:gdLst>
                <a:gd name="T0" fmla="*/ 194 w 21600"/>
                <a:gd name="T1" fmla="*/ 133 h 21600"/>
                <a:gd name="T2" fmla="*/ 129 w 21600"/>
                <a:gd name="T3" fmla="*/ 133 h 21600"/>
                <a:gd name="T4" fmla="*/ 129 w 21600"/>
                <a:gd name="T5" fmla="*/ 90 h 21600"/>
                <a:gd name="T6" fmla="*/ 147 w 21600"/>
                <a:gd name="T7" fmla="*/ 71 h 21600"/>
                <a:gd name="T8" fmla="*/ 194 w 21600"/>
                <a:gd name="T9" fmla="*/ 71 h 21600"/>
                <a:gd name="T10" fmla="*/ 194 w 21600"/>
                <a:gd name="T11" fmla="*/ 0 h 21600"/>
                <a:gd name="T12" fmla="*/ 129 w 21600"/>
                <a:gd name="T13" fmla="*/ 0 h 21600"/>
                <a:gd name="T14" fmla="*/ 43 w 21600"/>
                <a:gd name="T15" fmla="*/ 86 h 21600"/>
                <a:gd name="T16" fmla="*/ 43 w 21600"/>
                <a:gd name="T17" fmla="*/ 133 h 21600"/>
                <a:gd name="T18" fmla="*/ 0 w 21600"/>
                <a:gd name="T19" fmla="*/ 133 h 21600"/>
                <a:gd name="T20" fmla="*/ 0 w 21600"/>
                <a:gd name="T21" fmla="*/ 206 h 21600"/>
                <a:gd name="T22" fmla="*/ 43 w 21600"/>
                <a:gd name="T23" fmla="*/ 206 h 21600"/>
                <a:gd name="T24" fmla="*/ 43 w 21600"/>
                <a:gd name="T25" fmla="*/ 415 h 21600"/>
                <a:gd name="T26" fmla="*/ 129 w 21600"/>
                <a:gd name="T27" fmla="*/ 415 h 21600"/>
                <a:gd name="T28" fmla="*/ 129 w 21600"/>
                <a:gd name="T29" fmla="*/ 206 h 21600"/>
                <a:gd name="T30" fmla="*/ 188 w 21600"/>
                <a:gd name="T31" fmla="*/ 206 h 21600"/>
                <a:gd name="T32" fmla="*/ 194 w 21600"/>
                <a:gd name="T33" fmla="*/ 133 h 21600"/>
                <a:gd name="T34" fmla="*/ 194 w 21600"/>
                <a:gd name="T35" fmla="*/ 133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21600" y="6939"/>
                  </a:moveTo>
                  <a:cubicBezTo>
                    <a:pt x="14400" y="6939"/>
                    <a:pt x="14400" y="6939"/>
                    <a:pt x="14400" y="6939"/>
                  </a:cubicBezTo>
                  <a:cubicBezTo>
                    <a:pt x="14400" y="4701"/>
                    <a:pt x="14400" y="4701"/>
                    <a:pt x="14400" y="4701"/>
                  </a:cubicBezTo>
                  <a:cubicBezTo>
                    <a:pt x="14400" y="3917"/>
                    <a:pt x="15600" y="3693"/>
                    <a:pt x="16320" y="3693"/>
                  </a:cubicBezTo>
                  <a:cubicBezTo>
                    <a:pt x="17280" y="3693"/>
                    <a:pt x="21600" y="3693"/>
                    <a:pt x="21600" y="369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6480" y="0"/>
                    <a:pt x="4800" y="2686"/>
                    <a:pt x="4800" y="4477"/>
                  </a:cubicBezTo>
                  <a:cubicBezTo>
                    <a:pt x="4800" y="6939"/>
                    <a:pt x="4800" y="6939"/>
                    <a:pt x="4800" y="6939"/>
                  </a:cubicBezTo>
                  <a:cubicBezTo>
                    <a:pt x="0" y="6939"/>
                    <a:pt x="0" y="6939"/>
                    <a:pt x="0" y="6939"/>
                  </a:cubicBezTo>
                  <a:cubicBezTo>
                    <a:pt x="0" y="10744"/>
                    <a:pt x="0" y="10744"/>
                    <a:pt x="0" y="10744"/>
                  </a:cubicBezTo>
                  <a:cubicBezTo>
                    <a:pt x="4800" y="10744"/>
                    <a:pt x="4800" y="10744"/>
                    <a:pt x="4800" y="10744"/>
                  </a:cubicBezTo>
                  <a:cubicBezTo>
                    <a:pt x="4800" y="15668"/>
                    <a:pt x="4800" y="21600"/>
                    <a:pt x="48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4400" y="21600"/>
                    <a:pt x="14400" y="15556"/>
                    <a:pt x="14400" y="10744"/>
                  </a:cubicBezTo>
                  <a:cubicBezTo>
                    <a:pt x="20880" y="10744"/>
                    <a:pt x="20880" y="10744"/>
                    <a:pt x="20880" y="10744"/>
                  </a:cubicBezTo>
                  <a:lnTo>
                    <a:pt x="21600" y="6939"/>
                  </a:lnTo>
                  <a:close/>
                  <a:moveTo>
                    <a:pt x="21600" y="693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19550" y="5088636"/>
            <a:ext cx="1001830" cy="1031357"/>
            <a:chOff x="2514600" y="5002667"/>
            <a:chExt cx="949935" cy="977933"/>
          </a:xfrm>
        </p:grpSpPr>
        <p:sp>
          <p:nvSpPr>
            <p:cNvPr id="39" name="Flowchart: Off-page Connector 38"/>
            <p:cNvSpPr/>
            <p:nvPr/>
          </p:nvSpPr>
          <p:spPr>
            <a:xfrm rot="16200000">
              <a:off x="2500601" y="5016666"/>
              <a:ext cx="977933" cy="949935"/>
            </a:xfrm>
            <a:prstGeom prst="flowChartOffpageConnector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95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AutoShape 48"/>
            <p:cNvSpPr/>
            <p:nvPr/>
          </p:nvSpPr>
          <p:spPr bwMode="auto">
            <a:xfrm>
              <a:off x="2700748" y="5268382"/>
              <a:ext cx="444777" cy="446501"/>
            </a:xfrm>
            <a:custGeom>
              <a:avLst/>
              <a:gdLst>
                <a:gd name="T0" fmla="*/ 0 w 21600"/>
                <a:gd name="T1" fmla="*/ 11506 h 21600"/>
                <a:gd name="T2" fmla="*/ 7091 w 21600"/>
                <a:gd name="T3" fmla="*/ 14436 h 21600"/>
                <a:gd name="T4" fmla="*/ 10145 w 21600"/>
                <a:gd name="T5" fmla="*/ 21600 h 21600"/>
                <a:gd name="T6" fmla="*/ 14291 w 21600"/>
                <a:gd name="T7" fmla="*/ 21600 h 21600"/>
                <a:gd name="T8" fmla="*/ 0 w 21600"/>
                <a:gd name="T9" fmla="*/ 7381 h 21600"/>
                <a:gd name="T10" fmla="*/ 0 w 21600"/>
                <a:gd name="T11" fmla="*/ 11506 h 21600"/>
                <a:gd name="T12" fmla="*/ 0 w 21600"/>
                <a:gd name="T13" fmla="*/ 4125 h 21600"/>
                <a:gd name="T14" fmla="*/ 17455 w 21600"/>
                <a:gd name="T15" fmla="*/ 21600 h 21600"/>
                <a:gd name="T16" fmla="*/ 21600 w 21600"/>
                <a:gd name="T17" fmla="*/ 21600 h 21600"/>
                <a:gd name="T18" fmla="*/ 0 w 21600"/>
                <a:gd name="T19" fmla="*/ 0 h 21600"/>
                <a:gd name="T20" fmla="*/ 0 w 21600"/>
                <a:gd name="T21" fmla="*/ 4125 h 21600"/>
                <a:gd name="T22" fmla="*/ 5782 w 21600"/>
                <a:gd name="T23" fmla="*/ 18669 h 21600"/>
                <a:gd name="T24" fmla="*/ 2836 w 21600"/>
                <a:gd name="T25" fmla="*/ 21600 h 21600"/>
                <a:gd name="T26" fmla="*/ 0 w 21600"/>
                <a:gd name="T27" fmla="*/ 18669 h 21600"/>
                <a:gd name="T28" fmla="*/ 2836 w 21600"/>
                <a:gd name="T29" fmla="*/ 15847 h 21600"/>
                <a:gd name="T30" fmla="*/ 5782 w 21600"/>
                <a:gd name="T31" fmla="*/ 18669 h 21600"/>
                <a:gd name="T32" fmla="*/ 5782 w 21600"/>
                <a:gd name="T33" fmla="*/ 186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00" h="21600">
                  <a:moveTo>
                    <a:pt x="0" y="11506"/>
                  </a:moveTo>
                  <a:cubicBezTo>
                    <a:pt x="2727" y="11506"/>
                    <a:pt x="5236" y="12482"/>
                    <a:pt x="7091" y="14436"/>
                  </a:cubicBezTo>
                  <a:cubicBezTo>
                    <a:pt x="9055" y="16390"/>
                    <a:pt x="10145" y="18886"/>
                    <a:pt x="10145" y="21600"/>
                  </a:cubicBezTo>
                  <a:cubicBezTo>
                    <a:pt x="14291" y="21600"/>
                    <a:pt x="14291" y="21600"/>
                    <a:pt x="14291" y="21600"/>
                  </a:cubicBezTo>
                  <a:cubicBezTo>
                    <a:pt x="14291" y="13785"/>
                    <a:pt x="7855" y="7381"/>
                    <a:pt x="0" y="7381"/>
                  </a:cubicBezTo>
                  <a:lnTo>
                    <a:pt x="0" y="11506"/>
                  </a:lnTo>
                  <a:close/>
                  <a:moveTo>
                    <a:pt x="0" y="4125"/>
                  </a:moveTo>
                  <a:cubicBezTo>
                    <a:pt x="9600" y="4125"/>
                    <a:pt x="17455" y="11940"/>
                    <a:pt x="1745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9660"/>
                    <a:pt x="11891" y="0"/>
                    <a:pt x="0" y="0"/>
                  </a:cubicBezTo>
                  <a:lnTo>
                    <a:pt x="0" y="4125"/>
                  </a:lnTo>
                  <a:close/>
                  <a:moveTo>
                    <a:pt x="5782" y="18669"/>
                  </a:moveTo>
                  <a:cubicBezTo>
                    <a:pt x="5782" y="20297"/>
                    <a:pt x="4473" y="21600"/>
                    <a:pt x="2836" y="21600"/>
                  </a:cubicBezTo>
                  <a:cubicBezTo>
                    <a:pt x="1309" y="21600"/>
                    <a:pt x="0" y="20297"/>
                    <a:pt x="0" y="18669"/>
                  </a:cubicBezTo>
                  <a:cubicBezTo>
                    <a:pt x="0" y="17150"/>
                    <a:pt x="1309" y="15847"/>
                    <a:pt x="2836" y="15847"/>
                  </a:cubicBezTo>
                  <a:cubicBezTo>
                    <a:pt x="4473" y="15847"/>
                    <a:pt x="5782" y="17150"/>
                    <a:pt x="5782" y="18669"/>
                  </a:cubicBezTo>
                  <a:close/>
                  <a:moveTo>
                    <a:pt x="5782" y="1866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59140" y="2116769"/>
            <a:ext cx="1001830" cy="1031357"/>
            <a:chOff x="6629400" y="2184742"/>
            <a:chExt cx="949935" cy="977933"/>
          </a:xfrm>
        </p:grpSpPr>
        <p:sp>
          <p:nvSpPr>
            <p:cNvPr id="41" name="Flowchart: Off-page Connector 40"/>
            <p:cNvSpPr/>
            <p:nvPr/>
          </p:nvSpPr>
          <p:spPr>
            <a:xfrm rot="16200000">
              <a:off x="6615401" y="2198741"/>
              <a:ext cx="977933" cy="949935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95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9" name="Group 32"/>
            <p:cNvGrpSpPr/>
            <p:nvPr/>
          </p:nvGrpSpPr>
          <p:grpSpPr bwMode="auto">
            <a:xfrm>
              <a:off x="6775620" y="2534330"/>
              <a:ext cx="640385" cy="278756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30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1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6659140" y="3647489"/>
            <a:ext cx="1001830" cy="1031357"/>
            <a:chOff x="6629400" y="3636171"/>
            <a:chExt cx="949935" cy="977933"/>
          </a:xfrm>
        </p:grpSpPr>
        <p:sp>
          <p:nvSpPr>
            <p:cNvPr id="43" name="Flowchart: Off-page Connector 42"/>
            <p:cNvSpPr/>
            <p:nvPr/>
          </p:nvSpPr>
          <p:spPr>
            <a:xfrm rot="16200000">
              <a:off x="6615401" y="3650170"/>
              <a:ext cx="977933" cy="949935"/>
            </a:xfrm>
            <a:prstGeom prst="flowChartOffpage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95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2" name="Group 39"/>
            <p:cNvGrpSpPr/>
            <p:nvPr/>
          </p:nvGrpSpPr>
          <p:grpSpPr bwMode="auto">
            <a:xfrm>
              <a:off x="6816295" y="3956050"/>
              <a:ext cx="522355" cy="333479"/>
              <a:chOff x="0" y="0"/>
              <a:chExt cx="413" cy="263"/>
            </a:xfrm>
            <a:solidFill>
              <a:schemeClr val="bg1"/>
            </a:solidFill>
          </p:grpSpPr>
          <p:sp>
            <p:nvSpPr>
              <p:cNvPr id="33" name="AutoShape 36"/>
              <p:cNvSpPr/>
              <p:nvPr/>
            </p:nvSpPr>
            <p:spPr bwMode="auto">
              <a:xfrm>
                <a:off x="0" y="0"/>
                <a:ext cx="215" cy="256"/>
              </a:xfrm>
              <a:custGeom>
                <a:avLst/>
                <a:gdLst>
                  <a:gd name="T0" fmla="*/ 16457 w 21196"/>
                  <a:gd name="T1" fmla="*/ 9755 h 21426"/>
                  <a:gd name="T2" fmla="*/ 20366 w 21196"/>
                  <a:gd name="T3" fmla="*/ 5748 h 21426"/>
                  <a:gd name="T4" fmla="*/ 13166 w 21196"/>
                  <a:gd name="T5" fmla="*/ 0 h 21426"/>
                  <a:gd name="T6" fmla="*/ 5760 w 21196"/>
                  <a:gd name="T7" fmla="*/ 0 h 21426"/>
                  <a:gd name="T8" fmla="*/ 5554 w 21196"/>
                  <a:gd name="T9" fmla="*/ 0 h 21426"/>
                  <a:gd name="T10" fmla="*/ 0 w 21196"/>
                  <a:gd name="T11" fmla="*/ 0 h 21426"/>
                  <a:gd name="T12" fmla="*/ 0 w 21196"/>
                  <a:gd name="T13" fmla="*/ 21426 h 21426"/>
                  <a:gd name="T14" fmla="*/ 5554 w 21196"/>
                  <a:gd name="T15" fmla="*/ 21426 h 21426"/>
                  <a:gd name="T16" fmla="*/ 5760 w 21196"/>
                  <a:gd name="T17" fmla="*/ 21426 h 21426"/>
                  <a:gd name="T18" fmla="*/ 13166 w 21196"/>
                  <a:gd name="T19" fmla="*/ 21426 h 21426"/>
                  <a:gd name="T20" fmla="*/ 21189 w 21196"/>
                  <a:gd name="T21" fmla="*/ 15155 h 21426"/>
                  <a:gd name="T22" fmla="*/ 16457 w 21196"/>
                  <a:gd name="T23" fmla="*/ 9755 h 21426"/>
                  <a:gd name="T24" fmla="*/ 5760 w 21196"/>
                  <a:gd name="T25" fmla="*/ 3832 h 21426"/>
                  <a:gd name="T26" fmla="*/ 12137 w 21196"/>
                  <a:gd name="T27" fmla="*/ 3832 h 21426"/>
                  <a:gd name="T28" fmla="*/ 13166 w 21196"/>
                  <a:gd name="T29" fmla="*/ 3832 h 21426"/>
                  <a:gd name="T30" fmla="*/ 15017 w 21196"/>
                  <a:gd name="T31" fmla="*/ 5923 h 21426"/>
                  <a:gd name="T32" fmla="*/ 12754 w 21196"/>
                  <a:gd name="T33" fmla="*/ 8535 h 21426"/>
                  <a:gd name="T34" fmla="*/ 5760 w 21196"/>
                  <a:gd name="T35" fmla="*/ 8535 h 21426"/>
                  <a:gd name="T36" fmla="*/ 5760 w 21196"/>
                  <a:gd name="T37" fmla="*/ 3832 h 21426"/>
                  <a:gd name="T38" fmla="*/ 12754 w 21196"/>
                  <a:gd name="T39" fmla="*/ 17594 h 21426"/>
                  <a:gd name="T40" fmla="*/ 12343 w 21196"/>
                  <a:gd name="T41" fmla="*/ 17594 h 21426"/>
                  <a:gd name="T42" fmla="*/ 5760 w 21196"/>
                  <a:gd name="T43" fmla="*/ 17594 h 21426"/>
                  <a:gd name="T44" fmla="*/ 5760 w 21196"/>
                  <a:gd name="T45" fmla="*/ 11845 h 21426"/>
                  <a:gd name="T46" fmla="*/ 13166 w 21196"/>
                  <a:gd name="T47" fmla="*/ 11845 h 21426"/>
                  <a:gd name="T48" fmla="*/ 15840 w 21196"/>
                  <a:gd name="T49" fmla="*/ 14806 h 21426"/>
                  <a:gd name="T50" fmla="*/ 12754 w 21196"/>
                  <a:gd name="T51" fmla="*/ 17594 h 21426"/>
                  <a:gd name="T52" fmla="*/ 12754 w 21196"/>
                  <a:gd name="T53" fmla="*/ 17594 h 2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196" h="21426">
                    <a:moveTo>
                      <a:pt x="16457" y="9755"/>
                    </a:moveTo>
                    <a:cubicBezTo>
                      <a:pt x="16457" y="9755"/>
                      <a:pt x="20366" y="9581"/>
                      <a:pt x="20366" y="5748"/>
                    </a:cubicBezTo>
                    <a:cubicBezTo>
                      <a:pt x="20366" y="1742"/>
                      <a:pt x="17074" y="0"/>
                      <a:pt x="13166" y="0"/>
                    </a:cubicBezTo>
                    <a:cubicBezTo>
                      <a:pt x="5760" y="0"/>
                      <a:pt x="5760" y="0"/>
                      <a:pt x="5760" y="0"/>
                    </a:cubicBezTo>
                    <a:cubicBezTo>
                      <a:pt x="5554" y="0"/>
                      <a:pt x="5554" y="0"/>
                      <a:pt x="55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426"/>
                      <a:pt x="0" y="21426"/>
                      <a:pt x="0" y="21426"/>
                    </a:cubicBezTo>
                    <a:cubicBezTo>
                      <a:pt x="5554" y="21426"/>
                      <a:pt x="5554" y="21426"/>
                      <a:pt x="5554" y="21426"/>
                    </a:cubicBezTo>
                    <a:cubicBezTo>
                      <a:pt x="5760" y="21426"/>
                      <a:pt x="5760" y="21426"/>
                      <a:pt x="5760" y="21426"/>
                    </a:cubicBezTo>
                    <a:cubicBezTo>
                      <a:pt x="13166" y="21426"/>
                      <a:pt x="13166" y="21426"/>
                      <a:pt x="13166" y="21426"/>
                    </a:cubicBezTo>
                    <a:cubicBezTo>
                      <a:pt x="13166" y="21426"/>
                      <a:pt x="21189" y="21600"/>
                      <a:pt x="21189" y="15155"/>
                    </a:cubicBezTo>
                    <a:cubicBezTo>
                      <a:pt x="21189" y="15155"/>
                      <a:pt x="21600" y="9755"/>
                      <a:pt x="16457" y="9755"/>
                    </a:cubicBezTo>
                    <a:close/>
                    <a:moveTo>
                      <a:pt x="5760" y="3832"/>
                    </a:moveTo>
                    <a:cubicBezTo>
                      <a:pt x="12137" y="3832"/>
                      <a:pt x="12137" y="3832"/>
                      <a:pt x="12137" y="3832"/>
                    </a:cubicBezTo>
                    <a:cubicBezTo>
                      <a:pt x="13166" y="3832"/>
                      <a:pt x="13166" y="3832"/>
                      <a:pt x="13166" y="3832"/>
                    </a:cubicBezTo>
                    <a:cubicBezTo>
                      <a:pt x="13166" y="3832"/>
                      <a:pt x="15017" y="3832"/>
                      <a:pt x="15017" y="5923"/>
                    </a:cubicBezTo>
                    <a:cubicBezTo>
                      <a:pt x="15017" y="8187"/>
                      <a:pt x="13783" y="8535"/>
                      <a:pt x="12754" y="8535"/>
                    </a:cubicBezTo>
                    <a:cubicBezTo>
                      <a:pt x="5760" y="8535"/>
                      <a:pt x="5760" y="8535"/>
                      <a:pt x="5760" y="8535"/>
                    </a:cubicBezTo>
                    <a:lnTo>
                      <a:pt x="5760" y="3832"/>
                    </a:lnTo>
                    <a:close/>
                    <a:moveTo>
                      <a:pt x="12754" y="17594"/>
                    </a:moveTo>
                    <a:cubicBezTo>
                      <a:pt x="12549" y="17594"/>
                      <a:pt x="12343" y="17594"/>
                      <a:pt x="12343" y="17594"/>
                    </a:cubicBezTo>
                    <a:cubicBezTo>
                      <a:pt x="5760" y="17594"/>
                      <a:pt x="5760" y="17594"/>
                      <a:pt x="5760" y="17594"/>
                    </a:cubicBezTo>
                    <a:cubicBezTo>
                      <a:pt x="5760" y="11845"/>
                      <a:pt x="5760" y="11845"/>
                      <a:pt x="5760" y="11845"/>
                    </a:cubicBezTo>
                    <a:cubicBezTo>
                      <a:pt x="13166" y="11845"/>
                      <a:pt x="13166" y="11845"/>
                      <a:pt x="13166" y="11845"/>
                    </a:cubicBezTo>
                    <a:cubicBezTo>
                      <a:pt x="13166" y="11845"/>
                      <a:pt x="15840" y="11845"/>
                      <a:pt x="15840" y="14806"/>
                    </a:cubicBezTo>
                    <a:cubicBezTo>
                      <a:pt x="15840" y="17245"/>
                      <a:pt x="13783" y="17594"/>
                      <a:pt x="12754" y="17594"/>
                    </a:cubicBezTo>
                    <a:close/>
                    <a:moveTo>
                      <a:pt x="12754" y="1759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4" name="AutoShape 37"/>
              <p:cNvSpPr/>
              <p:nvPr/>
            </p:nvSpPr>
            <p:spPr bwMode="auto">
              <a:xfrm>
                <a:off x="225" y="64"/>
                <a:ext cx="188" cy="199"/>
              </a:xfrm>
              <a:custGeom>
                <a:avLst/>
                <a:gdLst>
                  <a:gd name="T0" fmla="*/ 10159 w 19520"/>
                  <a:gd name="T1" fmla="*/ 0 h 21159"/>
                  <a:gd name="T2" fmla="*/ 7 w 19520"/>
                  <a:gd name="T3" fmla="*/ 10466 h 21159"/>
                  <a:gd name="T4" fmla="*/ 10159 w 19520"/>
                  <a:gd name="T5" fmla="*/ 21155 h 21159"/>
                  <a:gd name="T6" fmla="*/ 19231 w 19520"/>
                  <a:gd name="T7" fmla="*/ 13806 h 21159"/>
                  <a:gd name="T8" fmla="*/ 14695 w 19520"/>
                  <a:gd name="T9" fmla="*/ 13806 h 21159"/>
                  <a:gd name="T10" fmla="*/ 10375 w 19520"/>
                  <a:gd name="T11" fmla="*/ 16701 h 21159"/>
                  <a:gd name="T12" fmla="*/ 5623 w 19520"/>
                  <a:gd name="T13" fmla="*/ 12025 h 21159"/>
                  <a:gd name="T14" fmla="*/ 19447 w 19520"/>
                  <a:gd name="T15" fmla="*/ 12025 h 21159"/>
                  <a:gd name="T16" fmla="*/ 10159 w 19520"/>
                  <a:gd name="T17" fmla="*/ 0 h 21159"/>
                  <a:gd name="T18" fmla="*/ 5623 w 19520"/>
                  <a:gd name="T19" fmla="*/ 8239 h 21159"/>
                  <a:gd name="T20" fmla="*/ 10375 w 19520"/>
                  <a:gd name="T21" fmla="*/ 4008 h 21159"/>
                  <a:gd name="T22" fmla="*/ 14479 w 19520"/>
                  <a:gd name="T23" fmla="*/ 8239 h 21159"/>
                  <a:gd name="T24" fmla="*/ 5623 w 19520"/>
                  <a:gd name="T25" fmla="*/ 8239 h 21159"/>
                  <a:gd name="T26" fmla="*/ 5623 w 19520"/>
                  <a:gd name="T27" fmla="*/ 8239 h 2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20" h="21159">
                    <a:moveTo>
                      <a:pt x="10159" y="0"/>
                    </a:moveTo>
                    <a:cubicBezTo>
                      <a:pt x="7" y="0"/>
                      <a:pt x="7" y="10466"/>
                      <a:pt x="7" y="10466"/>
                    </a:cubicBezTo>
                    <a:cubicBezTo>
                      <a:pt x="7" y="10466"/>
                      <a:pt x="-641" y="21155"/>
                      <a:pt x="10159" y="21155"/>
                    </a:cubicBezTo>
                    <a:cubicBezTo>
                      <a:pt x="10159" y="21155"/>
                      <a:pt x="19231" y="21600"/>
                      <a:pt x="19231" y="13806"/>
                    </a:cubicBezTo>
                    <a:cubicBezTo>
                      <a:pt x="14695" y="13806"/>
                      <a:pt x="14695" y="13806"/>
                      <a:pt x="14695" y="13806"/>
                    </a:cubicBezTo>
                    <a:cubicBezTo>
                      <a:pt x="14695" y="13806"/>
                      <a:pt x="14695" y="16701"/>
                      <a:pt x="10375" y="16701"/>
                    </a:cubicBezTo>
                    <a:cubicBezTo>
                      <a:pt x="10375" y="16701"/>
                      <a:pt x="5623" y="16924"/>
                      <a:pt x="5623" y="12025"/>
                    </a:cubicBezTo>
                    <a:cubicBezTo>
                      <a:pt x="19447" y="12025"/>
                      <a:pt x="19447" y="12025"/>
                      <a:pt x="19447" y="12025"/>
                    </a:cubicBezTo>
                    <a:cubicBezTo>
                      <a:pt x="19447" y="12025"/>
                      <a:pt x="20959" y="0"/>
                      <a:pt x="10159" y="0"/>
                    </a:cubicBezTo>
                    <a:close/>
                    <a:moveTo>
                      <a:pt x="5623" y="8239"/>
                    </a:moveTo>
                    <a:cubicBezTo>
                      <a:pt x="5623" y="8239"/>
                      <a:pt x="6271" y="4008"/>
                      <a:pt x="10375" y="4008"/>
                    </a:cubicBezTo>
                    <a:cubicBezTo>
                      <a:pt x="14479" y="4008"/>
                      <a:pt x="14479" y="8239"/>
                      <a:pt x="14479" y="8239"/>
                    </a:cubicBezTo>
                    <a:lnTo>
                      <a:pt x="5623" y="8239"/>
                    </a:lnTo>
                    <a:close/>
                    <a:moveTo>
                      <a:pt x="5623" y="823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5" name="Rectangle 38"/>
              <p:cNvSpPr/>
              <p:nvPr/>
            </p:nvSpPr>
            <p:spPr bwMode="auto">
              <a:xfrm>
                <a:off x="269" y="15"/>
                <a:ext cx="127" cy="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659140" y="5088636"/>
            <a:ext cx="1001830" cy="1031357"/>
            <a:chOff x="6629400" y="5002667"/>
            <a:chExt cx="949935" cy="977933"/>
          </a:xfrm>
        </p:grpSpPr>
        <p:sp>
          <p:nvSpPr>
            <p:cNvPr id="45" name="Flowchart: Off-page Connector 44"/>
            <p:cNvSpPr/>
            <p:nvPr/>
          </p:nvSpPr>
          <p:spPr>
            <a:xfrm rot="16200000">
              <a:off x="6615401" y="5016666"/>
              <a:ext cx="977933" cy="949935"/>
            </a:xfrm>
            <a:prstGeom prst="flowChartOffpage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95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6" name="Group 21"/>
            <p:cNvGrpSpPr/>
            <p:nvPr/>
          </p:nvGrpSpPr>
          <p:grpSpPr bwMode="auto">
            <a:xfrm>
              <a:off x="6780969" y="5317736"/>
              <a:ext cx="587613" cy="332182"/>
              <a:chOff x="0" y="0"/>
              <a:chExt cx="489" cy="277"/>
            </a:xfrm>
            <a:solidFill>
              <a:schemeClr val="bg1"/>
            </a:solidFill>
          </p:grpSpPr>
          <p:sp>
            <p:nvSpPr>
              <p:cNvPr id="59" name="AutoShape 16"/>
              <p:cNvSpPr/>
              <p:nvPr/>
            </p:nvSpPr>
            <p:spPr bwMode="auto">
              <a:xfrm>
                <a:off x="0" y="0"/>
                <a:ext cx="121" cy="212"/>
              </a:xfrm>
              <a:custGeom>
                <a:avLst/>
                <a:gdLst>
                  <a:gd name="T0" fmla="*/ 13221 w 21600"/>
                  <a:gd name="T1" fmla="*/ 0 h 21600"/>
                  <a:gd name="T2" fmla="*/ 13221 w 21600"/>
                  <a:gd name="T3" fmla="*/ 6597 h 21600"/>
                  <a:gd name="T4" fmla="*/ 0 w 21600"/>
                  <a:gd name="T5" fmla="*/ 6597 h 21600"/>
                  <a:gd name="T6" fmla="*/ 0 w 21600"/>
                  <a:gd name="T7" fmla="*/ 21600 h 21600"/>
                  <a:gd name="T8" fmla="*/ 21600 w 21600"/>
                  <a:gd name="T9" fmla="*/ 21600 h 21600"/>
                  <a:gd name="T10" fmla="*/ 21600 w 21600"/>
                  <a:gd name="T11" fmla="*/ 0 h 21600"/>
                  <a:gd name="T12" fmla="*/ 13221 w 21600"/>
                  <a:gd name="T13" fmla="*/ 0 h 21600"/>
                  <a:gd name="T14" fmla="*/ 13221 w 21600"/>
                  <a:gd name="T15" fmla="*/ 17663 h 21600"/>
                  <a:gd name="T16" fmla="*/ 8752 w 21600"/>
                  <a:gd name="T17" fmla="*/ 17663 h 21600"/>
                  <a:gd name="T18" fmla="*/ 8752 w 21600"/>
                  <a:gd name="T19" fmla="*/ 10853 h 21600"/>
                  <a:gd name="T20" fmla="*/ 13221 w 21600"/>
                  <a:gd name="T21" fmla="*/ 10853 h 21600"/>
                  <a:gd name="T22" fmla="*/ 13221 w 21600"/>
                  <a:gd name="T23" fmla="*/ 17663 h 21600"/>
                  <a:gd name="T24" fmla="*/ 13221 w 21600"/>
                  <a:gd name="T25" fmla="*/ 1766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3221" y="0"/>
                    </a:moveTo>
                    <a:lnTo>
                      <a:pt x="13221" y="6597"/>
                    </a:lnTo>
                    <a:lnTo>
                      <a:pt x="0" y="65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3221" y="0"/>
                    </a:lnTo>
                    <a:close/>
                    <a:moveTo>
                      <a:pt x="13221" y="17663"/>
                    </a:moveTo>
                    <a:lnTo>
                      <a:pt x="8752" y="17663"/>
                    </a:lnTo>
                    <a:lnTo>
                      <a:pt x="8752" y="10853"/>
                    </a:lnTo>
                    <a:lnTo>
                      <a:pt x="13221" y="10853"/>
                    </a:lnTo>
                    <a:lnTo>
                      <a:pt x="13221" y="17663"/>
                    </a:lnTo>
                    <a:close/>
                    <a:moveTo>
                      <a:pt x="13221" y="1766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0" name="AutoShape 17"/>
              <p:cNvSpPr/>
              <p:nvPr/>
            </p:nvSpPr>
            <p:spPr bwMode="auto">
              <a:xfrm>
                <a:off x="219" y="64"/>
                <a:ext cx="124" cy="213"/>
              </a:xfrm>
              <a:custGeom>
                <a:avLst/>
                <a:gdLst>
                  <a:gd name="T0" fmla="*/ 549 w 21600"/>
                  <a:gd name="T1" fmla="*/ 0 h 21600"/>
                  <a:gd name="T2" fmla="*/ 549 w 21600"/>
                  <a:gd name="T3" fmla="*/ 15003 h 21600"/>
                  <a:gd name="T4" fmla="*/ 12997 w 21600"/>
                  <a:gd name="T5" fmla="*/ 15003 h 21600"/>
                  <a:gd name="T6" fmla="*/ 12997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756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549 w 21600"/>
                  <a:gd name="T19" fmla="*/ 0 h 21600"/>
                  <a:gd name="T20" fmla="*/ 12997 w 21600"/>
                  <a:gd name="T21" fmla="*/ 11066 h 21600"/>
                  <a:gd name="T22" fmla="*/ 8786 w 21600"/>
                  <a:gd name="T23" fmla="*/ 11066 h 21600"/>
                  <a:gd name="T24" fmla="*/ 8786 w 21600"/>
                  <a:gd name="T25" fmla="*/ 4043 h 21600"/>
                  <a:gd name="T26" fmla="*/ 12997 w 21600"/>
                  <a:gd name="T27" fmla="*/ 4043 h 21600"/>
                  <a:gd name="T28" fmla="*/ 12997 w 21600"/>
                  <a:gd name="T29" fmla="*/ 11066 h 21600"/>
                  <a:gd name="T30" fmla="*/ 12997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549" y="0"/>
                    </a:moveTo>
                    <a:lnTo>
                      <a:pt x="549" y="15003"/>
                    </a:lnTo>
                    <a:lnTo>
                      <a:pt x="12997" y="15003"/>
                    </a:lnTo>
                    <a:lnTo>
                      <a:pt x="12997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756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549" y="0"/>
                    </a:lnTo>
                    <a:close/>
                    <a:moveTo>
                      <a:pt x="12997" y="11066"/>
                    </a:moveTo>
                    <a:lnTo>
                      <a:pt x="8786" y="11066"/>
                    </a:lnTo>
                    <a:lnTo>
                      <a:pt x="8786" y="4043"/>
                    </a:lnTo>
                    <a:lnTo>
                      <a:pt x="12997" y="4043"/>
                    </a:lnTo>
                    <a:lnTo>
                      <a:pt x="12997" y="11066"/>
                    </a:lnTo>
                    <a:close/>
                    <a:moveTo>
                      <a:pt x="12997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1" name="AutoShape 18"/>
              <p:cNvSpPr/>
              <p:nvPr/>
            </p:nvSpPr>
            <p:spPr bwMode="auto">
              <a:xfrm>
                <a:off x="368" y="64"/>
                <a:ext cx="121" cy="2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5003 h 21600"/>
                  <a:gd name="T4" fmla="*/ 13221 w 21600"/>
                  <a:gd name="T5" fmla="*/ 15003 h 21600"/>
                  <a:gd name="T6" fmla="*/ 13221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690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0 w 21600"/>
                  <a:gd name="T19" fmla="*/ 0 h 21600"/>
                  <a:gd name="T20" fmla="*/ 13221 w 21600"/>
                  <a:gd name="T21" fmla="*/ 11066 h 21600"/>
                  <a:gd name="T22" fmla="*/ 8752 w 21600"/>
                  <a:gd name="T23" fmla="*/ 11066 h 21600"/>
                  <a:gd name="T24" fmla="*/ 8752 w 21600"/>
                  <a:gd name="T25" fmla="*/ 4043 h 21600"/>
                  <a:gd name="T26" fmla="*/ 13221 w 21600"/>
                  <a:gd name="T27" fmla="*/ 4043 h 21600"/>
                  <a:gd name="T28" fmla="*/ 13221 w 21600"/>
                  <a:gd name="T29" fmla="*/ 11066 h 21600"/>
                  <a:gd name="T30" fmla="*/ 13221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15003"/>
                    </a:lnTo>
                    <a:lnTo>
                      <a:pt x="13221" y="15003"/>
                    </a:lnTo>
                    <a:lnTo>
                      <a:pt x="13221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69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3221" y="11066"/>
                    </a:moveTo>
                    <a:lnTo>
                      <a:pt x="8752" y="11066"/>
                    </a:lnTo>
                    <a:lnTo>
                      <a:pt x="8752" y="4043"/>
                    </a:lnTo>
                    <a:lnTo>
                      <a:pt x="13221" y="4043"/>
                    </a:lnTo>
                    <a:lnTo>
                      <a:pt x="13221" y="11066"/>
                    </a:lnTo>
                    <a:close/>
                    <a:moveTo>
                      <a:pt x="13221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2" name="Rectangle 19"/>
              <p:cNvSpPr/>
              <p:nvPr/>
            </p:nvSpPr>
            <p:spPr bwMode="auto">
              <a:xfrm>
                <a:off x="145" y="66"/>
                <a:ext cx="64" cy="1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3" name="Rectangle 20"/>
              <p:cNvSpPr/>
              <p:nvPr/>
            </p:nvSpPr>
            <p:spPr bwMode="auto">
              <a:xfrm>
                <a:off x="145" y="2"/>
                <a:ext cx="64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7840907" y="2169014"/>
            <a:ext cx="2123455" cy="942007"/>
            <a:chOff x="8657822" y="2704651"/>
            <a:chExt cx="2013460" cy="893212"/>
          </a:xfrm>
        </p:grpSpPr>
        <p:sp>
          <p:nvSpPr>
            <p:cNvPr id="74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738503" y="3043924"/>
              <a:ext cx="1876003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840908" y="3707807"/>
            <a:ext cx="2123455" cy="942007"/>
            <a:chOff x="8657822" y="2704651"/>
            <a:chExt cx="2013460" cy="893212"/>
          </a:xfrm>
        </p:grpSpPr>
        <p:sp>
          <p:nvSpPr>
            <p:cNvPr id="77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738503" y="3043924"/>
              <a:ext cx="1876003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840908" y="5133754"/>
            <a:ext cx="2123455" cy="942007"/>
            <a:chOff x="8657822" y="2704651"/>
            <a:chExt cx="2013460" cy="893212"/>
          </a:xfrm>
        </p:grpSpPr>
        <p:sp>
          <p:nvSpPr>
            <p:cNvPr id="80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738503" y="3043924"/>
              <a:ext cx="1876003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478273" y="2169014"/>
            <a:ext cx="2123455" cy="942007"/>
            <a:chOff x="8657822" y="2704651"/>
            <a:chExt cx="2013460" cy="893212"/>
          </a:xfrm>
        </p:grpSpPr>
        <p:sp>
          <p:nvSpPr>
            <p:cNvPr id="92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738503" y="3043924"/>
              <a:ext cx="1876003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478274" y="3707807"/>
            <a:ext cx="2123455" cy="942007"/>
            <a:chOff x="8657822" y="2704651"/>
            <a:chExt cx="2013460" cy="893212"/>
          </a:xfrm>
        </p:grpSpPr>
        <p:sp>
          <p:nvSpPr>
            <p:cNvPr id="95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738503" y="3043924"/>
              <a:ext cx="1876003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3478274" y="5133754"/>
            <a:ext cx="2123455" cy="942007"/>
            <a:chOff x="8657822" y="2704651"/>
            <a:chExt cx="2013460" cy="893212"/>
          </a:xfrm>
        </p:grpSpPr>
        <p:sp>
          <p:nvSpPr>
            <p:cNvPr id="98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738503" y="3043924"/>
              <a:ext cx="1876003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7114">
        <p:blinds dir="vert"/>
      </p:transition>
    </mc:Choice>
    <mc:Fallback xmlns="">
      <p:transition advTm="711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7"/>
          <p:cNvSpPr txBox="1"/>
          <p:nvPr/>
        </p:nvSpPr>
        <p:spPr>
          <a:xfrm>
            <a:off x="2914292" y="199166"/>
            <a:ext cx="6364399" cy="55372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55" name="Title 1"/>
          <p:cNvSpPr txBox="1"/>
          <p:nvPr/>
        </p:nvSpPr>
        <p:spPr>
          <a:xfrm>
            <a:off x="4571706" y="668142"/>
            <a:ext cx="3049078" cy="276860"/>
          </a:xfrm>
          <a:prstGeom prst="rect">
            <a:avLst/>
          </a:prstGeom>
        </p:spPr>
        <p:txBody>
          <a:bodyPr vert="horz" lIns="0" tIns="0" rIns="0" bIns="0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modify the text content</a:t>
            </a:r>
            <a:endParaRPr lang="en-US" altLang="zh-CN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23" name="Chart 22"/>
          <p:cNvGraphicFramePr/>
          <p:nvPr/>
        </p:nvGraphicFramePr>
        <p:xfrm>
          <a:off x="3362731" y="1802915"/>
          <a:ext cx="2647064" cy="252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/>
          <p:cNvGraphicFramePr/>
          <p:nvPr/>
        </p:nvGraphicFramePr>
        <p:xfrm>
          <a:off x="6209918" y="1802915"/>
          <a:ext cx="2647064" cy="252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3" name="Chart 42"/>
          <p:cNvGraphicFramePr/>
          <p:nvPr/>
        </p:nvGraphicFramePr>
        <p:xfrm>
          <a:off x="495974" y="1802915"/>
          <a:ext cx="2647064" cy="252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1" name="Chart 50"/>
          <p:cNvGraphicFramePr/>
          <p:nvPr/>
        </p:nvGraphicFramePr>
        <p:xfrm>
          <a:off x="9076673" y="1802915"/>
          <a:ext cx="2647064" cy="252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36971" y="4522695"/>
            <a:ext cx="2365590" cy="1073852"/>
            <a:chOff x="961710" y="4758062"/>
            <a:chExt cx="2243053" cy="1018226"/>
          </a:xfrm>
        </p:grpSpPr>
        <p:sp>
          <p:nvSpPr>
            <p:cNvPr id="64" name="TextBox 63"/>
            <p:cNvSpPr txBox="1"/>
            <p:nvPr/>
          </p:nvSpPr>
          <p:spPr>
            <a:xfrm>
              <a:off x="1280533" y="4758062"/>
              <a:ext cx="1599197" cy="410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61710" y="5135646"/>
              <a:ext cx="2243053" cy="640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556159" y="4522695"/>
            <a:ext cx="2365590" cy="1073852"/>
            <a:chOff x="961710" y="4758062"/>
            <a:chExt cx="2243053" cy="1018226"/>
          </a:xfrm>
        </p:grpSpPr>
        <p:sp>
          <p:nvSpPr>
            <p:cNvPr id="73" name="TextBox 72"/>
            <p:cNvSpPr txBox="1"/>
            <p:nvPr/>
          </p:nvSpPr>
          <p:spPr>
            <a:xfrm>
              <a:off x="1280533" y="4758062"/>
              <a:ext cx="1599197" cy="410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61710" y="5135646"/>
              <a:ext cx="2243053" cy="640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348766" y="4522695"/>
            <a:ext cx="2365590" cy="1073852"/>
            <a:chOff x="961710" y="4758062"/>
            <a:chExt cx="2243053" cy="1018226"/>
          </a:xfrm>
        </p:grpSpPr>
        <p:sp>
          <p:nvSpPr>
            <p:cNvPr id="76" name="TextBox 75"/>
            <p:cNvSpPr txBox="1"/>
            <p:nvPr/>
          </p:nvSpPr>
          <p:spPr>
            <a:xfrm>
              <a:off x="1280532" y="4758062"/>
              <a:ext cx="1599197" cy="410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61710" y="5135646"/>
              <a:ext cx="2243053" cy="640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9245742" y="4522695"/>
            <a:ext cx="2365590" cy="1073852"/>
            <a:chOff x="961710" y="4758062"/>
            <a:chExt cx="2243053" cy="1018226"/>
          </a:xfrm>
        </p:grpSpPr>
        <p:sp>
          <p:nvSpPr>
            <p:cNvPr id="79" name="TextBox 78"/>
            <p:cNvSpPr txBox="1"/>
            <p:nvPr/>
          </p:nvSpPr>
          <p:spPr>
            <a:xfrm>
              <a:off x="1280536" y="4758062"/>
              <a:ext cx="1599197" cy="410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61710" y="5135646"/>
              <a:ext cx="2243053" cy="640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516717" y="2735665"/>
            <a:ext cx="649069" cy="629327"/>
            <a:chOff x="4411266" y="2303265"/>
            <a:chExt cx="325040" cy="315154"/>
          </a:xfrm>
          <a:solidFill>
            <a:schemeClr val="bg1"/>
          </a:solidFill>
        </p:grpSpPr>
        <p:sp>
          <p:nvSpPr>
            <p:cNvPr id="86" name="Freeform 28"/>
            <p:cNvSpPr/>
            <p:nvPr/>
          </p:nvSpPr>
          <p:spPr bwMode="auto">
            <a:xfrm>
              <a:off x="4411266" y="2336007"/>
              <a:ext cx="291108" cy="282412"/>
            </a:xfrm>
            <a:custGeom>
              <a:avLst/>
              <a:gdLst>
                <a:gd name="T0" fmla="*/ 417 w 21600"/>
                <a:gd name="T1" fmla="*/ 102 h 21600"/>
                <a:gd name="T2" fmla="*/ 384 w 21600"/>
                <a:gd name="T3" fmla="*/ 65 h 21600"/>
                <a:gd name="T4" fmla="*/ 316 w 21600"/>
                <a:gd name="T5" fmla="*/ 0 h 21600"/>
                <a:gd name="T6" fmla="*/ 283 w 21600"/>
                <a:gd name="T7" fmla="*/ 33 h 21600"/>
                <a:gd name="T8" fmla="*/ 149 w 21600"/>
                <a:gd name="T9" fmla="*/ 102 h 21600"/>
                <a:gd name="T10" fmla="*/ 0 w 21600"/>
                <a:gd name="T11" fmla="*/ 465 h 21600"/>
                <a:gd name="T12" fmla="*/ 182 w 21600"/>
                <a:gd name="T13" fmla="*/ 265 h 21600"/>
                <a:gd name="T14" fmla="*/ 182 w 21600"/>
                <a:gd name="T15" fmla="*/ 265 h 21600"/>
                <a:gd name="T16" fmla="*/ 197 w 21600"/>
                <a:gd name="T17" fmla="*/ 181 h 21600"/>
                <a:gd name="T18" fmla="*/ 302 w 21600"/>
                <a:gd name="T19" fmla="*/ 181 h 21600"/>
                <a:gd name="T20" fmla="*/ 302 w 21600"/>
                <a:gd name="T21" fmla="*/ 283 h 21600"/>
                <a:gd name="T22" fmla="*/ 216 w 21600"/>
                <a:gd name="T23" fmla="*/ 297 h 21600"/>
                <a:gd name="T24" fmla="*/ 216 w 21600"/>
                <a:gd name="T25" fmla="*/ 297 h 21600"/>
                <a:gd name="T26" fmla="*/ 10 w 21600"/>
                <a:gd name="T27" fmla="*/ 474 h 21600"/>
                <a:gd name="T28" fmla="*/ 384 w 21600"/>
                <a:gd name="T29" fmla="*/ 330 h 21600"/>
                <a:gd name="T30" fmla="*/ 451 w 21600"/>
                <a:gd name="T31" fmla="*/ 200 h 21600"/>
                <a:gd name="T32" fmla="*/ 489 w 21600"/>
                <a:gd name="T33" fmla="*/ 167 h 21600"/>
                <a:gd name="T34" fmla="*/ 417 w 21600"/>
                <a:gd name="T35" fmla="*/ 102 h 21600"/>
                <a:gd name="T36" fmla="*/ 417 w 21600"/>
                <a:gd name="T37" fmla="*/ 102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8424" y="4659"/>
                  </a:moveTo>
                  <a:cubicBezTo>
                    <a:pt x="16941" y="2965"/>
                    <a:pt x="16941" y="2965"/>
                    <a:pt x="16941" y="2965"/>
                  </a:cubicBezTo>
                  <a:cubicBezTo>
                    <a:pt x="13976" y="0"/>
                    <a:pt x="13976" y="0"/>
                    <a:pt x="13976" y="0"/>
                  </a:cubicBezTo>
                  <a:cubicBezTo>
                    <a:pt x="13976" y="0"/>
                    <a:pt x="13976" y="0"/>
                    <a:pt x="12494" y="1482"/>
                  </a:cubicBezTo>
                  <a:cubicBezTo>
                    <a:pt x="11012" y="2965"/>
                    <a:pt x="6565" y="4659"/>
                    <a:pt x="6565" y="4659"/>
                  </a:cubicBezTo>
                  <a:cubicBezTo>
                    <a:pt x="0" y="21176"/>
                    <a:pt x="0" y="21176"/>
                    <a:pt x="0" y="21176"/>
                  </a:cubicBezTo>
                  <a:cubicBezTo>
                    <a:pt x="8047" y="12071"/>
                    <a:pt x="8047" y="12071"/>
                    <a:pt x="8047" y="12071"/>
                  </a:cubicBezTo>
                  <a:cubicBezTo>
                    <a:pt x="7624" y="10800"/>
                    <a:pt x="7835" y="9318"/>
                    <a:pt x="8682" y="8259"/>
                  </a:cubicBezTo>
                  <a:cubicBezTo>
                    <a:pt x="9953" y="6988"/>
                    <a:pt x="12071" y="6988"/>
                    <a:pt x="13341" y="8259"/>
                  </a:cubicBezTo>
                  <a:cubicBezTo>
                    <a:pt x="14400" y="9529"/>
                    <a:pt x="14400" y="11647"/>
                    <a:pt x="13341" y="12918"/>
                  </a:cubicBezTo>
                  <a:cubicBezTo>
                    <a:pt x="12282" y="13765"/>
                    <a:pt x="10800" y="13976"/>
                    <a:pt x="9529" y="13553"/>
                  </a:cubicBezTo>
                  <a:cubicBezTo>
                    <a:pt x="424" y="21600"/>
                    <a:pt x="424" y="21600"/>
                    <a:pt x="424" y="21600"/>
                  </a:cubicBezTo>
                  <a:cubicBezTo>
                    <a:pt x="16941" y="15035"/>
                    <a:pt x="16941" y="15035"/>
                    <a:pt x="16941" y="15035"/>
                  </a:cubicBezTo>
                  <a:cubicBezTo>
                    <a:pt x="16941" y="15035"/>
                    <a:pt x="18424" y="10588"/>
                    <a:pt x="19906" y="9106"/>
                  </a:cubicBezTo>
                  <a:cubicBezTo>
                    <a:pt x="21600" y="7624"/>
                    <a:pt x="21600" y="7624"/>
                    <a:pt x="21600" y="7624"/>
                  </a:cubicBezTo>
                  <a:lnTo>
                    <a:pt x="18424" y="4659"/>
                  </a:lnTo>
                  <a:close/>
                  <a:moveTo>
                    <a:pt x="18424" y="4659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7" name="Freeform 30"/>
            <p:cNvSpPr/>
            <p:nvPr/>
          </p:nvSpPr>
          <p:spPr bwMode="auto">
            <a:xfrm>
              <a:off x="4619625" y="2303265"/>
              <a:ext cx="116681" cy="113109"/>
            </a:xfrm>
            <a:custGeom>
              <a:avLst/>
              <a:gdLst>
                <a:gd name="T0" fmla="*/ 24 w 21600"/>
                <a:gd name="T1" fmla="*/ 0 h 21600"/>
                <a:gd name="T2" fmla="*/ 196 w 21600"/>
                <a:gd name="T3" fmla="*/ 167 h 21600"/>
                <a:gd name="T4" fmla="*/ 172 w 21600"/>
                <a:gd name="T5" fmla="*/ 190 h 21600"/>
                <a:gd name="T6" fmla="*/ 0 w 21600"/>
                <a:gd name="T7" fmla="*/ 23 h 21600"/>
                <a:gd name="T8" fmla="*/ 24 w 21600"/>
                <a:gd name="T9" fmla="*/ 0 h 21600"/>
                <a:gd name="T10" fmla="*/ 2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667" y="0"/>
                  </a:moveTo>
                  <a:lnTo>
                    <a:pt x="21600" y="18933"/>
                  </a:lnTo>
                  <a:lnTo>
                    <a:pt x="18933" y="21600"/>
                  </a:lnTo>
                  <a:lnTo>
                    <a:pt x="0" y="2667"/>
                  </a:lnTo>
                  <a:lnTo>
                    <a:pt x="2667" y="0"/>
                  </a:lnTo>
                  <a:close/>
                  <a:moveTo>
                    <a:pt x="2667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88" name="AutoShape 36"/>
          <p:cNvSpPr/>
          <p:nvPr/>
        </p:nvSpPr>
        <p:spPr bwMode="auto">
          <a:xfrm>
            <a:off x="4327262" y="2831434"/>
            <a:ext cx="702885" cy="490788"/>
          </a:xfrm>
          <a:custGeom>
            <a:avLst/>
            <a:gdLst>
              <a:gd name="T0" fmla="*/ 2348 w 21600"/>
              <a:gd name="T1" fmla="*/ 2618 h 21600"/>
              <a:gd name="T2" fmla="*/ 13148 w 21600"/>
              <a:gd name="T3" fmla="*/ 2618 h 21600"/>
              <a:gd name="T4" fmla="*/ 13148 w 21600"/>
              <a:gd name="T5" fmla="*/ 2618 h 21600"/>
              <a:gd name="T6" fmla="*/ 13148 w 21600"/>
              <a:gd name="T7" fmla="*/ 1309 h 21600"/>
              <a:gd name="T8" fmla="*/ 13617 w 21600"/>
              <a:gd name="T9" fmla="*/ 0 h 21600"/>
              <a:gd name="T10" fmla="*/ 17843 w 21600"/>
              <a:gd name="T11" fmla="*/ 0 h 21600"/>
              <a:gd name="T12" fmla="*/ 18783 w 21600"/>
              <a:gd name="T13" fmla="*/ 1309 h 21600"/>
              <a:gd name="T14" fmla="*/ 18783 w 21600"/>
              <a:gd name="T15" fmla="*/ 2618 h 21600"/>
              <a:gd name="T16" fmla="*/ 18783 w 21600"/>
              <a:gd name="T17" fmla="*/ 2618 h 21600"/>
              <a:gd name="T18" fmla="*/ 19252 w 21600"/>
              <a:gd name="T19" fmla="*/ 2618 h 21600"/>
              <a:gd name="T20" fmla="*/ 21600 w 21600"/>
              <a:gd name="T21" fmla="*/ 5891 h 21600"/>
              <a:gd name="T22" fmla="*/ 21600 w 21600"/>
              <a:gd name="T23" fmla="*/ 18327 h 21600"/>
              <a:gd name="T24" fmla="*/ 19252 w 21600"/>
              <a:gd name="T25" fmla="*/ 21600 h 21600"/>
              <a:gd name="T26" fmla="*/ 2348 w 21600"/>
              <a:gd name="T27" fmla="*/ 21600 h 21600"/>
              <a:gd name="T28" fmla="*/ 0 w 21600"/>
              <a:gd name="T29" fmla="*/ 18327 h 21600"/>
              <a:gd name="T30" fmla="*/ 0 w 21600"/>
              <a:gd name="T31" fmla="*/ 5891 h 21600"/>
              <a:gd name="T32" fmla="*/ 2348 w 21600"/>
              <a:gd name="T33" fmla="*/ 2618 h 21600"/>
              <a:gd name="T34" fmla="*/ 14087 w 21600"/>
              <a:gd name="T35" fmla="*/ 2618 h 21600"/>
              <a:gd name="T36" fmla="*/ 17374 w 21600"/>
              <a:gd name="T37" fmla="*/ 2618 h 21600"/>
              <a:gd name="T38" fmla="*/ 17374 w 21600"/>
              <a:gd name="T39" fmla="*/ 1309 h 21600"/>
              <a:gd name="T40" fmla="*/ 14087 w 21600"/>
              <a:gd name="T41" fmla="*/ 1309 h 21600"/>
              <a:gd name="T42" fmla="*/ 14087 w 21600"/>
              <a:gd name="T43" fmla="*/ 2618 h 21600"/>
              <a:gd name="T44" fmla="*/ 11270 w 21600"/>
              <a:gd name="T45" fmla="*/ 4582 h 21600"/>
              <a:gd name="T46" fmla="*/ 5635 w 21600"/>
              <a:gd name="T47" fmla="*/ 12436 h 21600"/>
              <a:gd name="T48" fmla="*/ 11270 w 21600"/>
              <a:gd name="T49" fmla="*/ 19636 h 21600"/>
              <a:gd name="T50" fmla="*/ 16435 w 21600"/>
              <a:gd name="T51" fmla="*/ 12436 h 21600"/>
              <a:gd name="T52" fmla="*/ 11270 w 21600"/>
              <a:gd name="T53" fmla="*/ 4582 h 21600"/>
              <a:gd name="T54" fmla="*/ 14557 w 21600"/>
              <a:gd name="T55" fmla="*/ 12436 h 21600"/>
              <a:gd name="T56" fmla="*/ 11270 w 21600"/>
              <a:gd name="T57" fmla="*/ 7200 h 21600"/>
              <a:gd name="T58" fmla="*/ 7513 w 21600"/>
              <a:gd name="T59" fmla="*/ 12436 h 21600"/>
              <a:gd name="T60" fmla="*/ 11270 w 21600"/>
              <a:gd name="T61" fmla="*/ 17018 h 21600"/>
              <a:gd name="T62" fmla="*/ 14557 w 21600"/>
              <a:gd name="T63" fmla="*/ 12436 h 21600"/>
              <a:gd name="T64" fmla="*/ 11270 w 21600"/>
              <a:gd name="T65" fmla="*/ 6545 h 21600"/>
              <a:gd name="T66" fmla="*/ 6574 w 21600"/>
              <a:gd name="T67" fmla="*/ 12436 h 21600"/>
              <a:gd name="T68" fmla="*/ 11270 w 21600"/>
              <a:gd name="T69" fmla="*/ 18327 h 21600"/>
              <a:gd name="T70" fmla="*/ 15496 w 21600"/>
              <a:gd name="T71" fmla="*/ 12436 h 21600"/>
              <a:gd name="T72" fmla="*/ 11270 w 21600"/>
              <a:gd name="T73" fmla="*/ 6545 h 21600"/>
              <a:gd name="T74" fmla="*/ 11270 w 21600"/>
              <a:gd name="T75" fmla="*/ 654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600" h="21600">
                <a:moveTo>
                  <a:pt x="2348" y="2618"/>
                </a:moveTo>
                <a:cubicBezTo>
                  <a:pt x="13148" y="2618"/>
                  <a:pt x="13148" y="2618"/>
                  <a:pt x="13148" y="2618"/>
                </a:cubicBezTo>
                <a:cubicBezTo>
                  <a:pt x="13148" y="2618"/>
                  <a:pt x="13148" y="2618"/>
                  <a:pt x="13148" y="2618"/>
                </a:cubicBezTo>
                <a:cubicBezTo>
                  <a:pt x="13148" y="1309"/>
                  <a:pt x="13148" y="1309"/>
                  <a:pt x="13148" y="1309"/>
                </a:cubicBezTo>
                <a:cubicBezTo>
                  <a:pt x="13148" y="655"/>
                  <a:pt x="13148" y="0"/>
                  <a:pt x="13617" y="0"/>
                </a:cubicBezTo>
                <a:cubicBezTo>
                  <a:pt x="17843" y="0"/>
                  <a:pt x="17843" y="0"/>
                  <a:pt x="17843" y="0"/>
                </a:cubicBezTo>
                <a:cubicBezTo>
                  <a:pt x="18313" y="0"/>
                  <a:pt x="18783" y="655"/>
                  <a:pt x="18783" y="1309"/>
                </a:cubicBezTo>
                <a:cubicBezTo>
                  <a:pt x="18783" y="2618"/>
                  <a:pt x="18783" y="2618"/>
                  <a:pt x="18783" y="2618"/>
                </a:cubicBezTo>
                <a:cubicBezTo>
                  <a:pt x="18783" y="2618"/>
                  <a:pt x="18783" y="2618"/>
                  <a:pt x="18783" y="2618"/>
                </a:cubicBezTo>
                <a:cubicBezTo>
                  <a:pt x="19252" y="2618"/>
                  <a:pt x="19252" y="2618"/>
                  <a:pt x="19252" y="2618"/>
                </a:cubicBezTo>
                <a:cubicBezTo>
                  <a:pt x="20661" y="2618"/>
                  <a:pt x="21600" y="3927"/>
                  <a:pt x="21600" y="5891"/>
                </a:cubicBezTo>
                <a:cubicBezTo>
                  <a:pt x="21600" y="18327"/>
                  <a:pt x="21600" y="18327"/>
                  <a:pt x="21600" y="18327"/>
                </a:cubicBezTo>
                <a:cubicBezTo>
                  <a:pt x="21600" y="20291"/>
                  <a:pt x="20661" y="21600"/>
                  <a:pt x="19252" y="21600"/>
                </a:cubicBezTo>
                <a:cubicBezTo>
                  <a:pt x="2348" y="21600"/>
                  <a:pt x="2348" y="21600"/>
                  <a:pt x="2348" y="21600"/>
                </a:cubicBezTo>
                <a:cubicBezTo>
                  <a:pt x="939" y="21600"/>
                  <a:pt x="0" y="20291"/>
                  <a:pt x="0" y="18327"/>
                </a:cubicBezTo>
                <a:cubicBezTo>
                  <a:pt x="0" y="5891"/>
                  <a:pt x="0" y="5891"/>
                  <a:pt x="0" y="5891"/>
                </a:cubicBezTo>
                <a:cubicBezTo>
                  <a:pt x="0" y="3927"/>
                  <a:pt x="939" y="2618"/>
                  <a:pt x="2348" y="2618"/>
                </a:cubicBezTo>
                <a:close/>
                <a:moveTo>
                  <a:pt x="14087" y="2618"/>
                </a:moveTo>
                <a:cubicBezTo>
                  <a:pt x="17374" y="2618"/>
                  <a:pt x="17374" y="2618"/>
                  <a:pt x="17374" y="2618"/>
                </a:cubicBezTo>
                <a:cubicBezTo>
                  <a:pt x="17374" y="1309"/>
                  <a:pt x="17374" y="1309"/>
                  <a:pt x="17374" y="1309"/>
                </a:cubicBezTo>
                <a:cubicBezTo>
                  <a:pt x="14087" y="1309"/>
                  <a:pt x="14087" y="1309"/>
                  <a:pt x="14087" y="1309"/>
                </a:cubicBezTo>
                <a:cubicBezTo>
                  <a:pt x="14087" y="2618"/>
                  <a:pt x="14087" y="2618"/>
                  <a:pt x="14087" y="2618"/>
                </a:cubicBezTo>
                <a:close/>
                <a:moveTo>
                  <a:pt x="11270" y="4582"/>
                </a:moveTo>
                <a:cubicBezTo>
                  <a:pt x="7983" y="4582"/>
                  <a:pt x="5635" y="7855"/>
                  <a:pt x="5635" y="12436"/>
                </a:cubicBezTo>
                <a:cubicBezTo>
                  <a:pt x="5635" y="16364"/>
                  <a:pt x="7983" y="19636"/>
                  <a:pt x="11270" y="19636"/>
                </a:cubicBezTo>
                <a:cubicBezTo>
                  <a:pt x="14087" y="19636"/>
                  <a:pt x="16435" y="16364"/>
                  <a:pt x="16435" y="12436"/>
                </a:cubicBezTo>
                <a:cubicBezTo>
                  <a:pt x="16435" y="7855"/>
                  <a:pt x="14087" y="4582"/>
                  <a:pt x="11270" y="4582"/>
                </a:cubicBezTo>
                <a:close/>
                <a:moveTo>
                  <a:pt x="14557" y="12436"/>
                </a:moveTo>
                <a:cubicBezTo>
                  <a:pt x="14557" y="9818"/>
                  <a:pt x="13148" y="7200"/>
                  <a:pt x="11270" y="7200"/>
                </a:cubicBezTo>
                <a:cubicBezTo>
                  <a:pt x="8922" y="7200"/>
                  <a:pt x="7513" y="9818"/>
                  <a:pt x="7513" y="12436"/>
                </a:cubicBezTo>
                <a:cubicBezTo>
                  <a:pt x="7513" y="15055"/>
                  <a:pt x="8922" y="17018"/>
                  <a:pt x="11270" y="17018"/>
                </a:cubicBezTo>
                <a:cubicBezTo>
                  <a:pt x="13148" y="17018"/>
                  <a:pt x="14557" y="15055"/>
                  <a:pt x="14557" y="12436"/>
                </a:cubicBezTo>
                <a:close/>
                <a:moveTo>
                  <a:pt x="11270" y="6545"/>
                </a:moveTo>
                <a:cubicBezTo>
                  <a:pt x="8452" y="6545"/>
                  <a:pt x="6574" y="9164"/>
                  <a:pt x="6574" y="12436"/>
                </a:cubicBezTo>
                <a:cubicBezTo>
                  <a:pt x="6574" y="15709"/>
                  <a:pt x="8452" y="18327"/>
                  <a:pt x="11270" y="18327"/>
                </a:cubicBezTo>
                <a:cubicBezTo>
                  <a:pt x="13617" y="18327"/>
                  <a:pt x="15496" y="15709"/>
                  <a:pt x="15496" y="12436"/>
                </a:cubicBezTo>
                <a:cubicBezTo>
                  <a:pt x="15496" y="9164"/>
                  <a:pt x="13617" y="6545"/>
                  <a:pt x="11270" y="6545"/>
                </a:cubicBezTo>
                <a:close/>
                <a:moveTo>
                  <a:pt x="11270" y="6545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89" name="AutoShape 38"/>
          <p:cNvSpPr/>
          <p:nvPr/>
        </p:nvSpPr>
        <p:spPr bwMode="auto">
          <a:xfrm>
            <a:off x="7265176" y="2647585"/>
            <a:ext cx="649777" cy="654815"/>
          </a:xfrm>
          <a:custGeom>
            <a:avLst/>
            <a:gdLst>
              <a:gd name="T0" fmla="*/ 16241 w 21600"/>
              <a:gd name="T1" fmla="*/ 491 h 21600"/>
              <a:gd name="T2" fmla="*/ 15753 w 21600"/>
              <a:gd name="T3" fmla="*/ 0 h 21600"/>
              <a:gd name="T4" fmla="*/ 5847 w 21600"/>
              <a:gd name="T5" fmla="*/ 0 h 21600"/>
              <a:gd name="T6" fmla="*/ 5359 w 21600"/>
              <a:gd name="T7" fmla="*/ 491 h 21600"/>
              <a:gd name="T8" fmla="*/ 5359 w 21600"/>
              <a:gd name="T9" fmla="*/ 5400 h 21600"/>
              <a:gd name="T10" fmla="*/ 16241 w 21600"/>
              <a:gd name="T11" fmla="*/ 5400 h 21600"/>
              <a:gd name="T12" fmla="*/ 16241 w 21600"/>
              <a:gd name="T13" fmla="*/ 491 h 21600"/>
              <a:gd name="T14" fmla="*/ 16403 w 21600"/>
              <a:gd name="T15" fmla="*/ 16691 h 21600"/>
              <a:gd name="T16" fmla="*/ 15916 w 21600"/>
              <a:gd name="T17" fmla="*/ 16364 h 21600"/>
              <a:gd name="T18" fmla="*/ 5684 w 21600"/>
              <a:gd name="T19" fmla="*/ 16364 h 21600"/>
              <a:gd name="T20" fmla="*/ 5197 w 21600"/>
              <a:gd name="T21" fmla="*/ 16691 h 21600"/>
              <a:gd name="T22" fmla="*/ 3573 w 21600"/>
              <a:gd name="T23" fmla="*/ 21109 h 21600"/>
              <a:gd name="T24" fmla="*/ 3735 w 21600"/>
              <a:gd name="T25" fmla="*/ 21436 h 21600"/>
              <a:gd name="T26" fmla="*/ 4060 w 21600"/>
              <a:gd name="T27" fmla="*/ 21600 h 21600"/>
              <a:gd name="T28" fmla="*/ 17540 w 21600"/>
              <a:gd name="T29" fmla="*/ 21600 h 21600"/>
              <a:gd name="T30" fmla="*/ 17865 w 21600"/>
              <a:gd name="T31" fmla="*/ 21436 h 21600"/>
              <a:gd name="T32" fmla="*/ 18027 w 21600"/>
              <a:gd name="T33" fmla="*/ 21109 h 21600"/>
              <a:gd name="T34" fmla="*/ 16403 w 21600"/>
              <a:gd name="T35" fmla="*/ 16691 h 21600"/>
              <a:gd name="T36" fmla="*/ 4872 w 21600"/>
              <a:gd name="T37" fmla="*/ 9164 h 21600"/>
              <a:gd name="T38" fmla="*/ 4872 w 21600"/>
              <a:gd name="T39" fmla="*/ 10964 h 21600"/>
              <a:gd name="T40" fmla="*/ 16565 w 21600"/>
              <a:gd name="T41" fmla="*/ 10964 h 21600"/>
              <a:gd name="T42" fmla="*/ 16565 w 21600"/>
              <a:gd name="T43" fmla="*/ 9164 h 21600"/>
              <a:gd name="T44" fmla="*/ 15266 w 21600"/>
              <a:gd name="T45" fmla="*/ 6545 h 21600"/>
              <a:gd name="T46" fmla="*/ 6334 w 21600"/>
              <a:gd name="T47" fmla="*/ 6545 h 21600"/>
              <a:gd name="T48" fmla="*/ 4872 w 21600"/>
              <a:gd name="T49" fmla="*/ 9164 h 21600"/>
              <a:gd name="T50" fmla="*/ 10719 w 21600"/>
              <a:gd name="T51" fmla="*/ 8345 h 21600"/>
              <a:gd name="T52" fmla="*/ 12505 w 21600"/>
              <a:gd name="T53" fmla="*/ 9164 h 21600"/>
              <a:gd name="T54" fmla="*/ 10719 w 21600"/>
              <a:gd name="T55" fmla="*/ 10145 h 21600"/>
              <a:gd name="T56" fmla="*/ 9095 w 21600"/>
              <a:gd name="T57" fmla="*/ 9164 h 21600"/>
              <a:gd name="T58" fmla="*/ 10719 w 21600"/>
              <a:gd name="T59" fmla="*/ 8345 h 21600"/>
              <a:gd name="T60" fmla="*/ 19326 w 21600"/>
              <a:gd name="T61" fmla="*/ 6545 h 21600"/>
              <a:gd name="T62" fmla="*/ 16403 w 21600"/>
              <a:gd name="T63" fmla="*/ 6545 h 21600"/>
              <a:gd name="T64" fmla="*/ 17540 w 21600"/>
              <a:gd name="T65" fmla="*/ 8836 h 21600"/>
              <a:gd name="T66" fmla="*/ 17540 w 21600"/>
              <a:gd name="T67" fmla="*/ 8836 h 21600"/>
              <a:gd name="T68" fmla="*/ 17702 w 21600"/>
              <a:gd name="T69" fmla="*/ 9000 h 21600"/>
              <a:gd name="T70" fmla="*/ 17702 w 21600"/>
              <a:gd name="T71" fmla="*/ 11455 h 21600"/>
              <a:gd name="T72" fmla="*/ 17215 w 21600"/>
              <a:gd name="T73" fmla="*/ 11945 h 21600"/>
              <a:gd name="T74" fmla="*/ 4385 w 21600"/>
              <a:gd name="T75" fmla="*/ 11945 h 21600"/>
              <a:gd name="T76" fmla="*/ 3898 w 21600"/>
              <a:gd name="T77" fmla="*/ 11455 h 21600"/>
              <a:gd name="T78" fmla="*/ 3898 w 21600"/>
              <a:gd name="T79" fmla="*/ 9000 h 21600"/>
              <a:gd name="T80" fmla="*/ 4060 w 21600"/>
              <a:gd name="T81" fmla="*/ 8836 h 21600"/>
              <a:gd name="T82" fmla="*/ 5197 w 21600"/>
              <a:gd name="T83" fmla="*/ 6545 h 21600"/>
              <a:gd name="T84" fmla="*/ 2274 w 21600"/>
              <a:gd name="T85" fmla="*/ 6545 h 21600"/>
              <a:gd name="T86" fmla="*/ 0 w 21600"/>
              <a:gd name="T87" fmla="*/ 8836 h 21600"/>
              <a:gd name="T88" fmla="*/ 0 w 21600"/>
              <a:gd name="T89" fmla="*/ 16527 h 21600"/>
              <a:gd name="T90" fmla="*/ 2274 w 21600"/>
              <a:gd name="T91" fmla="*/ 18818 h 21600"/>
              <a:gd name="T92" fmla="*/ 3086 w 21600"/>
              <a:gd name="T93" fmla="*/ 18818 h 21600"/>
              <a:gd name="T94" fmla="*/ 4060 w 21600"/>
              <a:gd name="T95" fmla="*/ 16200 h 21600"/>
              <a:gd name="T96" fmla="*/ 5684 w 21600"/>
              <a:gd name="T97" fmla="*/ 15055 h 21600"/>
              <a:gd name="T98" fmla="*/ 15916 w 21600"/>
              <a:gd name="T99" fmla="*/ 15055 h 21600"/>
              <a:gd name="T100" fmla="*/ 17540 w 21600"/>
              <a:gd name="T101" fmla="*/ 16200 h 21600"/>
              <a:gd name="T102" fmla="*/ 18514 w 21600"/>
              <a:gd name="T103" fmla="*/ 18818 h 21600"/>
              <a:gd name="T104" fmla="*/ 19326 w 21600"/>
              <a:gd name="T105" fmla="*/ 18818 h 21600"/>
              <a:gd name="T106" fmla="*/ 21600 w 21600"/>
              <a:gd name="T107" fmla="*/ 16527 h 21600"/>
              <a:gd name="T108" fmla="*/ 21600 w 21600"/>
              <a:gd name="T109" fmla="*/ 8836 h 21600"/>
              <a:gd name="T110" fmla="*/ 19326 w 21600"/>
              <a:gd name="T111" fmla="*/ 6545 h 21600"/>
              <a:gd name="T112" fmla="*/ 19326 w 21600"/>
              <a:gd name="T113" fmla="*/ 654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600" h="21600">
                <a:moveTo>
                  <a:pt x="16241" y="491"/>
                </a:moveTo>
                <a:cubicBezTo>
                  <a:pt x="16241" y="164"/>
                  <a:pt x="16078" y="0"/>
                  <a:pt x="15753" y="0"/>
                </a:cubicBezTo>
                <a:cubicBezTo>
                  <a:pt x="5847" y="0"/>
                  <a:pt x="5847" y="0"/>
                  <a:pt x="5847" y="0"/>
                </a:cubicBezTo>
                <a:cubicBezTo>
                  <a:pt x="5522" y="0"/>
                  <a:pt x="5359" y="164"/>
                  <a:pt x="5359" y="491"/>
                </a:cubicBezTo>
                <a:cubicBezTo>
                  <a:pt x="5359" y="5400"/>
                  <a:pt x="5359" y="5400"/>
                  <a:pt x="5359" y="5400"/>
                </a:cubicBezTo>
                <a:cubicBezTo>
                  <a:pt x="16241" y="5400"/>
                  <a:pt x="16241" y="5400"/>
                  <a:pt x="16241" y="5400"/>
                </a:cubicBezTo>
                <a:lnTo>
                  <a:pt x="16241" y="491"/>
                </a:lnTo>
                <a:close/>
                <a:moveTo>
                  <a:pt x="16403" y="16691"/>
                </a:moveTo>
                <a:cubicBezTo>
                  <a:pt x="16241" y="16527"/>
                  <a:pt x="16078" y="16364"/>
                  <a:pt x="15916" y="16364"/>
                </a:cubicBezTo>
                <a:cubicBezTo>
                  <a:pt x="5684" y="16364"/>
                  <a:pt x="5684" y="16364"/>
                  <a:pt x="5684" y="16364"/>
                </a:cubicBezTo>
                <a:cubicBezTo>
                  <a:pt x="5522" y="16364"/>
                  <a:pt x="5359" y="16527"/>
                  <a:pt x="5197" y="16691"/>
                </a:cubicBezTo>
                <a:cubicBezTo>
                  <a:pt x="3573" y="21109"/>
                  <a:pt x="3573" y="21109"/>
                  <a:pt x="3573" y="21109"/>
                </a:cubicBezTo>
                <a:cubicBezTo>
                  <a:pt x="3573" y="21273"/>
                  <a:pt x="3573" y="21273"/>
                  <a:pt x="3735" y="21436"/>
                </a:cubicBezTo>
                <a:cubicBezTo>
                  <a:pt x="3735" y="21600"/>
                  <a:pt x="3898" y="21600"/>
                  <a:pt x="4060" y="21600"/>
                </a:cubicBezTo>
                <a:cubicBezTo>
                  <a:pt x="17540" y="21600"/>
                  <a:pt x="17540" y="21600"/>
                  <a:pt x="17540" y="21600"/>
                </a:cubicBezTo>
                <a:cubicBezTo>
                  <a:pt x="17702" y="21600"/>
                  <a:pt x="17865" y="21600"/>
                  <a:pt x="17865" y="21436"/>
                </a:cubicBezTo>
                <a:cubicBezTo>
                  <a:pt x="18027" y="21273"/>
                  <a:pt x="18027" y="21273"/>
                  <a:pt x="18027" y="21109"/>
                </a:cubicBezTo>
                <a:lnTo>
                  <a:pt x="16403" y="16691"/>
                </a:lnTo>
                <a:close/>
                <a:moveTo>
                  <a:pt x="4872" y="9164"/>
                </a:moveTo>
                <a:cubicBezTo>
                  <a:pt x="4872" y="10964"/>
                  <a:pt x="4872" y="10964"/>
                  <a:pt x="4872" y="10964"/>
                </a:cubicBezTo>
                <a:cubicBezTo>
                  <a:pt x="16565" y="10964"/>
                  <a:pt x="16565" y="10964"/>
                  <a:pt x="16565" y="10964"/>
                </a:cubicBezTo>
                <a:cubicBezTo>
                  <a:pt x="16565" y="9164"/>
                  <a:pt x="16565" y="9164"/>
                  <a:pt x="16565" y="9164"/>
                </a:cubicBezTo>
                <a:cubicBezTo>
                  <a:pt x="16565" y="9164"/>
                  <a:pt x="15266" y="6545"/>
                  <a:pt x="15266" y="6545"/>
                </a:cubicBezTo>
                <a:cubicBezTo>
                  <a:pt x="6334" y="6545"/>
                  <a:pt x="6334" y="6545"/>
                  <a:pt x="6334" y="6545"/>
                </a:cubicBezTo>
                <a:cubicBezTo>
                  <a:pt x="6334" y="6545"/>
                  <a:pt x="4872" y="9164"/>
                  <a:pt x="4872" y="9164"/>
                </a:cubicBezTo>
                <a:close/>
                <a:moveTo>
                  <a:pt x="10719" y="8345"/>
                </a:moveTo>
                <a:cubicBezTo>
                  <a:pt x="11693" y="8345"/>
                  <a:pt x="12505" y="8673"/>
                  <a:pt x="12505" y="9164"/>
                </a:cubicBezTo>
                <a:cubicBezTo>
                  <a:pt x="12505" y="9655"/>
                  <a:pt x="11693" y="10145"/>
                  <a:pt x="10719" y="10145"/>
                </a:cubicBezTo>
                <a:cubicBezTo>
                  <a:pt x="9907" y="10145"/>
                  <a:pt x="9095" y="9655"/>
                  <a:pt x="9095" y="9164"/>
                </a:cubicBezTo>
                <a:cubicBezTo>
                  <a:pt x="9095" y="8673"/>
                  <a:pt x="9907" y="8345"/>
                  <a:pt x="10719" y="8345"/>
                </a:cubicBezTo>
                <a:close/>
                <a:moveTo>
                  <a:pt x="19326" y="6545"/>
                </a:moveTo>
                <a:cubicBezTo>
                  <a:pt x="16403" y="6545"/>
                  <a:pt x="16403" y="6545"/>
                  <a:pt x="16403" y="6545"/>
                </a:cubicBezTo>
                <a:cubicBezTo>
                  <a:pt x="17540" y="8836"/>
                  <a:pt x="17540" y="8836"/>
                  <a:pt x="17540" y="8836"/>
                </a:cubicBezTo>
                <a:cubicBezTo>
                  <a:pt x="17540" y="8836"/>
                  <a:pt x="17540" y="8836"/>
                  <a:pt x="17540" y="8836"/>
                </a:cubicBezTo>
                <a:cubicBezTo>
                  <a:pt x="17702" y="8836"/>
                  <a:pt x="17702" y="8836"/>
                  <a:pt x="17702" y="9000"/>
                </a:cubicBezTo>
                <a:cubicBezTo>
                  <a:pt x="17702" y="9000"/>
                  <a:pt x="17702" y="11455"/>
                  <a:pt x="17702" y="11455"/>
                </a:cubicBezTo>
                <a:cubicBezTo>
                  <a:pt x="17702" y="11782"/>
                  <a:pt x="17540" y="11945"/>
                  <a:pt x="17215" y="11945"/>
                </a:cubicBezTo>
                <a:cubicBezTo>
                  <a:pt x="4385" y="11945"/>
                  <a:pt x="4385" y="11945"/>
                  <a:pt x="4385" y="11945"/>
                </a:cubicBezTo>
                <a:cubicBezTo>
                  <a:pt x="4060" y="11945"/>
                  <a:pt x="3898" y="11782"/>
                  <a:pt x="3898" y="11455"/>
                </a:cubicBezTo>
                <a:cubicBezTo>
                  <a:pt x="3898" y="11455"/>
                  <a:pt x="3898" y="9164"/>
                  <a:pt x="3898" y="9000"/>
                </a:cubicBezTo>
                <a:cubicBezTo>
                  <a:pt x="3898" y="8836"/>
                  <a:pt x="3898" y="8836"/>
                  <a:pt x="4060" y="8836"/>
                </a:cubicBezTo>
                <a:cubicBezTo>
                  <a:pt x="5197" y="6545"/>
                  <a:pt x="5197" y="6545"/>
                  <a:pt x="5197" y="6545"/>
                </a:cubicBezTo>
                <a:cubicBezTo>
                  <a:pt x="2274" y="6545"/>
                  <a:pt x="2274" y="6545"/>
                  <a:pt x="2274" y="6545"/>
                </a:cubicBezTo>
                <a:cubicBezTo>
                  <a:pt x="974" y="6545"/>
                  <a:pt x="0" y="7691"/>
                  <a:pt x="0" y="8836"/>
                </a:cubicBezTo>
                <a:cubicBezTo>
                  <a:pt x="0" y="16527"/>
                  <a:pt x="0" y="16527"/>
                  <a:pt x="0" y="16527"/>
                </a:cubicBezTo>
                <a:cubicBezTo>
                  <a:pt x="0" y="17836"/>
                  <a:pt x="974" y="18818"/>
                  <a:pt x="2274" y="18818"/>
                </a:cubicBezTo>
                <a:cubicBezTo>
                  <a:pt x="3086" y="18818"/>
                  <a:pt x="3086" y="18818"/>
                  <a:pt x="3086" y="18818"/>
                </a:cubicBezTo>
                <a:cubicBezTo>
                  <a:pt x="4060" y="16200"/>
                  <a:pt x="4060" y="16200"/>
                  <a:pt x="4060" y="16200"/>
                </a:cubicBezTo>
                <a:cubicBezTo>
                  <a:pt x="4223" y="15545"/>
                  <a:pt x="5035" y="15055"/>
                  <a:pt x="5684" y="15055"/>
                </a:cubicBezTo>
                <a:cubicBezTo>
                  <a:pt x="15916" y="15055"/>
                  <a:pt x="15916" y="15055"/>
                  <a:pt x="15916" y="15055"/>
                </a:cubicBezTo>
                <a:cubicBezTo>
                  <a:pt x="16565" y="15055"/>
                  <a:pt x="17377" y="15545"/>
                  <a:pt x="17540" y="16200"/>
                </a:cubicBezTo>
                <a:cubicBezTo>
                  <a:pt x="18514" y="18818"/>
                  <a:pt x="18514" y="18818"/>
                  <a:pt x="18514" y="18818"/>
                </a:cubicBezTo>
                <a:cubicBezTo>
                  <a:pt x="19326" y="18818"/>
                  <a:pt x="19326" y="18818"/>
                  <a:pt x="19326" y="18818"/>
                </a:cubicBezTo>
                <a:cubicBezTo>
                  <a:pt x="20626" y="18818"/>
                  <a:pt x="21600" y="17836"/>
                  <a:pt x="21600" y="16527"/>
                </a:cubicBezTo>
                <a:cubicBezTo>
                  <a:pt x="21600" y="8836"/>
                  <a:pt x="21600" y="8836"/>
                  <a:pt x="21600" y="8836"/>
                </a:cubicBezTo>
                <a:cubicBezTo>
                  <a:pt x="21600" y="7691"/>
                  <a:pt x="20626" y="6545"/>
                  <a:pt x="19326" y="6545"/>
                </a:cubicBezTo>
                <a:close/>
                <a:moveTo>
                  <a:pt x="19326" y="6545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90" name="AutoShape 32"/>
          <p:cNvSpPr/>
          <p:nvPr/>
        </p:nvSpPr>
        <p:spPr bwMode="auto">
          <a:xfrm>
            <a:off x="10066839" y="2685577"/>
            <a:ext cx="803620" cy="663652"/>
          </a:xfrm>
          <a:custGeom>
            <a:avLst/>
            <a:gdLst>
              <a:gd name="T0" fmla="*/ 15660 w 21600"/>
              <a:gd name="T1" fmla="*/ 16668 h 21148"/>
              <a:gd name="T2" fmla="*/ 11880 w 21600"/>
              <a:gd name="T3" fmla="*/ 12668 h 21148"/>
              <a:gd name="T4" fmla="*/ 11880 w 21600"/>
              <a:gd name="T5" fmla="*/ 10428 h 21148"/>
              <a:gd name="T6" fmla="*/ 13365 w 21600"/>
              <a:gd name="T7" fmla="*/ 12508 h 21148"/>
              <a:gd name="T8" fmla="*/ 15390 w 21600"/>
              <a:gd name="T9" fmla="*/ 11388 h 21148"/>
              <a:gd name="T10" fmla="*/ 16470 w 21600"/>
              <a:gd name="T11" fmla="*/ 11228 h 21148"/>
              <a:gd name="T12" fmla="*/ 17820 w 21600"/>
              <a:gd name="T13" fmla="*/ 9948 h 21148"/>
              <a:gd name="T14" fmla="*/ 21600 w 21600"/>
              <a:gd name="T15" fmla="*/ 14428 h 21148"/>
              <a:gd name="T16" fmla="*/ 18765 w 21600"/>
              <a:gd name="T17" fmla="*/ 4828 h 21148"/>
              <a:gd name="T18" fmla="*/ 18630 w 21600"/>
              <a:gd name="T19" fmla="*/ 2588 h 21148"/>
              <a:gd name="T20" fmla="*/ 15660 w 21600"/>
              <a:gd name="T21" fmla="*/ 28 h 21148"/>
              <a:gd name="T22" fmla="*/ 12690 w 21600"/>
              <a:gd name="T23" fmla="*/ 4828 h 21148"/>
              <a:gd name="T24" fmla="*/ 12285 w 21600"/>
              <a:gd name="T25" fmla="*/ 5308 h 21148"/>
              <a:gd name="T26" fmla="*/ 13230 w 21600"/>
              <a:gd name="T27" fmla="*/ 6748 h 21148"/>
              <a:gd name="T28" fmla="*/ 13635 w 21600"/>
              <a:gd name="T29" fmla="*/ 8188 h 21148"/>
              <a:gd name="T30" fmla="*/ 13635 w 21600"/>
              <a:gd name="T31" fmla="*/ 8188 h 21148"/>
              <a:gd name="T32" fmla="*/ 13770 w 21600"/>
              <a:gd name="T33" fmla="*/ 8348 h 21148"/>
              <a:gd name="T34" fmla="*/ 13770 w 21600"/>
              <a:gd name="T35" fmla="*/ 8668 h 21148"/>
              <a:gd name="T36" fmla="*/ 15660 w 21600"/>
              <a:gd name="T37" fmla="*/ 11068 h 21148"/>
              <a:gd name="T38" fmla="*/ 17415 w 21600"/>
              <a:gd name="T39" fmla="*/ 8668 h 21148"/>
              <a:gd name="T40" fmla="*/ 17550 w 21600"/>
              <a:gd name="T41" fmla="*/ 8188 h 21148"/>
              <a:gd name="T42" fmla="*/ 17955 w 21600"/>
              <a:gd name="T43" fmla="*/ 6748 h 21148"/>
              <a:gd name="T44" fmla="*/ 18900 w 21600"/>
              <a:gd name="T45" fmla="*/ 5308 h 21148"/>
              <a:gd name="T46" fmla="*/ 16335 w 21600"/>
              <a:gd name="T47" fmla="*/ 14268 h 21148"/>
              <a:gd name="T48" fmla="*/ 16335 w 21600"/>
              <a:gd name="T49" fmla="*/ 14268 h 21148"/>
              <a:gd name="T50" fmla="*/ 16335 w 21600"/>
              <a:gd name="T51" fmla="*/ 14268 h 21148"/>
              <a:gd name="T52" fmla="*/ 16335 w 21600"/>
              <a:gd name="T53" fmla="*/ 14268 h 21148"/>
              <a:gd name="T54" fmla="*/ 16335 w 21600"/>
              <a:gd name="T55" fmla="*/ 14268 h 21148"/>
              <a:gd name="T56" fmla="*/ 9855 w 21600"/>
              <a:gd name="T57" fmla="*/ 13148 h 21148"/>
              <a:gd name="T58" fmla="*/ 8100 w 21600"/>
              <a:gd name="T59" fmla="*/ 14748 h 21148"/>
              <a:gd name="T60" fmla="*/ 7020 w 21600"/>
              <a:gd name="T61" fmla="*/ 14908 h 21148"/>
              <a:gd name="T62" fmla="*/ 4455 w 21600"/>
              <a:gd name="T63" fmla="*/ 16188 h 21148"/>
              <a:gd name="T64" fmla="*/ 2700 w 21600"/>
              <a:gd name="T65" fmla="*/ 13788 h 21148"/>
              <a:gd name="T66" fmla="*/ 7155 w 21600"/>
              <a:gd name="T67" fmla="*/ 21148 h 21148"/>
              <a:gd name="T68" fmla="*/ 11610 w 21600"/>
              <a:gd name="T69" fmla="*/ 13788 h 21148"/>
              <a:gd name="T70" fmla="*/ 10935 w 21600"/>
              <a:gd name="T71" fmla="*/ 7228 h 21148"/>
              <a:gd name="T72" fmla="*/ 10665 w 21600"/>
              <a:gd name="T73" fmla="*/ 4348 h 21148"/>
              <a:gd name="T74" fmla="*/ 7155 w 21600"/>
              <a:gd name="T75" fmla="*/ 1308 h 21148"/>
              <a:gd name="T76" fmla="*/ 3645 w 21600"/>
              <a:gd name="T77" fmla="*/ 7068 h 21148"/>
              <a:gd name="T78" fmla="*/ 3240 w 21600"/>
              <a:gd name="T79" fmla="*/ 7708 h 21148"/>
              <a:gd name="T80" fmla="*/ 4320 w 21600"/>
              <a:gd name="T81" fmla="*/ 9468 h 21148"/>
              <a:gd name="T82" fmla="*/ 4725 w 21600"/>
              <a:gd name="T83" fmla="*/ 11068 h 21148"/>
              <a:gd name="T84" fmla="*/ 4860 w 21600"/>
              <a:gd name="T85" fmla="*/ 11228 h 21148"/>
              <a:gd name="T86" fmla="*/ 4860 w 21600"/>
              <a:gd name="T87" fmla="*/ 11228 h 21148"/>
              <a:gd name="T88" fmla="*/ 4995 w 21600"/>
              <a:gd name="T89" fmla="*/ 11708 h 21148"/>
              <a:gd name="T90" fmla="*/ 7155 w 21600"/>
              <a:gd name="T91" fmla="*/ 14588 h 21148"/>
              <a:gd name="T92" fmla="*/ 9315 w 21600"/>
              <a:gd name="T93" fmla="*/ 11708 h 21148"/>
              <a:gd name="T94" fmla="*/ 9450 w 21600"/>
              <a:gd name="T95" fmla="*/ 11228 h 21148"/>
              <a:gd name="T96" fmla="*/ 9990 w 21600"/>
              <a:gd name="T97" fmla="*/ 9468 h 21148"/>
              <a:gd name="T98" fmla="*/ 11070 w 21600"/>
              <a:gd name="T99" fmla="*/ 7708 h 2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600" h="21148">
                <a:moveTo>
                  <a:pt x="21600" y="14428"/>
                </a:moveTo>
                <a:cubicBezTo>
                  <a:pt x="21600" y="16188"/>
                  <a:pt x="17280" y="16668"/>
                  <a:pt x="15660" y="16668"/>
                </a:cubicBezTo>
                <a:cubicBezTo>
                  <a:pt x="15390" y="16668"/>
                  <a:pt x="15255" y="16668"/>
                  <a:pt x="15120" y="16668"/>
                </a:cubicBezTo>
                <a:cubicBezTo>
                  <a:pt x="14580" y="14748"/>
                  <a:pt x="13365" y="12988"/>
                  <a:pt x="11880" y="12668"/>
                </a:cubicBezTo>
                <a:cubicBezTo>
                  <a:pt x="11205" y="12508"/>
                  <a:pt x="10665" y="12188"/>
                  <a:pt x="10260" y="11868"/>
                </a:cubicBezTo>
                <a:cubicBezTo>
                  <a:pt x="10665" y="11228"/>
                  <a:pt x="11205" y="10588"/>
                  <a:pt x="11880" y="10428"/>
                </a:cubicBezTo>
                <a:cubicBezTo>
                  <a:pt x="12015" y="10428"/>
                  <a:pt x="12690" y="10268"/>
                  <a:pt x="13365" y="9948"/>
                </a:cubicBezTo>
                <a:cubicBezTo>
                  <a:pt x="13365" y="12508"/>
                  <a:pt x="13365" y="12508"/>
                  <a:pt x="13365" y="12508"/>
                </a:cubicBezTo>
                <a:cubicBezTo>
                  <a:pt x="13500" y="12188"/>
                  <a:pt x="14175" y="11068"/>
                  <a:pt x="14715" y="11228"/>
                </a:cubicBezTo>
                <a:cubicBezTo>
                  <a:pt x="14985" y="11228"/>
                  <a:pt x="15120" y="11388"/>
                  <a:pt x="15390" y="11388"/>
                </a:cubicBezTo>
                <a:cubicBezTo>
                  <a:pt x="15660" y="11388"/>
                  <a:pt x="15660" y="11388"/>
                  <a:pt x="15660" y="11388"/>
                </a:cubicBezTo>
                <a:cubicBezTo>
                  <a:pt x="16065" y="11388"/>
                  <a:pt x="16200" y="11228"/>
                  <a:pt x="16470" y="11228"/>
                </a:cubicBezTo>
                <a:cubicBezTo>
                  <a:pt x="16875" y="11068"/>
                  <a:pt x="17685" y="12188"/>
                  <a:pt x="17820" y="12508"/>
                </a:cubicBezTo>
                <a:cubicBezTo>
                  <a:pt x="17820" y="9948"/>
                  <a:pt x="17820" y="9948"/>
                  <a:pt x="17820" y="9948"/>
                </a:cubicBezTo>
                <a:cubicBezTo>
                  <a:pt x="18495" y="10268"/>
                  <a:pt x="19170" y="10428"/>
                  <a:pt x="19305" y="10428"/>
                </a:cubicBezTo>
                <a:cubicBezTo>
                  <a:pt x="20655" y="10748"/>
                  <a:pt x="21600" y="12828"/>
                  <a:pt x="21600" y="14428"/>
                </a:cubicBezTo>
                <a:close/>
                <a:moveTo>
                  <a:pt x="18900" y="5308"/>
                </a:moveTo>
                <a:cubicBezTo>
                  <a:pt x="18900" y="4988"/>
                  <a:pt x="18765" y="4988"/>
                  <a:pt x="18765" y="4828"/>
                </a:cubicBezTo>
                <a:cubicBezTo>
                  <a:pt x="18630" y="4828"/>
                  <a:pt x="18630" y="4828"/>
                  <a:pt x="18495" y="4828"/>
                </a:cubicBezTo>
                <a:cubicBezTo>
                  <a:pt x="18765" y="4028"/>
                  <a:pt x="18765" y="3228"/>
                  <a:pt x="18630" y="2588"/>
                </a:cubicBezTo>
                <a:cubicBezTo>
                  <a:pt x="18225" y="1148"/>
                  <a:pt x="17550" y="508"/>
                  <a:pt x="17010" y="188"/>
                </a:cubicBezTo>
                <a:cubicBezTo>
                  <a:pt x="16605" y="28"/>
                  <a:pt x="15660" y="28"/>
                  <a:pt x="15660" y="28"/>
                </a:cubicBezTo>
                <a:cubicBezTo>
                  <a:pt x="15660" y="28"/>
                  <a:pt x="13500" y="-452"/>
                  <a:pt x="12555" y="2588"/>
                </a:cubicBezTo>
                <a:cubicBezTo>
                  <a:pt x="12420" y="3228"/>
                  <a:pt x="12555" y="4028"/>
                  <a:pt x="12690" y="4828"/>
                </a:cubicBezTo>
                <a:cubicBezTo>
                  <a:pt x="12555" y="4828"/>
                  <a:pt x="12555" y="4828"/>
                  <a:pt x="12420" y="4828"/>
                </a:cubicBezTo>
                <a:cubicBezTo>
                  <a:pt x="12420" y="4988"/>
                  <a:pt x="12285" y="4988"/>
                  <a:pt x="12285" y="5308"/>
                </a:cubicBezTo>
                <a:cubicBezTo>
                  <a:pt x="12285" y="5628"/>
                  <a:pt x="12285" y="5948"/>
                  <a:pt x="12420" y="6268"/>
                </a:cubicBezTo>
                <a:cubicBezTo>
                  <a:pt x="12555" y="6748"/>
                  <a:pt x="12690" y="7068"/>
                  <a:pt x="13230" y="6748"/>
                </a:cubicBezTo>
                <a:cubicBezTo>
                  <a:pt x="13230" y="7708"/>
                  <a:pt x="13365" y="802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770" y="8348"/>
                </a:cubicBezTo>
                <a:cubicBezTo>
                  <a:pt x="13770" y="8348"/>
                  <a:pt x="13770" y="8348"/>
                  <a:pt x="13770" y="8348"/>
                </a:cubicBezTo>
                <a:cubicBezTo>
                  <a:pt x="13770" y="8508"/>
                  <a:pt x="13770" y="8668"/>
                  <a:pt x="13770" y="8668"/>
                </a:cubicBezTo>
                <a:cubicBezTo>
                  <a:pt x="13770" y="8988"/>
                  <a:pt x="13770" y="9308"/>
                  <a:pt x="13770" y="9468"/>
                </a:cubicBezTo>
                <a:cubicBezTo>
                  <a:pt x="13905" y="9628"/>
                  <a:pt x="14715" y="11068"/>
                  <a:pt x="15660" y="11068"/>
                </a:cubicBezTo>
                <a:cubicBezTo>
                  <a:pt x="16605" y="11068"/>
                  <a:pt x="17415" y="9628"/>
                  <a:pt x="17415" y="9468"/>
                </a:cubicBezTo>
                <a:cubicBezTo>
                  <a:pt x="17415" y="9148"/>
                  <a:pt x="17415" y="8988"/>
                  <a:pt x="17415" y="8668"/>
                </a:cubicBezTo>
                <a:cubicBezTo>
                  <a:pt x="17415" y="8668"/>
                  <a:pt x="17415" y="8508"/>
                  <a:pt x="17415" y="8348"/>
                </a:cubicBezTo>
                <a:cubicBezTo>
                  <a:pt x="17415" y="8348"/>
                  <a:pt x="17550" y="8348"/>
                  <a:pt x="17550" y="8188"/>
                </a:cubicBezTo>
                <a:cubicBezTo>
                  <a:pt x="17550" y="8188"/>
                  <a:pt x="17550" y="8188"/>
                  <a:pt x="17550" y="8188"/>
                </a:cubicBezTo>
                <a:cubicBezTo>
                  <a:pt x="17685" y="8028"/>
                  <a:pt x="17955" y="7708"/>
                  <a:pt x="17955" y="6748"/>
                </a:cubicBezTo>
                <a:cubicBezTo>
                  <a:pt x="18495" y="7068"/>
                  <a:pt x="18630" y="6748"/>
                  <a:pt x="18765" y="6268"/>
                </a:cubicBezTo>
                <a:cubicBezTo>
                  <a:pt x="18900" y="5948"/>
                  <a:pt x="18900" y="5628"/>
                  <a:pt x="18900" y="530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1610" y="13788"/>
                </a:moveTo>
                <a:cubicBezTo>
                  <a:pt x="11475" y="13788"/>
                  <a:pt x="10530" y="13628"/>
                  <a:pt x="9855" y="13148"/>
                </a:cubicBezTo>
                <a:cubicBezTo>
                  <a:pt x="9855" y="16188"/>
                  <a:pt x="9855" y="16188"/>
                  <a:pt x="9855" y="16188"/>
                </a:cubicBezTo>
                <a:cubicBezTo>
                  <a:pt x="9585" y="15868"/>
                  <a:pt x="8775" y="14428"/>
                  <a:pt x="8100" y="14748"/>
                </a:cubicBezTo>
                <a:cubicBezTo>
                  <a:pt x="7830" y="14748"/>
                  <a:pt x="7695" y="14908"/>
                  <a:pt x="7290" y="14908"/>
                </a:cubicBezTo>
                <a:cubicBezTo>
                  <a:pt x="7020" y="14908"/>
                  <a:pt x="7020" y="14908"/>
                  <a:pt x="7020" y="14908"/>
                </a:cubicBezTo>
                <a:cubicBezTo>
                  <a:pt x="6615" y="14908"/>
                  <a:pt x="6480" y="14748"/>
                  <a:pt x="6210" y="14748"/>
                </a:cubicBezTo>
                <a:cubicBezTo>
                  <a:pt x="5535" y="14428"/>
                  <a:pt x="4725" y="15868"/>
                  <a:pt x="4455" y="16188"/>
                </a:cubicBezTo>
                <a:cubicBezTo>
                  <a:pt x="4455" y="13148"/>
                  <a:pt x="4455" y="13148"/>
                  <a:pt x="4455" y="13148"/>
                </a:cubicBezTo>
                <a:cubicBezTo>
                  <a:pt x="3780" y="13628"/>
                  <a:pt x="2835" y="13788"/>
                  <a:pt x="2700" y="13788"/>
                </a:cubicBezTo>
                <a:cubicBezTo>
                  <a:pt x="1080" y="14268"/>
                  <a:pt x="0" y="16668"/>
                  <a:pt x="0" y="18428"/>
                </a:cubicBezTo>
                <a:cubicBezTo>
                  <a:pt x="0" y="20508"/>
                  <a:pt x="5130" y="21148"/>
                  <a:pt x="7155" y="21148"/>
                </a:cubicBezTo>
                <a:cubicBezTo>
                  <a:pt x="9180" y="21148"/>
                  <a:pt x="14310" y="20508"/>
                  <a:pt x="14310" y="18428"/>
                </a:cubicBezTo>
                <a:cubicBezTo>
                  <a:pt x="14310" y="16668"/>
                  <a:pt x="13095" y="14268"/>
                  <a:pt x="11610" y="13788"/>
                </a:cubicBezTo>
                <a:close/>
                <a:moveTo>
                  <a:pt x="11070" y="7708"/>
                </a:moveTo>
                <a:cubicBezTo>
                  <a:pt x="11070" y="7388"/>
                  <a:pt x="10935" y="7228"/>
                  <a:pt x="10935" y="7228"/>
                </a:cubicBezTo>
                <a:cubicBezTo>
                  <a:pt x="10800" y="7068"/>
                  <a:pt x="10665" y="7068"/>
                  <a:pt x="10665" y="7068"/>
                </a:cubicBezTo>
                <a:cubicBezTo>
                  <a:pt x="10800" y="6108"/>
                  <a:pt x="10935" y="5308"/>
                  <a:pt x="10665" y="4348"/>
                </a:cubicBezTo>
                <a:cubicBezTo>
                  <a:pt x="10260" y="2908"/>
                  <a:pt x="9450" y="2108"/>
                  <a:pt x="8775" y="1628"/>
                </a:cubicBezTo>
                <a:cubicBezTo>
                  <a:pt x="8370" y="1468"/>
                  <a:pt x="7155" y="1308"/>
                  <a:pt x="7155" y="1308"/>
                </a:cubicBezTo>
                <a:cubicBezTo>
                  <a:pt x="7155" y="1308"/>
                  <a:pt x="4590" y="988"/>
                  <a:pt x="3645" y="4348"/>
                </a:cubicBezTo>
                <a:cubicBezTo>
                  <a:pt x="3375" y="5308"/>
                  <a:pt x="3510" y="6108"/>
                  <a:pt x="3645" y="7068"/>
                </a:cubicBezTo>
                <a:cubicBezTo>
                  <a:pt x="3645" y="7068"/>
                  <a:pt x="3510" y="7068"/>
                  <a:pt x="3510" y="7228"/>
                </a:cubicBezTo>
                <a:cubicBezTo>
                  <a:pt x="3375" y="7228"/>
                  <a:pt x="3240" y="7388"/>
                  <a:pt x="3240" y="7708"/>
                </a:cubicBezTo>
                <a:cubicBezTo>
                  <a:pt x="3240" y="8028"/>
                  <a:pt x="3240" y="8508"/>
                  <a:pt x="3375" y="8828"/>
                </a:cubicBezTo>
                <a:cubicBezTo>
                  <a:pt x="3510" y="9468"/>
                  <a:pt x="3780" y="9788"/>
                  <a:pt x="4320" y="9468"/>
                </a:cubicBezTo>
                <a:cubicBezTo>
                  <a:pt x="4320" y="10428"/>
                  <a:pt x="4590" y="1090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860" y="1106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995" y="11228"/>
                  <a:pt x="4995" y="11228"/>
                  <a:pt x="4995" y="11388"/>
                </a:cubicBezTo>
                <a:cubicBezTo>
                  <a:pt x="4995" y="11388"/>
                  <a:pt x="4995" y="11548"/>
                  <a:pt x="4995" y="11708"/>
                </a:cubicBezTo>
                <a:cubicBezTo>
                  <a:pt x="4995" y="12028"/>
                  <a:pt x="4995" y="12348"/>
                  <a:pt x="5130" y="12668"/>
                </a:cubicBezTo>
                <a:cubicBezTo>
                  <a:pt x="5130" y="12988"/>
                  <a:pt x="6075" y="14588"/>
                  <a:pt x="7155" y="14588"/>
                </a:cubicBezTo>
                <a:cubicBezTo>
                  <a:pt x="8235" y="14588"/>
                  <a:pt x="9315" y="12828"/>
                  <a:pt x="9315" y="12508"/>
                </a:cubicBezTo>
                <a:cubicBezTo>
                  <a:pt x="9315" y="12348"/>
                  <a:pt x="9315" y="12028"/>
                  <a:pt x="9315" y="11708"/>
                </a:cubicBezTo>
                <a:cubicBezTo>
                  <a:pt x="9315" y="11548"/>
                  <a:pt x="9315" y="11388"/>
                  <a:pt x="9315" y="11388"/>
                </a:cubicBezTo>
                <a:cubicBezTo>
                  <a:pt x="9315" y="11228"/>
                  <a:pt x="9450" y="11228"/>
                  <a:pt x="9450" y="11228"/>
                </a:cubicBezTo>
                <a:cubicBezTo>
                  <a:pt x="9450" y="11228"/>
                  <a:pt x="9450" y="11228"/>
                  <a:pt x="9450" y="11228"/>
                </a:cubicBezTo>
                <a:cubicBezTo>
                  <a:pt x="9720" y="11068"/>
                  <a:pt x="9990" y="10588"/>
                  <a:pt x="9990" y="9468"/>
                </a:cubicBezTo>
                <a:cubicBezTo>
                  <a:pt x="10530" y="9788"/>
                  <a:pt x="10800" y="9468"/>
                  <a:pt x="10935" y="8828"/>
                </a:cubicBezTo>
                <a:cubicBezTo>
                  <a:pt x="11070" y="8508"/>
                  <a:pt x="11070" y="8028"/>
                  <a:pt x="11070" y="7708"/>
                </a:cubicBezTo>
                <a:close/>
                <a:moveTo>
                  <a:pt x="11070" y="7708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3089">
        <p:blinds dir="vert"/>
      </p:transition>
    </mc:Choice>
    <mc:Fallback xmlns="">
      <p:transition advTm="3089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Graphic spid="26" grpId="0">
        <p:bldAsOne/>
      </p:bldGraphic>
      <p:bldGraphic spid="43" grpId="0">
        <p:bldAsOne/>
      </p:bldGraphic>
      <p:bldGraphic spid="51" grpId="0">
        <p:bldAsOne/>
      </p:bldGraphic>
      <p:bldP spid="88" grpId="0" bldLvl="0" animBg="1"/>
      <p:bldP spid="89" grpId="0" bldLvl="0" animBg="1"/>
      <p:bldP spid="9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等腰三角形 1"/>
          <p:cNvSpPr>
            <a:spLocks noChangeArrowheads="1"/>
          </p:cNvSpPr>
          <p:nvPr/>
        </p:nvSpPr>
        <p:spPr bwMode="auto">
          <a:xfrm flipV="1">
            <a:off x="-330393" y="-187125"/>
            <a:ext cx="4289128" cy="179299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48" name="TextBox 12"/>
          <p:cNvSpPr>
            <a:spLocks noChangeArrowheads="1"/>
          </p:cNvSpPr>
          <p:nvPr/>
        </p:nvSpPr>
        <p:spPr bwMode="auto">
          <a:xfrm>
            <a:off x="921347" y="74739"/>
            <a:ext cx="1767840" cy="107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696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6149" name="TextBox 13"/>
          <p:cNvSpPr>
            <a:spLocks noChangeArrowheads="1"/>
          </p:cNvSpPr>
          <p:nvPr/>
        </p:nvSpPr>
        <p:spPr bwMode="auto">
          <a:xfrm>
            <a:off x="4707564" y="2507054"/>
            <a:ext cx="4796390" cy="480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5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单击此处添加名称</a:t>
            </a:r>
          </a:p>
        </p:txBody>
      </p:sp>
      <p:sp>
        <p:nvSpPr>
          <p:cNvPr id="6150" name="TextBox 14"/>
          <p:cNvSpPr>
            <a:spLocks noChangeArrowheads="1"/>
          </p:cNvSpPr>
          <p:nvPr/>
        </p:nvSpPr>
        <p:spPr bwMode="auto">
          <a:xfrm>
            <a:off x="4707564" y="3287199"/>
            <a:ext cx="4796390" cy="480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5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单击此处添加名称</a:t>
            </a:r>
          </a:p>
        </p:txBody>
      </p:sp>
      <p:sp>
        <p:nvSpPr>
          <p:cNvPr id="6151" name="TextBox 15"/>
          <p:cNvSpPr>
            <a:spLocks noChangeArrowheads="1"/>
          </p:cNvSpPr>
          <p:nvPr/>
        </p:nvSpPr>
        <p:spPr bwMode="auto">
          <a:xfrm>
            <a:off x="4707564" y="4067345"/>
            <a:ext cx="4796390" cy="4800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5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单击此处添加名称</a:t>
            </a:r>
          </a:p>
        </p:txBody>
      </p:sp>
      <p:sp>
        <p:nvSpPr>
          <p:cNvPr id="6152" name="TextBox 16"/>
          <p:cNvSpPr>
            <a:spLocks noChangeArrowheads="1"/>
          </p:cNvSpPr>
          <p:nvPr/>
        </p:nvSpPr>
        <p:spPr bwMode="auto">
          <a:xfrm>
            <a:off x="4707564" y="4847491"/>
            <a:ext cx="4796390" cy="480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53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单击此处添加名称</a:t>
            </a:r>
          </a:p>
        </p:txBody>
      </p:sp>
      <p:sp>
        <p:nvSpPr>
          <p:cNvPr id="6153" name="五边形 2"/>
          <p:cNvSpPr>
            <a:spLocks noChangeArrowheads="1"/>
          </p:cNvSpPr>
          <p:nvPr/>
        </p:nvSpPr>
        <p:spPr bwMode="auto">
          <a:xfrm>
            <a:off x="3649335" y="2534992"/>
            <a:ext cx="910728" cy="487174"/>
          </a:xfrm>
          <a:prstGeom prst="homePlate">
            <a:avLst>
              <a:gd name="adj" fmla="val 46735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54" name="五边形 18"/>
          <p:cNvSpPr>
            <a:spLocks noChangeArrowheads="1"/>
          </p:cNvSpPr>
          <p:nvPr/>
        </p:nvSpPr>
        <p:spPr bwMode="auto">
          <a:xfrm>
            <a:off x="3649335" y="4875430"/>
            <a:ext cx="910728" cy="487174"/>
          </a:xfrm>
          <a:prstGeom prst="homePlate">
            <a:avLst>
              <a:gd name="adj" fmla="val 46735"/>
            </a:avLst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55" name="五边形 19"/>
          <p:cNvSpPr>
            <a:spLocks noChangeArrowheads="1"/>
          </p:cNvSpPr>
          <p:nvPr/>
        </p:nvSpPr>
        <p:spPr bwMode="auto">
          <a:xfrm>
            <a:off x="3649335" y="3315138"/>
            <a:ext cx="910728" cy="487174"/>
          </a:xfrm>
          <a:prstGeom prst="homePlate">
            <a:avLst>
              <a:gd name="adj" fmla="val 46735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56" name="五边形 20"/>
          <p:cNvSpPr>
            <a:spLocks noChangeArrowheads="1"/>
          </p:cNvSpPr>
          <p:nvPr/>
        </p:nvSpPr>
        <p:spPr bwMode="auto">
          <a:xfrm>
            <a:off x="3649335" y="4095285"/>
            <a:ext cx="910728" cy="487174"/>
          </a:xfrm>
          <a:prstGeom prst="homePlate">
            <a:avLst>
              <a:gd name="adj" fmla="val 46735"/>
            </a:avLst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0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57" name="TextBox 5"/>
          <p:cNvSpPr>
            <a:spLocks noChangeArrowheads="1"/>
          </p:cNvSpPr>
          <p:nvPr/>
        </p:nvSpPr>
        <p:spPr bwMode="auto">
          <a:xfrm>
            <a:off x="3945314" y="2512528"/>
            <a:ext cx="234950" cy="4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Arial" panose="020B0604020202020204" pitchFamily="34" charset="0"/>
              </a:rPr>
              <a:t>1</a:t>
            </a:r>
            <a:endParaRPr lang="en-US" altLang="en-US" sz="3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charset="-122"/>
              <a:sym typeface="Arial" panose="020B0604020202020204" pitchFamily="34" charset="0"/>
            </a:endParaRPr>
          </a:p>
        </p:txBody>
      </p:sp>
      <p:sp>
        <p:nvSpPr>
          <p:cNvPr id="6158" name="TextBox 7"/>
          <p:cNvSpPr>
            <a:spLocks noChangeArrowheads="1"/>
          </p:cNvSpPr>
          <p:nvPr/>
        </p:nvSpPr>
        <p:spPr bwMode="auto">
          <a:xfrm>
            <a:off x="3945314" y="3291075"/>
            <a:ext cx="234950" cy="4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Arial" panose="020B0604020202020204" pitchFamily="34" charset="0"/>
              </a:rPr>
              <a:t>2</a:t>
            </a:r>
            <a:endParaRPr lang="en-US" altLang="en-US" sz="3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charset="-122"/>
              <a:sym typeface="Arial" panose="020B0604020202020204" pitchFamily="34" charset="0"/>
            </a:endParaRPr>
          </a:p>
        </p:txBody>
      </p:sp>
      <p:sp>
        <p:nvSpPr>
          <p:cNvPr id="6159" name="TextBox 9"/>
          <p:cNvSpPr>
            <a:spLocks noChangeArrowheads="1"/>
          </p:cNvSpPr>
          <p:nvPr/>
        </p:nvSpPr>
        <p:spPr bwMode="auto">
          <a:xfrm>
            <a:off x="3945314" y="4069622"/>
            <a:ext cx="234950" cy="4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Arial" panose="020B0604020202020204" pitchFamily="34" charset="0"/>
              </a:rPr>
              <a:t>3</a:t>
            </a:r>
            <a:endParaRPr lang="en-US" altLang="en-US" sz="3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charset="-122"/>
              <a:sym typeface="Arial" panose="020B0604020202020204" pitchFamily="34" charset="0"/>
            </a:endParaRPr>
          </a:p>
        </p:txBody>
      </p:sp>
      <p:sp>
        <p:nvSpPr>
          <p:cNvPr id="6160" name="TextBox 11"/>
          <p:cNvSpPr>
            <a:spLocks noChangeArrowheads="1"/>
          </p:cNvSpPr>
          <p:nvPr/>
        </p:nvSpPr>
        <p:spPr bwMode="auto">
          <a:xfrm>
            <a:off x="3945314" y="4848168"/>
            <a:ext cx="234950" cy="4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  <a:sym typeface="Arial" panose="020B0604020202020204" pitchFamily="34" charset="0"/>
              </a:rPr>
              <a:t>4</a:t>
            </a:r>
            <a:endParaRPr lang="en-US" altLang="en-US" sz="3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charset="-122"/>
              <a:sym typeface="Arial" panose="020B0604020202020204" pitchFamily="34" charset="0"/>
            </a:endParaRPr>
          </a:p>
        </p:txBody>
      </p:sp>
      <p:sp>
        <p:nvSpPr>
          <p:cNvPr id="6162" name="TextBox 24"/>
          <p:cNvSpPr>
            <a:spLocks noChangeArrowheads="1"/>
          </p:cNvSpPr>
          <p:nvPr/>
        </p:nvSpPr>
        <p:spPr bwMode="auto">
          <a:xfrm>
            <a:off x="2976336" y="468673"/>
            <a:ext cx="3110740" cy="67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CONTENTS</a:t>
            </a:r>
            <a:endParaRPr lang="zh-CN" altLang="en-US" sz="44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3229">
        <p:blinds dir="vert"/>
      </p:transition>
    </mc:Choice>
    <mc:Fallback xmlns="">
      <p:transition advTm="3229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nimBg="1"/>
      <p:bldP spid="6148" grpId="0"/>
      <p:bldP spid="6149" grpId="0" bldLvl="0" animBg="1"/>
      <p:bldP spid="6150" grpId="0" bldLvl="0" animBg="1"/>
      <p:bldP spid="6151" grpId="0" bldLvl="0" animBg="1"/>
      <p:bldP spid="6152" grpId="0" bldLvl="0" animBg="1"/>
      <p:bldP spid="6153" grpId="0" bldLvl="0" animBg="1"/>
      <p:bldP spid="6154" grpId="0" bldLvl="0" animBg="1"/>
      <p:bldP spid="6155" grpId="0" bldLvl="0" animBg="1"/>
      <p:bldP spid="6156" grpId="0" bldLvl="0" animBg="1"/>
      <p:bldP spid="6157" grpId="0"/>
      <p:bldP spid="6158" grpId="0"/>
      <p:bldP spid="6159" grpId="0"/>
      <p:bldP spid="6160" grpId="0"/>
      <p:bldP spid="61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7"/>
          <p:cNvSpPr txBox="1"/>
          <p:nvPr/>
        </p:nvSpPr>
        <p:spPr>
          <a:xfrm>
            <a:off x="2914292" y="199166"/>
            <a:ext cx="6364399" cy="55372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55" name="Title 1"/>
          <p:cNvSpPr txBox="1"/>
          <p:nvPr/>
        </p:nvSpPr>
        <p:spPr>
          <a:xfrm>
            <a:off x="4571706" y="668142"/>
            <a:ext cx="3049078" cy="276860"/>
          </a:xfrm>
          <a:prstGeom prst="rect">
            <a:avLst/>
          </a:prstGeom>
        </p:spPr>
        <p:txBody>
          <a:bodyPr vert="horz" lIns="0" tIns="0" rIns="0" bIns="0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modify the text content</a:t>
            </a:r>
            <a:endParaRPr lang="en-US" altLang="zh-CN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grpSp>
        <p:nvGrpSpPr>
          <p:cNvPr id="82" name="Group 6"/>
          <p:cNvGrpSpPr/>
          <p:nvPr/>
        </p:nvGrpSpPr>
        <p:grpSpPr>
          <a:xfrm>
            <a:off x="3604088" y="1550303"/>
            <a:ext cx="4652037" cy="4660108"/>
            <a:chOff x="3892158" y="1687358"/>
            <a:chExt cx="4411062" cy="4418715"/>
          </a:xfrm>
        </p:grpSpPr>
        <p:grpSp>
          <p:nvGrpSpPr>
            <p:cNvPr id="83" name="Group 1"/>
            <p:cNvGrpSpPr/>
            <p:nvPr/>
          </p:nvGrpSpPr>
          <p:grpSpPr>
            <a:xfrm>
              <a:off x="3892158" y="1687358"/>
              <a:ext cx="4411062" cy="4418715"/>
              <a:chOff x="3892158" y="1794934"/>
              <a:chExt cx="4411062" cy="4418715"/>
            </a:xfrm>
            <a:solidFill>
              <a:schemeClr val="bg1">
                <a:lumMod val="85000"/>
              </a:schemeClr>
            </a:solidFill>
          </p:grpSpPr>
          <p:sp>
            <p:nvSpPr>
              <p:cNvPr id="85" name="Shape 2085"/>
              <p:cNvSpPr/>
              <p:nvPr/>
            </p:nvSpPr>
            <p:spPr>
              <a:xfrm rot="2700000">
                <a:off x="4762868" y="1773139"/>
                <a:ext cx="769193" cy="2510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74" h="21600" extrusionOk="0">
                    <a:moveTo>
                      <a:pt x="17674" y="0"/>
                    </a:moveTo>
                    <a:lnTo>
                      <a:pt x="11778" y="307"/>
                    </a:lnTo>
                    <a:cubicBezTo>
                      <a:pt x="-3926" y="6187"/>
                      <a:pt x="-3926" y="15720"/>
                      <a:pt x="11778" y="21600"/>
                    </a:cubicBezTo>
                    <a:lnTo>
                      <a:pt x="16855" y="19699"/>
                    </a:lnTo>
                    <a:cubicBezTo>
                      <a:pt x="3956" y="14869"/>
                      <a:pt x="3956" y="7038"/>
                      <a:pt x="16855" y="2207"/>
                    </a:cubicBezTo>
                    <a:cubicBezTo>
                      <a:pt x="16855" y="2207"/>
                      <a:pt x="17674" y="0"/>
                      <a:pt x="17674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8" name="Shape 2086"/>
              <p:cNvSpPr/>
              <p:nvPr/>
            </p:nvSpPr>
            <p:spPr>
              <a:xfrm rot="2700000">
                <a:off x="3864397" y="4573715"/>
                <a:ext cx="2510643" cy="769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674" extrusionOk="0">
                    <a:moveTo>
                      <a:pt x="19699" y="818"/>
                    </a:moveTo>
                    <a:cubicBezTo>
                      <a:pt x="14869" y="13718"/>
                      <a:pt x="7038" y="13718"/>
                      <a:pt x="2208" y="818"/>
                    </a:cubicBezTo>
                    <a:lnTo>
                      <a:pt x="0" y="0"/>
                    </a:lnTo>
                    <a:lnTo>
                      <a:pt x="307" y="5896"/>
                    </a:lnTo>
                    <a:cubicBezTo>
                      <a:pt x="6187" y="21600"/>
                      <a:pt x="15720" y="21600"/>
                      <a:pt x="21600" y="5896"/>
                    </a:cubicBezTo>
                    <a:cubicBezTo>
                      <a:pt x="21600" y="5896"/>
                      <a:pt x="19699" y="818"/>
                      <a:pt x="19699" y="81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9" name="Shape 2087"/>
              <p:cNvSpPr/>
              <p:nvPr/>
            </p:nvSpPr>
            <p:spPr>
              <a:xfrm rot="2700000">
                <a:off x="6663307" y="3732422"/>
                <a:ext cx="769207" cy="2510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74" h="21600" extrusionOk="0">
                    <a:moveTo>
                      <a:pt x="5896" y="0"/>
                    </a:moveTo>
                    <a:lnTo>
                      <a:pt x="819" y="1901"/>
                    </a:lnTo>
                    <a:cubicBezTo>
                      <a:pt x="13718" y="6731"/>
                      <a:pt x="13718" y="14562"/>
                      <a:pt x="819" y="19392"/>
                    </a:cubicBezTo>
                    <a:lnTo>
                      <a:pt x="0" y="21600"/>
                    </a:lnTo>
                    <a:lnTo>
                      <a:pt x="5896" y="21293"/>
                    </a:lnTo>
                    <a:cubicBezTo>
                      <a:pt x="21600" y="15414"/>
                      <a:pt x="21600" y="5880"/>
                      <a:pt x="589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0" name="Shape 2088"/>
              <p:cNvSpPr/>
              <p:nvPr/>
            </p:nvSpPr>
            <p:spPr>
              <a:xfrm rot="2700000">
                <a:off x="5821969" y="2665682"/>
                <a:ext cx="2502346" cy="760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640" extrusionOk="0">
                    <a:moveTo>
                      <a:pt x="21310" y="12029"/>
                    </a:moveTo>
                    <a:lnTo>
                      <a:pt x="21364" y="11883"/>
                    </a:lnTo>
                    <a:cubicBezTo>
                      <a:pt x="21340" y="11820"/>
                      <a:pt x="21316" y="11759"/>
                      <a:pt x="21293" y="11696"/>
                    </a:cubicBezTo>
                    <a:lnTo>
                      <a:pt x="21292" y="11691"/>
                    </a:lnTo>
                    <a:lnTo>
                      <a:pt x="21291" y="11693"/>
                    </a:lnTo>
                    <a:cubicBezTo>
                      <a:pt x="15386" y="-3960"/>
                      <a:pt x="5876" y="-3898"/>
                      <a:pt x="0" y="11883"/>
                    </a:cubicBezTo>
                    <a:lnTo>
                      <a:pt x="2215" y="11057"/>
                    </a:lnTo>
                    <a:lnTo>
                      <a:pt x="1907" y="17006"/>
                    </a:lnTo>
                    <a:cubicBezTo>
                      <a:pt x="6753" y="3991"/>
                      <a:pt x="14610" y="3991"/>
                      <a:pt x="19457" y="17007"/>
                    </a:cubicBezTo>
                    <a:lnTo>
                      <a:pt x="19511" y="16861"/>
                    </a:lnTo>
                    <a:lnTo>
                      <a:pt x="21600" y="17640"/>
                    </a:lnTo>
                    <a:cubicBezTo>
                      <a:pt x="21600" y="17640"/>
                      <a:pt x="21310" y="12029"/>
                      <a:pt x="21310" y="1202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91" name="Freeform 5"/>
            <p:cNvSpPr>
              <a:spLocks noEditPoints="1"/>
            </p:cNvSpPr>
            <p:nvPr/>
          </p:nvSpPr>
          <p:spPr bwMode="auto">
            <a:xfrm flipH="1">
              <a:off x="5386833" y="3155363"/>
              <a:ext cx="1470207" cy="1448949"/>
            </a:xfrm>
            <a:custGeom>
              <a:avLst/>
              <a:gdLst>
                <a:gd name="T0" fmla="*/ 194 w 998"/>
                <a:gd name="T1" fmla="*/ 196 h 1124"/>
                <a:gd name="T2" fmla="*/ 16 w 998"/>
                <a:gd name="T3" fmla="*/ 329 h 1124"/>
                <a:gd name="T4" fmla="*/ 30 w 998"/>
                <a:gd name="T5" fmla="*/ 558 h 1124"/>
                <a:gd name="T6" fmla="*/ 517 w 998"/>
                <a:gd name="T7" fmla="*/ 646 h 1124"/>
                <a:gd name="T8" fmla="*/ 625 w 998"/>
                <a:gd name="T9" fmla="*/ 919 h 1124"/>
                <a:gd name="T10" fmla="*/ 153 w 998"/>
                <a:gd name="T11" fmla="*/ 915 h 1124"/>
                <a:gd name="T12" fmla="*/ 156 w 998"/>
                <a:gd name="T13" fmla="*/ 1124 h 1124"/>
                <a:gd name="T14" fmla="*/ 663 w 998"/>
                <a:gd name="T15" fmla="*/ 965 h 1124"/>
                <a:gd name="T16" fmla="*/ 863 w 998"/>
                <a:gd name="T17" fmla="*/ 842 h 1124"/>
                <a:gd name="T18" fmla="*/ 709 w 998"/>
                <a:gd name="T19" fmla="*/ 619 h 1124"/>
                <a:gd name="T20" fmla="*/ 883 w 998"/>
                <a:gd name="T21" fmla="*/ 205 h 1124"/>
                <a:gd name="T22" fmla="*/ 950 w 998"/>
                <a:gd name="T23" fmla="*/ 69 h 1124"/>
                <a:gd name="T24" fmla="*/ 635 w 998"/>
                <a:gd name="T25" fmla="*/ 970 h 1124"/>
                <a:gd name="T26" fmla="*/ 848 w 998"/>
                <a:gd name="T27" fmla="*/ 910 h 1124"/>
                <a:gd name="T28" fmla="*/ 637 w 998"/>
                <a:gd name="T29" fmla="*/ 930 h 1124"/>
                <a:gd name="T30" fmla="*/ 503 w 998"/>
                <a:gd name="T31" fmla="*/ 666 h 1124"/>
                <a:gd name="T32" fmla="*/ 860 w 998"/>
                <a:gd name="T33" fmla="*/ 137 h 1124"/>
                <a:gd name="T34" fmla="*/ 198 w 998"/>
                <a:gd name="T35" fmla="*/ 554 h 1124"/>
                <a:gd name="T36" fmla="*/ 326 w 998"/>
                <a:gd name="T37" fmla="*/ 232 h 1124"/>
                <a:gd name="T38" fmla="*/ 518 w 998"/>
                <a:gd name="T39" fmla="*/ 179 h 1124"/>
                <a:gd name="T40" fmla="*/ 728 w 998"/>
                <a:gd name="T41" fmla="*/ 200 h 1124"/>
                <a:gd name="T42" fmla="*/ 160 w 998"/>
                <a:gd name="T43" fmla="*/ 450 h 1124"/>
                <a:gd name="T44" fmla="*/ 310 w 998"/>
                <a:gd name="T45" fmla="*/ 335 h 1124"/>
                <a:gd name="T46" fmla="*/ 370 w 998"/>
                <a:gd name="T47" fmla="*/ 335 h 1124"/>
                <a:gd name="T48" fmla="*/ 476 w 998"/>
                <a:gd name="T49" fmla="*/ 470 h 1124"/>
                <a:gd name="T50" fmla="*/ 636 w 998"/>
                <a:gd name="T51" fmla="*/ 481 h 1124"/>
                <a:gd name="T52" fmla="*/ 542 w 998"/>
                <a:gd name="T53" fmla="*/ 336 h 1124"/>
                <a:gd name="T54" fmla="*/ 475 w 998"/>
                <a:gd name="T55" fmla="*/ 588 h 1124"/>
                <a:gd name="T56" fmla="*/ 547 w 998"/>
                <a:gd name="T57" fmla="*/ 596 h 1124"/>
                <a:gd name="T58" fmla="*/ 661 w 998"/>
                <a:gd name="T59" fmla="*/ 489 h 1124"/>
                <a:gd name="T60" fmla="*/ 688 w 998"/>
                <a:gd name="T61" fmla="*/ 491 h 1124"/>
                <a:gd name="T62" fmla="*/ 751 w 998"/>
                <a:gd name="T63" fmla="*/ 328 h 1124"/>
                <a:gd name="T64" fmla="*/ 732 w 998"/>
                <a:gd name="T65" fmla="*/ 328 h 1124"/>
                <a:gd name="T66" fmla="*/ 631 w 998"/>
                <a:gd name="T67" fmla="*/ 326 h 1124"/>
                <a:gd name="T68" fmla="*/ 569 w 998"/>
                <a:gd name="T69" fmla="*/ 219 h 1124"/>
                <a:gd name="T70" fmla="*/ 478 w 998"/>
                <a:gd name="T71" fmla="*/ 226 h 1124"/>
                <a:gd name="T72" fmla="*/ 314 w 998"/>
                <a:gd name="T73" fmla="*/ 325 h 1124"/>
                <a:gd name="T74" fmla="*/ 262 w 998"/>
                <a:gd name="T75" fmla="*/ 243 h 1124"/>
                <a:gd name="T76" fmla="*/ 145 w 998"/>
                <a:gd name="T77" fmla="*/ 212 h 1124"/>
                <a:gd name="T78" fmla="*/ 85 w 998"/>
                <a:gd name="T79" fmla="*/ 333 h 1124"/>
                <a:gd name="T80" fmla="*/ 103 w 998"/>
                <a:gd name="T81" fmla="*/ 452 h 1124"/>
                <a:gd name="T82" fmla="*/ 160 w 998"/>
                <a:gd name="T83" fmla="*/ 456 h 1124"/>
                <a:gd name="T84" fmla="*/ 297 w 998"/>
                <a:gd name="T85" fmla="*/ 566 h 1124"/>
                <a:gd name="T86" fmla="*/ 398 w 998"/>
                <a:gd name="T87" fmla="*/ 472 h 1124"/>
                <a:gd name="T88" fmla="*/ 499 w 998"/>
                <a:gd name="T89" fmla="*/ 599 h 1124"/>
                <a:gd name="T90" fmla="*/ 649 w 998"/>
                <a:gd name="T91" fmla="*/ 615 h 1124"/>
                <a:gd name="T92" fmla="*/ 727 w 998"/>
                <a:gd name="T93" fmla="*/ 487 h 1124"/>
                <a:gd name="T94" fmla="*/ 635 w 998"/>
                <a:gd name="T95" fmla="*/ 208 h 1124"/>
                <a:gd name="T96" fmla="*/ 479 w 998"/>
                <a:gd name="T97" fmla="*/ 220 h 1124"/>
                <a:gd name="T98" fmla="*/ 210 w 998"/>
                <a:gd name="T99" fmla="*/ 208 h 1124"/>
                <a:gd name="T100" fmla="*/ 65 w 998"/>
                <a:gd name="T101" fmla="*/ 222 h 1124"/>
                <a:gd name="T102" fmla="*/ 50 w 998"/>
                <a:gd name="T103" fmla="*/ 333 h 1124"/>
                <a:gd name="T104" fmla="*/ 49 w 998"/>
                <a:gd name="T105" fmla="*/ 560 h 1124"/>
                <a:gd name="T106" fmla="*/ 148 w 998"/>
                <a:gd name="T107" fmla="*/ 555 h 1124"/>
                <a:gd name="T108" fmla="*/ 200 w 998"/>
                <a:gd name="T109" fmla="*/ 561 h 1124"/>
                <a:gd name="T110" fmla="*/ 321 w 998"/>
                <a:gd name="T111" fmla="*/ 576 h 1124"/>
                <a:gd name="T112" fmla="*/ 375 w 998"/>
                <a:gd name="T113" fmla="*/ 582 h 1124"/>
                <a:gd name="T114" fmla="*/ 670 w 998"/>
                <a:gd name="T115" fmla="*/ 618 h 1124"/>
                <a:gd name="T116" fmla="*/ 793 w 998"/>
                <a:gd name="T117" fmla="*/ 335 h 1124"/>
                <a:gd name="T118" fmla="*/ 850 w 998"/>
                <a:gd name="T119" fmla="*/ 198 h 1124"/>
                <a:gd name="T120" fmla="*/ 875 w 998"/>
                <a:gd name="T121" fmla="*/ 7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98" h="1124">
                  <a:moveTo>
                    <a:pt x="988" y="15"/>
                  </a:moveTo>
                  <a:cubicBezTo>
                    <a:pt x="979" y="0"/>
                    <a:pt x="962" y="9"/>
                    <a:pt x="956" y="12"/>
                  </a:cubicBezTo>
                  <a:cubicBezTo>
                    <a:pt x="950" y="16"/>
                    <a:pt x="893" y="52"/>
                    <a:pt x="893" y="52"/>
                  </a:cubicBezTo>
                  <a:cubicBezTo>
                    <a:pt x="893" y="52"/>
                    <a:pt x="889" y="51"/>
                    <a:pt x="888" y="53"/>
                  </a:cubicBezTo>
                  <a:cubicBezTo>
                    <a:pt x="887" y="55"/>
                    <a:pt x="889" y="56"/>
                    <a:pt x="889" y="56"/>
                  </a:cubicBezTo>
                  <a:cubicBezTo>
                    <a:pt x="891" y="57"/>
                    <a:pt x="891" y="57"/>
                    <a:pt x="891" y="57"/>
                  </a:cubicBezTo>
                  <a:cubicBezTo>
                    <a:pt x="886" y="60"/>
                    <a:pt x="881" y="64"/>
                    <a:pt x="877" y="67"/>
                  </a:cubicBezTo>
                  <a:cubicBezTo>
                    <a:pt x="874" y="68"/>
                    <a:pt x="872" y="69"/>
                    <a:pt x="871" y="71"/>
                  </a:cubicBezTo>
                  <a:cubicBezTo>
                    <a:pt x="870" y="71"/>
                    <a:pt x="870" y="72"/>
                    <a:pt x="869" y="72"/>
                  </a:cubicBezTo>
                  <a:cubicBezTo>
                    <a:pt x="869" y="72"/>
                    <a:pt x="869" y="72"/>
                    <a:pt x="868" y="73"/>
                  </a:cubicBezTo>
                  <a:cubicBezTo>
                    <a:pt x="868" y="73"/>
                    <a:pt x="868" y="73"/>
                    <a:pt x="868" y="74"/>
                  </a:cubicBezTo>
                  <a:cubicBezTo>
                    <a:pt x="867" y="74"/>
                    <a:pt x="867" y="74"/>
                    <a:pt x="867" y="74"/>
                  </a:cubicBezTo>
                  <a:cubicBezTo>
                    <a:pt x="867" y="74"/>
                    <a:pt x="867" y="74"/>
                    <a:pt x="867" y="75"/>
                  </a:cubicBezTo>
                  <a:cubicBezTo>
                    <a:pt x="866" y="78"/>
                    <a:pt x="860" y="88"/>
                    <a:pt x="852" y="104"/>
                  </a:cubicBezTo>
                  <a:cubicBezTo>
                    <a:pt x="848" y="114"/>
                    <a:pt x="842" y="125"/>
                    <a:pt x="835" y="139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39"/>
                    <a:pt x="813" y="139"/>
                    <a:pt x="813" y="139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08"/>
                    <a:pt x="48" y="208"/>
                    <a:pt x="46" y="208"/>
                  </a:cubicBezTo>
                  <a:cubicBezTo>
                    <a:pt x="43" y="208"/>
                    <a:pt x="43" y="206"/>
                    <a:pt x="41" y="205"/>
                  </a:cubicBezTo>
                  <a:cubicBezTo>
                    <a:pt x="39" y="205"/>
                    <a:pt x="29" y="206"/>
                    <a:pt x="27" y="207"/>
                  </a:cubicBezTo>
                  <a:cubicBezTo>
                    <a:pt x="25" y="207"/>
                    <a:pt x="18" y="207"/>
                    <a:pt x="15" y="207"/>
                  </a:cubicBezTo>
                  <a:cubicBezTo>
                    <a:pt x="11" y="208"/>
                    <a:pt x="8" y="211"/>
                    <a:pt x="8" y="215"/>
                  </a:cubicBezTo>
                  <a:cubicBezTo>
                    <a:pt x="7" y="219"/>
                    <a:pt x="12" y="251"/>
                    <a:pt x="12" y="252"/>
                  </a:cubicBezTo>
                  <a:cubicBezTo>
                    <a:pt x="13" y="252"/>
                    <a:pt x="16" y="252"/>
                    <a:pt x="20" y="252"/>
                  </a:cubicBezTo>
                  <a:cubicBezTo>
                    <a:pt x="20" y="253"/>
                    <a:pt x="20" y="254"/>
                    <a:pt x="20" y="255"/>
                  </a:cubicBezTo>
                  <a:cubicBezTo>
                    <a:pt x="17" y="255"/>
                    <a:pt x="17" y="255"/>
                    <a:pt x="17" y="255"/>
                  </a:cubicBezTo>
                  <a:cubicBezTo>
                    <a:pt x="15" y="255"/>
                    <a:pt x="14" y="257"/>
                    <a:pt x="14" y="259"/>
                  </a:cubicBezTo>
                  <a:cubicBezTo>
                    <a:pt x="14" y="261"/>
                    <a:pt x="16" y="262"/>
                    <a:pt x="17" y="262"/>
                  </a:cubicBezTo>
                  <a:cubicBezTo>
                    <a:pt x="20" y="262"/>
                    <a:pt x="20" y="262"/>
                    <a:pt x="20" y="262"/>
                  </a:cubicBezTo>
                  <a:cubicBezTo>
                    <a:pt x="21" y="278"/>
                    <a:pt x="21" y="300"/>
                    <a:pt x="22" y="326"/>
                  </a:cubicBezTo>
                  <a:cubicBezTo>
                    <a:pt x="19" y="326"/>
                    <a:pt x="19" y="326"/>
                    <a:pt x="19" y="326"/>
                  </a:cubicBezTo>
                  <a:cubicBezTo>
                    <a:pt x="17" y="326"/>
                    <a:pt x="16" y="328"/>
                    <a:pt x="16" y="329"/>
                  </a:cubicBezTo>
                  <a:cubicBezTo>
                    <a:pt x="16" y="331"/>
                    <a:pt x="17" y="333"/>
                    <a:pt x="19" y="333"/>
                  </a:cubicBezTo>
                  <a:cubicBezTo>
                    <a:pt x="22" y="333"/>
                    <a:pt x="22" y="333"/>
                    <a:pt x="22" y="333"/>
                  </a:cubicBezTo>
                  <a:cubicBezTo>
                    <a:pt x="23" y="353"/>
                    <a:pt x="23" y="374"/>
                    <a:pt x="24" y="396"/>
                  </a:cubicBezTo>
                  <a:cubicBezTo>
                    <a:pt x="24" y="411"/>
                    <a:pt x="25" y="426"/>
                    <a:pt x="25" y="441"/>
                  </a:cubicBezTo>
                  <a:cubicBezTo>
                    <a:pt x="22" y="441"/>
                    <a:pt x="22" y="441"/>
                    <a:pt x="22" y="441"/>
                  </a:cubicBezTo>
                  <a:cubicBezTo>
                    <a:pt x="20" y="440"/>
                    <a:pt x="18" y="442"/>
                    <a:pt x="18" y="444"/>
                  </a:cubicBezTo>
                  <a:cubicBezTo>
                    <a:pt x="18" y="445"/>
                    <a:pt x="19" y="447"/>
                    <a:pt x="21" y="447"/>
                  </a:cubicBezTo>
                  <a:cubicBezTo>
                    <a:pt x="25" y="447"/>
                    <a:pt x="25" y="447"/>
                    <a:pt x="25" y="447"/>
                  </a:cubicBezTo>
                  <a:cubicBezTo>
                    <a:pt x="26" y="469"/>
                    <a:pt x="27" y="489"/>
                    <a:pt x="27" y="507"/>
                  </a:cubicBezTo>
                  <a:cubicBezTo>
                    <a:pt x="28" y="517"/>
                    <a:pt x="28" y="526"/>
                    <a:pt x="28" y="534"/>
                  </a:cubicBezTo>
                  <a:cubicBezTo>
                    <a:pt x="26" y="534"/>
                    <a:pt x="26" y="534"/>
                    <a:pt x="26" y="534"/>
                  </a:cubicBezTo>
                  <a:cubicBezTo>
                    <a:pt x="24" y="534"/>
                    <a:pt x="23" y="535"/>
                    <a:pt x="22" y="537"/>
                  </a:cubicBezTo>
                  <a:cubicBezTo>
                    <a:pt x="22" y="538"/>
                    <a:pt x="23" y="540"/>
                    <a:pt x="25" y="540"/>
                  </a:cubicBezTo>
                  <a:cubicBezTo>
                    <a:pt x="29" y="541"/>
                    <a:pt x="29" y="541"/>
                    <a:pt x="29" y="541"/>
                  </a:cubicBezTo>
                  <a:cubicBezTo>
                    <a:pt x="29" y="542"/>
                    <a:pt x="29" y="543"/>
                    <a:pt x="29" y="544"/>
                  </a:cubicBezTo>
                  <a:cubicBezTo>
                    <a:pt x="29" y="548"/>
                    <a:pt x="29" y="552"/>
                    <a:pt x="30" y="554"/>
                  </a:cubicBezTo>
                  <a:cubicBezTo>
                    <a:pt x="30" y="555"/>
                    <a:pt x="30" y="556"/>
                    <a:pt x="30" y="557"/>
                  </a:cubicBezTo>
                  <a:cubicBezTo>
                    <a:pt x="30" y="558"/>
                    <a:pt x="30" y="558"/>
                    <a:pt x="30" y="558"/>
                  </a:cubicBezTo>
                  <a:cubicBezTo>
                    <a:pt x="30" y="558"/>
                    <a:pt x="30" y="559"/>
                    <a:pt x="30" y="559"/>
                  </a:cubicBezTo>
                  <a:cubicBezTo>
                    <a:pt x="30" y="559"/>
                    <a:pt x="30" y="559"/>
                    <a:pt x="31" y="559"/>
                  </a:cubicBezTo>
                  <a:cubicBezTo>
                    <a:pt x="31" y="560"/>
                    <a:pt x="31" y="560"/>
                    <a:pt x="31" y="560"/>
                  </a:cubicBezTo>
                  <a:cubicBezTo>
                    <a:pt x="31" y="560"/>
                    <a:pt x="32" y="560"/>
                    <a:pt x="32" y="560"/>
                  </a:cubicBezTo>
                  <a:cubicBezTo>
                    <a:pt x="32" y="560"/>
                    <a:pt x="33" y="560"/>
                    <a:pt x="34" y="560"/>
                  </a:cubicBezTo>
                  <a:cubicBezTo>
                    <a:pt x="39" y="561"/>
                    <a:pt x="49" y="563"/>
                    <a:pt x="63" y="565"/>
                  </a:cubicBezTo>
                  <a:cubicBezTo>
                    <a:pt x="147" y="577"/>
                    <a:pt x="371" y="605"/>
                    <a:pt x="441" y="614"/>
                  </a:cubicBezTo>
                  <a:cubicBezTo>
                    <a:pt x="442" y="614"/>
                    <a:pt x="442" y="614"/>
                    <a:pt x="442" y="614"/>
                  </a:cubicBezTo>
                  <a:cubicBezTo>
                    <a:pt x="442" y="614"/>
                    <a:pt x="442" y="614"/>
                    <a:pt x="442" y="614"/>
                  </a:cubicBezTo>
                  <a:cubicBezTo>
                    <a:pt x="447" y="615"/>
                    <a:pt x="451" y="616"/>
                    <a:pt x="454" y="616"/>
                  </a:cubicBezTo>
                  <a:cubicBezTo>
                    <a:pt x="456" y="618"/>
                    <a:pt x="457" y="619"/>
                    <a:pt x="457" y="619"/>
                  </a:cubicBezTo>
                  <a:cubicBezTo>
                    <a:pt x="337" y="611"/>
                    <a:pt x="337" y="611"/>
                    <a:pt x="337" y="611"/>
                  </a:cubicBezTo>
                  <a:cubicBezTo>
                    <a:pt x="335" y="611"/>
                    <a:pt x="333" y="612"/>
                    <a:pt x="332" y="615"/>
                  </a:cubicBezTo>
                  <a:cubicBezTo>
                    <a:pt x="332" y="617"/>
                    <a:pt x="334" y="619"/>
                    <a:pt x="336" y="619"/>
                  </a:cubicBezTo>
                  <a:cubicBezTo>
                    <a:pt x="502" y="630"/>
                    <a:pt x="502" y="630"/>
                    <a:pt x="502" y="630"/>
                  </a:cubicBezTo>
                  <a:cubicBezTo>
                    <a:pt x="504" y="634"/>
                    <a:pt x="501" y="641"/>
                    <a:pt x="503" y="643"/>
                  </a:cubicBezTo>
                  <a:cubicBezTo>
                    <a:pt x="503" y="644"/>
                    <a:pt x="510" y="645"/>
                    <a:pt x="520" y="646"/>
                  </a:cubicBezTo>
                  <a:cubicBezTo>
                    <a:pt x="519" y="646"/>
                    <a:pt x="518" y="646"/>
                    <a:pt x="517" y="646"/>
                  </a:cubicBezTo>
                  <a:cubicBezTo>
                    <a:pt x="516" y="646"/>
                    <a:pt x="516" y="646"/>
                    <a:pt x="515" y="646"/>
                  </a:cubicBezTo>
                  <a:cubicBezTo>
                    <a:pt x="510" y="646"/>
                    <a:pt x="507" y="646"/>
                    <a:pt x="503" y="648"/>
                  </a:cubicBezTo>
                  <a:cubicBezTo>
                    <a:pt x="500" y="649"/>
                    <a:pt x="498" y="650"/>
                    <a:pt x="496" y="651"/>
                  </a:cubicBezTo>
                  <a:cubicBezTo>
                    <a:pt x="493" y="654"/>
                    <a:pt x="491" y="657"/>
                    <a:pt x="489" y="660"/>
                  </a:cubicBezTo>
                  <a:cubicBezTo>
                    <a:pt x="488" y="663"/>
                    <a:pt x="487" y="667"/>
                    <a:pt x="487" y="670"/>
                  </a:cubicBezTo>
                  <a:cubicBezTo>
                    <a:pt x="487" y="674"/>
                    <a:pt x="488" y="679"/>
                    <a:pt x="490" y="683"/>
                  </a:cubicBezTo>
                  <a:cubicBezTo>
                    <a:pt x="492" y="687"/>
                    <a:pt x="494" y="690"/>
                    <a:pt x="497" y="693"/>
                  </a:cubicBezTo>
                  <a:cubicBezTo>
                    <a:pt x="498" y="694"/>
                    <a:pt x="499" y="694"/>
                    <a:pt x="501" y="696"/>
                  </a:cubicBezTo>
                  <a:cubicBezTo>
                    <a:pt x="506" y="700"/>
                    <a:pt x="517" y="709"/>
                    <a:pt x="530" y="719"/>
                  </a:cubicBezTo>
                  <a:cubicBezTo>
                    <a:pt x="549" y="735"/>
                    <a:pt x="574" y="755"/>
                    <a:pt x="594" y="772"/>
                  </a:cubicBezTo>
                  <a:cubicBezTo>
                    <a:pt x="604" y="781"/>
                    <a:pt x="613" y="788"/>
                    <a:pt x="619" y="794"/>
                  </a:cubicBezTo>
                  <a:cubicBezTo>
                    <a:pt x="622" y="797"/>
                    <a:pt x="624" y="800"/>
                    <a:pt x="625" y="802"/>
                  </a:cubicBezTo>
                  <a:cubicBezTo>
                    <a:pt x="626" y="802"/>
                    <a:pt x="626" y="802"/>
                    <a:pt x="626" y="803"/>
                  </a:cubicBezTo>
                  <a:cubicBezTo>
                    <a:pt x="626" y="806"/>
                    <a:pt x="626" y="813"/>
                    <a:pt x="626" y="822"/>
                  </a:cubicBezTo>
                  <a:cubicBezTo>
                    <a:pt x="626" y="838"/>
                    <a:pt x="626" y="859"/>
                    <a:pt x="626" y="878"/>
                  </a:cubicBezTo>
                  <a:cubicBezTo>
                    <a:pt x="626" y="887"/>
                    <a:pt x="625" y="895"/>
                    <a:pt x="625" y="902"/>
                  </a:cubicBezTo>
                  <a:cubicBezTo>
                    <a:pt x="625" y="908"/>
                    <a:pt x="625" y="913"/>
                    <a:pt x="625" y="914"/>
                  </a:cubicBezTo>
                  <a:cubicBezTo>
                    <a:pt x="625" y="916"/>
                    <a:pt x="625" y="918"/>
                    <a:pt x="625" y="919"/>
                  </a:cubicBezTo>
                  <a:cubicBezTo>
                    <a:pt x="625" y="920"/>
                    <a:pt x="625" y="922"/>
                    <a:pt x="625" y="922"/>
                  </a:cubicBezTo>
                  <a:cubicBezTo>
                    <a:pt x="624" y="923"/>
                    <a:pt x="624" y="924"/>
                    <a:pt x="624" y="924"/>
                  </a:cubicBezTo>
                  <a:cubicBezTo>
                    <a:pt x="624" y="924"/>
                    <a:pt x="624" y="924"/>
                    <a:pt x="624" y="924"/>
                  </a:cubicBezTo>
                  <a:cubicBezTo>
                    <a:pt x="624" y="924"/>
                    <a:pt x="624" y="924"/>
                    <a:pt x="624" y="924"/>
                  </a:cubicBezTo>
                  <a:cubicBezTo>
                    <a:pt x="622" y="924"/>
                    <a:pt x="621" y="924"/>
                    <a:pt x="618" y="924"/>
                  </a:cubicBezTo>
                  <a:cubicBezTo>
                    <a:pt x="616" y="924"/>
                    <a:pt x="614" y="924"/>
                    <a:pt x="612" y="924"/>
                  </a:cubicBezTo>
                  <a:cubicBezTo>
                    <a:pt x="604" y="924"/>
                    <a:pt x="595" y="924"/>
                    <a:pt x="587" y="924"/>
                  </a:cubicBezTo>
                  <a:cubicBezTo>
                    <a:pt x="580" y="925"/>
                    <a:pt x="574" y="925"/>
                    <a:pt x="574" y="925"/>
                  </a:cubicBezTo>
                  <a:cubicBezTo>
                    <a:pt x="570" y="925"/>
                    <a:pt x="567" y="928"/>
                    <a:pt x="567" y="933"/>
                  </a:cubicBezTo>
                  <a:cubicBezTo>
                    <a:pt x="567" y="935"/>
                    <a:pt x="568" y="936"/>
                    <a:pt x="570" y="938"/>
                  </a:cubicBezTo>
                  <a:cubicBezTo>
                    <a:pt x="337" y="934"/>
                    <a:pt x="337" y="934"/>
                    <a:pt x="337" y="934"/>
                  </a:cubicBezTo>
                  <a:cubicBezTo>
                    <a:pt x="299" y="929"/>
                    <a:pt x="263" y="925"/>
                    <a:pt x="233" y="922"/>
                  </a:cubicBezTo>
                  <a:cubicBezTo>
                    <a:pt x="213" y="920"/>
                    <a:pt x="196" y="918"/>
                    <a:pt x="182" y="917"/>
                  </a:cubicBezTo>
                  <a:cubicBezTo>
                    <a:pt x="176" y="916"/>
                    <a:pt x="170" y="915"/>
                    <a:pt x="166" y="915"/>
                  </a:cubicBezTo>
                  <a:cubicBezTo>
                    <a:pt x="161" y="915"/>
                    <a:pt x="158" y="915"/>
                    <a:pt x="156" y="915"/>
                  </a:cubicBezTo>
                  <a:cubicBezTo>
                    <a:pt x="156" y="915"/>
                    <a:pt x="155" y="915"/>
                    <a:pt x="155" y="915"/>
                  </a:cubicBezTo>
                  <a:cubicBezTo>
                    <a:pt x="155" y="915"/>
                    <a:pt x="154" y="915"/>
                    <a:pt x="154" y="915"/>
                  </a:cubicBezTo>
                  <a:cubicBezTo>
                    <a:pt x="154" y="915"/>
                    <a:pt x="154" y="915"/>
                    <a:pt x="153" y="915"/>
                  </a:cubicBezTo>
                  <a:cubicBezTo>
                    <a:pt x="153" y="915"/>
                    <a:pt x="153" y="915"/>
                    <a:pt x="152" y="916"/>
                  </a:cubicBezTo>
                  <a:cubicBezTo>
                    <a:pt x="151" y="916"/>
                    <a:pt x="150" y="917"/>
                    <a:pt x="149" y="918"/>
                  </a:cubicBezTo>
                  <a:cubicBezTo>
                    <a:pt x="148" y="920"/>
                    <a:pt x="145" y="922"/>
                    <a:pt x="143" y="924"/>
                  </a:cubicBezTo>
                  <a:cubicBezTo>
                    <a:pt x="140" y="926"/>
                    <a:pt x="138" y="929"/>
                    <a:pt x="136" y="931"/>
                  </a:cubicBezTo>
                  <a:cubicBezTo>
                    <a:pt x="20" y="929"/>
                    <a:pt x="20" y="929"/>
                    <a:pt x="20" y="929"/>
                  </a:cubicBezTo>
                  <a:cubicBezTo>
                    <a:pt x="20" y="929"/>
                    <a:pt x="19" y="929"/>
                    <a:pt x="19" y="929"/>
                  </a:cubicBezTo>
                  <a:cubicBezTo>
                    <a:pt x="17" y="927"/>
                    <a:pt x="14" y="926"/>
                    <a:pt x="11" y="926"/>
                  </a:cubicBezTo>
                  <a:cubicBezTo>
                    <a:pt x="5" y="926"/>
                    <a:pt x="0" y="930"/>
                    <a:pt x="0" y="934"/>
                  </a:cubicBezTo>
                  <a:cubicBezTo>
                    <a:pt x="0" y="951"/>
                    <a:pt x="0" y="951"/>
                    <a:pt x="0" y="951"/>
                  </a:cubicBezTo>
                  <a:cubicBezTo>
                    <a:pt x="0" y="956"/>
                    <a:pt x="5" y="960"/>
                    <a:pt x="11" y="960"/>
                  </a:cubicBezTo>
                  <a:cubicBezTo>
                    <a:pt x="15" y="960"/>
                    <a:pt x="18" y="958"/>
                    <a:pt x="20" y="955"/>
                  </a:cubicBezTo>
                  <a:cubicBezTo>
                    <a:pt x="20" y="955"/>
                    <a:pt x="20" y="955"/>
                    <a:pt x="20" y="955"/>
                  </a:cubicBezTo>
                  <a:cubicBezTo>
                    <a:pt x="72" y="956"/>
                    <a:pt x="72" y="956"/>
                    <a:pt x="72" y="956"/>
                  </a:cubicBezTo>
                  <a:cubicBezTo>
                    <a:pt x="73" y="957"/>
                    <a:pt x="73" y="957"/>
                    <a:pt x="74" y="958"/>
                  </a:cubicBezTo>
                  <a:cubicBezTo>
                    <a:pt x="79" y="965"/>
                    <a:pt x="94" y="968"/>
                    <a:pt x="103" y="973"/>
                  </a:cubicBezTo>
                  <a:cubicBezTo>
                    <a:pt x="111" y="977"/>
                    <a:pt x="118" y="1004"/>
                    <a:pt x="121" y="1017"/>
                  </a:cubicBezTo>
                  <a:cubicBezTo>
                    <a:pt x="106" y="1028"/>
                    <a:pt x="97" y="1045"/>
                    <a:pt x="97" y="1065"/>
                  </a:cubicBezTo>
                  <a:cubicBezTo>
                    <a:pt x="97" y="1097"/>
                    <a:pt x="123" y="1124"/>
                    <a:pt x="156" y="1124"/>
                  </a:cubicBezTo>
                  <a:cubicBezTo>
                    <a:pt x="188" y="1124"/>
                    <a:pt x="214" y="1097"/>
                    <a:pt x="214" y="1065"/>
                  </a:cubicBezTo>
                  <a:cubicBezTo>
                    <a:pt x="214" y="1039"/>
                    <a:pt x="197" y="1016"/>
                    <a:pt x="174" y="1009"/>
                  </a:cubicBezTo>
                  <a:cubicBezTo>
                    <a:pt x="165" y="994"/>
                    <a:pt x="153" y="971"/>
                    <a:pt x="151" y="968"/>
                  </a:cubicBezTo>
                  <a:cubicBezTo>
                    <a:pt x="149" y="965"/>
                    <a:pt x="150" y="961"/>
                    <a:pt x="151" y="957"/>
                  </a:cubicBezTo>
                  <a:cubicBezTo>
                    <a:pt x="495" y="963"/>
                    <a:pt x="495" y="963"/>
                    <a:pt x="495" y="963"/>
                  </a:cubicBezTo>
                  <a:cubicBezTo>
                    <a:pt x="530" y="967"/>
                    <a:pt x="561" y="971"/>
                    <a:pt x="586" y="974"/>
                  </a:cubicBezTo>
                  <a:cubicBezTo>
                    <a:pt x="603" y="976"/>
                    <a:pt x="617" y="978"/>
                    <a:pt x="626" y="979"/>
                  </a:cubicBezTo>
                  <a:cubicBezTo>
                    <a:pt x="631" y="980"/>
                    <a:pt x="635" y="980"/>
                    <a:pt x="638" y="981"/>
                  </a:cubicBezTo>
                  <a:cubicBezTo>
                    <a:pt x="639" y="981"/>
                    <a:pt x="641" y="981"/>
                    <a:pt x="641" y="981"/>
                  </a:cubicBezTo>
                  <a:cubicBezTo>
                    <a:pt x="642" y="981"/>
                    <a:pt x="642" y="981"/>
                    <a:pt x="642" y="981"/>
                  </a:cubicBezTo>
                  <a:cubicBezTo>
                    <a:pt x="642" y="981"/>
                    <a:pt x="642" y="981"/>
                    <a:pt x="642" y="981"/>
                  </a:cubicBezTo>
                  <a:cubicBezTo>
                    <a:pt x="643" y="981"/>
                    <a:pt x="643" y="981"/>
                    <a:pt x="643" y="981"/>
                  </a:cubicBezTo>
                  <a:cubicBezTo>
                    <a:pt x="643" y="981"/>
                    <a:pt x="643" y="981"/>
                    <a:pt x="643" y="981"/>
                  </a:cubicBezTo>
                  <a:cubicBezTo>
                    <a:pt x="643" y="982"/>
                    <a:pt x="644" y="982"/>
                    <a:pt x="644" y="982"/>
                  </a:cubicBezTo>
                  <a:cubicBezTo>
                    <a:pt x="645" y="982"/>
                    <a:pt x="646" y="981"/>
                    <a:pt x="647" y="981"/>
                  </a:cubicBezTo>
                  <a:cubicBezTo>
                    <a:pt x="648" y="980"/>
                    <a:pt x="650" y="979"/>
                    <a:pt x="651" y="978"/>
                  </a:cubicBezTo>
                  <a:cubicBezTo>
                    <a:pt x="653" y="977"/>
                    <a:pt x="656" y="974"/>
                    <a:pt x="659" y="971"/>
                  </a:cubicBezTo>
                  <a:cubicBezTo>
                    <a:pt x="660" y="969"/>
                    <a:pt x="661" y="967"/>
                    <a:pt x="663" y="965"/>
                  </a:cubicBezTo>
                  <a:cubicBezTo>
                    <a:pt x="773" y="967"/>
                    <a:pt x="773" y="967"/>
                    <a:pt x="773" y="967"/>
                  </a:cubicBezTo>
                  <a:cubicBezTo>
                    <a:pt x="780" y="973"/>
                    <a:pt x="797" y="987"/>
                    <a:pt x="804" y="995"/>
                  </a:cubicBezTo>
                  <a:cubicBezTo>
                    <a:pt x="811" y="1004"/>
                    <a:pt x="820" y="1019"/>
                    <a:pt x="823" y="1024"/>
                  </a:cubicBezTo>
                  <a:cubicBezTo>
                    <a:pt x="813" y="1034"/>
                    <a:pt x="807" y="1049"/>
                    <a:pt x="807" y="1065"/>
                  </a:cubicBezTo>
                  <a:cubicBezTo>
                    <a:pt x="807" y="1097"/>
                    <a:pt x="833" y="1124"/>
                    <a:pt x="866" y="1124"/>
                  </a:cubicBezTo>
                  <a:cubicBezTo>
                    <a:pt x="898" y="1124"/>
                    <a:pt x="925" y="1097"/>
                    <a:pt x="925" y="1065"/>
                  </a:cubicBezTo>
                  <a:cubicBezTo>
                    <a:pt x="925" y="1034"/>
                    <a:pt x="900" y="1008"/>
                    <a:pt x="870" y="1006"/>
                  </a:cubicBezTo>
                  <a:cubicBezTo>
                    <a:pt x="868" y="1000"/>
                    <a:pt x="866" y="990"/>
                    <a:pt x="867" y="988"/>
                  </a:cubicBezTo>
                  <a:cubicBezTo>
                    <a:pt x="869" y="984"/>
                    <a:pt x="880" y="982"/>
                    <a:pt x="880" y="978"/>
                  </a:cubicBezTo>
                  <a:cubicBezTo>
                    <a:pt x="880" y="973"/>
                    <a:pt x="871" y="973"/>
                    <a:pt x="864" y="973"/>
                  </a:cubicBezTo>
                  <a:cubicBezTo>
                    <a:pt x="857" y="973"/>
                    <a:pt x="852" y="978"/>
                    <a:pt x="852" y="978"/>
                  </a:cubicBezTo>
                  <a:cubicBezTo>
                    <a:pt x="848" y="968"/>
                    <a:pt x="848" y="968"/>
                    <a:pt x="848" y="968"/>
                  </a:cubicBezTo>
                  <a:cubicBezTo>
                    <a:pt x="849" y="968"/>
                    <a:pt x="849" y="968"/>
                    <a:pt x="849" y="968"/>
                  </a:cubicBezTo>
                  <a:cubicBezTo>
                    <a:pt x="851" y="971"/>
                    <a:pt x="853" y="973"/>
                    <a:pt x="856" y="973"/>
                  </a:cubicBezTo>
                  <a:cubicBezTo>
                    <a:pt x="860" y="973"/>
                    <a:pt x="864" y="970"/>
                    <a:pt x="864" y="966"/>
                  </a:cubicBezTo>
                  <a:cubicBezTo>
                    <a:pt x="864" y="966"/>
                    <a:pt x="864" y="964"/>
                    <a:pt x="864" y="961"/>
                  </a:cubicBezTo>
                  <a:cubicBezTo>
                    <a:pt x="864" y="951"/>
                    <a:pt x="863" y="925"/>
                    <a:pt x="863" y="899"/>
                  </a:cubicBezTo>
                  <a:cubicBezTo>
                    <a:pt x="863" y="874"/>
                    <a:pt x="863" y="849"/>
                    <a:pt x="863" y="842"/>
                  </a:cubicBezTo>
                  <a:cubicBezTo>
                    <a:pt x="863" y="841"/>
                    <a:pt x="862" y="840"/>
                    <a:pt x="862" y="839"/>
                  </a:cubicBezTo>
                  <a:cubicBezTo>
                    <a:pt x="862" y="837"/>
                    <a:pt x="861" y="836"/>
                    <a:pt x="860" y="835"/>
                  </a:cubicBezTo>
                  <a:cubicBezTo>
                    <a:pt x="859" y="833"/>
                    <a:pt x="858" y="831"/>
                    <a:pt x="856" y="828"/>
                  </a:cubicBezTo>
                  <a:cubicBezTo>
                    <a:pt x="852" y="824"/>
                    <a:pt x="847" y="819"/>
                    <a:pt x="841" y="813"/>
                  </a:cubicBezTo>
                  <a:cubicBezTo>
                    <a:pt x="832" y="804"/>
                    <a:pt x="820" y="792"/>
                    <a:pt x="806" y="779"/>
                  </a:cubicBezTo>
                  <a:cubicBezTo>
                    <a:pt x="792" y="766"/>
                    <a:pt x="776" y="752"/>
                    <a:pt x="759" y="736"/>
                  </a:cubicBezTo>
                  <a:cubicBezTo>
                    <a:pt x="755" y="731"/>
                    <a:pt x="748" y="725"/>
                    <a:pt x="740" y="718"/>
                  </a:cubicBezTo>
                  <a:cubicBezTo>
                    <a:pt x="729" y="707"/>
                    <a:pt x="714" y="694"/>
                    <a:pt x="701" y="683"/>
                  </a:cubicBezTo>
                  <a:cubicBezTo>
                    <a:pt x="695" y="678"/>
                    <a:pt x="688" y="674"/>
                    <a:pt x="683" y="670"/>
                  </a:cubicBezTo>
                  <a:cubicBezTo>
                    <a:pt x="680" y="668"/>
                    <a:pt x="677" y="666"/>
                    <a:pt x="675" y="665"/>
                  </a:cubicBezTo>
                  <a:cubicBezTo>
                    <a:pt x="673" y="664"/>
                    <a:pt x="671" y="664"/>
                    <a:pt x="670" y="663"/>
                  </a:cubicBezTo>
                  <a:cubicBezTo>
                    <a:pt x="680" y="664"/>
                    <a:pt x="686" y="665"/>
                    <a:pt x="686" y="664"/>
                  </a:cubicBezTo>
                  <a:cubicBezTo>
                    <a:pt x="688" y="662"/>
                    <a:pt x="689" y="646"/>
                    <a:pt x="689" y="643"/>
                  </a:cubicBezTo>
                  <a:cubicBezTo>
                    <a:pt x="689" y="643"/>
                    <a:pt x="689" y="643"/>
                    <a:pt x="689" y="643"/>
                  </a:cubicBezTo>
                  <a:cubicBezTo>
                    <a:pt x="689" y="644"/>
                    <a:pt x="690" y="646"/>
                    <a:pt x="692" y="647"/>
                  </a:cubicBezTo>
                  <a:cubicBezTo>
                    <a:pt x="695" y="648"/>
                    <a:pt x="697" y="646"/>
                    <a:pt x="698" y="644"/>
                  </a:cubicBezTo>
                  <a:cubicBezTo>
                    <a:pt x="706" y="622"/>
                    <a:pt x="706" y="622"/>
                    <a:pt x="706" y="622"/>
                  </a:cubicBezTo>
                  <a:cubicBezTo>
                    <a:pt x="707" y="622"/>
                    <a:pt x="708" y="620"/>
                    <a:pt x="709" y="619"/>
                  </a:cubicBezTo>
                  <a:cubicBezTo>
                    <a:pt x="709" y="618"/>
                    <a:pt x="708" y="617"/>
                    <a:pt x="708" y="616"/>
                  </a:cubicBezTo>
                  <a:cubicBezTo>
                    <a:pt x="749" y="495"/>
                    <a:pt x="749" y="495"/>
                    <a:pt x="749" y="495"/>
                  </a:cubicBezTo>
                  <a:cubicBezTo>
                    <a:pt x="750" y="494"/>
                    <a:pt x="751" y="493"/>
                    <a:pt x="752" y="492"/>
                  </a:cubicBezTo>
                  <a:cubicBezTo>
                    <a:pt x="752" y="491"/>
                    <a:pt x="751" y="490"/>
                    <a:pt x="751" y="489"/>
                  </a:cubicBezTo>
                  <a:cubicBezTo>
                    <a:pt x="803" y="335"/>
                    <a:pt x="803" y="335"/>
                    <a:pt x="803" y="335"/>
                  </a:cubicBezTo>
                  <a:cubicBezTo>
                    <a:pt x="805" y="334"/>
                    <a:pt x="806" y="333"/>
                    <a:pt x="806" y="332"/>
                  </a:cubicBezTo>
                  <a:cubicBezTo>
                    <a:pt x="806" y="331"/>
                    <a:pt x="805" y="330"/>
                    <a:pt x="805" y="330"/>
                  </a:cubicBezTo>
                  <a:cubicBezTo>
                    <a:pt x="843" y="217"/>
                    <a:pt x="843" y="217"/>
                    <a:pt x="843" y="217"/>
                  </a:cubicBezTo>
                  <a:cubicBezTo>
                    <a:pt x="843" y="217"/>
                    <a:pt x="843" y="217"/>
                    <a:pt x="844" y="217"/>
                  </a:cubicBezTo>
                  <a:cubicBezTo>
                    <a:pt x="845" y="217"/>
                    <a:pt x="846" y="217"/>
                    <a:pt x="847" y="218"/>
                  </a:cubicBezTo>
                  <a:cubicBezTo>
                    <a:pt x="848" y="218"/>
                    <a:pt x="848" y="218"/>
                    <a:pt x="849" y="218"/>
                  </a:cubicBezTo>
                  <a:cubicBezTo>
                    <a:pt x="849" y="218"/>
                    <a:pt x="850" y="218"/>
                    <a:pt x="851" y="218"/>
                  </a:cubicBezTo>
                  <a:cubicBezTo>
                    <a:pt x="851" y="218"/>
                    <a:pt x="851" y="218"/>
                    <a:pt x="851" y="218"/>
                  </a:cubicBezTo>
                  <a:cubicBezTo>
                    <a:pt x="852" y="218"/>
                    <a:pt x="852" y="218"/>
                    <a:pt x="853" y="218"/>
                  </a:cubicBezTo>
                  <a:cubicBezTo>
                    <a:pt x="854" y="217"/>
                    <a:pt x="857" y="217"/>
                    <a:pt x="860" y="216"/>
                  </a:cubicBezTo>
                  <a:cubicBezTo>
                    <a:pt x="865" y="214"/>
                    <a:pt x="870" y="212"/>
                    <a:pt x="875" y="210"/>
                  </a:cubicBezTo>
                  <a:cubicBezTo>
                    <a:pt x="877" y="209"/>
                    <a:pt x="879" y="208"/>
                    <a:pt x="881" y="207"/>
                  </a:cubicBezTo>
                  <a:cubicBezTo>
                    <a:pt x="882" y="206"/>
                    <a:pt x="882" y="206"/>
                    <a:pt x="883" y="205"/>
                  </a:cubicBezTo>
                  <a:cubicBezTo>
                    <a:pt x="883" y="205"/>
                    <a:pt x="884" y="204"/>
                    <a:pt x="884" y="204"/>
                  </a:cubicBezTo>
                  <a:cubicBezTo>
                    <a:pt x="884" y="203"/>
                    <a:pt x="885" y="202"/>
                    <a:pt x="885" y="202"/>
                  </a:cubicBezTo>
                  <a:cubicBezTo>
                    <a:pt x="885" y="202"/>
                    <a:pt x="885" y="202"/>
                    <a:pt x="885" y="202"/>
                  </a:cubicBezTo>
                  <a:cubicBezTo>
                    <a:pt x="885" y="201"/>
                    <a:pt x="885" y="201"/>
                    <a:pt x="885" y="200"/>
                  </a:cubicBezTo>
                  <a:cubicBezTo>
                    <a:pt x="887" y="192"/>
                    <a:pt x="894" y="167"/>
                    <a:pt x="901" y="143"/>
                  </a:cubicBezTo>
                  <a:cubicBezTo>
                    <a:pt x="903" y="142"/>
                    <a:pt x="905" y="140"/>
                    <a:pt x="905" y="137"/>
                  </a:cubicBezTo>
                  <a:cubicBezTo>
                    <a:pt x="904" y="136"/>
                    <a:pt x="904" y="136"/>
                    <a:pt x="903" y="135"/>
                  </a:cubicBezTo>
                  <a:cubicBezTo>
                    <a:pt x="907" y="124"/>
                    <a:pt x="910" y="113"/>
                    <a:pt x="912" y="105"/>
                  </a:cubicBezTo>
                  <a:cubicBezTo>
                    <a:pt x="913" y="101"/>
                    <a:pt x="914" y="97"/>
                    <a:pt x="915" y="94"/>
                  </a:cubicBezTo>
                  <a:cubicBezTo>
                    <a:pt x="916" y="93"/>
                    <a:pt x="916" y="92"/>
                    <a:pt x="916" y="91"/>
                  </a:cubicBezTo>
                  <a:cubicBezTo>
                    <a:pt x="916" y="91"/>
                    <a:pt x="916" y="91"/>
                    <a:pt x="916" y="90"/>
                  </a:cubicBezTo>
                  <a:cubicBezTo>
                    <a:pt x="917" y="90"/>
                    <a:pt x="917" y="90"/>
                    <a:pt x="917" y="90"/>
                  </a:cubicBezTo>
                  <a:cubicBezTo>
                    <a:pt x="918" y="89"/>
                    <a:pt x="919" y="89"/>
                    <a:pt x="920" y="87"/>
                  </a:cubicBezTo>
                  <a:cubicBezTo>
                    <a:pt x="925" y="84"/>
                    <a:pt x="934" y="78"/>
                    <a:pt x="941" y="73"/>
                  </a:cubicBezTo>
                  <a:cubicBezTo>
                    <a:pt x="942" y="72"/>
                    <a:pt x="942" y="72"/>
                    <a:pt x="943" y="72"/>
                  </a:cubicBezTo>
                  <a:cubicBezTo>
                    <a:pt x="944" y="72"/>
                    <a:pt x="946" y="73"/>
                    <a:pt x="946" y="73"/>
                  </a:cubicBezTo>
                  <a:cubicBezTo>
                    <a:pt x="947" y="73"/>
                    <a:pt x="950" y="73"/>
                    <a:pt x="951" y="72"/>
                  </a:cubicBezTo>
                  <a:cubicBezTo>
                    <a:pt x="951" y="70"/>
                    <a:pt x="950" y="69"/>
                    <a:pt x="950" y="69"/>
                  </a:cubicBezTo>
                  <a:cubicBezTo>
                    <a:pt x="950" y="69"/>
                    <a:pt x="984" y="43"/>
                    <a:pt x="985" y="42"/>
                  </a:cubicBezTo>
                  <a:cubicBezTo>
                    <a:pt x="987" y="40"/>
                    <a:pt x="998" y="29"/>
                    <a:pt x="988" y="15"/>
                  </a:cubicBezTo>
                  <a:close/>
                  <a:moveTo>
                    <a:pt x="156" y="1094"/>
                  </a:moveTo>
                  <a:cubicBezTo>
                    <a:pt x="140" y="1094"/>
                    <a:pt x="127" y="1081"/>
                    <a:pt x="127" y="1065"/>
                  </a:cubicBezTo>
                  <a:cubicBezTo>
                    <a:pt x="127" y="1049"/>
                    <a:pt x="140" y="1036"/>
                    <a:pt x="156" y="1036"/>
                  </a:cubicBezTo>
                  <a:cubicBezTo>
                    <a:pt x="171" y="1036"/>
                    <a:pt x="184" y="1049"/>
                    <a:pt x="184" y="1065"/>
                  </a:cubicBezTo>
                  <a:cubicBezTo>
                    <a:pt x="184" y="1081"/>
                    <a:pt x="171" y="1094"/>
                    <a:pt x="156" y="1094"/>
                  </a:cubicBezTo>
                  <a:close/>
                  <a:moveTo>
                    <a:pt x="150" y="931"/>
                  </a:moveTo>
                  <a:cubicBezTo>
                    <a:pt x="151" y="930"/>
                    <a:pt x="152" y="929"/>
                    <a:pt x="153" y="927"/>
                  </a:cubicBezTo>
                  <a:cubicBezTo>
                    <a:pt x="155" y="927"/>
                    <a:pt x="155" y="926"/>
                    <a:pt x="156" y="925"/>
                  </a:cubicBezTo>
                  <a:cubicBezTo>
                    <a:pt x="156" y="925"/>
                    <a:pt x="157" y="925"/>
                    <a:pt x="157" y="924"/>
                  </a:cubicBezTo>
                  <a:cubicBezTo>
                    <a:pt x="158" y="924"/>
                    <a:pt x="159" y="924"/>
                    <a:pt x="160" y="925"/>
                  </a:cubicBezTo>
                  <a:cubicBezTo>
                    <a:pt x="166" y="925"/>
                    <a:pt x="179" y="926"/>
                    <a:pt x="195" y="928"/>
                  </a:cubicBezTo>
                  <a:cubicBezTo>
                    <a:pt x="207" y="929"/>
                    <a:pt x="221" y="931"/>
                    <a:pt x="237" y="932"/>
                  </a:cubicBezTo>
                  <a:lnTo>
                    <a:pt x="150" y="931"/>
                  </a:lnTo>
                  <a:close/>
                  <a:moveTo>
                    <a:pt x="646" y="970"/>
                  </a:moveTo>
                  <a:cubicBezTo>
                    <a:pt x="645" y="971"/>
                    <a:pt x="644" y="971"/>
                    <a:pt x="644" y="972"/>
                  </a:cubicBezTo>
                  <a:cubicBezTo>
                    <a:pt x="642" y="971"/>
                    <a:pt x="639" y="971"/>
                    <a:pt x="635" y="970"/>
                  </a:cubicBezTo>
                  <a:cubicBezTo>
                    <a:pt x="625" y="969"/>
                    <a:pt x="609" y="967"/>
                    <a:pt x="587" y="964"/>
                  </a:cubicBezTo>
                  <a:cubicBezTo>
                    <a:pt x="650" y="965"/>
                    <a:pt x="650" y="965"/>
                    <a:pt x="650" y="965"/>
                  </a:cubicBezTo>
                  <a:cubicBezTo>
                    <a:pt x="649" y="967"/>
                    <a:pt x="647" y="969"/>
                    <a:pt x="646" y="970"/>
                  </a:cubicBezTo>
                  <a:close/>
                  <a:moveTo>
                    <a:pt x="894" y="1065"/>
                  </a:moveTo>
                  <a:cubicBezTo>
                    <a:pt x="894" y="1081"/>
                    <a:pt x="882" y="1094"/>
                    <a:pt x="866" y="1094"/>
                  </a:cubicBezTo>
                  <a:cubicBezTo>
                    <a:pt x="850" y="1094"/>
                    <a:pt x="837" y="1081"/>
                    <a:pt x="837" y="1065"/>
                  </a:cubicBezTo>
                  <a:cubicBezTo>
                    <a:pt x="837" y="1049"/>
                    <a:pt x="850" y="1036"/>
                    <a:pt x="866" y="1036"/>
                  </a:cubicBezTo>
                  <a:cubicBezTo>
                    <a:pt x="882" y="1036"/>
                    <a:pt x="894" y="1049"/>
                    <a:pt x="894" y="1065"/>
                  </a:cubicBezTo>
                  <a:close/>
                  <a:moveTo>
                    <a:pt x="674" y="682"/>
                  </a:moveTo>
                  <a:cubicBezTo>
                    <a:pt x="679" y="685"/>
                    <a:pt x="686" y="690"/>
                    <a:pt x="693" y="696"/>
                  </a:cubicBezTo>
                  <a:cubicBezTo>
                    <a:pt x="703" y="704"/>
                    <a:pt x="715" y="714"/>
                    <a:pt x="725" y="723"/>
                  </a:cubicBezTo>
                  <a:cubicBezTo>
                    <a:pt x="735" y="733"/>
                    <a:pt x="744" y="741"/>
                    <a:pt x="749" y="746"/>
                  </a:cubicBezTo>
                  <a:cubicBezTo>
                    <a:pt x="778" y="773"/>
                    <a:pt x="803" y="797"/>
                    <a:pt x="821" y="814"/>
                  </a:cubicBezTo>
                  <a:cubicBezTo>
                    <a:pt x="829" y="822"/>
                    <a:pt x="836" y="829"/>
                    <a:pt x="841" y="834"/>
                  </a:cubicBezTo>
                  <a:cubicBezTo>
                    <a:pt x="836" y="834"/>
                    <a:pt x="832" y="838"/>
                    <a:pt x="832" y="843"/>
                  </a:cubicBezTo>
                  <a:cubicBezTo>
                    <a:pt x="832" y="848"/>
                    <a:pt x="836" y="852"/>
                    <a:pt x="841" y="852"/>
                  </a:cubicBezTo>
                  <a:cubicBezTo>
                    <a:pt x="844" y="852"/>
                    <a:pt x="846" y="850"/>
                    <a:pt x="848" y="848"/>
                  </a:cubicBezTo>
                  <a:cubicBezTo>
                    <a:pt x="848" y="862"/>
                    <a:pt x="848" y="887"/>
                    <a:pt x="848" y="910"/>
                  </a:cubicBezTo>
                  <a:cubicBezTo>
                    <a:pt x="848" y="922"/>
                    <a:pt x="849" y="933"/>
                    <a:pt x="849" y="942"/>
                  </a:cubicBezTo>
                  <a:cubicBezTo>
                    <a:pt x="688" y="940"/>
                    <a:pt x="688" y="940"/>
                    <a:pt x="688" y="940"/>
                  </a:cubicBezTo>
                  <a:cubicBezTo>
                    <a:pt x="693" y="938"/>
                    <a:pt x="696" y="934"/>
                    <a:pt x="696" y="928"/>
                  </a:cubicBezTo>
                  <a:cubicBezTo>
                    <a:pt x="696" y="926"/>
                    <a:pt x="695" y="924"/>
                    <a:pt x="694" y="922"/>
                  </a:cubicBezTo>
                  <a:cubicBezTo>
                    <a:pt x="705" y="907"/>
                    <a:pt x="712" y="895"/>
                    <a:pt x="712" y="895"/>
                  </a:cubicBezTo>
                  <a:cubicBezTo>
                    <a:pt x="714" y="893"/>
                    <a:pt x="713" y="890"/>
                    <a:pt x="711" y="888"/>
                  </a:cubicBezTo>
                  <a:cubicBezTo>
                    <a:pt x="709" y="887"/>
                    <a:pt x="706" y="887"/>
                    <a:pt x="704" y="890"/>
                  </a:cubicBezTo>
                  <a:cubicBezTo>
                    <a:pt x="704" y="890"/>
                    <a:pt x="704" y="890"/>
                    <a:pt x="704" y="890"/>
                  </a:cubicBezTo>
                  <a:cubicBezTo>
                    <a:pt x="702" y="894"/>
                    <a:pt x="695" y="904"/>
                    <a:pt x="686" y="917"/>
                  </a:cubicBezTo>
                  <a:cubicBezTo>
                    <a:pt x="685" y="917"/>
                    <a:pt x="685" y="917"/>
                    <a:pt x="684" y="917"/>
                  </a:cubicBezTo>
                  <a:cubicBezTo>
                    <a:pt x="678" y="917"/>
                    <a:pt x="672" y="922"/>
                    <a:pt x="672" y="928"/>
                  </a:cubicBezTo>
                  <a:cubicBezTo>
                    <a:pt x="672" y="931"/>
                    <a:pt x="673" y="932"/>
                    <a:pt x="674" y="934"/>
                  </a:cubicBezTo>
                  <a:cubicBezTo>
                    <a:pt x="674" y="935"/>
                    <a:pt x="673" y="935"/>
                    <a:pt x="673" y="936"/>
                  </a:cubicBezTo>
                  <a:cubicBezTo>
                    <a:pt x="672" y="937"/>
                    <a:pt x="671" y="938"/>
                    <a:pt x="670" y="939"/>
                  </a:cubicBezTo>
                  <a:cubicBezTo>
                    <a:pt x="628" y="939"/>
                    <a:pt x="628" y="939"/>
                    <a:pt x="628" y="939"/>
                  </a:cubicBezTo>
                  <a:cubicBezTo>
                    <a:pt x="629" y="938"/>
                    <a:pt x="629" y="938"/>
                    <a:pt x="629" y="938"/>
                  </a:cubicBezTo>
                  <a:cubicBezTo>
                    <a:pt x="631" y="938"/>
                    <a:pt x="632" y="937"/>
                    <a:pt x="633" y="936"/>
                  </a:cubicBezTo>
                  <a:cubicBezTo>
                    <a:pt x="635" y="934"/>
                    <a:pt x="636" y="932"/>
                    <a:pt x="637" y="930"/>
                  </a:cubicBezTo>
                  <a:cubicBezTo>
                    <a:pt x="639" y="927"/>
                    <a:pt x="639" y="925"/>
                    <a:pt x="640" y="922"/>
                  </a:cubicBezTo>
                  <a:cubicBezTo>
                    <a:pt x="640" y="919"/>
                    <a:pt x="640" y="916"/>
                    <a:pt x="640" y="914"/>
                  </a:cubicBezTo>
                  <a:cubicBezTo>
                    <a:pt x="640" y="913"/>
                    <a:pt x="640" y="911"/>
                    <a:pt x="640" y="908"/>
                  </a:cubicBezTo>
                  <a:cubicBezTo>
                    <a:pt x="640" y="896"/>
                    <a:pt x="641" y="871"/>
                    <a:pt x="641" y="849"/>
                  </a:cubicBezTo>
                  <a:cubicBezTo>
                    <a:pt x="641" y="838"/>
                    <a:pt x="641" y="827"/>
                    <a:pt x="641" y="818"/>
                  </a:cubicBezTo>
                  <a:cubicBezTo>
                    <a:pt x="641" y="810"/>
                    <a:pt x="641" y="804"/>
                    <a:pt x="641" y="801"/>
                  </a:cubicBezTo>
                  <a:cubicBezTo>
                    <a:pt x="641" y="800"/>
                    <a:pt x="641" y="799"/>
                    <a:pt x="641" y="799"/>
                  </a:cubicBezTo>
                  <a:cubicBezTo>
                    <a:pt x="640" y="797"/>
                    <a:pt x="640" y="796"/>
                    <a:pt x="639" y="795"/>
                  </a:cubicBezTo>
                  <a:cubicBezTo>
                    <a:pt x="638" y="794"/>
                    <a:pt x="637" y="792"/>
                    <a:pt x="636" y="791"/>
                  </a:cubicBezTo>
                  <a:cubicBezTo>
                    <a:pt x="633" y="787"/>
                    <a:pt x="629" y="783"/>
                    <a:pt x="624" y="779"/>
                  </a:cubicBezTo>
                  <a:cubicBezTo>
                    <a:pt x="616" y="771"/>
                    <a:pt x="605" y="762"/>
                    <a:pt x="593" y="752"/>
                  </a:cubicBezTo>
                  <a:cubicBezTo>
                    <a:pt x="575" y="737"/>
                    <a:pt x="555" y="720"/>
                    <a:pt x="539" y="707"/>
                  </a:cubicBezTo>
                  <a:cubicBezTo>
                    <a:pt x="530" y="701"/>
                    <a:pt x="523" y="695"/>
                    <a:pt x="518" y="690"/>
                  </a:cubicBezTo>
                  <a:cubicBezTo>
                    <a:pt x="515" y="688"/>
                    <a:pt x="513" y="686"/>
                    <a:pt x="511" y="685"/>
                  </a:cubicBezTo>
                  <a:cubicBezTo>
                    <a:pt x="509" y="683"/>
                    <a:pt x="508" y="682"/>
                    <a:pt x="507" y="682"/>
                  </a:cubicBezTo>
                  <a:cubicBezTo>
                    <a:pt x="506" y="681"/>
                    <a:pt x="505" y="679"/>
                    <a:pt x="504" y="677"/>
                  </a:cubicBezTo>
                  <a:cubicBezTo>
                    <a:pt x="503" y="674"/>
                    <a:pt x="502" y="672"/>
                    <a:pt x="502" y="670"/>
                  </a:cubicBezTo>
                  <a:cubicBezTo>
                    <a:pt x="502" y="668"/>
                    <a:pt x="502" y="667"/>
                    <a:pt x="503" y="666"/>
                  </a:cubicBezTo>
                  <a:cubicBezTo>
                    <a:pt x="503" y="665"/>
                    <a:pt x="503" y="665"/>
                    <a:pt x="504" y="664"/>
                  </a:cubicBezTo>
                  <a:cubicBezTo>
                    <a:pt x="505" y="663"/>
                    <a:pt x="506" y="663"/>
                    <a:pt x="507" y="662"/>
                  </a:cubicBezTo>
                  <a:cubicBezTo>
                    <a:pt x="509" y="661"/>
                    <a:pt x="511" y="661"/>
                    <a:pt x="515" y="661"/>
                  </a:cubicBezTo>
                  <a:cubicBezTo>
                    <a:pt x="515" y="661"/>
                    <a:pt x="516" y="661"/>
                    <a:pt x="516" y="661"/>
                  </a:cubicBezTo>
                  <a:cubicBezTo>
                    <a:pt x="523" y="661"/>
                    <a:pt x="535" y="662"/>
                    <a:pt x="549" y="663"/>
                  </a:cubicBezTo>
                  <a:cubicBezTo>
                    <a:pt x="570" y="665"/>
                    <a:pt x="595" y="668"/>
                    <a:pt x="617" y="671"/>
                  </a:cubicBezTo>
                  <a:cubicBezTo>
                    <a:pt x="628" y="672"/>
                    <a:pt x="639" y="673"/>
                    <a:pt x="647" y="674"/>
                  </a:cubicBezTo>
                  <a:cubicBezTo>
                    <a:pt x="651" y="675"/>
                    <a:pt x="654" y="676"/>
                    <a:pt x="657" y="676"/>
                  </a:cubicBezTo>
                  <a:cubicBezTo>
                    <a:pt x="660" y="676"/>
                    <a:pt x="663" y="677"/>
                    <a:pt x="664" y="677"/>
                  </a:cubicBezTo>
                  <a:cubicBezTo>
                    <a:pt x="665" y="677"/>
                    <a:pt x="665" y="677"/>
                    <a:pt x="666" y="678"/>
                  </a:cubicBezTo>
                  <a:cubicBezTo>
                    <a:pt x="668" y="679"/>
                    <a:pt x="671" y="680"/>
                    <a:pt x="674" y="682"/>
                  </a:cubicBezTo>
                  <a:close/>
                  <a:moveTo>
                    <a:pt x="855" y="118"/>
                  </a:moveTo>
                  <a:cubicBezTo>
                    <a:pt x="901" y="114"/>
                    <a:pt x="901" y="114"/>
                    <a:pt x="901" y="114"/>
                  </a:cubicBezTo>
                  <a:cubicBezTo>
                    <a:pt x="899" y="120"/>
                    <a:pt x="897" y="126"/>
                    <a:pt x="895" y="133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4"/>
                    <a:pt x="869" y="133"/>
                    <a:pt x="867" y="132"/>
                  </a:cubicBezTo>
                  <a:cubicBezTo>
                    <a:pt x="864" y="131"/>
                    <a:pt x="862" y="133"/>
                    <a:pt x="861" y="135"/>
                  </a:cubicBezTo>
                  <a:cubicBezTo>
                    <a:pt x="860" y="137"/>
                    <a:pt x="860" y="137"/>
                    <a:pt x="860" y="137"/>
                  </a:cubicBezTo>
                  <a:cubicBezTo>
                    <a:pt x="845" y="138"/>
                    <a:pt x="845" y="138"/>
                    <a:pt x="845" y="138"/>
                  </a:cubicBezTo>
                  <a:cubicBezTo>
                    <a:pt x="848" y="131"/>
                    <a:pt x="852" y="124"/>
                    <a:pt x="855" y="118"/>
                  </a:cubicBezTo>
                  <a:close/>
                  <a:moveTo>
                    <a:pt x="841" y="192"/>
                  </a:moveTo>
                  <a:cubicBezTo>
                    <a:pt x="841" y="191"/>
                    <a:pt x="841" y="191"/>
                    <a:pt x="841" y="191"/>
                  </a:cubicBezTo>
                  <a:cubicBezTo>
                    <a:pt x="842" y="189"/>
                    <a:pt x="841" y="187"/>
                    <a:pt x="839" y="186"/>
                  </a:cubicBezTo>
                  <a:cubicBezTo>
                    <a:pt x="837" y="185"/>
                    <a:pt x="834" y="187"/>
                    <a:pt x="833" y="189"/>
                  </a:cubicBezTo>
                  <a:cubicBezTo>
                    <a:pt x="832" y="192"/>
                    <a:pt x="832" y="192"/>
                    <a:pt x="832" y="192"/>
                  </a:cubicBezTo>
                  <a:cubicBezTo>
                    <a:pt x="822" y="193"/>
                    <a:pt x="822" y="193"/>
                    <a:pt x="822" y="19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5" y="158"/>
                    <a:pt x="837" y="153"/>
                    <a:pt x="840" y="148"/>
                  </a:cubicBezTo>
                  <a:cubicBezTo>
                    <a:pt x="857" y="147"/>
                    <a:pt x="857" y="147"/>
                    <a:pt x="857" y="147"/>
                  </a:cubicBezTo>
                  <a:cubicBezTo>
                    <a:pt x="841" y="192"/>
                    <a:pt x="841" y="192"/>
                    <a:pt x="841" y="192"/>
                  </a:cubicBezTo>
                  <a:close/>
                  <a:moveTo>
                    <a:pt x="449" y="593"/>
                  </a:moveTo>
                  <a:cubicBezTo>
                    <a:pt x="449" y="591"/>
                    <a:pt x="449" y="591"/>
                    <a:pt x="449" y="591"/>
                  </a:cubicBezTo>
                  <a:cubicBezTo>
                    <a:pt x="470" y="594"/>
                    <a:pt x="470" y="594"/>
                    <a:pt x="470" y="594"/>
                  </a:cubicBezTo>
                  <a:cubicBezTo>
                    <a:pt x="469" y="596"/>
                    <a:pt x="469" y="596"/>
                    <a:pt x="469" y="596"/>
                  </a:cubicBezTo>
                  <a:cubicBezTo>
                    <a:pt x="461" y="595"/>
                    <a:pt x="454" y="594"/>
                    <a:pt x="449" y="593"/>
                  </a:cubicBezTo>
                  <a:close/>
                  <a:moveTo>
                    <a:pt x="198" y="554"/>
                  </a:moveTo>
                  <a:cubicBezTo>
                    <a:pt x="177" y="552"/>
                    <a:pt x="177" y="552"/>
                    <a:pt x="177" y="552"/>
                  </a:cubicBezTo>
                  <a:cubicBezTo>
                    <a:pt x="186" y="458"/>
                    <a:pt x="186" y="458"/>
                    <a:pt x="186" y="458"/>
                  </a:cubicBezTo>
                  <a:cubicBezTo>
                    <a:pt x="209" y="459"/>
                    <a:pt x="209" y="459"/>
                    <a:pt x="209" y="459"/>
                  </a:cubicBezTo>
                  <a:lnTo>
                    <a:pt x="198" y="554"/>
                  </a:lnTo>
                  <a:close/>
                  <a:moveTo>
                    <a:pt x="179" y="208"/>
                  </a:moveTo>
                  <a:cubicBezTo>
                    <a:pt x="195" y="207"/>
                    <a:pt x="195" y="207"/>
                    <a:pt x="195" y="207"/>
                  </a:cubicBezTo>
                  <a:cubicBezTo>
                    <a:pt x="195" y="209"/>
                    <a:pt x="195" y="209"/>
                    <a:pt x="195" y="209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3" y="241"/>
                    <a:pt x="203" y="241"/>
                    <a:pt x="203" y="241"/>
                  </a:cubicBezTo>
                  <a:cubicBezTo>
                    <a:pt x="177" y="243"/>
                    <a:pt x="177" y="243"/>
                    <a:pt x="177" y="243"/>
                  </a:cubicBezTo>
                  <a:lnTo>
                    <a:pt x="179" y="208"/>
                  </a:lnTo>
                  <a:close/>
                  <a:moveTo>
                    <a:pt x="268" y="202"/>
                  </a:moveTo>
                  <a:cubicBezTo>
                    <a:pt x="263" y="236"/>
                    <a:pt x="263" y="236"/>
                    <a:pt x="263" y="236"/>
                  </a:cubicBezTo>
                  <a:cubicBezTo>
                    <a:pt x="238" y="238"/>
                    <a:pt x="238" y="238"/>
                    <a:pt x="238" y="238"/>
                  </a:cubicBezTo>
                  <a:cubicBezTo>
                    <a:pt x="242" y="205"/>
                    <a:pt x="242" y="205"/>
                    <a:pt x="242" y="205"/>
                  </a:cubicBezTo>
                  <a:lnTo>
                    <a:pt x="268" y="202"/>
                  </a:lnTo>
                  <a:close/>
                  <a:moveTo>
                    <a:pt x="331" y="197"/>
                  </a:moveTo>
                  <a:cubicBezTo>
                    <a:pt x="326" y="232"/>
                    <a:pt x="326" y="232"/>
                    <a:pt x="326" y="232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303" y="199"/>
                    <a:pt x="303" y="199"/>
                    <a:pt x="303" y="199"/>
                  </a:cubicBezTo>
                  <a:lnTo>
                    <a:pt x="331" y="197"/>
                  </a:lnTo>
                  <a:close/>
                  <a:moveTo>
                    <a:pt x="394" y="191"/>
                  </a:moveTo>
                  <a:cubicBezTo>
                    <a:pt x="387" y="227"/>
                    <a:pt x="387" y="227"/>
                    <a:pt x="387" y="227"/>
                  </a:cubicBezTo>
                  <a:cubicBezTo>
                    <a:pt x="359" y="229"/>
                    <a:pt x="359" y="229"/>
                    <a:pt x="359" y="229"/>
                  </a:cubicBezTo>
                  <a:cubicBezTo>
                    <a:pt x="365" y="193"/>
                    <a:pt x="365" y="193"/>
                    <a:pt x="365" y="193"/>
                  </a:cubicBezTo>
                  <a:lnTo>
                    <a:pt x="394" y="191"/>
                  </a:lnTo>
                  <a:close/>
                  <a:moveTo>
                    <a:pt x="456" y="185"/>
                  </a:moveTo>
                  <a:cubicBezTo>
                    <a:pt x="448" y="222"/>
                    <a:pt x="448" y="222"/>
                    <a:pt x="448" y="222"/>
                  </a:cubicBezTo>
                  <a:cubicBezTo>
                    <a:pt x="420" y="224"/>
                    <a:pt x="420" y="224"/>
                    <a:pt x="420" y="224"/>
                  </a:cubicBezTo>
                  <a:cubicBezTo>
                    <a:pt x="427" y="188"/>
                    <a:pt x="427" y="188"/>
                    <a:pt x="427" y="188"/>
                  </a:cubicBezTo>
                  <a:lnTo>
                    <a:pt x="456" y="185"/>
                  </a:lnTo>
                  <a:close/>
                  <a:moveTo>
                    <a:pt x="518" y="179"/>
                  </a:moveTo>
                  <a:cubicBezTo>
                    <a:pt x="509" y="217"/>
                    <a:pt x="509" y="217"/>
                    <a:pt x="509" y="217"/>
                  </a:cubicBezTo>
                  <a:cubicBezTo>
                    <a:pt x="483" y="219"/>
                    <a:pt x="483" y="219"/>
                    <a:pt x="483" y="219"/>
                  </a:cubicBezTo>
                  <a:cubicBezTo>
                    <a:pt x="491" y="182"/>
                    <a:pt x="491" y="182"/>
                    <a:pt x="491" y="182"/>
                  </a:cubicBezTo>
                  <a:lnTo>
                    <a:pt x="518" y="179"/>
                  </a:lnTo>
                  <a:close/>
                  <a:moveTo>
                    <a:pt x="581" y="174"/>
                  </a:moveTo>
                  <a:cubicBezTo>
                    <a:pt x="571" y="213"/>
                    <a:pt x="571" y="213"/>
                    <a:pt x="571" y="213"/>
                  </a:cubicBezTo>
                  <a:cubicBezTo>
                    <a:pt x="543" y="215"/>
                    <a:pt x="543" y="215"/>
                    <a:pt x="543" y="215"/>
                  </a:cubicBezTo>
                  <a:cubicBezTo>
                    <a:pt x="552" y="176"/>
                    <a:pt x="552" y="176"/>
                    <a:pt x="552" y="176"/>
                  </a:cubicBezTo>
                  <a:lnTo>
                    <a:pt x="581" y="174"/>
                  </a:lnTo>
                  <a:close/>
                  <a:moveTo>
                    <a:pt x="643" y="168"/>
                  </a:moveTo>
                  <a:cubicBezTo>
                    <a:pt x="632" y="208"/>
                    <a:pt x="632" y="208"/>
                    <a:pt x="632" y="208"/>
                  </a:cubicBezTo>
                  <a:cubicBezTo>
                    <a:pt x="604" y="210"/>
                    <a:pt x="604" y="210"/>
                    <a:pt x="604" y="210"/>
                  </a:cubicBezTo>
                  <a:cubicBezTo>
                    <a:pt x="614" y="171"/>
                    <a:pt x="614" y="171"/>
                    <a:pt x="614" y="171"/>
                  </a:cubicBezTo>
                  <a:lnTo>
                    <a:pt x="643" y="168"/>
                  </a:lnTo>
                  <a:close/>
                  <a:moveTo>
                    <a:pt x="706" y="162"/>
                  </a:moveTo>
                  <a:cubicBezTo>
                    <a:pt x="693" y="203"/>
                    <a:pt x="693" y="203"/>
                    <a:pt x="693" y="203"/>
                  </a:cubicBezTo>
                  <a:cubicBezTo>
                    <a:pt x="667" y="205"/>
                    <a:pt x="667" y="205"/>
                    <a:pt x="667" y="205"/>
                  </a:cubicBezTo>
                  <a:cubicBezTo>
                    <a:pt x="680" y="165"/>
                    <a:pt x="680" y="165"/>
                    <a:pt x="680" y="165"/>
                  </a:cubicBezTo>
                  <a:lnTo>
                    <a:pt x="706" y="162"/>
                  </a:lnTo>
                  <a:close/>
                  <a:moveTo>
                    <a:pt x="772" y="156"/>
                  </a:moveTo>
                  <a:cubicBezTo>
                    <a:pt x="758" y="198"/>
                    <a:pt x="758" y="198"/>
                    <a:pt x="758" y="198"/>
                  </a:cubicBezTo>
                  <a:cubicBezTo>
                    <a:pt x="728" y="200"/>
                    <a:pt x="728" y="200"/>
                    <a:pt x="728" y="200"/>
                  </a:cubicBezTo>
                  <a:cubicBezTo>
                    <a:pt x="742" y="159"/>
                    <a:pt x="742" y="159"/>
                    <a:pt x="742" y="159"/>
                  </a:cubicBezTo>
                  <a:lnTo>
                    <a:pt x="772" y="156"/>
                  </a:lnTo>
                  <a:close/>
                  <a:moveTo>
                    <a:pt x="141" y="333"/>
                  </a:moveTo>
                  <a:cubicBezTo>
                    <a:pt x="164" y="333"/>
                    <a:pt x="164" y="333"/>
                    <a:pt x="164" y="333"/>
                  </a:cubicBezTo>
                  <a:cubicBezTo>
                    <a:pt x="164" y="334"/>
                    <a:pt x="164" y="334"/>
                    <a:pt x="164" y="334"/>
                  </a:cubicBezTo>
                  <a:cubicBezTo>
                    <a:pt x="166" y="334"/>
                    <a:pt x="166" y="334"/>
                    <a:pt x="166" y="334"/>
                  </a:cubicBezTo>
                  <a:cubicBezTo>
                    <a:pt x="157" y="449"/>
                    <a:pt x="157" y="449"/>
                    <a:pt x="157" y="449"/>
                  </a:cubicBezTo>
                  <a:cubicBezTo>
                    <a:pt x="134" y="448"/>
                    <a:pt x="134" y="448"/>
                    <a:pt x="134" y="448"/>
                  </a:cubicBezTo>
                  <a:lnTo>
                    <a:pt x="141" y="333"/>
                  </a:lnTo>
                  <a:close/>
                  <a:moveTo>
                    <a:pt x="130" y="448"/>
                  </a:moveTo>
                  <a:cubicBezTo>
                    <a:pt x="107" y="446"/>
                    <a:pt x="107" y="446"/>
                    <a:pt x="107" y="446"/>
                  </a:cubicBezTo>
                  <a:cubicBezTo>
                    <a:pt x="112" y="333"/>
                    <a:pt x="112" y="333"/>
                    <a:pt x="112" y="333"/>
                  </a:cubicBezTo>
                  <a:cubicBezTo>
                    <a:pt x="138" y="333"/>
                    <a:pt x="138" y="333"/>
                    <a:pt x="138" y="333"/>
                  </a:cubicBezTo>
                  <a:lnTo>
                    <a:pt x="130" y="448"/>
                  </a:lnTo>
                  <a:close/>
                  <a:moveTo>
                    <a:pt x="169" y="334"/>
                  </a:moveTo>
                  <a:cubicBezTo>
                    <a:pt x="194" y="334"/>
                    <a:pt x="194" y="334"/>
                    <a:pt x="194" y="334"/>
                  </a:cubicBezTo>
                  <a:cubicBezTo>
                    <a:pt x="183" y="451"/>
                    <a:pt x="183" y="451"/>
                    <a:pt x="183" y="451"/>
                  </a:cubicBezTo>
                  <a:cubicBezTo>
                    <a:pt x="160" y="450"/>
                    <a:pt x="160" y="450"/>
                    <a:pt x="160" y="450"/>
                  </a:cubicBezTo>
                  <a:lnTo>
                    <a:pt x="169" y="334"/>
                  </a:lnTo>
                  <a:close/>
                  <a:moveTo>
                    <a:pt x="198" y="334"/>
                  </a:moveTo>
                  <a:cubicBezTo>
                    <a:pt x="223" y="334"/>
                    <a:pt x="223" y="334"/>
                    <a:pt x="223" y="334"/>
                  </a:cubicBezTo>
                  <a:cubicBezTo>
                    <a:pt x="210" y="453"/>
                    <a:pt x="210" y="453"/>
                    <a:pt x="210" y="453"/>
                  </a:cubicBezTo>
                  <a:cubicBezTo>
                    <a:pt x="186" y="451"/>
                    <a:pt x="186" y="451"/>
                    <a:pt x="186" y="451"/>
                  </a:cubicBezTo>
                  <a:lnTo>
                    <a:pt x="198" y="334"/>
                  </a:lnTo>
                  <a:close/>
                  <a:moveTo>
                    <a:pt x="227" y="334"/>
                  </a:moveTo>
                  <a:cubicBezTo>
                    <a:pt x="251" y="334"/>
                    <a:pt x="251" y="334"/>
                    <a:pt x="251" y="334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13" y="453"/>
                    <a:pt x="213" y="453"/>
                    <a:pt x="213" y="453"/>
                  </a:cubicBezTo>
                  <a:lnTo>
                    <a:pt x="227" y="334"/>
                  </a:lnTo>
                  <a:close/>
                  <a:moveTo>
                    <a:pt x="254" y="334"/>
                  </a:moveTo>
                  <a:cubicBezTo>
                    <a:pt x="280" y="334"/>
                    <a:pt x="280" y="334"/>
                    <a:pt x="280" y="334"/>
                  </a:cubicBezTo>
                  <a:cubicBezTo>
                    <a:pt x="263" y="456"/>
                    <a:pt x="263" y="456"/>
                    <a:pt x="263" y="456"/>
                  </a:cubicBezTo>
                  <a:cubicBezTo>
                    <a:pt x="239" y="455"/>
                    <a:pt x="239" y="455"/>
                    <a:pt x="239" y="455"/>
                  </a:cubicBezTo>
                  <a:lnTo>
                    <a:pt x="254" y="334"/>
                  </a:lnTo>
                  <a:close/>
                  <a:moveTo>
                    <a:pt x="284" y="334"/>
                  </a:moveTo>
                  <a:cubicBezTo>
                    <a:pt x="310" y="335"/>
                    <a:pt x="310" y="335"/>
                    <a:pt x="310" y="335"/>
                  </a:cubicBezTo>
                  <a:cubicBezTo>
                    <a:pt x="290" y="458"/>
                    <a:pt x="290" y="458"/>
                    <a:pt x="290" y="458"/>
                  </a:cubicBezTo>
                  <a:cubicBezTo>
                    <a:pt x="266" y="457"/>
                    <a:pt x="266" y="457"/>
                    <a:pt x="266" y="457"/>
                  </a:cubicBezTo>
                  <a:lnTo>
                    <a:pt x="284" y="334"/>
                  </a:lnTo>
                  <a:close/>
                  <a:moveTo>
                    <a:pt x="313" y="335"/>
                  </a:moveTo>
                  <a:cubicBezTo>
                    <a:pt x="337" y="335"/>
                    <a:pt x="337" y="335"/>
                    <a:pt x="337" y="335"/>
                  </a:cubicBezTo>
                  <a:cubicBezTo>
                    <a:pt x="316" y="460"/>
                    <a:pt x="316" y="460"/>
                    <a:pt x="316" y="460"/>
                  </a:cubicBezTo>
                  <a:cubicBezTo>
                    <a:pt x="293" y="458"/>
                    <a:pt x="293" y="458"/>
                    <a:pt x="293" y="458"/>
                  </a:cubicBezTo>
                  <a:lnTo>
                    <a:pt x="313" y="335"/>
                  </a:lnTo>
                  <a:close/>
                  <a:moveTo>
                    <a:pt x="341" y="335"/>
                  </a:moveTo>
                  <a:cubicBezTo>
                    <a:pt x="367" y="335"/>
                    <a:pt x="367" y="335"/>
                    <a:pt x="367" y="335"/>
                  </a:cubicBezTo>
                  <a:cubicBezTo>
                    <a:pt x="343" y="462"/>
                    <a:pt x="343" y="462"/>
                    <a:pt x="343" y="462"/>
                  </a:cubicBezTo>
                  <a:cubicBezTo>
                    <a:pt x="319" y="460"/>
                    <a:pt x="319" y="460"/>
                    <a:pt x="319" y="460"/>
                  </a:cubicBezTo>
                  <a:lnTo>
                    <a:pt x="341" y="335"/>
                  </a:lnTo>
                  <a:close/>
                  <a:moveTo>
                    <a:pt x="370" y="335"/>
                  </a:moveTo>
                  <a:cubicBezTo>
                    <a:pt x="395" y="335"/>
                    <a:pt x="395" y="335"/>
                    <a:pt x="395" y="335"/>
                  </a:cubicBezTo>
                  <a:cubicBezTo>
                    <a:pt x="370" y="463"/>
                    <a:pt x="370" y="463"/>
                    <a:pt x="370" y="463"/>
                  </a:cubicBezTo>
                  <a:cubicBezTo>
                    <a:pt x="346" y="462"/>
                    <a:pt x="346" y="462"/>
                    <a:pt x="346" y="462"/>
                  </a:cubicBezTo>
                  <a:lnTo>
                    <a:pt x="370" y="335"/>
                  </a:lnTo>
                  <a:close/>
                  <a:moveTo>
                    <a:pt x="398" y="335"/>
                  </a:moveTo>
                  <a:cubicBezTo>
                    <a:pt x="424" y="335"/>
                    <a:pt x="424" y="335"/>
                    <a:pt x="424" y="335"/>
                  </a:cubicBezTo>
                  <a:cubicBezTo>
                    <a:pt x="396" y="465"/>
                    <a:pt x="396" y="465"/>
                    <a:pt x="396" y="465"/>
                  </a:cubicBezTo>
                  <a:cubicBezTo>
                    <a:pt x="373" y="464"/>
                    <a:pt x="373" y="464"/>
                    <a:pt x="373" y="464"/>
                  </a:cubicBezTo>
                  <a:lnTo>
                    <a:pt x="398" y="335"/>
                  </a:lnTo>
                  <a:close/>
                  <a:moveTo>
                    <a:pt x="427" y="335"/>
                  </a:moveTo>
                  <a:cubicBezTo>
                    <a:pt x="453" y="335"/>
                    <a:pt x="453" y="335"/>
                    <a:pt x="453" y="335"/>
                  </a:cubicBezTo>
                  <a:cubicBezTo>
                    <a:pt x="423" y="467"/>
                    <a:pt x="423" y="467"/>
                    <a:pt x="423" y="467"/>
                  </a:cubicBezTo>
                  <a:cubicBezTo>
                    <a:pt x="399" y="465"/>
                    <a:pt x="399" y="465"/>
                    <a:pt x="399" y="465"/>
                  </a:cubicBezTo>
                  <a:lnTo>
                    <a:pt x="427" y="335"/>
                  </a:lnTo>
                  <a:close/>
                  <a:moveTo>
                    <a:pt x="456" y="335"/>
                  </a:moveTo>
                  <a:cubicBezTo>
                    <a:pt x="482" y="335"/>
                    <a:pt x="482" y="335"/>
                    <a:pt x="482" y="335"/>
                  </a:cubicBezTo>
                  <a:cubicBezTo>
                    <a:pt x="450" y="469"/>
                    <a:pt x="450" y="469"/>
                    <a:pt x="450" y="469"/>
                  </a:cubicBezTo>
                  <a:cubicBezTo>
                    <a:pt x="427" y="467"/>
                    <a:pt x="427" y="467"/>
                    <a:pt x="427" y="467"/>
                  </a:cubicBezTo>
                  <a:lnTo>
                    <a:pt x="456" y="335"/>
                  </a:lnTo>
                  <a:close/>
                  <a:moveTo>
                    <a:pt x="485" y="335"/>
                  </a:moveTo>
                  <a:cubicBezTo>
                    <a:pt x="509" y="335"/>
                    <a:pt x="509" y="335"/>
                    <a:pt x="509" y="335"/>
                  </a:cubicBezTo>
                  <a:cubicBezTo>
                    <a:pt x="476" y="470"/>
                    <a:pt x="476" y="470"/>
                    <a:pt x="476" y="470"/>
                  </a:cubicBezTo>
                  <a:cubicBezTo>
                    <a:pt x="454" y="469"/>
                    <a:pt x="454" y="469"/>
                    <a:pt x="454" y="469"/>
                  </a:cubicBezTo>
                  <a:lnTo>
                    <a:pt x="485" y="335"/>
                  </a:lnTo>
                  <a:close/>
                  <a:moveTo>
                    <a:pt x="663" y="483"/>
                  </a:moveTo>
                  <a:cubicBezTo>
                    <a:pt x="640" y="481"/>
                    <a:pt x="640" y="481"/>
                    <a:pt x="640" y="481"/>
                  </a:cubicBezTo>
                  <a:cubicBezTo>
                    <a:pt x="685" y="336"/>
                    <a:pt x="685" y="336"/>
                    <a:pt x="685" y="336"/>
                  </a:cubicBezTo>
                  <a:cubicBezTo>
                    <a:pt x="712" y="336"/>
                    <a:pt x="712" y="336"/>
                    <a:pt x="712" y="336"/>
                  </a:cubicBezTo>
                  <a:lnTo>
                    <a:pt x="663" y="483"/>
                  </a:lnTo>
                  <a:close/>
                  <a:moveTo>
                    <a:pt x="715" y="336"/>
                  </a:moveTo>
                  <a:cubicBezTo>
                    <a:pt x="732" y="336"/>
                    <a:pt x="732" y="336"/>
                    <a:pt x="732" y="336"/>
                  </a:cubicBezTo>
                  <a:cubicBezTo>
                    <a:pt x="732" y="335"/>
                    <a:pt x="732" y="335"/>
                    <a:pt x="732" y="335"/>
                  </a:cubicBezTo>
                  <a:cubicBezTo>
                    <a:pt x="739" y="335"/>
                    <a:pt x="739" y="335"/>
                    <a:pt x="739" y="335"/>
                  </a:cubicBezTo>
                  <a:cubicBezTo>
                    <a:pt x="715" y="384"/>
                    <a:pt x="690" y="433"/>
                    <a:pt x="669" y="476"/>
                  </a:cubicBezTo>
                  <a:lnTo>
                    <a:pt x="715" y="336"/>
                  </a:lnTo>
                  <a:close/>
                  <a:moveTo>
                    <a:pt x="636" y="481"/>
                  </a:moveTo>
                  <a:cubicBezTo>
                    <a:pt x="613" y="479"/>
                    <a:pt x="613" y="479"/>
                    <a:pt x="613" y="479"/>
                  </a:cubicBezTo>
                  <a:cubicBezTo>
                    <a:pt x="657" y="336"/>
                    <a:pt x="657" y="336"/>
                    <a:pt x="657" y="336"/>
                  </a:cubicBezTo>
                  <a:cubicBezTo>
                    <a:pt x="682" y="336"/>
                    <a:pt x="682" y="336"/>
                    <a:pt x="682" y="336"/>
                  </a:cubicBezTo>
                  <a:lnTo>
                    <a:pt x="636" y="481"/>
                  </a:lnTo>
                  <a:close/>
                  <a:moveTo>
                    <a:pt x="610" y="479"/>
                  </a:moveTo>
                  <a:cubicBezTo>
                    <a:pt x="586" y="478"/>
                    <a:pt x="586" y="478"/>
                    <a:pt x="586" y="478"/>
                  </a:cubicBezTo>
                  <a:cubicBezTo>
                    <a:pt x="628" y="336"/>
                    <a:pt x="628" y="336"/>
                    <a:pt x="628" y="336"/>
                  </a:cubicBezTo>
                  <a:cubicBezTo>
                    <a:pt x="653" y="336"/>
                    <a:pt x="653" y="336"/>
                    <a:pt x="653" y="336"/>
                  </a:cubicBezTo>
                  <a:lnTo>
                    <a:pt x="610" y="479"/>
                  </a:lnTo>
                  <a:close/>
                  <a:moveTo>
                    <a:pt x="582" y="477"/>
                  </a:moveTo>
                  <a:cubicBezTo>
                    <a:pt x="559" y="476"/>
                    <a:pt x="559" y="476"/>
                    <a:pt x="559" y="476"/>
                  </a:cubicBezTo>
                  <a:cubicBezTo>
                    <a:pt x="599" y="336"/>
                    <a:pt x="599" y="336"/>
                    <a:pt x="599" y="336"/>
                  </a:cubicBezTo>
                  <a:cubicBezTo>
                    <a:pt x="625" y="336"/>
                    <a:pt x="625" y="336"/>
                    <a:pt x="625" y="336"/>
                  </a:cubicBezTo>
                  <a:lnTo>
                    <a:pt x="582" y="477"/>
                  </a:lnTo>
                  <a:close/>
                  <a:moveTo>
                    <a:pt x="555" y="476"/>
                  </a:moveTo>
                  <a:cubicBezTo>
                    <a:pt x="532" y="474"/>
                    <a:pt x="532" y="474"/>
                    <a:pt x="532" y="474"/>
                  </a:cubicBezTo>
                  <a:cubicBezTo>
                    <a:pt x="570" y="336"/>
                    <a:pt x="570" y="336"/>
                    <a:pt x="570" y="336"/>
                  </a:cubicBezTo>
                  <a:cubicBezTo>
                    <a:pt x="595" y="336"/>
                    <a:pt x="595" y="336"/>
                    <a:pt x="595" y="336"/>
                  </a:cubicBezTo>
                  <a:lnTo>
                    <a:pt x="555" y="476"/>
                  </a:lnTo>
                  <a:close/>
                  <a:moveTo>
                    <a:pt x="529" y="474"/>
                  </a:moveTo>
                  <a:cubicBezTo>
                    <a:pt x="505" y="472"/>
                    <a:pt x="505" y="472"/>
                    <a:pt x="505" y="472"/>
                  </a:cubicBezTo>
                  <a:cubicBezTo>
                    <a:pt x="542" y="336"/>
                    <a:pt x="542" y="336"/>
                    <a:pt x="542" y="336"/>
                  </a:cubicBezTo>
                  <a:cubicBezTo>
                    <a:pt x="566" y="336"/>
                    <a:pt x="566" y="336"/>
                    <a:pt x="566" y="336"/>
                  </a:cubicBezTo>
                  <a:lnTo>
                    <a:pt x="529" y="474"/>
                  </a:lnTo>
                  <a:close/>
                  <a:moveTo>
                    <a:pt x="502" y="472"/>
                  </a:moveTo>
                  <a:cubicBezTo>
                    <a:pt x="479" y="471"/>
                    <a:pt x="479" y="471"/>
                    <a:pt x="479" y="471"/>
                  </a:cubicBezTo>
                  <a:cubicBezTo>
                    <a:pt x="513" y="335"/>
                    <a:pt x="513" y="335"/>
                    <a:pt x="513" y="335"/>
                  </a:cubicBezTo>
                  <a:cubicBezTo>
                    <a:pt x="538" y="336"/>
                    <a:pt x="538" y="336"/>
                    <a:pt x="538" y="336"/>
                  </a:cubicBezTo>
                  <a:lnTo>
                    <a:pt x="502" y="472"/>
                  </a:lnTo>
                  <a:close/>
                  <a:moveTo>
                    <a:pt x="477" y="477"/>
                  </a:moveTo>
                  <a:cubicBezTo>
                    <a:pt x="500" y="479"/>
                    <a:pt x="500" y="479"/>
                    <a:pt x="500" y="479"/>
                  </a:cubicBezTo>
                  <a:cubicBezTo>
                    <a:pt x="472" y="587"/>
                    <a:pt x="472" y="587"/>
                    <a:pt x="472" y="587"/>
                  </a:cubicBezTo>
                  <a:cubicBezTo>
                    <a:pt x="451" y="585"/>
                    <a:pt x="451" y="585"/>
                    <a:pt x="451" y="585"/>
                  </a:cubicBezTo>
                  <a:lnTo>
                    <a:pt x="477" y="477"/>
                  </a:lnTo>
                  <a:close/>
                  <a:moveTo>
                    <a:pt x="473" y="596"/>
                  </a:moveTo>
                  <a:cubicBezTo>
                    <a:pt x="473" y="594"/>
                    <a:pt x="473" y="594"/>
                    <a:pt x="473" y="594"/>
                  </a:cubicBezTo>
                  <a:cubicBezTo>
                    <a:pt x="496" y="597"/>
                    <a:pt x="496" y="597"/>
                    <a:pt x="496" y="597"/>
                  </a:cubicBezTo>
                  <a:cubicBezTo>
                    <a:pt x="496" y="598"/>
                    <a:pt x="496" y="598"/>
                    <a:pt x="496" y="598"/>
                  </a:cubicBezTo>
                  <a:cubicBezTo>
                    <a:pt x="487" y="597"/>
                    <a:pt x="480" y="597"/>
                    <a:pt x="473" y="596"/>
                  </a:cubicBezTo>
                  <a:close/>
                  <a:moveTo>
                    <a:pt x="475" y="588"/>
                  </a:moveTo>
                  <a:cubicBezTo>
                    <a:pt x="504" y="479"/>
                    <a:pt x="504" y="479"/>
                    <a:pt x="504" y="479"/>
                  </a:cubicBezTo>
                  <a:cubicBezTo>
                    <a:pt x="527" y="480"/>
                    <a:pt x="527" y="480"/>
                    <a:pt x="527" y="480"/>
                  </a:cubicBezTo>
                  <a:cubicBezTo>
                    <a:pt x="498" y="590"/>
                    <a:pt x="498" y="590"/>
                    <a:pt x="498" y="590"/>
                  </a:cubicBezTo>
                  <a:lnTo>
                    <a:pt x="475" y="588"/>
                  </a:lnTo>
                  <a:close/>
                  <a:moveTo>
                    <a:pt x="531" y="481"/>
                  </a:moveTo>
                  <a:cubicBezTo>
                    <a:pt x="553" y="482"/>
                    <a:pt x="553" y="482"/>
                    <a:pt x="553" y="482"/>
                  </a:cubicBezTo>
                  <a:cubicBezTo>
                    <a:pt x="521" y="593"/>
                    <a:pt x="521" y="593"/>
                    <a:pt x="521" y="593"/>
                  </a:cubicBezTo>
                  <a:cubicBezTo>
                    <a:pt x="501" y="591"/>
                    <a:pt x="501" y="591"/>
                    <a:pt x="501" y="591"/>
                  </a:cubicBezTo>
                  <a:lnTo>
                    <a:pt x="531" y="481"/>
                  </a:lnTo>
                  <a:close/>
                  <a:moveTo>
                    <a:pt x="522" y="601"/>
                  </a:moveTo>
                  <a:cubicBezTo>
                    <a:pt x="523" y="600"/>
                    <a:pt x="523" y="600"/>
                    <a:pt x="523" y="600"/>
                  </a:cubicBezTo>
                  <a:cubicBezTo>
                    <a:pt x="545" y="603"/>
                    <a:pt x="545" y="603"/>
                    <a:pt x="545" y="603"/>
                  </a:cubicBezTo>
                  <a:cubicBezTo>
                    <a:pt x="545" y="604"/>
                    <a:pt x="545" y="604"/>
                    <a:pt x="545" y="604"/>
                  </a:cubicBezTo>
                  <a:cubicBezTo>
                    <a:pt x="537" y="603"/>
                    <a:pt x="530" y="602"/>
                    <a:pt x="522" y="601"/>
                  </a:cubicBezTo>
                  <a:close/>
                  <a:moveTo>
                    <a:pt x="525" y="594"/>
                  </a:moveTo>
                  <a:cubicBezTo>
                    <a:pt x="557" y="482"/>
                    <a:pt x="557" y="482"/>
                    <a:pt x="557" y="482"/>
                  </a:cubicBezTo>
                  <a:cubicBezTo>
                    <a:pt x="581" y="484"/>
                    <a:pt x="581" y="484"/>
                    <a:pt x="581" y="484"/>
                  </a:cubicBezTo>
                  <a:cubicBezTo>
                    <a:pt x="547" y="596"/>
                    <a:pt x="547" y="596"/>
                    <a:pt x="547" y="596"/>
                  </a:cubicBezTo>
                  <a:lnTo>
                    <a:pt x="525" y="594"/>
                  </a:lnTo>
                  <a:close/>
                  <a:moveTo>
                    <a:pt x="584" y="484"/>
                  </a:moveTo>
                  <a:cubicBezTo>
                    <a:pt x="608" y="486"/>
                    <a:pt x="608" y="486"/>
                    <a:pt x="608" y="486"/>
                  </a:cubicBezTo>
                  <a:cubicBezTo>
                    <a:pt x="573" y="599"/>
                    <a:pt x="573" y="599"/>
                    <a:pt x="573" y="599"/>
                  </a:cubicBezTo>
                  <a:cubicBezTo>
                    <a:pt x="550" y="597"/>
                    <a:pt x="550" y="597"/>
                    <a:pt x="550" y="597"/>
                  </a:cubicBezTo>
                  <a:lnTo>
                    <a:pt x="584" y="484"/>
                  </a:lnTo>
                  <a:close/>
                  <a:moveTo>
                    <a:pt x="574" y="608"/>
                  </a:moveTo>
                  <a:cubicBezTo>
                    <a:pt x="575" y="606"/>
                    <a:pt x="575" y="606"/>
                    <a:pt x="575" y="606"/>
                  </a:cubicBezTo>
                  <a:cubicBezTo>
                    <a:pt x="596" y="609"/>
                    <a:pt x="596" y="609"/>
                    <a:pt x="596" y="609"/>
                  </a:cubicBezTo>
                  <a:cubicBezTo>
                    <a:pt x="595" y="610"/>
                    <a:pt x="595" y="610"/>
                    <a:pt x="595" y="610"/>
                  </a:cubicBezTo>
                  <a:cubicBezTo>
                    <a:pt x="588" y="609"/>
                    <a:pt x="581" y="608"/>
                    <a:pt x="574" y="608"/>
                  </a:cubicBezTo>
                  <a:close/>
                  <a:moveTo>
                    <a:pt x="577" y="600"/>
                  </a:moveTo>
                  <a:cubicBezTo>
                    <a:pt x="611" y="486"/>
                    <a:pt x="611" y="486"/>
                    <a:pt x="611" y="486"/>
                  </a:cubicBezTo>
                  <a:cubicBezTo>
                    <a:pt x="634" y="487"/>
                    <a:pt x="634" y="487"/>
                    <a:pt x="634" y="487"/>
                  </a:cubicBezTo>
                  <a:cubicBezTo>
                    <a:pt x="598" y="602"/>
                    <a:pt x="598" y="602"/>
                    <a:pt x="598" y="602"/>
                  </a:cubicBezTo>
                  <a:lnTo>
                    <a:pt x="577" y="600"/>
                  </a:lnTo>
                  <a:close/>
                  <a:moveTo>
                    <a:pt x="638" y="488"/>
                  </a:moveTo>
                  <a:cubicBezTo>
                    <a:pt x="661" y="489"/>
                    <a:pt x="661" y="489"/>
                    <a:pt x="661" y="489"/>
                  </a:cubicBezTo>
                  <a:cubicBezTo>
                    <a:pt x="659" y="497"/>
                    <a:pt x="659" y="497"/>
                    <a:pt x="659" y="497"/>
                  </a:cubicBezTo>
                  <a:cubicBezTo>
                    <a:pt x="632" y="552"/>
                    <a:pt x="611" y="593"/>
                    <a:pt x="606" y="603"/>
                  </a:cubicBezTo>
                  <a:cubicBezTo>
                    <a:pt x="601" y="603"/>
                    <a:pt x="601" y="603"/>
                    <a:pt x="601" y="603"/>
                  </a:cubicBezTo>
                  <a:lnTo>
                    <a:pt x="638" y="488"/>
                  </a:lnTo>
                  <a:close/>
                  <a:moveTo>
                    <a:pt x="624" y="587"/>
                  </a:moveTo>
                  <a:cubicBezTo>
                    <a:pt x="628" y="578"/>
                    <a:pt x="633" y="567"/>
                    <a:pt x="640" y="554"/>
                  </a:cubicBezTo>
                  <a:cubicBezTo>
                    <a:pt x="623" y="605"/>
                    <a:pt x="623" y="605"/>
                    <a:pt x="623" y="605"/>
                  </a:cubicBezTo>
                  <a:cubicBezTo>
                    <a:pt x="615" y="604"/>
                    <a:pt x="615" y="604"/>
                    <a:pt x="615" y="604"/>
                  </a:cubicBezTo>
                  <a:cubicBezTo>
                    <a:pt x="617" y="601"/>
                    <a:pt x="620" y="595"/>
                    <a:pt x="624" y="587"/>
                  </a:cubicBezTo>
                  <a:close/>
                  <a:moveTo>
                    <a:pt x="624" y="613"/>
                  </a:moveTo>
                  <a:cubicBezTo>
                    <a:pt x="624" y="612"/>
                    <a:pt x="624" y="612"/>
                    <a:pt x="624" y="612"/>
                  </a:cubicBezTo>
                  <a:cubicBezTo>
                    <a:pt x="645" y="615"/>
                    <a:pt x="645" y="615"/>
                    <a:pt x="645" y="615"/>
                  </a:cubicBezTo>
                  <a:cubicBezTo>
                    <a:pt x="645" y="616"/>
                    <a:pt x="645" y="616"/>
                    <a:pt x="645" y="616"/>
                  </a:cubicBezTo>
                  <a:cubicBezTo>
                    <a:pt x="638" y="615"/>
                    <a:pt x="631" y="614"/>
                    <a:pt x="624" y="613"/>
                  </a:cubicBezTo>
                  <a:close/>
                  <a:moveTo>
                    <a:pt x="626" y="606"/>
                  </a:moveTo>
                  <a:cubicBezTo>
                    <a:pt x="650" y="533"/>
                    <a:pt x="650" y="533"/>
                    <a:pt x="650" y="533"/>
                  </a:cubicBezTo>
                  <a:cubicBezTo>
                    <a:pt x="657" y="520"/>
                    <a:pt x="664" y="505"/>
                    <a:pt x="671" y="490"/>
                  </a:cubicBezTo>
                  <a:cubicBezTo>
                    <a:pt x="688" y="491"/>
                    <a:pt x="688" y="491"/>
                    <a:pt x="688" y="491"/>
                  </a:cubicBezTo>
                  <a:cubicBezTo>
                    <a:pt x="648" y="608"/>
                    <a:pt x="648" y="608"/>
                    <a:pt x="648" y="608"/>
                  </a:cubicBezTo>
                  <a:lnTo>
                    <a:pt x="626" y="606"/>
                  </a:lnTo>
                  <a:close/>
                  <a:moveTo>
                    <a:pt x="675" y="483"/>
                  </a:moveTo>
                  <a:cubicBezTo>
                    <a:pt x="690" y="452"/>
                    <a:pt x="708" y="416"/>
                    <a:pt x="726" y="380"/>
                  </a:cubicBezTo>
                  <a:cubicBezTo>
                    <a:pt x="690" y="484"/>
                    <a:pt x="690" y="484"/>
                    <a:pt x="690" y="484"/>
                  </a:cubicBezTo>
                  <a:lnTo>
                    <a:pt x="675" y="483"/>
                  </a:lnTo>
                  <a:close/>
                  <a:moveTo>
                    <a:pt x="737" y="357"/>
                  </a:moveTo>
                  <a:cubicBezTo>
                    <a:pt x="741" y="349"/>
                    <a:pt x="744" y="342"/>
                    <a:pt x="748" y="335"/>
                  </a:cubicBezTo>
                  <a:cubicBezTo>
                    <a:pt x="768" y="335"/>
                    <a:pt x="768" y="335"/>
                    <a:pt x="768" y="335"/>
                  </a:cubicBezTo>
                  <a:cubicBezTo>
                    <a:pt x="714" y="486"/>
                    <a:pt x="714" y="486"/>
                    <a:pt x="714" y="486"/>
                  </a:cubicBezTo>
                  <a:cubicBezTo>
                    <a:pt x="693" y="485"/>
                    <a:pt x="693" y="485"/>
                    <a:pt x="693" y="485"/>
                  </a:cubicBezTo>
                  <a:lnTo>
                    <a:pt x="737" y="357"/>
                  </a:lnTo>
                  <a:close/>
                  <a:moveTo>
                    <a:pt x="751" y="328"/>
                  </a:moveTo>
                  <a:cubicBezTo>
                    <a:pt x="757" y="317"/>
                    <a:pt x="762" y="306"/>
                    <a:pt x="767" y="295"/>
                  </a:cubicBezTo>
                  <a:cubicBezTo>
                    <a:pt x="784" y="262"/>
                    <a:pt x="800" y="229"/>
                    <a:pt x="814" y="200"/>
                  </a:cubicBezTo>
                  <a:cubicBezTo>
                    <a:pt x="816" y="200"/>
                    <a:pt x="816" y="200"/>
                    <a:pt x="816" y="200"/>
                  </a:cubicBezTo>
                  <a:cubicBezTo>
                    <a:pt x="770" y="328"/>
                    <a:pt x="770" y="328"/>
                    <a:pt x="770" y="328"/>
                  </a:cubicBezTo>
                  <a:lnTo>
                    <a:pt x="751" y="328"/>
                  </a:lnTo>
                  <a:close/>
                  <a:moveTo>
                    <a:pt x="817" y="194"/>
                  </a:moveTo>
                  <a:cubicBezTo>
                    <a:pt x="818" y="192"/>
                    <a:pt x="819" y="190"/>
                    <a:pt x="820" y="188"/>
                  </a:cubicBezTo>
                  <a:cubicBezTo>
                    <a:pt x="818" y="194"/>
                    <a:pt x="818" y="194"/>
                    <a:pt x="818" y="194"/>
                  </a:cubicBezTo>
                  <a:lnTo>
                    <a:pt x="817" y="194"/>
                  </a:lnTo>
                  <a:close/>
                  <a:moveTo>
                    <a:pt x="814" y="152"/>
                  </a:moveTo>
                  <a:cubicBezTo>
                    <a:pt x="814" y="151"/>
                    <a:pt x="814" y="151"/>
                    <a:pt x="814" y="151"/>
                  </a:cubicBezTo>
                  <a:cubicBezTo>
                    <a:pt x="830" y="149"/>
                    <a:pt x="830" y="149"/>
                    <a:pt x="830" y="149"/>
                  </a:cubicBezTo>
                  <a:cubicBezTo>
                    <a:pt x="823" y="163"/>
                    <a:pt x="816" y="178"/>
                    <a:pt x="808" y="194"/>
                  </a:cubicBezTo>
                  <a:cubicBezTo>
                    <a:pt x="792" y="196"/>
                    <a:pt x="792" y="196"/>
                    <a:pt x="792" y="196"/>
                  </a:cubicBezTo>
                  <a:cubicBezTo>
                    <a:pt x="807" y="153"/>
                    <a:pt x="807" y="153"/>
                    <a:pt x="807" y="153"/>
                  </a:cubicBezTo>
                  <a:lnTo>
                    <a:pt x="814" y="152"/>
                  </a:lnTo>
                  <a:close/>
                  <a:moveTo>
                    <a:pt x="804" y="201"/>
                  </a:moveTo>
                  <a:cubicBezTo>
                    <a:pt x="790" y="230"/>
                    <a:pt x="774" y="263"/>
                    <a:pt x="758" y="296"/>
                  </a:cubicBezTo>
                  <a:cubicBezTo>
                    <a:pt x="790" y="202"/>
                    <a:pt x="790" y="202"/>
                    <a:pt x="790" y="202"/>
                  </a:cubicBezTo>
                  <a:lnTo>
                    <a:pt x="804" y="201"/>
                  </a:lnTo>
                  <a:close/>
                  <a:moveTo>
                    <a:pt x="747" y="319"/>
                  </a:moveTo>
                  <a:cubicBezTo>
                    <a:pt x="745" y="322"/>
                    <a:pt x="743" y="325"/>
                    <a:pt x="742" y="328"/>
                  </a:cubicBezTo>
                  <a:cubicBezTo>
                    <a:pt x="732" y="328"/>
                    <a:pt x="732" y="328"/>
                    <a:pt x="732" y="328"/>
                  </a:cubicBezTo>
                  <a:cubicBezTo>
                    <a:pt x="732" y="327"/>
                    <a:pt x="732" y="327"/>
                    <a:pt x="732" y="327"/>
                  </a:cubicBezTo>
                  <a:cubicBezTo>
                    <a:pt x="719" y="326"/>
                    <a:pt x="719" y="326"/>
                    <a:pt x="719" y="326"/>
                  </a:cubicBezTo>
                  <a:cubicBezTo>
                    <a:pt x="759" y="205"/>
                    <a:pt x="759" y="205"/>
                    <a:pt x="759" y="205"/>
                  </a:cubicBezTo>
                  <a:cubicBezTo>
                    <a:pt x="786" y="203"/>
                    <a:pt x="786" y="203"/>
                    <a:pt x="786" y="203"/>
                  </a:cubicBezTo>
                  <a:lnTo>
                    <a:pt x="747" y="319"/>
                  </a:lnTo>
                  <a:close/>
                  <a:moveTo>
                    <a:pt x="755" y="205"/>
                  </a:moveTo>
                  <a:cubicBezTo>
                    <a:pt x="715" y="326"/>
                    <a:pt x="715" y="326"/>
                    <a:pt x="715" y="326"/>
                  </a:cubicBezTo>
                  <a:cubicBezTo>
                    <a:pt x="689" y="326"/>
                    <a:pt x="689" y="326"/>
                    <a:pt x="689" y="326"/>
                  </a:cubicBezTo>
                  <a:cubicBezTo>
                    <a:pt x="726" y="207"/>
                    <a:pt x="726" y="207"/>
                    <a:pt x="726" y="207"/>
                  </a:cubicBezTo>
                  <a:lnTo>
                    <a:pt x="755" y="205"/>
                  </a:lnTo>
                  <a:close/>
                  <a:moveTo>
                    <a:pt x="685" y="326"/>
                  </a:moveTo>
                  <a:cubicBezTo>
                    <a:pt x="660" y="326"/>
                    <a:pt x="660" y="326"/>
                    <a:pt x="660" y="326"/>
                  </a:cubicBezTo>
                  <a:cubicBezTo>
                    <a:pt x="695" y="210"/>
                    <a:pt x="695" y="210"/>
                    <a:pt x="695" y="210"/>
                  </a:cubicBezTo>
                  <a:cubicBezTo>
                    <a:pt x="723" y="208"/>
                    <a:pt x="723" y="208"/>
                    <a:pt x="723" y="208"/>
                  </a:cubicBezTo>
                  <a:lnTo>
                    <a:pt x="685" y="326"/>
                  </a:lnTo>
                  <a:close/>
                  <a:moveTo>
                    <a:pt x="691" y="210"/>
                  </a:moveTo>
                  <a:cubicBezTo>
                    <a:pt x="656" y="326"/>
                    <a:pt x="656" y="326"/>
                    <a:pt x="656" y="326"/>
                  </a:cubicBezTo>
                  <a:cubicBezTo>
                    <a:pt x="631" y="326"/>
                    <a:pt x="631" y="326"/>
                    <a:pt x="631" y="326"/>
                  </a:cubicBezTo>
                  <a:cubicBezTo>
                    <a:pt x="665" y="212"/>
                    <a:pt x="665" y="212"/>
                    <a:pt x="665" y="212"/>
                  </a:cubicBezTo>
                  <a:lnTo>
                    <a:pt x="691" y="210"/>
                  </a:lnTo>
                  <a:close/>
                  <a:moveTo>
                    <a:pt x="628" y="326"/>
                  </a:moveTo>
                  <a:cubicBezTo>
                    <a:pt x="601" y="326"/>
                    <a:pt x="601" y="326"/>
                    <a:pt x="601" y="326"/>
                  </a:cubicBezTo>
                  <a:cubicBezTo>
                    <a:pt x="633" y="214"/>
                    <a:pt x="633" y="214"/>
                    <a:pt x="633" y="214"/>
                  </a:cubicBezTo>
                  <a:cubicBezTo>
                    <a:pt x="662" y="212"/>
                    <a:pt x="662" y="212"/>
                    <a:pt x="662" y="212"/>
                  </a:cubicBezTo>
                  <a:lnTo>
                    <a:pt x="628" y="326"/>
                  </a:lnTo>
                  <a:close/>
                  <a:moveTo>
                    <a:pt x="630" y="215"/>
                  </a:moveTo>
                  <a:cubicBezTo>
                    <a:pt x="598" y="326"/>
                    <a:pt x="598" y="326"/>
                    <a:pt x="598" y="326"/>
                  </a:cubicBezTo>
                  <a:cubicBezTo>
                    <a:pt x="572" y="326"/>
                    <a:pt x="572" y="326"/>
                    <a:pt x="572" y="326"/>
                  </a:cubicBezTo>
                  <a:cubicBezTo>
                    <a:pt x="602" y="217"/>
                    <a:pt x="602" y="217"/>
                    <a:pt x="602" y="217"/>
                  </a:cubicBezTo>
                  <a:lnTo>
                    <a:pt x="630" y="215"/>
                  </a:lnTo>
                  <a:close/>
                  <a:moveTo>
                    <a:pt x="569" y="326"/>
                  </a:moveTo>
                  <a:cubicBezTo>
                    <a:pt x="544" y="326"/>
                    <a:pt x="544" y="326"/>
                    <a:pt x="544" y="326"/>
                  </a:cubicBezTo>
                  <a:cubicBezTo>
                    <a:pt x="573" y="219"/>
                    <a:pt x="573" y="219"/>
                    <a:pt x="573" y="219"/>
                  </a:cubicBezTo>
                  <a:cubicBezTo>
                    <a:pt x="598" y="217"/>
                    <a:pt x="598" y="217"/>
                    <a:pt x="598" y="217"/>
                  </a:cubicBezTo>
                  <a:lnTo>
                    <a:pt x="569" y="326"/>
                  </a:lnTo>
                  <a:close/>
                  <a:moveTo>
                    <a:pt x="569" y="219"/>
                  </a:moveTo>
                  <a:cubicBezTo>
                    <a:pt x="541" y="326"/>
                    <a:pt x="541" y="326"/>
                    <a:pt x="541" y="326"/>
                  </a:cubicBezTo>
                  <a:cubicBezTo>
                    <a:pt x="515" y="326"/>
                    <a:pt x="515" y="326"/>
                    <a:pt x="515" y="326"/>
                  </a:cubicBezTo>
                  <a:cubicBezTo>
                    <a:pt x="541" y="222"/>
                    <a:pt x="541" y="222"/>
                    <a:pt x="541" y="222"/>
                  </a:cubicBezTo>
                  <a:lnTo>
                    <a:pt x="569" y="219"/>
                  </a:lnTo>
                  <a:close/>
                  <a:moveTo>
                    <a:pt x="512" y="326"/>
                  </a:moveTo>
                  <a:cubicBezTo>
                    <a:pt x="487" y="325"/>
                    <a:pt x="487" y="325"/>
                    <a:pt x="487" y="325"/>
                  </a:cubicBezTo>
                  <a:cubicBezTo>
                    <a:pt x="511" y="224"/>
                    <a:pt x="511" y="224"/>
                    <a:pt x="511" y="224"/>
                  </a:cubicBezTo>
                  <a:cubicBezTo>
                    <a:pt x="537" y="222"/>
                    <a:pt x="537" y="222"/>
                    <a:pt x="537" y="222"/>
                  </a:cubicBezTo>
                  <a:lnTo>
                    <a:pt x="512" y="326"/>
                  </a:lnTo>
                  <a:close/>
                  <a:moveTo>
                    <a:pt x="508" y="224"/>
                  </a:moveTo>
                  <a:cubicBezTo>
                    <a:pt x="484" y="325"/>
                    <a:pt x="484" y="325"/>
                    <a:pt x="484" y="325"/>
                  </a:cubicBezTo>
                  <a:cubicBezTo>
                    <a:pt x="459" y="325"/>
                    <a:pt x="459" y="325"/>
                    <a:pt x="459" y="325"/>
                  </a:cubicBezTo>
                  <a:cubicBezTo>
                    <a:pt x="481" y="226"/>
                    <a:pt x="481" y="226"/>
                    <a:pt x="481" y="226"/>
                  </a:cubicBezTo>
                  <a:lnTo>
                    <a:pt x="508" y="224"/>
                  </a:lnTo>
                  <a:close/>
                  <a:moveTo>
                    <a:pt x="455" y="325"/>
                  </a:moveTo>
                  <a:cubicBezTo>
                    <a:pt x="429" y="325"/>
                    <a:pt x="429" y="325"/>
                    <a:pt x="429" y="325"/>
                  </a:cubicBezTo>
                  <a:cubicBezTo>
                    <a:pt x="450" y="229"/>
                    <a:pt x="450" y="229"/>
                    <a:pt x="450" y="229"/>
                  </a:cubicBezTo>
                  <a:cubicBezTo>
                    <a:pt x="478" y="226"/>
                    <a:pt x="478" y="226"/>
                    <a:pt x="478" y="226"/>
                  </a:cubicBezTo>
                  <a:lnTo>
                    <a:pt x="455" y="325"/>
                  </a:lnTo>
                  <a:close/>
                  <a:moveTo>
                    <a:pt x="446" y="229"/>
                  </a:moveTo>
                  <a:cubicBezTo>
                    <a:pt x="426" y="325"/>
                    <a:pt x="426" y="325"/>
                    <a:pt x="426" y="325"/>
                  </a:cubicBezTo>
                  <a:cubicBezTo>
                    <a:pt x="400" y="325"/>
                    <a:pt x="400" y="325"/>
                    <a:pt x="400" y="325"/>
                  </a:cubicBezTo>
                  <a:cubicBezTo>
                    <a:pt x="419" y="231"/>
                    <a:pt x="419" y="231"/>
                    <a:pt x="419" y="231"/>
                  </a:cubicBezTo>
                  <a:lnTo>
                    <a:pt x="446" y="229"/>
                  </a:lnTo>
                  <a:close/>
                  <a:moveTo>
                    <a:pt x="397" y="325"/>
                  </a:moveTo>
                  <a:cubicBezTo>
                    <a:pt x="372" y="325"/>
                    <a:pt x="372" y="325"/>
                    <a:pt x="372" y="325"/>
                  </a:cubicBezTo>
                  <a:cubicBezTo>
                    <a:pt x="389" y="233"/>
                    <a:pt x="389" y="233"/>
                    <a:pt x="389" y="233"/>
                  </a:cubicBezTo>
                  <a:cubicBezTo>
                    <a:pt x="415" y="231"/>
                    <a:pt x="415" y="231"/>
                    <a:pt x="415" y="231"/>
                  </a:cubicBezTo>
                  <a:lnTo>
                    <a:pt x="397" y="325"/>
                  </a:lnTo>
                  <a:close/>
                  <a:moveTo>
                    <a:pt x="386" y="233"/>
                  </a:moveTo>
                  <a:cubicBezTo>
                    <a:pt x="368" y="325"/>
                    <a:pt x="368" y="325"/>
                    <a:pt x="368" y="325"/>
                  </a:cubicBezTo>
                  <a:cubicBezTo>
                    <a:pt x="342" y="325"/>
                    <a:pt x="342" y="325"/>
                    <a:pt x="342" y="325"/>
                  </a:cubicBezTo>
                  <a:cubicBezTo>
                    <a:pt x="358" y="236"/>
                    <a:pt x="358" y="236"/>
                    <a:pt x="358" y="236"/>
                  </a:cubicBezTo>
                  <a:lnTo>
                    <a:pt x="386" y="233"/>
                  </a:lnTo>
                  <a:close/>
                  <a:moveTo>
                    <a:pt x="339" y="325"/>
                  </a:moveTo>
                  <a:cubicBezTo>
                    <a:pt x="314" y="325"/>
                    <a:pt x="314" y="325"/>
                    <a:pt x="314" y="325"/>
                  </a:cubicBezTo>
                  <a:cubicBezTo>
                    <a:pt x="328" y="238"/>
                    <a:pt x="328" y="238"/>
                    <a:pt x="328" y="238"/>
                  </a:cubicBezTo>
                  <a:cubicBezTo>
                    <a:pt x="354" y="236"/>
                    <a:pt x="354" y="236"/>
                    <a:pt x="354" y="236"/>
                  </a:cubicBezTo>
                  <a:lnTo>
                    <a:pt x="339" y="325"/>
                  </a:lnTo>
                  <a:close/>
                  <a:moveTo>
                    <a:pt x="325" y="238"/>
                  </a:moveTo>
                  <a:cubicBezTo>
                    <a:pt x="311" y="325"/>
                    <a:pt x="311" y="325"/>
                    <a:pt x="311" y="325"/>
                  </a:cubicBezTo>
                  <a:cubicBezTo>
                    <a:pt x="285" y="325"/>
                    <a:pt x="285" y="325"/>
                    <a:pt x="285" y="325"/>
                  </a:cubicBezTo>
                  <a:cubicBezTo>
                    <a:pt x="297" y="240"/>
                    <a:pt x="297" y="240"/>
                    <a:pt x="297" y="240"/>
                  </a:cubicBezTo>
                  <a:lnTo>
                    <a:pt x="325" y="238"/>
                  </a:lnTo>
                  <a:close/>
                  <a:moveTo>
                    <a:pt x="282" y="325"/>
                  </a:moveTo>
                  <a:cubicBezTo>
                    <a:pt x="255" y="324"/>
                    <a:pt x="255" y="324"/>
                    <a:pt x="255" y="324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94" y="241"/>
                    <a:pt x="294" y="241"/>
                    <a:pt x="294" y="241"/>
                  </a:cubicBezTo>
                  <a:lnTo>
                    <a:pt x="282" y="325"/>
                  </a:lnTo>
                  <a:close/>
                  <a:moveTo>
                    <a:pt x="262" y="243"/>
                  </a:moveTo>
                  <a:cubicBezTo>
                    <a:pt x="252" y="324"/>
                    <a:pt x="252" y="324"/>
                    <a:pt x="252" y="324"/>
                  </a:cubicBezTo>
                  <a:cubicBezTo>
                    <a:pt x="228" y="324"/>
                    <a:pt x="228" y="324"/>
                    <a:pt x="228" y="324"/>
                  </a:cubicBezTo>
                  <a:cubicBezTo>
                    <a:pt x="237" y="245"/>
                    <a:pt x="237" y="245"/>
                    <a:pt x="237" y="245"/>
                  </a:cubicBezTo>
                  <a:lnTo>
                    <a:pt x="262" y="243"/>
                  </a:lnTo>
                  <a:close/>
                  <a:moveTo>
                    <a:pt x="224" y="324"/>
                  </a:moveTo>
                  <a:cubicBezTo>
                    <a:pt x="199" y="324"/>
                    <a:pt x="199" y="324"/>
                    <a:pt x="199" y="324"/>
                  </a:cubicBezTo>
                  <a:cubicBezTo>
                    <a:pt x="206" y="247"/>
                    <a:pt x="206" y="247"/>
                    <a:pt x="206" y="247"/>
                  </a:cubicBezTo>
                  <a:cubicBezTo>
                    <a:pt x="234" y="245"/>
                    <a:pt x="234" y="245"/>
                    <a:pt x="234" y="245"/>
                  </a:cubicBezTo>
                  <a:lnTo>
                    <a:pt x="224" y="324"/>
                  </a:lnTo>
                  <a:close/>
                  <a:moveTo>
                    <a:pt x="203" y="248"/>
                  </a:moveTo>
                  <a:cubicBezTo>
                    <a:pt x="195" y="324"/>
                    <a:pt x="195" y="324"/>
                    <a:pt x="195" y="324"/>
                  </a:cubicBezTo>
                  <a:cubicBezTo>
                    <a:pt x="170" y="324"/>
                    <a:pt x="170" y="324"/>
                    <a:pt x="170" y="324"/>
                  </a:cubicBezTo>
                  <a:cubicBezTo>
                    <a:pt x="176" y="250"/>
                    <a:pt x="176" y="250"/>
                    <a:pt x="176" y="250"/>
                  </a:cubicBezTo>
                  <a:lnTo>
                    <a:pt x="203" y="248"/>
                  </a:lnTo>
                  <a:close/>
                  <a:moveTo>
                    <a:pt x="167" y="324"/>
                  </a:moveTo>
                  <a:cubicBezTo>
                    <a:pt x="164" y="324"/>
                    <a:pt x="164" y="324"/>
                    <a:pt x="164" y="324"/>
                  </a:cubicBezTo>
                  <a:cubicBezTo>
                    <a:pt x="164" y="327"/>
                    <a:pt x="164" y="327"/>
                    <a:pt x="164" y="327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46" y="252"/>
                    <a:pt x="146" y="252"/>
                    <a:pt x="146" y="252"/>
                  </a:cubicBezTo>
                  <a:cubicBezTo>
                    <a:pt x="173" y="250"/>
                    <a:pt x="173" y="250"/>
                    <a:pt x="173" y="250"/>
                  </a:cubicBezTo>
                  <a:lnTo>
                    <a:pt x="167" y="324"/>
                  </a:lnTo>
                  <a:close/>
                  <a:moveTo>
                    <a:pt x="145" y="212"/>
                  </a:moveTo>
                  <a:cubicBezTo>
                    <a:pt x="143" y="246"/>
                    <a:pt x="143" y="246"/>
                    <a:pt x="143" y="246"/>
                  </a:cubicBezTo>
                  <a:cubicBezTo>
                    <a:pt x="116" y="248"/>
                    <a:pt x="116" y="248"/>
                    <a:pt x="116" y="248"/>
                  </a:cubicBezTo>
                  <a:cubicBezTo>
                    <a:pt x="118" y="214"/>
                    <a:pt x="118" y="214"/>
                    <a:pt x="118" y="214"/>
                  </a:cubicBezTo>
                  <a:lnTo>
                    <a:pt x="145" y="212"/>
                  </a:lnTo>
                  <a:close/>
                  <a:moveTo>
                    <a:pt x="143" y="252"/>
                  </a:moveTo>
                  <a:cubicBezTo>
                    <a:pt x="138" y="327"/>
                    <a:pt x="138" y="327"/>
                    <a:pt x="138" y="327"/>
                  </a:cubicBezTo>
                  <a:cubicBezTo>
                    <a:pt x="113" y="326"/>
                    <a:pt x="113" y="326"/>
                    <a:pt x="113" y="326"/>
                  </a:cubicBezTo>
                  <a:cubicBezTo>
                    <a:pt x="116" y="254"/>
                    <a:pt x="116" y="254"/>
                    <a:pt x="116" y="254"/>
                  </a:cubicBezTo>
                  <a:lnTo>
                    <a:pt x="143" y="252"/>
                  </a:lnTo>
                  <a:close/>
                  <a:moveTo>
                    <a:pt x="109" y="326"/>
                  </a:moveTo>
                  <a:cubicBezTo>
                    <a:pt x="85" y="326"/>
                    <a:pt x="85" y="326"/>
                    <a:pt x="85" y="326"/>
                  </a:cubicBezTo>
                  <a:cubicBezTo>
                    <a:pt x="87" y="256"/>
                    <a:pt x="87" y="256"/>
                    <a:pt x="87" y="256"/>
                  </a:cubicBezTo>
                  <a:cubicBezTo>
                    <a:pt x="113" y="254"/>
                    <a:pt x="113" y="254"/>
                    <a:pt x="113" y="254"/>
                  </a:cubicBezTo>
                  <a:lnTo>
                    <a:pt x="109" y="326"/>
                  </a:lnTo>
                  <a:close/>
                  <a:moveTo>
                    <a:pt x="109" y="333"/>
                  </a:moveTo>
                  <a:cubicBezTo>
                    <a:pt x="103" y="446"/>
                    <a:pt x="103" y="446"/>
                    <a:pt x="103" y="446"/>
                  </a:cubicBezTo>
                  <a:cubicBezTo>
                    <a:pt x="81" y="444"/>
                    <a:pt x="81" y="444"/>
                    <a:pt x="81" y="444"/>
                  </a:cubicBezTo>
                  <a:cubicBezTo>
                    <a:pt x="85" y="333"/>
                    <a:pt x="85" y="333"/>
                    <a:pt x="85" y="333"/>
                  </a:cubicBezTo>
                  <a:lnTo>
                    <a:pt x="109" y="333"/>
                  </a:lnTo>
                  <a:close/>
                  <a:moveTo>
                    <a:pt x="82" y="326"/>
                  </a:moveTo>
                  <a:cubicBezTo>
                    <a:pt x="53" y="326"/>
                    <a:pt x="53" y="326"/>
                    <a:pt x="53" y="326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84" y="257"/>
                    <a:pt x="84" y="257"/>
                    <a:pt x="84" y="257"/>
                  </a:cubicBezTo>
                  <a:lnTo>
                    <a:pt x="82" y="326"/>
                  </a:lnTo>
                  <a:close/>
                  <a:moveTo>
                    <a:pt x="54" y="443"/>
                  </a:moveTo>
                  <a:cubicBezTo>
                    <a:pt x="53" y="333"/>
                    <a:pt x="53" y="333"/>
                    <a:pt x="53" y="333"/>
                  </a:cubicBezTo>
                  <a:cubicBezTo>
                    <a:pt x="82" y="333"/>
                    <a:pt x="82" y="333"/>
                    <a:pt x="82" y="333"/>
                  </a:cubicBezTo>
                  <a:cubicBezTo>
                    <a:pt x="78" y="444"/>
                    <a:pt x="78" y="444"/>
                    <a:pt x="78" y="444"/>
                  </a:cubicBezTo>
                  <a:lnTo>
                    <a:pt x="54" y="443"/>
                  </a:lnTo>
                  <a:close/>
                  <a:moveTo>
                    <a:pt x="78" y="451"/>
                  </a:moveTo>
                  <a:cubicBezTo>
                    <a:pt x="75" y="540"/>
                    <a:pt x="75" y="540"/>
                    <a:pt x="75" y="540"/>
                  </a:cubicBezTo>
                  <a:cubicBezTo>
                    <a:pt x="55" y="537"/>
                    <a:pt x="55" y="537"/>
                    <a:pt x="55" y="537"/>
                  </a:cubicBezTo>
                  <a:cubicBezTo>
                    <a:pt x="54" y="449"/>
                    <a:pt x="54" y="449"/>
                    <a:pt x="54" y="449"/>
                  </a:cubicBezTo>
                  <a:lnTo>
                    <a:pt x="78" y="451"/>
                  </a:lnTo>
                  <a:close/>
                  <a:moveTo>
                    <a:pt x="81" y="451"/>
                  </a:moveTo>
                  <a:cubicBezTo>
                    <a:pt x="103" y="452"/>
                    <a:pt x="103" y="452"/>
                    <a:pt x="103" y="452"/>
                  </a:cubicBezTo>
                  <a:cubicBezTo>
                    <a:pt x="99" y="542"/>
                    <a:pt x="99" y="542"/>
                    <a:pt x="99" y="542"/>
                  </a:cubicBezTo>
                  <a:cubicBezTo>
                    <a:pt x="78" y="540"/>
                    <a:pt x="78" y="540"/>
                    <a:pt x="78" y="540"/>
                  </a:cubicBezTo>
                  <a:lnTo>
                    <a:pt x="81" y="451"/>
                  </a:lnTo>
                  <a:close/>
                  <a:moveTo>
                    <a:pt x="106" y="453"/>
                  </a:moveTo>
                  <a:cubicBezTo>
                    <a:pt x="130" y="454"/>
                    <a:pt x="130" y="454"/>
                    <a:pt x="130" y="454"/>
                  </a:cubicBezTo>
                  <a:cubicBezTo>
                    <a:pt x="124" y="546"/>
                    <a:pt x="124" y="546"/>
                    <a:pt x="124" y="546"/>
                  </a:cubicBezTo>
                  <a:cubicBezTo>
                    <a:pt x="102" y="543"/>
                    <a:pt x="102" y="543"/>
                    <a:pt x="102" y="543"/>
                  </a:cubicBezTo>
                  <a:lnTo>
                    <a:pt x="106" y="453"/>
                  </a:lnTo>
                  <a:close/>
                  <a:moveTo>
                    <a:pt x="133" y="454"/>
                  </a:moveTo>
                  <a:cubicBezTo>
                    <a:pt x="156" y="456"/>
                    <a:pt x="156" y="456"/>
                    <a:pt x="156" y="456"/>
                  </a:cubicBezTo>
                  <a:cubicBezTo>
                    <a:pt x="149" y="548"/>
                    <a:pt x="149" y="548"/>
                    <a:pt x="149" y="548"/>
                  </a:cubicBezTo>
                  <a:cubicBezTo>
                    <a:pt x="128" y="546"/>
                    <a:pt x="128" y="546"/>
                    <a:pt x="128" y="546"/>
                  </a:cubicBezTo>
                  <a:lnTo>
                    <a:pt x="133" y="454"/>
                  </a:lnTo>
                  <a:close/>
                  <a:moveTo>
                    <a:pt x="160" y="456"/>
                  </a:moveTo>
                  <a:cubicBezTo>
                    <a:pt x="182" y="458"/>
                    <a:pt x="182" y="458"/>
                    <a:pt x="182" y="458"/>
                  </a:cubicBezTo>
                  <a:cubicBezTo>
                    <a:pt x="173" y="551"/>
                    <a:pt x="173" y="551"/>
                    <a:pt x="173" y="551"/>
                  </a:cubicBezTo>
                  <a:cubicBezTo>
                    <a:pt x="152" y="549"/>
                    <a:pt x="152" y="549"/>
                    <a:pt x="152" y="549"/>
                  </a:cubicBezTo>
                  <a:lnTo>
                    <a:pt x="160" y="456"/>
                  </a:lnTo>
                  <a:close/>
                  <a:moveTo>
                    <a:pt x="212" y="460"/>
                  </a:moveTo>
                  <a:cubicBezTo>
                    <a:pt x="235" y="461"/>
                    <a:pt x="235" y="461"/>
                    <a:pt x="235" y="461"/>
                  </a:cubicBezTo>
                  <a:cubicBezTo>
                    <a:pt x="222" y="557"/>
                    <a:pt x="222" y="557"/>
                    <a:pt x="222" y="557"/>
                  </a:cubicBezTo>
                  <a:cubicBezTo>
                    <a:pt x="201" y="555"/>
                    <a:pt x="201" y="555"/>
                    <a:pt x="201" y="555"/>
                  </a:cubicBezTo>
                  <a:lnTo>
                    <a:pt x="212" y="460"/>
                  </a:lnTo>
                  <a:close/>
                  <a:moveTo>
                    <a:pt x="238" y="461"/>
                  </a:moveTo>
                  <a:cubicBezTo>
                    <a:pt x="262" y="463"/>
                    <a:pt x="262" y="463"/>
                    <a:pt x="262" y="463"/>
                  </a:cubicBezTo>
                  <a:cubicBezTo>
                    <a:pt x="248" y="560"/>
                    <a:pt x="248" y="560"/>
                    <a:pt x="248" y="560"/>
                  </a:cubicBezTo>
                  <a:cubicBezTo>
                    <a:pt x="226" y="558"/>
                    <a:pt x="226" y="558"/>
                    <a:pt x="226" y="558"/>
                  </a:cubicBezTo>
                  <a:lnTo>
                    <a:pt x="238" y="461"/>
                  </a:lnTo>
                  <a:close/>
                  <a:moveTo>
                    <a:pt x="265" y="463"/>
                  </a:moveTo>
                  <a:cubicBezTo>
                    <a:pt x="289" y="465"/>
                    <a:pt x="289" y="465"/>
                    <a:pt x="289" y="465"/>
                  </a:cubicBezTo>
                  <a:cubicBezTo>
                    <a:pt x="274" y="563"/>
                    <a:pt x="274" y="563"/>
                    <a:pt x="274" y="563"/>
                  </a:cubicBezTo>
                  <a:cubicBezTo>
                    <a:pt x="251" y="561"/>
                    <a:pt x="251" y="561"/>
                    <a:pt x="251" y="561"/>
                  </a:cubicBezTo>
                  <a:lnTo>
                    <a:pt x="265" y="463"/>
                  </a:lnTo>
                  <a:close/>
                  <a:moveTo>
                    <a:pt x="292" y="465"/>
                  </a:moveTo>
                  <a:cubicBezTo>
                    <a:pt x="314" y="466"/>
                    <a:pt x="314" y="466"/>
                    <a:pt x="314" y="466"/>
                  </a:cubicBezTo>
                  <a:cubicBezTo>
                    <a:pt x="297" y="566"/>
                    <a:pt x="297" y="566"/>
                    <a:pt x="297" y="566"/>
                  </a:cubicBezTo>
                  <a:cubicBezTo>
                    <a:pt x="277" y="564"/>
                    <a:pt x="277" y="564"/>
                    <a:pt x="277" y="564"/>
                  </a:cubicBezTo>
                  <a:lnTo>
                    <a:pt x="292" y="465"/>
                  </a:lnTo>
                  <a:close/>
                  <a:moveTo>
                    <a:pt x="318" y="467"/>
                  </a:moveTo>
                  <a:cubicBezTo>
                    <a:pt x="342" y="468"/>
                    <a:pt x="342" y="468"/>
                    <a:pt x="342" y="468"/>
                  </a:cubicBezTo>
                  <a:cubicBezTo>
                    <a:pt x="323" y="569"/>
                    <a:pt x="323" y="569"/>
                    <a:pt x="323" y="569"/>
                  </a:cubicBezTo>
                  <a:cubicBezTo>
                    <a:pt x="300" y="567"/>
                    <a:pt x="300" y="567"/>
                    <a:pt x="300" y="567"/>
                  </a:cubicBezTo>
                  <a:lnTo>
                    <a:pt x="318" y="467"/>
                  </a:lnTo>
                  <a:close/>
                  <a:moveTo>
                    <a:pt x="345" y="468"/>
                  </a:moveTo>
                  <a:cubicBezTo>
                    <a:pt x="368" y="470"/>
                    <a:pt x="368" y="470"/>
                    <a:pt x="368" y="470"/>
                  </a:cubicBezTo>
                  <a:cubicBezTo>
                    <a:pt x="348" y="572"/>
                    <a:pt x="348" y="572"/>
                    <a:pt x="348" y="572"/>
                  </a:cubicBezTo>
                  <a:cubicBezTo>
                    <a:pt x="326" y="570"/>
                    <a:pt x="326" y="570"/>
                    <a:pt x="326" y="570"/>
                  </a:cubicBezTo>
                  <a:lnTo>
                    <a:pt x="345" y="468"/>
                  </a:lnTo>
                  <a:close/>
                  <a:moveTo>
                    <a:pt x="372" y="470"/>
                  </a:moveTo>
                  <a:cubicBezTo>
                    <a:pt x="395" y="472"/>
                    <a:pt x="395" y="472"/>
                    <a:pt x="395" y="472"/>
                  </a:cubicBezTo>
                  <a:cubicBezTo>
                    <a:pt x="373" y="575"/>
                    <a:pt x="373" y="575"/>
                    <a:pt x="373" y="575"/>
                  </a:cubicBezTo>
                  <a:cubicBezTo>
                    <a:pt x="351" y="573"/>
                    <a:pt x="351" y="573"/>
                    <a:pt x="351" y="573"/>
                  </a:cubicBezTo>
                  <a:lnTo>
                    <a:pt x="372" y="470"/>
                  </a:lnTo>
                  <a:close/>
                  <a:moveTo>
                    <a:pt x="398" y="472"/>
                  </a:moveTo>
                  <a:cubicBezTo>
                    <a:pt x="422" y="473"/>
                    <a:pt x="422" y="473"/>
                    <a:pt x="422" y="473"/>
                  </a:cubicBezTo>
                  <a:cubicBezTo>
                    <a:pt x="398" y="578"/>
                    <a:pt x="398" y="578"/>
                    <a:pt x="398" y="578"/>
                  </a:cubicBezTo>
                  <a:cubicBezTo>
                    <a:pt x="376" y="576"/>
                    <a:pt x="376" y="576"/>
                    <a:pt x="376" y="576"/>
                  </a:cubicBezTo>
                  <a:lnTo>
                    <a:pt x="398" y="472"/>
                  </a:lnTo>
                  <a:close/>
                  <a:moveTo>
                    <a:pt x="425" y="474"/>
                  </a:moveTo>
                  <a:cubicBezTo>
                    <a:pt x="449" y="475"/>
                    <a:pt x="449" y="475"/>
                    <a:pt x="449" y="475"/>
                  </a:cubicBezTo>
                  <a:cubicBezTo>
                    <a:pt x="424" y="581"/>
                    <a:pt x="424" y="581"/>
                    <a:pt x="424" y="581"/>
                  </a:cubicBezTo>
                  <a:cubicBezTo>
                    <a:pt x="402" y="579"/>
                    <a:pt x="402" y="579"/>
                    <a:pt x="402" y="579"/>
                  </a:cubicBezTo>
                  <a:lnTo>
                    <a:pt x="425" y="474"/>
                  </a:lnTo>
                  <a:close/>
                  <a:moveTo>
                    <a:pt x="452" y="475"/>
                  </a:moveTo>
                  <a:cubicBezTo>
                    <a:pt x="474" y="477"/>
                    <a:pt x="474" y="477"/>
                    <a:pt x="474" y="477"/>
                  </a:cubicBezTo>
                  <a:cubicBezTo>
                    <a:pt x="447" y="584"/>
                    <a:pt x="447" y="584"/>
                    <a:pt x="447" y="584"/>
                  </a:cubicBezTo>
                  <a:cubicBezTo>
                    <a:pt x="427" y="582"/>
                    <a:pt x="427" y="582"/>
                    <a:pt x="427" y="582"/>
                  </a:cubicBezTo>
                  <a:lnTo>
                    <a:pt x="452" y="475"/>
                  </a:lnTo>
                  <a:close/>
                  <a:moveTo>
                    <a:pt x="499" y="597"/>
                  </a:moveTo>
                  <a:cubicBezTo>
                    <a:pt x="520" y="600"/>
                    <a:pt x="520" y="600"/>
                    <a:pt x="520" y="600"/>
                  </a:cubicBezTo>
                  <a:cubicBezTo>
                    <a:pt x="519" y="601"/>
                    <a:pt x="519" y="601"/>
                    <a:pt x="519" y="601"/>
                  </a:cubicBezTo>
                  <a:cubicBezTo>
                    <a:pt x="512" y="600"/>
                    <a:pt x="505" y="600"/>
                    <a:pt x="499" y="599"/>
                  </a:cubicBezTo>
                  <a:lnTo>
                    <a:pt x="499" y="597"/>
                  </a:lnTo>
                  <a:close/>
                  <a:moveTo>
                    <a:pt x="548" y="603"/>
                  </a:moveTo>
                  <a:cubicBezTo>
                    <a:pt x="571" y="606"/>
                    <a:pt x="571" y="606"/>
                    <a:pt x="571" y="606"/>
                  </a:cubicBezTo>
                  <a:cubicBezTo>
                    <a:pt x="571" y="607"/>
                    <a:pt x="571" y="607"/>
                    <a:pt x="571" y="607"/>
                  </a:cubicBezTo>
                  <a:cubicBezTo>
                    <a:pt x="563" y="606"/>
                    <a:pt x="555" y="605"/>
                    <a:pt x="548" y="604"/>
                  </a:cubicBezTo>
                  <a:lnTo>
                    <a:pt x="548" y="603"/>
                  </a:lnTo>
                  <a:close/>
                  <a:moveTo>
                    <a:pt x="599" y="609"/>
                  </a:moveTo>
                  <a:cubicBezTo>
                    <a:pt x="605" y="610"/>
                    <a:pt x="605" y="610"/>
                    <a:pt x="605" y="610"/>
                  </a:cubicBezTo>
                  <a:cubicBezTo>
                    <a:pt x="606" y="610"/>
                    <a:pt x="606" y="611"/>
                    <a:pt x="607" y="611"/>
                  </a:cubicBezTo>
                  <a:cubicBezTo>
                    <a:pt x="607" y="611"/>
                    <a:pt x="608" y="611"/>
                    <a:pt x="608" y="612"/>
                  </a:cubicBezTo>
                  <a:cubicBezTo>
                    <a:pt x="605" y="611"/>
                    <a:pt x="602" y="611"/>
                    <a:pt x="599" y="610"/>
                  </a:cubicBezTo>
                  <a:lnTo>
                    <a:pt x="599" y="609"/>
                  </a:lnTo>
                  <a:close/>
                  <a:moveTo>
                    <a:pt x="612" y="611"/>
                  </a:moveTo>
                  <a:cubicBezTo>
                    <a:pt x="621" y="612"/>
                    <a:pt x="621" y="612"/>
                    <a:pt x="621" y="612"/>
                  </a:cubicBezTo>
                  <a:cubicBezTo>
                    <a:pt x="620" y="613"/>
                    <a:pt x="620" y="613"/>
                    <a:pt x="620" y="613"/>
                  </a:cubicBezTo>
                  <a:cubicBezTo>
                    <a:pt x="617" y="613"/>
                    <a:pt x="613" y="612"/>
                    <a:pt x="609" y="612"/>
                  </a:cubicBezTo>
                  <a:cubicBezTo>
                    <a:pt x="610" y="612"/>
                    <a:pt x="611" y="611"/>
                    <a:pt x="612" y="611"/>
                  </a:cubicBezTo>
                  <a:close/>
                  <a:moveTo>
                    <a:pt x="649" y="615"/>
                  </a:moveTo>
                  <a:cubicBezTo>
                    <a:pt x="667" y="617"/>
                    <a:pt x="667" y="617"/>
                    <a:pt x="667" y="617"/>
                  </a:cubicBezTo>
                  <a:cubicBezTo>
                    <a:pt x="666" y="619"/>
                    <a:pt x="666" y="619"/>
                    <a:pt x="666" y="619"/>
                  </a:cubicBezTo>
                  <a:cubicBezTo>
                    <a:pt x="661" y="618"/>
                    <a:pt x="655" y="617"/>
                    <a:pt x="648" y="616"/>
                  </a:cubicBezTo>
                  <a:lnTo>
                    <a:pt x="649" y="615"/>
                  </a:lnTo>
                  <a:close/>
                  <a:moveTo>
                    <a:pt x="651" y="609"/>
                  </a:moveTo>
                  <a:cubicBezTo>
                    <a:pt x="691" y="491"/>
                    <a:pt x="691" y="491"/>
                    <a:pt x="691" y="491"/>
                  </a:cubicBezTo>
                  <a:cubicBezTo>
                    <a:pt x="712" y="492"/>
                    <a:pt x="712" y="492"/>
                    <a:pt x="712" y="492"/>
                  </a:cubicBezTo>
                  <a:cubicBezTo>
                    <a:pt x="669" y="611"/>
                    <a:pt x="669" y="611"/>
                    <a:pt x="669" y="611"/>
                  </a:cubicBezTo>
                  <a:lnTo>
                    <a:pt x="651" y="609"/>
                  </a:lnTo>
                  <a:close/>
                  <a:moveTo>
                    <a:pt x="715" y="493"/>
                  </a:moveTo>
                  <a:cubicBezTo>
                    <a:pt x="725" y="493"/>
                    <a:pt x="725" y="493"/>
                    <a:pt x="725" y="493"/>
                  </a:cubicBezTo>
                  <a:cubicBezTo>
                    <a:pt x="682" y="612"/>
                    <a:pt x="682" y="612"/>
                    <a:pt x="682" y="612"/>
                  </a:cubicBezTo>
                  <a:cubicBezTo>
                    <a:pt x="673" y="611"/>
                    <a:pt x="673" y="611"/>
                    <a:pt x="673" y="611"/>
                  </a:cubicBezTo>
                  <a:lnTo>
                    <a:pt x="715" y="493"/>
                  </a:lnTo>
                  <a:close/>
                  <a:moveTo>
                    <a:pt x="717" y="486"/>
                  </a:moveTo>
                  <a:cubicBezTo>
                    <a:pt x="771" y="335"/>
                    <a:pt x="771" y="335"/>
                    <a:pt x="771" y="335"/>
                  </a:cubicBezTo>
                  <a:cubicBezTo>
                    <a:pt x="781" y="335"/>
                    <a:pt x="781" y="335"/>
                    <a:pt x="781" y="335"/>
                  </a:cubicBezTo>
                  <a:cubicBezTo>
                    <a:pt x="727" y="487"/>
                    <a:pt x="727" y="487"/>
                    <a:pt x="727" y="487"/>
                  </a:cubicBezTo>
                  <a:lnTo>
                    <a:pt x="717" y="486"/>
                  </a:lnTo>
                  <a:close/>
                  <a:moveTo>
                    <a:pt x="774" y="328"/>
                  </a:moveTo>
                  <a:cubicBezTo>
                    <a:pt x="819" y="200"/>
                    <a:pt x="819" y="200"/>
                    <a:pt x="819" y="200"/>
                  </a:cubicBezTo>
                  <a:cubicBezTo>
                    <a:pt x="830" y="199"/>
                    <a:pt x="830" y="199"/>
                    <a:pt x="830" y="199"/>
                  </a:cubicBezTo>
                  <a:cubicBezTo>
                    <a:pt x="784" y="328"/>
                    <a:pt x="784" y="328"/>
                    <a:pt x="784" y="328"/>
                  </a:cubicBezTo>
                  <a:lnTo>
                    <a:pt x="774" y="328"/>
                  </a:lnTo>
                  <a:close/>
                  <a:moveTo>
                    <a:pt x="789" y="196"/>
                  </a:moveTo>
                  <a:cubicBezTo>
                    <a:pt x="761" y="198"/>
                    <a:pt x="761" y="198"/>
                    <a:pt x="761" y="198"/>
                  </a:cubicBezTo>
                  <a:cubicBezTo>
                    <a:pt x="775" y="156"/>
                    <a:pt x="775" y="156"/>
                    <a:pt x="775" y="156"/>
                  </a:cubicBezTo>
                  <a:cubicBezTo>
                    <a:pt x="803" y="153"/>
                    <a:pt x="803" y="153"/>
                    <a:pt x="803" y="153"/>
                  </a:cubicBezTo>
                  <a:lnTo>
                    <a:pt x="789" y="196"/>
                  </a:lnTo>
                  <a:close/>
                  <a:moveTo>
                    <a:pt x="725" y="201"/>
                  </a:moveTo>
                  <a:cubicBezTo>
                    <a:pt x="697" y="203"/>
                    <a:pt x="697" y="203"/>
                    <a:pt x="697" y="203"/>
                  </a:cubicBezTo>
                  <a:cubicBezTo>
                    <a:pt x="709" y="162"/>
                    <a:pt x="709" y="162"/>
                    <a:pt x="709" y="162"/>
                  </a:cubicBezTo>
                  <a:cubicBezTo>
                    <a:pt x="738" y="159"/>
                    <a:pt x="738" y="159"/>
                    <a:pt x="738" y="159"/>
                  </a:cubicBezTo>
                  <a:lnTo>
                    <a:pt x="725" y="201"/>
                  </a:lnTo>
                  <a:close/>
                  <a:moveTo>
                    <a:pt x="664" y="205"/>
                  </a:moveTo>
                  <a:cubicBezTo>
                    <a:pt x="635" y="208"/>
                    <a:pt x="635" y="208"/>
                    <a:pt x="635" y="208"/>
                  </a:cubicBezTo>
                  <a:cubicBezTo>
                    <a:pt x="647" y="168"/>
                    <a:pt x="647" y="168"/>
                    <a:pt x="647" y="168"/>
                  </a:cubicBezTo>
                  <a:cubicBezTo>
                    <a:pt x="676" y="165"/>
                    <a:pt x="676" y="165"/>
                    <a:pt x="676" y="165"/>
                  </a:cubicBezTo>
                  <a:lnTo>
                    <a:pt x="664" y="205"/>
                  </a:lnTo>
                  <a:close/>
                  <a:moveTo>
                    <a:pt x="600" y="210"/>
                  </a:moveTo>
                  <a:cubicBezTo>
                    <a:pt x="574" y="212"/>
                    <a:pt x="574" y="212"/>
                    <a:pt x="574" y="212"/>
                  </a:cubicBezTo>
                  <a:cubicBezTo>
                    <a:pt x="585" y="173"/>
                    <a:pt x="585" y="173"/>
                    <a:pt x="585" y="173"/>
                  </a:cubicBezTo>
                  <a:cubicBezTo>
                    <a:pt x="611" y="171"/>
                    <a:pt x="611" y="171"/>
                    <a:pt x="611" y="171"/>
                  </a:cubicBezTo>
                  <a:lnTo>
                    <a:pt x="600" y="210"/>
                  </a:lnTo>
                  <a:close/>
                  <a:moveTo>
                    <a:pt x="539" y="215"/>
                  </a:moveTo>
                  <a:cubicBezTo>
                    <a:pt x="513" y="217"/>
                    <a:pt x="513" y="217"/>
                    <a:pt x="513" y="217"/>
                  </a:cubicBezTo>
                  <a:cubicBezTo>
                    <a:pt x="522" y="179"/>
                    <a:pt x="522" y="179"/>
                    <a:pt x="522" y="179"/>
                  </a:cubicBezTo>
                  <a:cubicBezTo>
                    <a:pt x="549" y="177"/>
                    <a:pt x="549" y="177"/>
                    <a:pt x="549" y="177"/>
                  </a:cubicBezTo>
                  <a:lnTo>
                    <a:pt x="539" y="215"/>
                  </a:lnTo>
                  <a:close/>
                  <a:moveTo>
                    <a:pt x="479" y="220"/>
                  </a:moveTo>
                  <a:cubicBezTo>
                    <a:pt x="451" y="222"/>
                    <a:pt x="451" y="222"/>
                    <a:pt x="451" y="222"/>
                  </a:cubicBezTo>
                  <a:cubicBezTo>
                    <a:pt x="459" y="185"/>
                    <a:pt x="459" y="185"/>
                    <a:pt x="459" y="185"/>
                  </a:cubicBezTo>
                  <a:cubicBezTo>
                    <a:pt x="488" y="182"/>
                    <a:pt x="488" y="182"/>
                    <a:pt x="488" y="182"/>
                  </a:cubicBezTo>
                  <a:lnTo>
                    <a:pt x="479" y="220"/>
                  </a:lnTo>
                  <a:close/>
                  <a:moveTo>
                    <a:pt x="417" y="224"/>
                  </a:moveTo>
                  <a:cubicBezTo>
                    <a:pt x="390" y="227"/>
                    <a:pt x="390" y="227"/>
                    <a:pt x="390" y="227"/>
                  </a:cubicBezTo>
                  <a:cubicBezTo>
                    <a:pt x="397" y="190"/>
                    <a:pt x="397" y="190"/>
                    <a:pt x="397" y="190"/>
                  </a:cubicBezTo>
                  <a:cubicBezTo>
                    <a:pt x="424" y="188"/>
                    <a:pt x="424" y="188"/>
                    <a:pt x="424" y="188"/>
                  </a:cubicBezTo>
                  <a:lnTo>
                    <a:pt x="417" y="224"/>
                  </a:lnTo>
                  <a:close/>
                  <a:moveTo>
                    <a:pt x="356" y="229"/>
                  </a:moveTo>
                  <a:cubicBezTo>
                    <a:pt x="329" y="231"/>
                    <a:pt x="329" y="231"/>
                    <a:pt x="329" y="231"/>
                  </a:cubicBezTo>
                  <a:cubicBezTo>
                    <a:pt x="335" y="196"/>
                    <a:pt x="335" y="196"/>
                    <a:pt x="335" y="196"/>
                  </a:cubicBezTo>
                  <a:cubicBezTo>
                    <a:pt x="362" y="194"/>
                    <a:pt x="362" y="194"/>
                    <a:pt x="362" y="194"/>
                  </a:cubicBezTo>
                  <a:lnTo>
                    <a:pt x="356" y="229"/>
                  </a:lnTo>
                  <a:close/>
                  <a:moveTo>
                    <a:pt x="294" y="234"/>
                  </a:moveTo>
                  <a:cubicBezTo>
                    <a:pt x="267" y="236"/>
                    <a:pt x="267" y="236"/>
                    <a:pt x="267" y="236"/>
                  </a:cubicBezTo>
                  <a:cubicBezTo>
                    <a:pt x="271" y="202"/>
                    <a:pt x="271" y="202"/>
                    <a:pt x="271" y="202"/>
                  </a:cubicBezTo>
                  <a:cubicBezTo>
                    <a:pt x="299" y="199"/>
                    <a:pt x="299" y="199"/>
                    <a:pt x="299" y="199"/>
                  </a:cubicBezTo>
                  <a:lnTo>
                    <a:pt x="294" y="234"/>
                  </a:lnTo>
                  <a:close/>
                  <a:moveTo>
                    <a:pt x="234" y="239"/>
                  </a:moveTo>
                  <a:cubicBezTo>
                    <a:pt x="207" y="241"/>
                    <a:pt x="207" y="241"/>
                    <a:pt x="207" y="241"/>
                  </a:cubicBezTo>
                  <a:cubicBezTo>
                    <a:pt x="210" y="208"/>
                    <a:pt x="210" y="208"/>
                    <a:pt x="210" y="208"/>
                  </a:cubicBezTo>
                  <a:cubicBezTo>
                    <a:pt x="238" y="205"/>
                    <a:pt x="238" y="205"/>
                    <a:pt x="238" y="205"/>
                  </a:cubicBezTo>
                  <a:lnTo>
                    <a:pt x="234" y="239"/>
                  </a:lnTo>
                  <a:close/>
                  <a:moveTo>
                    <a:pt x="173" y="243"/>
                  </a:moveTo>
                  <a:cubicBezTo>
                    <a:pt x="147" y="245"/>
                    <a:pt x="147" y="245"/>
                    <a:pt x="147" y="245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76" y="209"/>
                    <a:pt x="176" y="209"/>
                    <a:pt x="176" y="209"/>
                  </a:cubicBezTo>
                  <a:lnTo>
                    <a:pt x="173" y="243"/>
                  </a:lnTo>
                  <a:close/>
                  <a:moveTo>
                    <a:pt x="113" y="248"/>
                  </a:moveTo>
                  <a:cubicBezTo>
                    <a:pt x="87" y="250"/>
                    <a:pt x="87" y="250"/>
                    <a:pt x="87" y="250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115" y="214"/>
                    <a:pt x="115" y="214"/>
                    <a:pt x="115" y="214"/>
                  </a:cubicBezTo>
                  <a:lnTo>
                    <a:pt x="113" y="248"/>
                  </a:lnTo>
                  <a:close/>
                  <a:moveTo>
                    <a:pt x="85" y="217"/>
                  </a:moveTo>
                  <a:cubicBezTo>
                    <a:pt x="84" y="250"/>
                    <a:pt x="84" y="250"/>
                    <a:pt x="84" y="250"/>
                  </a:cubicBezTo>
                  <a:cubicBezTo>
                    <a:pt x="53" y="253"/>
                    <a:pt x="53" y="253"/>
                    <a:pt x="53" y="253"/>
                  </a:cubicBezTo>
                  <a:cubicBezTo>
                    <a:pt x="53" y="250"/>
                    <a:pt x="53" y="250"/>
                    <a:pt x="53" y="250"/>
                  </a:cubicBezTo>
                  <a:cubicBezTo>
                    <a:pt x="59" y="250"/>
                    <a:pt x="65" y="249"/>
                    <a:pt x="65" y="249"/>
                  </a:cubicBezTo>
                  <a:cubicBezTo>
                    <a:pt x="66" y="248"/>
                    <a:pt x="66" y="223"/>
                    <a:pt x="65" y="222"/>
                  </a:cubicBezTo>
                  <a:cubicBezTo>
                    <a:pt x="64" y="222"/>
                    <a:pt x="53" y="222"/>
                    <a:pt x="53" y="222"/>
                  </a:cubicBezTo>
                  <a:cubicBezTo>
                    <a:pt x="53" y="222"/>
                    <a:pt x="53" y="221"/>
                    <a:pt x="52" y="220"/>
                  </a:cubicBezTo>
                  <a:lnTo>
                    <a:pt x="85" y="217"/>
                  </a:lnTo>
                  <a:close/>
                  <a:moveTo>
                    <a:pt x="23" y="252"/>
                  </a:moveTo>
                  <a:cubicBezTo>
                    <a:pt x="30" y="251"/>
                    <a:pt x="36" y="251"/>
                    <a:pt x="36" y="251"/>
                  </a:cubicBezTo>
                  <a:cubicBezTo>
                    <a:pt x="36" y="251"/>
                    <a:pt x="42" y="251"/>
                    <a:pt x="49" y="250"/>
                  </a:cubicBezTo>
                  <a:cubicBezTo>
                    <a:pt x="49" y="253"/>
                    <a:pt x="49" y="253"/>
                    <a:pt x="49" y="253"/>
                  </a:cubicBezTo>
                  <a:cubicBezTo>
                    <a:pt x="23" y="255"/>
                    <a:pt x="23" y="255"/>
                    <a:pt x="23" y="255"/>
                  </a:cubicBezTo>
                  <a:cubicBezTo>
                    <a:pt x="23" y="254"/>
                    <a:pt x="23" y="253"/>
                    <a:pt x="23" y="252"/>
                  </a:cubicBezTo>
                  <a:close/>
                  <a:moveTo>
                    <a:pt x="24" y="272"/>
                  </a:moveTo>
                  <a:cubicBezTo>
                    <a:pt x="24" y="268"/>
                    <a:pt x="24" y="265"/>
                    <a:pt x="24" y="261"/>
                  </a:cubicBezTo>
                  <a:cubicBezTo>
                    <a:pt x="49" y="259"/>
                    <a:pt x="49" y="259"/>
                    <a:pt x="49" y="259"/>
                  </a:cubicBezTo>
                  <a:cubicBezTo>
                    <a:pt x="50" y="326"/>
                    <a:pt x="50" y="326"/>
                    <a:pt x="50" y="326"/>
                  </a:cubicBezTo>
                  <a:cubicBezTo>
                    <a:pt x="25" y="326"/>
                    <a:pt x="25" y="326"/>
                    <a:pt x="25" y="326"/>
                  </a:cubicBezTo>
                  <a:cubicBezTo>
                    <a:pt x="25" y="306"/>
                    <a:pt x="24" y="287"/>
                    <a:pt x="24" y="272"/>
                  </a:cubicBezTo>
                  <a:close/>
                  <a:moveTo>
                    <a:pt x="26" y="356"/>
                  </a:moveTo>
                  <a:cubicBezTo>
                    <a:pt x="26" y="348"/>
                    <a:pt x="26" y="340"/>
                    <a:pt x="25" y="333"/>
                  </a:cubicBezTo>
                  <a:cubicBezTo>
                    <a:pt x="50" y="333"/>
                    <a:pt x="50" y="333"/>
                    <a:pt x="50" y="333"/>
                  </a:cubicBezTo>
                  <a:cubicBezTo>
                    <a:pt x="51" y="442"/>
                    <a:pt x="51" y="442"/>
                    <a:pt x="51" y="442"/>
                  </a:cubicBezTo>
                  <a:cubicBezTo>
                    <a:pt x="28" y="441"/>
                    <a:pt x="28" y="441"/>
                    <a:pt x="28" y="441"/>
                  </a:cubicBezTo>
                  <a:cubicBezTo>
                    <a:pt x="28" y="413"/>
                    <a:pt x="27" y="384"/>
                    <a:pt x="26" y="356"/>
                  </a:cubicBezTo>
                  <a:close/>
                  <a:moveTo>
                    <a:pt x="32" y="533"/>
                  </a:moveTo>
                  <a:cubicBezTo>
                    <a:pt x="31" y="513"/>
                    <a:pt x="30" y="482"/>
                    <a:pt x="29" y="448"/>
                  </a:cubicBezTo>
                  <a:cubicBezTo>
                    <a:pt x="51" y="449"/>
                    <a:pt x="51" y="449"/>
                    <a:pt x="51" y="449"/>
                  </a:cubicBezTo>
                  <a:cubicBezTo>
                    <a:pt x="51" y="537"/>
                    <a:pt x="51" y="537"/>
                    <a:pt x="51" y="537"/>
                  </a:cubicBezTo>
                  <a:cubicBezTo>
                    <a:pt x="32" y="534"/>
                    <a:pt x="32" y="534"/>
                    <a:pt x="32" y="534"/>
                  </a:cubicBezTo>
                  <a:cubicBezTo>
                    <a:pt x="32" y="534"/>
                    <a:pt x="32" y="534"/>
                    <a:pt x="32" y="533"/>
                  </a:cubicBezTo>
                  <a:close/>
                  <a:moveTo>
                    <a:pt x="49" y="560"/>
                  </a:moveTo>
                  <a:cubicBezTo>
                    <a:pt x="44" y="559"/>
                    <a:pt x="40" y="558"/>
                    <a:pt x="37" y="558"/>
                  </a:cubicBezTo>
                  <a:cubicBezTo>
                    <a:pt x="36" y="557"/>
                    <a:pt x="34" y="557"/>
                    <a:pt x="34" y="557"/>
                  </a:cubicBezTo>
                  <a:cubicBezTo>
                    <a:pt x="34" y="557"/>
                    <a:pt x="33" y="557"/>
                    <a:pt x="33" y="557"/>
                  </a:cubicBezTo>
                  <a:cubicBezTo>
                    <a:pt x="33" y="557"/>
                    <a:pt x="33" y="556"/>
                    <a:pt x="33" y="555"/>
                  </a:cubicBezTo>
                  <a:cubicBezTo>
                    <a:pt x="33" y="553"/>
                    <a:pt x="32" y="548"/>
                    <a:pt x="32" y="541"/>
                  </a:cubicBezTo>
                  <a:cubicBezTo>
                    <a:pt x="51" y="543"/>
                    <a:pt x="51" y="543"/>
                    <a:pt x="51" y="543"/>
                  </a:cubicBezTo>
                  <a:cubicBezTo>
                    <a:pt x="51" y="560"/>
                    <a:pt x="51" y="560"/>
                    <a:pt x="51" y="560"/>
                  </a:cubicBezTo>
                  <a:cubicBezTo>
                    <a:pt x="51" y="560"/>
                    <a:pt x="50" y="560"/>
                    <a:pt x="49" y="560"/>
                  </a:cubicBezTo>
                  <a:close/>
                  <a:moveTo>
                    <a:pt x="55" y="560"/>
                  </a:moveTo>
                  <a:cubicBezTo>
                    <a:pt x="55" y="544"/>
                    <a:pt x="55" y="544"/>
                    <a:pt x="55" y="544"/>
                  </a:cubicBezTo>
                  <a:cubicBezTo>
                    <a:pt x="75" y="546"/>
                    <a:pt x="75" y="546"/>
                    <a:pt x="75" y="546"/>
                  </a:cubicBezTo>
                  <a:cubicBezTo>
                    <a:pt x="74" y="563"/>
                    <a:pt x="74" y="563"/>
                    <a:pt x="74" y="563"/>
                  </a:cubicBezTo>
                  <a:cubicBezTo>
                    <a:pt x="67" y="562"/>
                    <a:pt x="60" y="561"/>
                    <a:pt x="55" y="560"/>
                  </a:cubicBezTo>
                  <a:close/>
                  <a:moveTo>
                    <a:pt x="78" y="564"/>
                  </a:moveTo>
                  <a:cubicBezTo>
                    <a:pt x="78" y="547"/>
                    <a:pt x="78" y="547"/>
                    <a:pt x="78" y="547"/>
                  </a:cubicBezTo>
                  <a:cubicBezTo>
                    <a:pt x="98" y="549"/>
                    <a:pt x="98" y="549"/>
                    <a:pt x="98" y="549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96" y="566"/>
                    <a:pt x="95" y="566"/>
                    <a:pt x="93" y="566"/>
                  </a:cubicBezTo>
                  <a:cubicBezTo>
                    <a:pt x="88" y="565"/>
                    <a:pt x="83" y="564"/>
                    <a:pt x="78" y="564"/>
                  </a:cubicBezTo>
                  <a:close/>
                  <a:moveTo>
                    <a:pt x="102" y="549"/>
                  </a:moveTo>
                  <a:cubicBezTo>
                    <a:pt x="124" y="552"/>
                    <a:pt x="124" y="552"/>
                    <a:pt x="124" y="552"/>
                  </a:cubicBezTo>
                  <a:cubicBezTo>
                    <a:pt x="123" y="570"/>
                    <a:pt x="123" y="570"/>
                    <a:pt x="123" y="570"/>
                  </a:cubicBezTo>
                  <a:cubicBezTo>
                    <a:pt x="115" y="569"/>
                    <a:pt x="108" y="568"/>
                    <a:pt x="101" y="567"/>
                  </a:cubicBezTo>
                  <a:lnTo>
                    <a:pt x="102" y="549"/>
                  </a:lnTo>
                  <a:close/>
                  <a:moveTo>
                    <a:pt x="127" y="552"/>
                  </a:moveTo>
                  <a:cubicBezTo>
                    <a:pt x="148" y="555"/>
                    <a:pt x="148" y="555"/>
                    <a:pt x="148" y="555"/>
                  </a:cubicBezTo>
                  <a:cubicBezTo>
                    <a:pt x="147" y="573"/>
                    <a:pt x="147" y="573"/>
                    <a:pt x="147" y="573"/>
                  </a:cubicBezTo>
                  <a:cubicBezTo>
                    <a:pt x="140" y="572"/>
                    <a:pt x="133" y="571"/>
                    <a:pt x="126" y="570"/>
                  </a:cubicBezTo>
                  <a:lnTo>
                    <a:pt x="127" y="552"/>
                  </a:lnTo>
                  <a:close/>
                  <a:moveTo>
                    <a:pt x="152" y="555"/>
                  </a:moveTo>
                  <a:cubicBezTo>
                    <a:pt x="173" y="558"/>
                    <a:pt x="173" y="558"/>
                    <a:pt x="173" y="558"/>
                  </a:cubicBezTo>
                  <a:cubicBezTo>
                    <a:pt x="171" y="576"/>
                    <a:pt x="171" y="576"/>
                    <a:pt x="171" y="576"/>
                  </a:cubicBezTo>
                  <a:cubicBezTo>
                    <a:pt x="164" y="575"/>
                    <a:pt x="157" y="574"/>
                    <a:pt x="150" y="573"/>
                  </a:cubicBezTo>
                  <a:lnTo>
                    <a:pt x="152" y="555"/>
                  </a:lnTo>
                  <a:close/>
                  <a:moveTo>
                    <a:pt x="176" y="558"/>
                  </a:moveTo>
                  <a:cubicBezTo>
                    <a:pt x="197" y="561"/>
                    <a:pt x="197" y="561"/>
                    <a:pt x="197" y="561"/>
                  </a:cubicBezTo>
                  <a:cubicBezTo>
                    <a:pt x="195" y="579"/>
                    <a:pt x="195" y="579"/>
                    <a:pt x="195" y="579"/>
                  </a:cubicBezTo>
                  <a:cubicBezTo>
                    <a:pt x="188" y="578"/>
                    <a:pt x="181" y="578"/>
                    <a:pt x="174" y="577"/>
                  </a:cubicBezTo>
                  <a:lnTo>
                    <a:pt x="176" y="558"/>
                  </a:lnTo>
                  <a:close/>
                  <a:moveTo>
                    <a:pt x="200" y="561"/>
                  </a:moveTo>
                  <a:cubicBezTo>
                    <a:pt x="222" y="564"/>
                    <a:pt x="222" y="564"/>
                    <a:pt x="222" y="564"/>
                  </a:cubicBezTo>
                  <a:cubicBezTo>
                    <a:pt x="219" y="582"/>
                    <a:pt x="219" y="582"/>
                    <a:pt x="219" y="582"/>
                  </a:cubicBezTo>
                  <a:cubicBezTo>
                    <a:pt x="212" y="582"/>
                    <a:pt x="205" y="581"/>
                    <a:pt x="198" y="580"/>
                  </a:cubicBezTo>
                  <a:lnTo>
                    <a:pt x="200" y="561"/>
                  </a:lnTo>
                  <a:close/>
                  <a:moveTo>
                    <a:pt x="222" y="583"/>
                  </a:moveTo>
                  <a:cubicBezTo>
                    <a:pt x="225" y="564"/>
                    <a:pt x="225" y="564"/>
                    <a:pt x="225" y="564"/>
                  </a:cubicBezTo>
                  <a:cubicBezTo>
                    <a:pt x="247" y="567"/>
                    <a:pt x="247" y="567"/>
                    <a:pt x="247" y="567"/>
                  </a:cubicBezTo>
                  <a:cubicBezTo>
                    <a:pt x="245" y="586"/>
                    <a:pt x="245" y="586"/>
                    <a:pt x="245" y="586"/>
                  </a:cubicBezTo>
                  <a:cubicBezTo>
                    <a:pt x="239" y="585"/>
                    <a:pt x="234" y="584"/>
                    <a:pt x="229" y="584"/>
                  </a:cubicBezTo>
                  <a:cubicBezTo>
                    <a:pt x="227" y="583"/>
                    <a:pt x="225" y="583"/>
                    <a:pt x="222" y="583"/>
                  </a:cubicBezTo>
                  <a:close/>
                  <a:moveTo>
                    <a:pt x="250" y="567"/>
                  </a:moveTo>
                  <a:cubicBezTo>
                    <a:pt x="273" y="570"/>
                    <a:pt x="273" y="570"/>
                    <a:pt x="273" y="570"/>
                  </a:cubicBezTo>
                  <a:cubicBezTo>
                    <a:pt x="270" y="589"/>
                    <a:pt x="270" y="589"/>
                    <a:pt x="270" y="589"/>
                  </a:cubicBezTo>
                  <a:cubicBezTo>
                    <a:pt x="262" y="588"/>
                    <a:pt x="255" y="587"/>
                    <a:pt x="248" y="586"/>
                  </a:cubicBezTo>
                  <a:lnTo>
                    <a:pt x="250" y="567"/>
                  </a:lnTo>
                  <a:close/>
                  <a:moveTo>
                    <a:pt x="276" y="570"/>
                  </a:moveTo>
                  <a:cubicBezTo>
                    <a:pt x="296" y="573"/>
                    <a:pt x="296" y="573"/>
                    <a:pt x="296" y="573"/>
                  </a:cubicBezTo>
                  <a:cubicBezTo>
                    <a:pt x="293" y="592"/>
                    <a:pt x="293" y="592"/>
                    <a:pt x="293" y="592"/>
                  </a:cubicBezTo>
                  <a:cubicBezTo>
                    <a:pt x="286" y="591"/>
                    <a:pt x="279" y="590"/>
                    <a:pt x="273" y="589"/>
                  </a:cubicBezTo>
                  <a:lnTo>
                    <a:pt x="276" y="570"/>
                  </a:lnTo>
                  <a:close/>
                  <a:moveTo>
                    <a:pt x="299" y="573"/>
                  </a:moveTo>
                  <a:cubicBezTo>
                    <a:pt x="321" y="576"/>
                    <a:pt x="321" y="576"/>
                    <a:pt x="321" y="576"/>
                  </a:cubicBezTo>
                  <a:cubicBezTo>
                    <a:pt x="318" y="595"/>
                    <a:pt x="318" y="595"/>
                    <a:pt x="318" y="595"/>
                  </a:cubicBezTo>
                  <a:cubicBezTo>
                    <a:pt x="311" y="594"/>
                    <a:pt x="303" y="593"/>
                    <a:pt x="296" y="592"/>
                  </a:cubicBezTo>
                  <a:lnTo>
                    <a:pt x="299" y="573"/>
                  </a:lnTo>
                  <a:close/>
                  <a:moveTo>
                    <a:pt x="325" y="576"/>
                  </a:moveTo>
                  <a:cubicBezTo>
                    <a:pt x="347" y="579"/>
                    <a:pt x="347" y="579"/>
                    <a:pt x="347" y="579"/>
                  </a:cubicBezTo>
                  <a:cubicBezTo>
                    <a:pt x="343" y="598"/>
                    <a:pt x="343" y="598"/>
                    <a:pt x="343" y="598"/>
                  </a:cubicBezTo>
                  <a:cubicBezTo>
                    <a:pt x="336" y="598"/>
                    <a:pt x="329" y="597"/>
                    <a:pt x="321" y="596"/>
                  </a:cubicBezTo>
                  <a:lnTo>
                    <a:pt x="325" y="576"/>
                  </a:lnTo>
                  <a:close/>
                  <a:moveTo>
                    <a:pt x="350" y="579"/>
                  </a:moveTo>
                  <a:cubicBezTo>
                    <a:pt x="371" y="582"/>
                    <a:pt x="371" y="582"/>
                    <a:pt x="371" y="582"/>
                  </a:cubicBezTo>
                  <a:cubicBezTo>
                    <a:pt x="367" y="602"/>
                    <a:pt x="367" y="602"/>
                    <a:pt x="367" y="602"/>
                  </a:cubicBezTo>
                  <a:cubicBezTo>
                    <a:pt x="360" y="601"/>
                    <a:pt x="353" y="600"/>
                    <a:pt x="346" y="599"/>
                  </a:cubicBezTo>
                  <a:lnTo>
                    <a:pt x="350" y="579"/>
                  </a:lnTo>
                  <a:close/>
                  <a:moveTo>
                    <a:pt x="375" y="582"/>
                  </a:moveTo>
                  <a:cubicBezTo>
                    <a:pt x="397" y="585"/>
                    <a:pt x="397" y="585"/>
                    <a:pt x="397" y="585"/>
                  </a:cubicBezTo>
                  <a:cubicBezTo>
                    <a:pt x="392" y="605"/>
                    <a:pt x="392" y="605"/>
                    <a:pt x="392" y="605"/>
                  </a:cubicBezTo>
                  <a:cubicBezTo>
                    <a:pt x="385" y="604"/>
                    <a:pt x="378" y="603"/>
                    <a:pt x="370" y="602"/>
                  </a:cubicBezTo>
                  <a:lnTo>
                    <a:pt x="375" y="582"/>
                  </a:lnTo>
                  <a:close/>
                  <a:moveTo>
                    <a:pt x="400" y="585"/>
                  </a:moveTo>
                  <a:cubicBezTo>
                    <a:pt x="422" y="588"/>
                    <a:pt x="422" y="588"/>
                    <a:pt x="422" y="588"/>
                  </a:cubicBezTo>
                  <a:cubicBezTo>
                    <a:pt x="418" y="608"/>
                    <a:pt x="418" y="608"/>
                    <a:pt x="418" y="608"/>
                  </a:cubicBezTo>
                  <a:cubicBezTo>
                    <a:pt x="411" y="607"/>
                    <a:pt x="404" y="606"/>
                    <a:pt x="396" y="605"/>
                  </a:cubicBezTo>
                  <a:lnTo>
                    <a:pt x="400" y="585"/>
                  </a:lnTo>
                  <a:close/>
                  <a:moveTo>
                    <a:pt x="441" y="611"/>
                  </a:moveTo>
                  <a:cubicBezTo>
                    <a:pt x="435" y="610"/>
                    <a:pt x="428" y="609"/>
                    <a:pt x="421" y="608"/>
                  </a:cubicBezTo>
                  <a:cubicBezTo>
                    <a:pt x="426" y="588"/>
                    <a:pt x="426" y="588"/>
                    <a:pt x="426" y="588"/>
                  </a:cubicBezTo>
                  <a:cubicBezTo>
                    <a:pt x="446" y="591"/>
                    <a:pt x="446" y="591"/>
                    <a:pt x="446" y="591"/>
                  </a:cubicBezTo>
                  <a:cubicBezTo>
                    <a:pt x="445" y="593"/>
                    <a:pt x="445" y="593"/>
                    <a:pt x="445" y="593"/>
                  </a:cubicBezTo>
                  <a:cubicBezTo>
                    <a:pt x="441" y="593"/>
                    <a:pt x="438" y="593"/>
                    <a:pt x="438" y="593"/>
                  </a:cubicBezTo>
                  <a:cubicBezTo>
                    <a:pt x="437" y="593"/>
                    <a:pt x="440" y="597"/>
                    <a:pt x="443" y="602"/>
                  </a:cubicBezTo>
                  <a:lnTo>
                    <a:pt x="441" y="611"/>
                  </a:lnTo>
                  <a:close/>
                  <a:moveTo>
                    <a:pt x="444" y="611"/>
                  </a:moveTo>
                  <a:cubicBezTo>
                    <a:pt x="446" y="605"/>
                    <a:pt x="446" y="605"/>
                    <a:pt x="446" y="605"/>
                  </a:cubicBezTo>
                  <a:cubicBezTo>
                    <a:pt x="447" y="608"/>
                    <a:pt x="449" y="610"/>
                    <a:pt x="451" y="612"/>
                  </a:cubicBezTo>
                  <a:cubicBezTo>
                    <a:pt x="449" y="612"/>
                    <a:pt x="447" y="612"/>
                    <a:pt x="444" y="611"/>
                  </a:cubicBezTo>
                  <a:close/>
                  <a:moveTo>
                    <a:pt x="670" y="618"/>
                  </a:moveTo>
                  <a:cubicBezTo>
                    <a:pt x="680" y="619"/>
                    <a:pt x="680" y="619"/>
                    <a:pt x="680" y="619"/>
                  </a:cubicBezTo>
                  <a:cubicBezTo>
                    <a:pt x="680" y="620"/>
                    <a:pt x="680" y="620"/>
                    <a:pt x="680" y="620"/>
                  </a:cubicBezTo>
                  <a:cubicBezTo>
                    <a:pt x="677" y="620"/>
                    <a:pt x="673" y="620"/>
                    <a:pt x="670" y="619"/>
                  </a:cubicBezTo>
                  <a:lnTo>
                    <a:pt x="670" y="618"/>
                  </a:lnTo>
                  <a:close/>
                  <a:moveTo>
                    <a:pt x="695" y="622"/>
                  </a:moveTo>
                  <a:cubicBezTo>
                    <a:pt x="694" y="622"/>
                    <a:pt x="691" y="622"/>
                    <a:pt x="688" y="621"/>
                  </a:cubicBezTo>
                  <a:cubicBezTo>
                    <a:pt x="689" y="620"/>
                    <a:pt x="689" y="620"/>
                    <a:pt x="689" y="620"/>
                  </a:cubicBezTo>
                  <a:cubicBezTo>
                    <a:pt x="696" y="621"/>
                    <a:pt x="696" y="621"/>
                    <a:pt x="696" y="621"/>
                  </a:cubicBezTo>
                  <a:lnTo>
                    <a:pt x="695" y="622"/>
                  </a:lnTo>
                  <a:close/>
                  <a:moveTo>
                    <a:pt x="698" y="614"/>
                  </a:moveTo>
                  <a:cubicBezTo>
                    <a:pt x="691" y="613"/>
                    <a:pt x="691" y="613"/>
                    <a:pt x="691" y="613"/>
                  </a:cubicBezTo>
                  <a:cubicBezTo>
                    <a:pt x="733" y="494"/>
                    <a:pt x="733" y="494"/>
                    <a:pt x="733" y="494"/>
                  </a:cubicBezTo>
                  <a:cubicBezTo>
                    <a:pt x="739" y="494"/>
                    <a:pt x="739" y="494"/>
                    <a:pt x="739" y="494"/>
                  </a:cubicBezTo>
                  <a:lnTo>
                    <a:pt x="698" y="614"/>
                  </a:lnTo>
                  <a:close/>
                  <a:moveTo>
                    <a:pt x="741" y="488"/>
                  </a:moveTo>
                  <a:cubicBezTo>
                    <a:pt x="736" y="487"/>
                    <a:pt x="736" y="487"/>
                    <a:pt x="736" y="487"/>
                  </a:cubicBezTo>
                  <a:cubicBezTo>
                    <a:pt x="790" y="335"/>
                    <a:pt x="790" y="335"/>
                    <a:pt x="790" y="335"/>
                  </a:cubicBezTo>
                  <a:cubicBezTo>
                    <a:pt x="793" y="335"/>
                    <a:pt x="793" y="335"/>
                    <a:pt x="793" y="335"/>
                  </a:cubicBezTo>
                  <a:lnTo>
                    <a:pt x="741" y="488"/>
                  </a:lnTo>
                  <a:close/>
                  <a:moveTo>
                    <a:pt x="795" y="328"/>
                  </a:moveTo>
                  <a:cubicBezTo>
                    <a:pt x="792" y="328"/>
                    <a:pt x="792" y="328"/>
                    <a:pt x="792" y="328"/>
                  </a:cubicBezTo>
                  <a:cubicBezTo>
                    <a:pt x="839" y="199"/>
                    <a:pt x="839" y="199"/>
                    <a:pt x="839" y="199"/>
                  </a:cubicBezTo>
                  <a:cubicBezTo>
                    <a:pt x="839" y="199"/>
                    <a:pt x="839" y="199"/>
                    <a:pt x="839" y="199"/>
                  </a:cubicBezTo>
                  <a:lnTo>
                    <a:pt x="795" y="328"/>
                  </a:lnTo>
                  <a:close/>
                  <a:moveTo>
                    <a:pt x="878" y="197"/>
                  </a:moveTo>
                  <a:cubicBezTo>
                    <a:pt x="878" y="197"/>
                    <a:pt x="877" y="198"/>
                    <a:pt x="877" y="199"/>
                  </a:cubicBezTo>
                  <a:cubicBezTo>
                    <a:pt x="877" y="199"/>
                    <a:pt x="877" y="199"/>
                    <a:pt x="877" y="199"/>
                  </a:cubicBezTo>
                  <a:cubicBezTo>
                    <a:pt x="877" y="199"/>
                    <a:pt x="876" y="200"/>
                    <a:pt x="876" y="200"/>
                  </a:cubicBezTo>
                  <a:cubicBezTo>
                    <a:pt x="874" y="201"/>
                    <a:pt x="872" y="202"/>
                    <a:pt x="869" y="203"/>
                  </a:cubicBezTo>
                  <a:cubicBezTo>
                    <a:pt x="865" y="205"/>
                    <a:pt x="861" y="207"/>
                    <a:pt x="857" y="208"/>
                  </a:cubicBezTo>
                  <a:cubicBezTo>
                    <a:pt x="855" y="209"/>
                    <a:pt x="853" y="209"/>
                    <a:pt x="852" y="209"/>
                  </a:cubicBezTo>
                  <a:cubicBezTo>
                    <a:pt x="851" y="210"/>
                    <a:pt x="851" y="210"/>
                    <a:pt x="851" y="210"/>
                  </a:cubicBezTo>
                  <a:cubicBezTo>
                    <a:pt x="851" y="210"/>
                    <a:pt x="850" y="210"/>
                    <a:pt x="850" y="210"/>
                  </a:cubicBezTo>
                  <a:cubicBezTo>
                    <a:pt x="850" y="210"/>
                    <a:pt x="849" y="210"/>
                    <a:pt x="849" y="209"/>
                  </a:cubicBezTo>
                  <a:cubicBezTo>
                    <a:pt x="848" y="209"/>
                    <a:pt x="847" y="209"/>
                    <a:pt x="846" y="209"/>
                  </a:cubicBezTo>
                  <a:cubicBezTo>
                    <a:pt x="850" y="198"/>
                    <a:pt x="850" y="198"/>
                    <a:pt x="850" y="198"/>
                  </a:cubicBezTo>
                  <a:cubicBezTo>
                    <a:pt x="878" y="196"/>
                    <a:pt x="878" y="196"/>
                    <a:pt x="878" y="196"/>
                  </a:cubicBezTo>
                  <a:cubicBezTo>
                    <a:pt x="878" y="196"/>
                    <a:pt x="878" y="196"/>
                    <a:pt x="878" y="197"/>
                  </a:cubicBezTo>
                  <a:close/>
                  <a:moveTo>
                    <a:pt x="886" y="168"/>
                  </a:moveTo>
                  <a:cubicBezTo>
                    <a:pt x="883" y="176"/>
                    <a:pt x="881" y="183"/>
                    <a:pt x="880" y="189"/>
                  </a:cubicBezTo>
                  <a:cubicBezTo>
                    <a:pt x="852" y="191"/>
                    <a:pt x="852" y="191"/>
                    <a:pt x="852" y="191"/>
                  </a:cubicBezTo>
                  <a:cubicBezTo>
                    <a:pt x="867" y="146"/>
                    <a:pt x="867" y="146"/>
                    <a:pt x="867" y="146"/>
                  </a:cubicBezTo>
                  <a:cubicBezTo>
                    <a:pt x="892" y="143"/>
                    <a:pt x="892" y="143"/>
                    <a:pt x="892" y="143"/>
                  </a:cubicBezTo>
                  <a:cubicBezTo>
                    <a:pt x="890" y="152"/>
                    <a:pt x="888" y="160"/>
                    <a:pt x="886" y="168"/>
                  </a:cubicBezTo>
                  <a:close/>
                  <a:moveTo>
                    <a:pt x="931" y="70"/>
                  </a:moveTo>
                  <a:cubicBezTo>
                    <a:pt x="926" y="73"/>
                    <a:pt x="921" y="77"/>
                    <a:pt x="917" y="79"/>
                  </a:cubicBezTo>
                  <a:cubicBezTo>
                    <a:pt x="915" y="81"/>
                    <a:pt x="914" y="82"/>
                    <a:pt x="913" y="83"/>
                  </a:cubicBezTo>
                  <a:cubicBezTo>
                    <a:pt x="912" y="84"/>
                    <a:pt x="911" y="84"/>
                    <a:pt x="911" y="84"/>
                  </a:cubicBezTo>
                  <a:cubicBezTo>
                    <a:pt x="911" y="84"/>
                    <a:pt x="911" y="85"/>
                    <a:pt x="911" y="85"/>
                  </a:cubicBezTo>
                  <a:cubicBezTo>
                    <a:pt x="869" y="90"/>
                    <a:pt x="869" y="90"/>
                    <a:pt x="869" y="90"/>
                  </a:cubicBezTo>
                  <a:cubicBezTo>
                    <a:pt x="870" y="87"/>
                    <a:pt x="871" y="85"/>
                    <a:pt x="872" y="83"/>
                  </a:cubicBezTo>
                  <a:cubicBezTo>
                    <a:pt x="873" y="81"/>
                    <a:pt x="874" y="80"/>
                    <a:pt x="874" y="79"/>
                  </a:cubicBezTo>
                  <a:cubicBezTo>
                    <a:pt x="874" y="79"/>
                    <a:pt x="874" y="79"/>
                    <a:pt x="874" y="78"/>
                  </a:cubicBezTo>
                  <a:cubicBezTo>
                    <a:pt x="875" y="78"/>
                    <a:pt x="875" y="78"/>
                    <a:pt x="875" y="78"/>
                  </a:cubicBezTo>
                  <a:cubicBezTo>
                    <a:pt x="876" y="77"/>
                    <a:pt x="877" y="76"/>
                    <a:pt x="879" y="75"/>
                  </a:cubicBezTo>
                  <a:cubicBezTo>
                    <a:pt x="885" y="71"/>
                    <a:pt x="893" y="65"/>
                    <a:pt x="901" y="60"/>
                  </a:cubicBezTo>
                  <a:cubicBezTo>
                    <a:pt x="917" y="64"/>
                    <a:pt x="917" y="64"/>
                    <a:pt x="917" y="64"/>
                  </a:cubicBezTo>
                  <a:cubicBezTo>
                    <a:pt x="918" y="64"/>
                    <a:pt x="925" y="66"/>
                    <a:pt x="933" y="69"/>
                  </a:cubicBezTo>
                  <a:cubicBezTo>
                    <a:pt x="932" y="69"/>
                    <a:pt x="931" y="69"/>
                    <a:pt x="931" y="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93" name="Text Placeholder 2"/>
          <p:cNvSpPr txBox="1"/>
          <p:nvPr/>
        </p:nvSpPr>
        <p:spPr>
          <a:xfrm>
            <a:off x="1530744" y="2070087"/>
            <a:ext cx="2123455" cy="276081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47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lear Sans" panose="020B0503030202020304" pitchFamily="34" charset="0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96" name="TextBox 43"/>
          <p:cNvSpPr txBox="1"/>
          <p:nvPr/>
        </p:nvSpPr>
        <p:spPr>
          <a:xfrm>
            <a:off x="945831" y="2427895"/>
            <a:ext cx="2708369" cy="71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6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97" name="Text Placeholder 2"/>
          <p:cNvSpPr txBox="1"/>
          <p:nvPr/>
        </p:nvSpPr>
        <p:spPr>
          <a:xfrm>
            <a:off x="1530744" y="4611241"/>
            <a:ext cx="2123455" cy="276081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47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lear Sans" panose="020B0503030202020304" pitchFamily="34" charset="0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98" name="TextBox 46"/>
          <p:cNvSpPr txBox="1"/>
          <p:nvPr/>
        </p:nvSpPr>
        <p:spPr>
          <a:xfrm>
            <a:off x="945831" y="4969049"/>
            <a:ext cx="2708369" cy="71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6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99" name="Text Placeholder 2"/>
          <p:cNvSpPr txBox="1"/>
          <p:nvPr/>
        </p:nvSpPr>
        <p:spPr>
          <a:xfrm>
            <a:off x="8162105" y="2070087"/>
            <a:ext cx="2123455" cy="276081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7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lear Sans" panose="020B0503030202020304" pitchFamily="34" charset="0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100" name="TextBox 49"/>
          <p:cNvSpPr txBox="1"/>
          <p:nvPr/>
        </p:nvSpPr>
        <p:spPr>
          <a:xfrm>
            <a:off x="8247195" y="2427895"/>
            <a:ext cx="2654170" cy="71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6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sp>
        <p:nvSpPr>
          <p:cNvPr id="101" name="Text Placeholder 2"/>
          <p:cNvSpPr txBox="1"/>
          <p:nvPr/>
        </p:nvSpPr>
        <p:spPr>
          <a:xfrm>
            <a:off x="8162105" y="4611241"/>
            <a:ext cx="2123455" cy="276081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75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lear Sans" panose="020B0503030202020304" pitchFamily="34" charset="0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102" name="TextBox 52"/>
          <p:cNvSpPr txBox="1"/>
          <p:nvPr/>
        </p:nvSpPr>
        <p:spPr>
          <a:xfrm>
            <a:off x="8247195" y="4969049"/>
            <a:ext cx="2654170" cy="71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6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您的内容打在这里，或者通过复制您的文本后，在此框中选择粘贴。您的内容打在这里，或者通过复制您的文本后，在此框中选择粘贴。</a:t>
            </a:r>
          </a:p>
        </p:txBody>
      </p:sp>
      <p:grpSp>
        <p:nvGrpSpPr>
          <p:cNvPr id="103" name="Group 7"/>
          <p:cNvGrpSpPr/>
          <p:nvPr/>
        </p:nvGrpSpPr>
        <p:grpSpPr>
          <a:xfrm>
            <a:off x="4105129" y="2023242"/>
            <a:ext cx="1343053" cy="1344878"/>
            <a:chOff x="4367245" y="2135799"/>
            <a:chExt cx="1273483" cy="1275214"/>
          </a:xfrm>
        </p:grpSpPr>
        <p:grpSp>
          <p:nvGrpSpPr>
            <p:cNvPr id="104" name="Group 75"/>
            <p:cNvGrpSpPr/>
            <p:nvPr/>
          </p:nvGrpSpPr>
          <p:grpSpPr>
            <a:xfrm>
              <a:off x="4367245" y="2135799"/>
              <a:ext cx="1273483" cy="1275214"/>
              <a:chOff x="2720353" y="4348356"/>
              <a:chExt cx="1040836" cy="1042251"/>
            </a:xfrm>
          </p:grpSpPr>
          <p:sp>
            <p:nvSpPr>
              <p:cNvPr id="105" name="Freeform 17"/>
              <p:cNvSpPr>
                <a:spLocks noEditPoints="1"/>
              </p:cNvSpPr>
              <p:nvPr/>
            </p:nvSpPr>
            <p:spPr bwMode="auto">
              <a:xfrm>
                <a:off x="2720353" y="4348356"/>
                <a:ext cx="1040836" cy="1042251"/>
              </a:xfrm>
              <a:custGeom>
                <a:avLst/>
                <a:gdLst>
                  <a:gd name="T0" fmla="*/ 132 w 264"/>
                  <a:gd name="T1" fmla="*/ 261 h 264"/>
                  <a:gd name="T2" fmla="*/ 3 w 264"/>
                  <a:gd name="T3" fmla="*/ 132 h 264"/>
                  <a:gd name="T4" fmla="*/ 132 w 264"/>
                  <a:gd name="T5" fmla="*/ 4 h 264"/>
                  <a:gd name="T6" fmla="*/ 261 w 264"/>
                  <a:gd name="T7" fmla="*/ 132 h 264"/>
                  <a:gd name="T8" fmla="*/ 132 w 264"/>
                  <a:gd name="T9" fmla="*/ 261 h 264"/>
                  <a:gd name="T10" fmla="*/ 132 w 264"/>
                  <a:gd name="T11" fmla="*/ 0 h 264"/>
                  <a:gd name="T12" fmla="*/ 0 w 264"/>
                  <a:gd name="T13" fmla="*/ 132 h 264"/>
                  <a:gd name="T14" fmla="*/ 132 w 264"/>
                  <a:gd name="T15" fmla="*/ 264 h 264"/>
                  <a:gd name="T16" fmla="*/ 264 w 264"/>
                  <a:gd name="T17" fmla="*/ 132 h 264"/>
                  <a:gd name="T18" fmla="*/ 132 w 264"/>
                  <a:gd name="T1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4">
                    <a:moveTo>
                      <a:pt x="132" y="261"/>
                    </a:moveTo>
                    <a:cubicBezTo>
                      <a:pt x="61" y="261"/>
                      <a:pt x="3" y="203"/>
                      <a:pt x="3" y="132"/>
                    </a:cubicBezTo>
                    <a:cubicBezTo>
                      <a:pt x="3" y="61"/>
                      <a:pt x="61" y="4"/>
                      <a:pt x="132" y="4"/>
                    </a:cubicBezTo>
                    <a:cubicBezTo>
                      <a:pt x="203" y="4"/>
                      <a:pt x="261" y="61"/>
                      <a:pt x="261" y="132"/>
                    </a:cubicBezTo>
                    <a:cubicBezTo>
                      <a:pt x="261" y="203"/>
                      <a:pt x="203" y="261"/>
                      <a:pt x="132" y="261"/>
                    </a:cubicBezTo>
                    <a:moveTo>
                      <a:pt x="132" y="0"/>
                    </a:moveTo>
                    <a:cubicBezTo>
                      <a:pt x="59" y="0"/>
                      <a:pt x="0" y="60"/>
                      <a:pt x="0" y="132"/>
                    </a:cubicBezTo>
                    <a:cubicBezTo>
                      <a:pt x="0" y="205"/>
                      <a:pt x="59" y="264"/>
                      <a:pt x="132" y="264"/>
                    </a:cubicBezTo>
                    <a:cubicBezTo>
                      <a:pt x="205" y="264"/>
                      <a:pt x="264" y="205"/>
                      <a:pt x="264" y="132"/>
                    </a:cubicBezTo>
                    <a:cubicBezTo>
                      <a:pt x="264" y="60"/>
                      <a:pt x="205" y="0"/>
                      <a:pt x="13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6" name="Oval 18"/>
              <p:cNvSpPr>
                <a:spLocks noChangeArrowheads="1"/>
              </p:cNvSpPr>
              <p:nvPr/>
            </p:nvSpPr>
            <p:spPr bwMode="auto">
              <a:xfrm>
                <a:off x="2846215" y="4473511"/>
                <a:ext cx="789112" cy="791941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bg1"/>
                </a:solidFill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07" name="Text Placeholder 1"/>
            <p:cNvSpPr txBox="1"/>
            <p:nvPr/>
          </p:nvSpPr>
          <p:spPr>
            <a:xfrm>
              <a:off x="4698550" y="2553668"/>
              <a:ext cx="673100" cy="456087"/>
            </a:xfrm>
            <a:prstGeom prst="rect">
              <a:avLst/>
            </a:prstGeom>
          </p:spPr>
          <p:txBody>
            <a:bodyPr vert="horz" lIns="0" tIns="0" rIns="96435" bIns="0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506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Clear Sans Medium" panose="020B0603030202020304" pitchFamily="34" charset="0"/>
                  <a:sym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08" name="Group 8"/>
          <p:cNvGrpSpPr/>
          <p:nvPr/>
        </p:nvGrpSpPr>
        <p:grpSpPr>
          <a:xfrm>
            <a:off x="6448469" y="2023242"/>
            <a:ext cx="1343053" cy="1344878"/>
            <a:chOff x="6589200" y="2135799"/>
            <a:chExt cx="1273483" cy="1275214"/>
          </a:xfrm>
        </p:grpSpPr>
        <p:grpSp>
          <p:nvGrpSpPr>
            <p:cNvPr id="109" name="Group 38"/>
            <p:cNvGrpSpPr/>
            <p:nvPr/>
          </p:nvGrpSpPr>
          <p:grpSpPr>
            <a:xfrm>
              <a:off x="6589200" y="2135799"/>
              <a:ext cx="1273483" cy="1275214"/>
              <a:chOff x="2720353" y="4348356"/>
              <a:chExt cx="1040836" cy="1042251"/>
            </a:xfrm>
          </p:grpSpPr>
          <p:sp>
            <p:nvSpPr>
              <p:cNvPr id="110" name="Freeform 17"/>
              <p:cNvSpPr>
                <a:spLocks noEditPoints="1"/>
              </p:cNvSpPr>
              <p:nvPr/>
            </p:nvSpPr>
            <p:spPr bwMode="auto">
              <a:xfrm>
                <a:off x="2720353" y="4348356"/>
                <a:ext cx="1040836" cy="1042251"/>
              </a:xfrm>
              <a:custGeom>
                <a:avLst/>
                <a:gdLst>
                  <a:gd name="T0" fmla="*/ 132 w 264"/>
                  <a:gd name="T1" fmla="*/ 261 h 264"/>
                  <a:gd name="T2" fmla="*/ 3 w 264"/>
                  <a:gd name="T3" fmla="*/ 132 h 264"/>
                  <a:gd name="T4" fmla="*/ 132 w 264"/>
                  <a:gd name="T5" fmla="*/ 4 h 264"/>
                  <a:gd name="T6" fmla="*/ 261 w 264"/>
                  <a:gd name="T7" fmla="*/ 132 h 264"/>
                  <a:gd name="T8" fmla="*/ 132 w 264"/>
                  <a:gd name="T9" fmla="*/ 261 h 264"/>
                  <a:gd name="T10" fmla="*/ 132 w 264"/>
                  <a:gd name="T11" fmla="*/ 0 h 264"/>
                  <a:gd name="T12" fmla="*/ 0 w 264"/>
                  <a:gd name="T13" fmla="*/ 132 h 264"/>
                  <a:gd name="T14" fmla="*/ 132 w 264"/>
                  <a:gd name="T15" fmla="*/ 264 h 264"/>
                  <a:gd name="T16" fmla="*/ 264 w 264"/>
                  <a:gd name="T17" fmla="*/ 132 h 264"/>
                  <a:gd name="T18" fmla="*/ 132 w 264"/>
                  <a:gd name="T1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4">
                    <a:moveTo>
                      <a:pt x="132" y="261"/>
                    </a:moveTo>
                    <a:cubicBezTo>
                      <a:pt x="61" y="261"/>
                      <a:pt x="3" y="203"/>
                      <a:pt x="3" y="132"/>
                    </a:cubicBezTo>
                    <a:cubicBezTo>
                      <a:pt x="3" y="61"/>
                      <a:pt x="61" y="4"/>
                      <a:pt x="132" y="4"/>
                    </a:cubicBezTo>
                    <a:cubicBezTo>
                      <a:pt x="203" y="4"/>
                      <a:pt x="261" y="61"/>
                      <a:pt x="261" y="132"/>
                    </a:cubicBezTo>
                    <a:cubicBezTo>
                      <a:pt x="261" y="203"/>
                      <a:pt x="203" y="261"/>
                      <a:pt x="132" y="261"/>
                    </a:cubicBezTo>
                    <a:moveTo>
                      <a:pt x="132" y="0"/>
                    </a:moveTo>
                    <a:cubicBezTo>
                      <a:pt x="59" y="0"/>
                      <a:pt x="0" y="60"/>
                      <a:pt x="0" y="132"/>
                    </a:cubicBezTo>
                    <a:cubicBezTo>
                      <a:pt x="0" y="205"/>
                      <a:pt x="59" y="264"/>
                      <a:pt x="132" y="264"/>
                    </a:cubicBezTo>
                    <a:cubicBezTo>
                      <a:pt x="205" y="264"/>
                      <a:pt x="264" y="205"/>
                      <a:pt x="264" y="132"/>
                    </a:cubicBezTo>
                    <a:cubicBezTo>
                      <a:pt x="264" y="60"/>
                      <a:pt x="205" y="0"/>
                      <a:pt x="132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1" name="Oval 18"/>
              <p:cNvSpPr>
                <a:spLocks noChangeArrowheads="1"/>
              </p:cNvSpPr>
              <p:nvPr/>
            </p:nvSpPr>
            <p:spPr bwMode="auto">
              <a:xfrm>
                <a:off x="2846215" y="4475632"/>
                <a:ext cx="789112" cy="791941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chemeClr val="bg1"/>
                </a:solidFill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12" name="Text Placeholder 1"/>
            <p:cNvSpPr txBox="1"/>
            <p:nvPr/>
          </p:nvSpPr>
          <p:spPr>
            <a:xfrm>
              <a:off x="6938076" y="2563193"/>
              <a:ext cx="673100" cy="456087"/>
            </a:xfrm>
            <a:prstGeom prst="rect">
              <a:avLst/>
            </a:prstGeom>
          </p:spPr>
          <p:txBody>
            <a:bodyPr vert="horz" lIns="0" tIns="0" rIns="96435" bIns="0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506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Clear Sans Medium" panose="020B0603030202020304" pitchFamily="34" charset="0"/>
                  <a:sym typeface="Times New Roman" panose="02020603050405020304" pitchFamily="18" charset="0"/>
                </a:rPr>
                <a:t>I</a:t>
              </a:r>
            </a:p>
          </p:txBody>
        </p:sp>
      </p:grpSp>
      <p:grpSp>
        <p:nvGrpSpPr>
          <p:cNvPr id="113" name="Group 9"/>
          <p:cNvGrpSpPr/>
          <p:nvPr/>
        </p:nvGrpSpPr>
        <p:grpSpPr>
          <a:xfrm>
            <a:off x="4105129" y="4347231"/>
            <a:ext cx="1343053" cy="1344878"/>
            <a:chOff x="4367245" y="4339406"/>
            <a:chExt cx="1273483" cy="1275214"/>
          </a:xfrm>
        </p:grpSpPr>
        <p:grpSp>
          <p:nvGrpSpPr>
            <p:cNvPr id="114" name="Group 83"/>
            <p:cNvGrpSpPr/>
            <p:nvPr/>
          </p:nvGrpSpPr>
          <p:grpSpPr>
            <a:xfrm>
              <a:off x="4367245" y="4339406"/>
              <a:ext cx="1273483" cy="1275214"/>
              <a:chOff x="2720353" y="4348356"/>
              <a:chExt cx="1040836" cy="1042251"/>
            </a:xfrm>
          </p:grpSpPr>
          <p:sp>
            <p:nvSpPr>
              <p:cNvPr id="115" name="Freeform 17"/>
              <p:cNvSpPr>
                <a:spLocks noEditPoints="1"/>
              </p:cNvSpPr>
              <p:nvPr/>
            </p:nvSpPr>
            <p:spPr bwMode="auto">
              <a:xfrm>
                <a:off x="2720353" y="4348356"/>
                <a:ext cx="1040836" cy="1042251"/>
              </a:xfrm>
              <a:custGeom>
                <a:avLst/>
                <a:gdLst>
                  <a:gd name="T0" fmla="*/ 132 w 264"/>
                  <a:gd name="T1" fmla="*/ 261 h 264"/>
                  <a:gd name="T2" fmla="*/ 3 w 264"/>
                  <a:gd name="T3" fmla="*/ 132 h 264"/>
                  <a:gd name="T4" fmla="*/ 132 w 264"/>
                  <a:gd name="T5" fmla="*/ 4 h 264"/>
                  <a:gd name="T6" fmla="*/ 261 w 264"/>
                  <a:gd name="T7" fmla="*/ 132 h 264"/>
                  <a:gd name="T8" fmla="*/ 132 w 264"/>
                  <a:gd name="T9" fmla="*/ 261 h 264"/>
                  <a:gd name="T10" fmla="*/ 132 w 264"/>
                  <a:gd name="T11" fmla="*/ 0 h 264"/>
                  <a:gd name="T12" fmla="*/ 0 w 264"/>
                  <a:gd name="T13" fmla="*/ 132 h 264"/>
                  <a:gd name="T14" fmla="*/ 132 w 264"/>
                  <a:gd name="T15" fmla="*/ 264 h 264"/>
                  <a:gd name="T16" fmla="*/ 264 w 264"/>
                  <a:gd name="T17" fmla="*/ 132 h 264"/>
                  <a:gd name="T18" fmla="*/ 132 w 264"/>
                  <a:gd name="T1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4">
                    <a:moveTo>
                      <a:pt x="132" y="261"/>
                    </a:moveTo>
                    <a:cubicBezTo>
                      <a:pt x="61" y="261"/>
                      <a:pt x="3" y="203"/>
                      <a:pt x="3" y="132"/>
                    </a:cubicBezTo>
                    <a:cubicBezTo>
                      <a:pt x="3" y="61"/>
                      <a:pt x="61" y="4"/>
                      <a:pt x="132" y="4"/>
                    </a:cubicBezTo>
                    <a:cubicBezTo>
                      <a:pt x="203" y="4"/>
                      <a:pt x="261" y="61"/>
                      <a:pt x="261" y="132"/>
                    </a:cubicBezTo>
                    <a:cubicBezTo>
                      <a:pt x="261" y="203"/>
                      <a:pt x="203" y="261"/>
                      <a:pt x="132" y="261"/>
                    </a:cubicBezTo>
                    <a:moveTo>
                      <a:pt x="132" y="0"/>
                    </a:moveTo>
                    <a:cubicBezTo>
                      <a:pt x="59" y="0"/>
                      <a:pt x="0" y="60"/>
                      <a:pt x="0" y="132"/>
                    </a:cubicBezTo>
                    <a:cubicBezTo>
                      <a:pt x="0" y="205"/>
                      <a:pt x="59" y="264"/>
                      <a:pt x="132" y="264"/>
                    </a:cubicBezTo>
                    <a:cubicBezTo>
                      <a:pt x="205" y="264"/>
                      <a:pt x="264" y="205"/>
                      <a:pt x="264" y="132"/>
                    </a:cubicBezTo>
                    <a:cubicBezTo>
                      <a:pt x="264" y="60"/>
                      <a:pt x="205" y="0"/>
                      <a:pt x="132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6" name="Oval 18"/>
              <p:cNvSpPr>
                <a:spLocks noChangeArrowheads="1"/>
              </p:cNvSpPr>
              <p:nvPr/>
            </p:nvSpPr>
            <p:spPr bwMode="auto">
              <a:xfrm>
                <a:off x="2846215" y="4475632"/>
                <a:ext cx="789112" cy="791941"/>
              </a:xfrm>
              <a:prstGeom prst="ellipse">
                <a:avLst/>
              </a:prstGeom>
              <a:solidFill>
                <a:schemeClr val="accent4"/>
              </a:solidFill>
              <a:ln w="57150">
                <a:solidFill>
                  <a:schemeClr val="bg1"/>
                </a:solidFill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17" name="Text Placeholder 1"/>
            <p:cNvSpPr txBox="1"/>
            <p:nvPr/>
          </p:nvSpPr>
          <p:spPr>
            <a:xfrm>
              <a:off x="4717600" y="4768019"/>
              <a:ext cx="673100" cy="456087"/>
            </a:xfrm>
            <a:prstGeom prst="rect">
              <a:avLst/>
            </a:prstGeom>
          </p:spPr>
          <p:txBody>
            <a:bodyPr vert="horz" lIns="0" tIns="0" rIns="96435" bIns="0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506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Clear Sans Medium" panose="020B0603030202020304" pitchFamily="34" charset="0"/>
                  <a:sym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118" name="Group 10"/>
          <p:cNvGrpSpPr/>
          <p:nvPr/>
        </p:nvGrpSpPr>
        <p:grpSpPr>
          <a:xfrm>
            <a:off x="6447249" y="4347231"/>
            <a:ext cx="1343053" cy="1344878"/>
            <a:chOff x="6588043" y="4339406"/>
            <a:chExt cx="1273483" cy="1275214"/>
          </a:xfrm>
        </p:grpSpPr>
        <p:grpSp>
          <p:nvGrpSpPr>
            <p:cNvPr id="119" name="Group 91"/>
            <p:cNvGrpSpPr/>
            <p:nvPr/>
          </p:nvGrpSpPr>
          <p:grpSpPr>
            <a:xfrm>
              <a:off x="6588043" y="4339406"/>
              <a:ext cx="1273483" cy="1275214"/>
              <a:chOff x="2720353" y="4348356"/>
              <a:chExt cx="1040836" cy="1042251"/>
            </a:xfrm>
          </p:grpSpPr>
          <p:sp>
            <p:nvSpPr>
              <p:cNvPr id="120" name="Freeform 17"/>
              <p:cNvSpPr>
                <a:spLocks noEditPoints="1"/>
              </p:cNvSpPr>
              <p:nvPr/>
            </p:nvSpPr>
            <p:spPr bwMode="auto">
              <a:xfrm>
                <a:off x="2720353" y="4348356"/>
                <a:ext cx="1040836" cy="1042251"/>
              </a:xfrm>
              <a:custGeom>
                <a:avLst/>
                <a:gdLst>
                  <a:gd name="T0" fmla="*/ 132 w 264"/>
                  <a:gd name="T1" fmla="*/ 261 h 264"/>
                  <a:gd name="T2" fmla="*/ 3 w 264"/>
                  <a:gd name="T3" fmla="*/ 132 h 264"/>
                  <a:gd name="T4" fmla="*/ 132 w 264"/>
                  <a:gd name="T5" fmla="*/ 4 h 264"/>
                  <a:gd name="T6" fmla="*/ 261 w 264"/>
                  <a:gd name="T7" fmla="*/ 132 h 264"/>
                  <a:gd name="T8" fmla="*/ 132 w 264"/>
                  <a:gd name="T9" fmla="*/ 261 h 264"/>
                  <a:gd name="T10" fmla="*/ 132 w 264"/>
                  <a:gd name="T11" fmla="*/ 0 h 264"/>
                  <a:gd name="T12" fmla="*/ 0 w 264"/>
                  <a:gd name="T13" fmla="*/ 132 h 264"/>
                  <a:gd name="T14" fmla="*/ 132 w 264"/>
                  <a:gd name="T15" fmla="*/ 264 h 264"/>
                  <a:gd name="T16" fmla="*/ 264 w 264"/>
                  <a:gd name="T17" fmla="*/ 132 h 264"/>
                  <a:gd name="T18" fmla="*/ 132 w 264"/>
                  <a:gd name="T1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4">
                    <a:moveTo>
                      <a:pt x="132" y="261"/>
                    </a:moveTo>
                    <a:cubicBezTo>
                      <a:pt x="61" y="261"/>
                      <a:pt x="3" y="203"/>
                      <a:pt x="3" y="132"/>
                    </a:cubicBezTo>
                    <a:cubicBezTo>
                      <a:pt x="3" y="61"/>
                      <a:pt x="61" y="4"/>
                      <a:pt x="132" y="4"/>
                    </a:cubicBezTo>
                    <a:cubicBezTo>
                      <a:pt x="203" y="4"/>
                      <a:pt x="261" y="61"/>
                      <a:pt x="261" y="132"/>
                    </a:cubicBezTo>
                    <a:cubicBezTo>
                      <a:pt x="261" y="203"/>
                      <a:pt x="203" y="261"/>
                      <a:pt x="132" y="261"/>
                    </a:cubicBezTo>
                    <a:moveTo>
                      <a:pt x="132" y="0"/>
                    </a:moveTo>
                    <a:cubicBezTo>
                      <a:pt x="59" y="0"/>
                      <a:pt x="0" y="60"/>
                      <a:pt x="0" y="132"/>
                    </a:cubicBezTo>
                    <a:cubicBezTo>
                      <a:pt x="0" y="205"/>
                      <a:pt x="59" y="264"/>
                      <a:pt x="132" y="264"/>
                    </a:cubicBezTo>
                    <a:cubicBezTo>
                      <a:pt x="205" y="264"/>
                      <a:pt x="264" y="205"/>
                      <a:pt x="264" y="132"/>
                    </a:cubicBezTo>
                    <a:cubicBezTo>
                      <a:pt x="264" y="60"/>
                      <a:pt x="205" y="0"/>
                      <a:pt x="132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1" name="Oval 18"/>
              <p:cNvSpPr>
                <a:spLocks noChangeArrowheads="1"/>
              </p:cNvSpPr>
              <p:nvPr/>
            </p:nvSpPr>
            <p:spPr bwMode="auto">
              <a:xfrm>
                <a:off x="2846215" y="4475632"/>
                <a:ext cx="789112" cy="791941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chemeClr val="bg1"/>
                </a:solidFill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22" name="Text Placeholder 1"/>
            <p:cNvSpPr txBox="1"/>
            <p:nvPr/>
          </p:nvSpPr>
          <p:spPr>
            <a:xfrm>
              <a:off x="6944256" y="4768019"/>
              <a:ext cx="673100" cy="456087"/>
            </a:xfrm>
            <a:prstGeom prst="rect">
              <a:avLst/>
            </a:prstGeom>
          </p:spPr>
          <p:txBody>
            <a:bodyPr vert="horz" lIns="0" tIns="0" rIns="96435" bIns="0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5060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Clear Sans Medium" panose="020B0603030202020304" pitchFamily="34" charset="0"/>
                  <a:sym typeface="Times New Roman" panose="02020603050405020304" pitchFamily="18" charset="0"/>
                </a:rPr>
                <a:t>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6739">
        <p:blinds dir="vert"/>
      </p:transition>
    </mc:Choice>
    <mc:Fallback xmlns="">
      <p:transition advTm="6739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0090" y="644525"/>
            <a:ext cx="10801350" cy="588962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72398" y="0"/>
            <a:ext cx="3744416" cy="4293096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270392" y="1027179"/>
            <a:ext cx="672075" cy="6720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</a:p>
        </p:txBody>
      </p:sp>
      <p:sp>
        <p:nvSpPr>
          <p:cNvPr id="6" name="椭圆 5"/>
          <p:cNvSpPr/>
          <p:nvPr/>
        </p:nvSpPr>
        <p:spPr>
          <a:xfrm>
            <a:off x="5874500" y="1027179"/>
            <a:ext cx="672075" cy="6720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</a:p>
        </p:txBody>
      </p:sp>
      <p:sp>
        <p:nvSpPr>
          <p:cNvPr id="8" name="椭圆 7"/>
          <p:cNvSpPr/>
          <p:nvPr/>
        </p:nvSpPr>
        <p:spPr>
          <a:xfrm>
            <a:off x="6480643" y="1028733"/>
            <a:ext cx="672075" cy="6720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章</a:t>
            </a:r>
          </a:p>
        </p:txBody>
      </p:sp>
      <p:sp>
        <p:nvSpPr>
          <p:cNvPr id="9" name="文本框 17"/>
          <p:cNvSpPr txBox="1"/>
          <p:nvPr/>
        </p:nvSpPr>
        <p:spPr>
          <a:xfrm>
            <a:off x="4656967" y="2123608"/>
            <a:ext cx="4319425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此处添加名称</a:t>
            </a:r>
          </a:p>
        </p:txBody>
      </p:sp>
      <p:sp>
        <p:nvSpPr>
          <p:cNvPr id="14" name="文本框 19"/>
          <p:cNvSpPr txBox="1"/>
          <p:nvPr/>
        </p:nvSpPr>
        <p:spPr bwMode="auto">
          <a:xfrm>
            <a:off x="4427486" y="2902403"/>
            <a:ext cx="3493317" cy="6838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详细内容</a:t>
            </a:r>
            <a:r>
              <a:rPr lang="en-US" altLang="zh-CN" sz="10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r>
              <a:rPr lang="zh-CN" altLang="en-US" sz="10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点击输入本栏的具体文字，简明扼要的说明分项内容，此为概念图解，请根据您的具体内容酌情修改。点击输入本栏的具体文字。</a:t>
            </a:r>
            <a:endParaRPr lang="en-US" altLang="zh-CN" sz="106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6224">
        <p:blinds dir="vert"/>
      </p:transition>
    </mc:Choice>
    <mc:Fallback xmlns="">
      <p:transition advTm="622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7"/>
          <p:cNvSpPr txBox="1"/>
          <p:nvPr/>
        </p:nvSpPr>
        <p:spPr>
          <a:xfrm>
            <a:off x="2914292" y="199166"/>
            <a:ext cx="6364399" cy="55372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55" name="Title 1"/>
          <p:cNvSpPr txBox="1"/>
          <p:nvPr/>
        </p:nvSpPr>
        <p:spPr>
          <a:xfrm>
            <a:off x="4571706" y="668142"/>
            <a:ext cx="3049078" cy="276860"/>
          </a:xfrm>
          <a:prstGeom prst="rect">
            <a:avLst/>
          </a:prstGeom>
        </p:spPr>
        <p:txBody>
          <a:bodyPr vert="horz" lIns="0" tIns="0" rIns="0" bIns="0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modify the text content</a:t>
            </a:r>
            <a:endParaRPr lang="en-US" altLang="zh-CN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cxnSp>
        <p:nvCxnSpPr>
          <p:cNvPr id="36" name="Elbow Connector 35"/>
          <p:cNvCxnSpPr/>
          <p:nvPr/>
        </p:nvCxnSpPr>
        <p:spPr>
          <a:xfrm>
            <a:off x="6739274" y="3405951"/>
            <a:ext cx="997916" cy="278095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flipV="1">
            <a:off x="6723202" y="2558576"/>
            <a:ext cx="997916" cy="278095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270108" y="4970292"/>
            <a:ext cx="9643533" cy="676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6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cxnSp>
        <p:nvCxnSpPr>
          <p:cNvPr id="75" name="Elbow Connector 74"/>
          <p:cNvCxnSpPr/>
          <p:nvPr/>
        </p:nvCxnSpPr>
        <p:spPr>
          <a:xfrm flipH="1">
            <a:off x="4490732" y="3427110"/>
            <a:ext cx="997916" cy="278095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787707" y="2158139"/>
            <a:ext cx="3462630" cy="807111"/>
            <a:chOff x="7699508" y="2223969"/>
            <a:chExt cx="3283266" cy="765303"/>
          </a:xfrm>
        </p:grpSpPr>
        <p:sp>
          <p:nvSpPr>
            <p:cNvPr id="16" name="Round Same Side Corner Rectangle 15"/>
            <p:cNvSpPr/>
            <p:nvPr/>
          </p:nvSpPr>
          <p:spPr>
            <a:xfrm rot="5400000">
              <a:off x="9371697" y="1378195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699508" y="2223969"/>
              <a:ext cx="826412" cy="765300"/>
              <a:chOff x="7699508" y="2223969"/>
              <a:chExt cx="826412" cy="765300"/>
            </a:xfrm>
          </p:grpSpPr>
          <p:sp>
            <p:nvSpPr>
              <p:cNvPr id="29" name="Round Same Side Corner Rectangle 28"/>
              <p:cNvSpPr/>
              <p:nvPr/>
            </p:nvSpPr>
            <p:spPr>
              <a:xfrm rot="16200000">
                <a:off x="7730064" y="2193413"/>
                <a:ext cx="765300" cy="82641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4" name="Text Placeholder 1"/>
              <p:cNvSpPr txBox="1"/>
              <p:nvPr/>
            </p:nvSpPr>
            <p:spPr>
              <a:xfrm>
                <a:off x="7831419" y="2413875"/>
                <a:ext cx="673100" cy="456087"/>
              </a:xfrm>
              <a:prstGeom prst="rect">
                <a:avLst/>
              </a:prstGeom>
            </p:spPr>
            <p:txBody>
              <a:bodyPr vert="horz" lIns="0" tIns="0" rIns="96435" bIns="0" rtlCol="0" anchor="ctr">
                <a:noAutofit/>
              </a:bodyPr>
              <a:lstStyle>
                <a:defPPr>
                  <a:defRPr lang="en-US"/>
                </a:defPPr>
                <a:lvl1pPr marL="0" algn="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506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 Medium" panose="020B0603030202020304" pitchFamily="34" charset="0"/>
                    <a:sym typeface="Times New Roman" panose="02020603050405020304" pitchFamily="18" charset="0"/>
                  </a:rPr>
                  <a:t>W</a:t>
                </a: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8593885" y="2322530"/>
              <a:ext cx="2266352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87707" y="3285141"/>
            <a:ext cx="3462630" cy="807110"/>
            <a:chOff x="7699508" y="3292593"/>
            <a:chExt cx="3283266" cy="765302"/>
          </a:xfrm>
        </p:grpSpPr>
        <p:sp>
          <p:nvSpPr>
            <p:cNvPr id="22" name="Round Same Side Corner Rectangle 21"/>
            <p:cNvSpPr/>
            <p:nvPr/>
          </p:nvSpPr>
          <p:spPr>
            <a:xfrm rot="5400000">
              <a:off x="9371697" y="2446818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699508" y="3292593"/>
              <a:ext cx="826412" cy="765300"/>
              <a:chOff x="7699508" y="3292593"/>
              <a:chExt cx="826412" cy="765300"/>
            </a:xfrm>
          </p:grpSpPr>
          <p:sp>
            <p:nvSpPr>
              <p:cNvPr id="32" name="Round Same Side Corner Rectangle 31"/>
              <p:cNvSpPr/>
              <p:nvPr/>
            </p:nvSpPr>
            <p:spPr>
              <a:xfrm rot="16200000">
                <a:off x="7730064" y="3262037"/>
                <a:ext cx="765300" cy="82641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6" name="Text Placeholder 1"/>
              <p:cNvSpPr txBox="1"/>
              <p:nvPr/>
            </p:nvSpPr>
            <p:spPr>
              <a:xfrm>
                <a:off x="7836985" y="3479800"/>
                <a:ext cx="673100" cy="456087"/>
              </a:xfrm>
              <a:prstGeom prst="rect">
                <a:avLst/>
              </a:prstGeom>
            </p:spPr>
            <p:txBody>
              <a:bodyPr vert="horz" lIns="0" tIns="0" rIns="96435" bIns="0" rtlCol="0" anchor="ctr">
                <a:noAutofit/>
              </a:bodyPr>
              <a:lstStyle>
                <a:defPPr>
                  <a:defRPr lang="en-US"/>
                </a:defPPr>
                <a:lvl1pPr marL="0" algn="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506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 Medium" panose="020B0603030202020304" pitchFamily="34" charset="0"/>
                    <a:sym typeface="Times New Roman" panose="02020603050405020304" pitchFamily="18" charset="0"/>
                  </a:rPr>
                  <a:t>T</a:t>
                </a: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8593885" y="3383659"/>
              <a:ext cx="2266352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82180" y="2171530"/>
            <a:ext cx="3462630" cy="807110"/>
            <a:chOff x="1246506" y="2236667"/>
            <a:chExt cx="3283266" cy="765302"/>
          </a:xfrm>
        </p:grpSpPr>
        <p:sp>
          <p:nvSpPr>
            <p:cNvPr id="80" name="Round Same Side Corner Rectangle 79"/>
            <p:cNvSpPr/>
            <p:nvPr/>
          </p:nvSpPr>
          <p:spPr>
            <a:xfrm rot="5400000" flipH="1" flipV="1">
              <a:off x="2092283" y="1390890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703360" y="2236669"/>
              <a:ext cx="826412" cy="765300"/>
              <a:chOff x="3703360" y="2236669"/>
              <a:chExt cx="826412" cy="765300"/>
            </a:xfrm>
          </p:grpSpPr>
          <p:sp>
            <p:nvSpPr>
              <p:cNvPr id="76" name="Round Same Side Corner Rectangle 75"/>
              <p:cNvSpPr/>
              <p:nvPr/>
            </p:nvSpPr>
            <p:spPr>
              <a:xfrm rot="16200000" flipH="1" flipV="1">
                <a:off x="3733916" y="2206113"/>
                <a:ext cx="765300" cy="82641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3" name="Text Placeholder 1"/>
              <p:cNvSpPr txBox="1"/>
              <p:nvPr/>
            </p:nvSpPr>
            <p:spPr>
              <a:xfrm>
                <a:off x="3768467" y="2413875"/>
                <a:ext cx="673100" cy="456087"/>
              </a:xfrm>
              <a:prstGeom prst="rect">
                <a:avLst/>
              </a:prstGeom>
            </p:spPr>
            <p:txBody>
              <a:bodyPr vert="horz" lIns="0" tIns="0" rIns="96435" bIns="0" rtlCol="0" anchor="ctr">
                <a:noAutofit/>
              </a:bodyPr>
              <a:lstStyle>
                <a:defPPr>
                  <a:defRPr lang="en-US"/>
                </a:defPPr>
                <a:lvl1pPr marL="0" algn="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506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 Medium" panose="020B0603030202020304" pitchFamily="34" charset="0"/>
                    <a:sym typeface="Times New Roman" panose="02020603050405020304" pitchFamily="18" charset="0"/>
                  </a:rPr>
                  <a:t>S</a:t>
                </a: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371053" y="2322530"/>
              <a:ext cx="2266352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82180" y="3298532"/>
            <a:ext cx="3462630" cy="807111"/>
            <a:chOff x="1246506" y="3305290"/>
            <a:chExt cx="3283266" cy="765303"/>
          </a:xfrm>
        </p:grpSpPr>
        <p:sp>
          <p:nvSpPr>
            <p:cNvPr id="82" name="Round Same Side Corner Rectangle 81"/>
            <p:cNvSpPr/>
            <p:nvPr/>
          </p:nvSpPr>
          <p:spPr>
            <a:xfrm rot="5400000" flipH="1" flipV="1">
              <a:off x="2092283" y="2459513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703360" y="3305293"/>
              <a:ext cx="826412" cy="765300"/>
              <a:chOff x="3703360" y="3305293"/>
              <a:chExt cx="826412" cy="765300"/>
            </a:xfrm>
          </p:grpSpPr>
          <p:sp>
            <p:nvSpPr>
              <p:cNvPr id="78" name="Round Same Side Corner Rectangle 77"/>
              <p:cNvSpPr/>
              <p:nvPr/>
            </p:nvSpPr>
            <p:spPr>
              <a:xfrm rot="16200000" flipH="1" flipV="1">
                <a:off x="3733916" y="3274737"/>
                <a:ext cx="765300" cy="82641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5" name="Text Placeholder 1"/>
              <p:cNvSpPr txBox="1"/>
              <p:nvPr/>
            </p:nvSpPr>
            <p:spPr>
              <a:xfrm>
                <a:off x="3768467" y="3479800"/>
                <a:ext cx="673100" cy="456087"/>
              </a:xfrm>
              <a:prstGeom prst="rect">
                <a:avLst/>
              </a:prstGeom>
            </p:spPr>
            <p:txBody>
              <a:bodyPr vert="horz" lIns="0" tIns="0" rIns="96435" bIns="0" rtlCol="0" anchor="ctr">
                <a:noAutofit/>
              </a:bodyPr>
              <a:lstStyle>
                <a:defPPr>
                  <a:defRPr lang="en-US"/>
                </a:defPPr>
                <a:lvl1pPr marL="0" algn="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506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 Medium" panose="020B0603030202020304" pitchFamily="34" charset="0"/>
                    <a:sym typeface="Times New Roman" panose="02020603050405020304" pitchFamily="18" charset="0"/>
                  </a:rPr>
                  <a:t>O</a:t>
                </a: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371053" y="3391905"/>
              <a:ext cx="2266352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cxnSp>
        <p:nvCxnSpPr>
          <p:cNvPr id="74" name="Elbow Connector 73"/>
          <p:cNvCxnSpPr/>
          <p:nvPr/>
        </p:nvCxnSpPr>
        <p:spPr>
          <a:xfrm flipH="1" flipV="1">
            <a:off x="4490732" y="2579735"/>
            <a:ext cx="997916" cy="278095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966233" y="1968447"/>
            <a:ext cx="1137053" cy="1134476"/>
            <a:chOff x="5024186" y="2044104"/>
            <a:chExt cx="1078154" cy="1075710"/>
          </a:xfrm>
        </p:grpSpPr>
        <p:sp>
          <p:nvSpPr>
            <p:cNvPr id="58" name="Freeform 12"/>
            <p:cNvSpPr/>
            <p:nvPr/>
          </p:nvSpPr>
          <p:spPr bwMode="auto">
            <a:xfrm>
              <a:off x="5024186" y="2044104"/>
              <a:ext cx="1078154" cy="1075710"/>
            </a:xfrm>
            <a:custGeom>
              <a:avLst/>
              <a:gdLst>
                <a:gd name="T0" fmla="*/ 372 w 372"/>
                <a:gd name="T1" fmla="*/ 0 h 371"/>
                <a:gd name="T2" fmla="*/ 325 w 372"/>
                <a:gd name="T3" fmla="*/ 0 h 371"/>
                <a:gd name="T4" fmla="*/ 325 w 372"/>
                <a:gd name="T5" fmla="*/ 73 h 371"/>
                <a:gd name="T6" fmla="*/ 263 w 372"/>
                <a:gd name="T7" fmla="*/ 90 h 371"/>
                <a:gd name="T8" fmla="*/ 226 w 372"/>
                <a:gd name="T9" fmla="*/ 26 h 371"/>
                <a:gd name="T10" fmla="*/ 145 w 372"/>
                <a:gd name="T11" fmla="*/ 73 h 371"/>
                <a:gd name="T12" fmla="*/ 182 w 372"/>
                <a:gd name="T13" fmla="*/ 136 h 371"/>
                <a:gd name="T14" fmla="*/ 137 w 372"/>
                <a:gd name="T15" fmla="*/ 183 h 371"/>
                <a:gd name="T16" fmla="*/ 73 w 372"/>
                <a:gd name="T17" fmla="*/ 146 h 371"/>
                <a:gd name="T18" fmla="*/ 28 w 372"/>
                <a:gd name="T19" fmla="*/ 225 h 371"/>
                <a:gd name="T20" fmla="*/ 91 w 372"/>
                <a:gd name="T21" fmla="*/ 262 h 371"/>
                <a:gd name="T22" fmla="*/ 74 w 372"/>
                <a:gd name="T23" fmla="*/ 325 h 371"/>
                <a:gd name="T24" fmla="*/ 0 w 372"/>
                <a:gd name="T25" fmla="*/ 325 h 371"/>
                <a:gd name="T26" fmla="*/ 0 w 372"/>
                <a:gd name="T27" fmla="*/ 371 h 371"/>
                <a:gd name="T28" fmla="*/ 372 w 372"/>
                <a:gd name="T29" fmla="*/ 371 h 371"/>
                <a:gd name="T30" fmla="*/ 372 w 372"/>
                <a:gd name="T31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" h="371">
                  <a:moveTo>
                    <a:pt x="372" y="0"/>
                  </a:moveTo>
                  <a:cubicBezTo>
                    <a:pt x="325" y="0"/>
                    <a:pt x="325" y="0"/>
                    <a:pt x="325" y="0"/>
                  </a:cubicBezTo>
                  <a:cubicBezTo>
                    <a:pt x="325" y="73"/>
                    <a:pt x="325" y="73"/>
                    <a:pt x="325" y="73"/>
                  </a:cubicBezTo>
                  <a:cubicBezTo>
                    <a:pt x="304" y="77"/>
                    <a:pt x="282" y="83"/>
                    <a:pt x="263" y="90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66" y="150"/>
                    <a:pt x="150" y="166"/>
                    <a:pt x="137" y="183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91" y="262"/>
                    <a:pt x="91" y="262"/>
                    <a:pt x="91" y="262"/>
                  </a:cubicBezTo>
                  <a:cubicBezTo>
                    <a:pt x="82" y="283"/>
                    <a:pt x="78" y="303"/>
                    <a:pt x="74" y="32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372" y="371"/>
                    <a:pt x="372" y="371"/>
                    <a:pt x="372" y="371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2" name="Shape 162"/>
            <p:cNvSpPr/>
            <p:nvPr/>
          </p:nvSpPr>
          <p:spPr>
            <a:xfrm>
              <a:off x="5487669" y="2487414"/>
              <a:ext cx="491198" cy="431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spcBef>
                  <a:spcPts val="1055"/>
                </a:spcBef>
                <a:defRPr sz="2000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2110"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03287" y="1968447"/>
            <a:ext cx="1135764" cy="1134476"/>
            <a:chOff x="6102340" y="2044104"/>
            <a:chExt cx="1076932" cy="1075710"/>
          </a:xfrm>
        </p:grpSpPr>
        <p:sp>
          <p:nvSpPr>
            <p:cNvPr id="34" name="Freeform 13"/>
            <p:cNvSpPr/>
            <p:nvPr/>
          </p:nvSpPr>
          <p:spPr bwMode="auto">
            <a:xfrm>
              <a:off x="6102340" y="2044104"/>
              <a:ext cx="1076932" cy="1075710"/>
            </a:xfrm>
            <a:custGeom>
              <a:avLst/>
              <a:gdLst>
                <a:gd name="T0" fmla="*/ 0 w 371"/>
                <a:gd name="T1" fmla="*/ 0 h 371"/>
                <a:gd name="T2" fmla="*/ 46 w 371"/>
                <a:gd name="T3" fmla="*/ 0 h 371"/>
                <a:gd name="T4" fmla="*/ 46 w 371"/>
                <a:gd name="T5" fmla="*/ 73 h 371"/>
                <a:gd name="T6" fmla="*/ 108 w 371"/>
                <a:gd name="T7" fmla="*/ 90 h 371"/>
                <a:gd name="T8" fmla="*/ 145 w 371"/>
                <a:gd name="T9" fmla="*/ 26 h 371"/>
                <a:gd name="T10" fmla="*/ 226 w 371"/>
                <a:gd name="T11" fmla="*/ 73 h 371"/>
                <a:gd name="T12" fmla="*/ 189 w 371"/>
                <a:gd name="T13" fmla="*/ 136 h 371"/>
                <a:gd name="T14" fmla="*/ 234 w 371"/>
                <a:gd name="T15" fmla="*/ 183 h 371"/>
                <a:gd name="T16" fmla="*/ 298 w 371"/>
                <a:gd name="T17" fmla="*/ 146 h 371"/>
                <a:gd name="T18" fmla="*/ 344 w 371"/>
                <a:gd name="T19" fmla="*/ 225 h 371"/>
                <a:gd name="T20" fmla="*/ 281 w 371"/>
                <a:gd name="T21" fmla="*/ 262 h 371"/>
                <a:gd name="T22" fmla="*/ 297 w 371"/>
                <a:gd name="T23" fmla="*/ 325 h 371"/>
                <a:gd name="T24" fmla="*/ 371 w 371"/>
                <a:gd name="T25" fmla="*/ 325 h 371"/>
                <a:gd name="T26" fmla="*/ 371 w 371"/>
                <a:gd name="T27" fmla="*/ 371 h 371"/>
                <a:gd name="T28" fmla="*/ 0 w 371"/>
                <a:gd name="T29" fmla="*/ 371 h 371"/>
                <a:gd name="T30" fmla="*/ 0 w 371"/>
                <a:gd name="T31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1" h="371">
                  <a:moveTo>
                    <a:pt x="0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67" y="77"/>
                    <a:pt x="89" y="83"/>
                    <a:pt x="108" y="90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226" y="73"/>
                    <a:pt x="226" y="73"/>
                    <a:pt x="226" y="73"/>
                  </a:cubicBezTo>
                  <a:cubicBezTo>
                    <a:pt x="189" y="136"/>
                    <a:pt x="189" y="136"/>
                    <a:pt x="189" y="136"/>
                  </a:cubicBezTo>
                  <a:cubicBezTo>
                    <a:pt x="206" y="150"/>
                    <a:pt x="221" y="166"/>
                    <a:pt x="234" y="183"/>
                  </a:cubicBezTo>
                  <a:cubicBezTo>
                    <a:pt x="298" y="146"/>
                    <a:pt x="298" y="146"/>
                    <a:pt x="298" y="146"/>
                  </a:cubicBezTo>
                  <a:cubicBezTo>
                    <a:pt x="344" y="225"/>
                    <a:pt x="344" y="225"/>
                    <a:pt x="344" y="225"/>
                  </a:cubicBezTo>
                  <a:cubicBezTo>
                    <a:pt x="281" y="262"/>
                    <a:pt x="281" y="262"/>
                    <a:pt x="281" y="262"/>
                  </a:cubicBezTo>
                  <a:cubicBezTo>
                    <a:pt x="289" y="283"/>
                    <a:pt x="294" y="303"/>
                    <a:pt x="297" y="325"/>
                  </a:cubicBezTo>
                  <a:cubicBezTo>
                    <a:pt x="371" y="325"/>
                    <a:pt x="371" y="325"/>
                    <a:pt x="371" y="325"/>
                  </a:cubicBezTo>
                  <a:cubicBezTo>
                    <a:pt x="371" y="371"/>
                    <a:pt x="371" y="371"/>
                    <a:pt x="371" y="371"/>
                  </a:cubicBezTo>
                  <a:cubicBezTo>
                    <a:pt x="0" y="371"/>
                    <a:pt x="0" y="371"/>
                    <a:pt x="0" y="3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7" name="Shape 162"/>
            <p:cNvSpPr/>
            <p:nvPr/>
          </p:nvSpPr>
          <p:spPr>
            <a:xfrm flipV="1">
              <a:off x="6150719" y="2525514"/>
              <a:ext cx="491198" cy="431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spcBef>
                  <a:spcPts val="1055"/>
                </a:spcBef>
                <a:defRPr sz="2000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2110"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03287" y="3102924"/>
            <a:ext cx="1135764" cy="1133186"/>
            <a:chOff x="6102340" y="3119814"/>
            <a:chExt cx="1076932" cy="1074487"/>
          </a:xfrm>
        </p:grpSpPr>
        <p:sp>
          <p:nvSpPr>
            <p:cNvPr id="61" name="Freeform 15"/>
            <p:cNvSpPr/>
            <p:nvPr/>
          </p:nvSpPr>
          <p:spPr bwMode="auto">
            <a:xfrm>
              <a:off x="6102340" y="3119814"/>
              <a:ext cx="1076932" cy="1074487"/>
            </a:xfrm>
            <a:custGeom>
              <a:avLst/>
              <a:gdLst>
                <a:gd name="T0" fmla="*/ 0 w 371"/>
                <a:gd name="T1" fmla="*/ 371 h 371"/>
                <a:gd name="T2" fmla="*/ 46 w 371"/>
                <a:gd name="T3" fmla="*/ 371 h 371"/>
                <a:gd name="T4" fmla="*/ 46 w 371"/>
                <a:gd name="T5" fmla="*/ 299 h 371"/>
                <a:gd name="T6" fmla="*/ 108 w 371"/>
                <a:gd name="T7" fmla="*/ 282 h 371"/>
                <a:gd name="T8" fmla="*/ 145 w 371"/>
                <a:gd name="T9" fmla="*/ 345 h 371"/>
                <a:gd name="T10" fmla="*/ 226 w 371"/>
                <a:gd name="T11" fmla="*/ 299 h 371"/>
                <a:gd name="T12" fmla="*/ 189 w 371"/>
                <a:gd name="T13" fmla="*/ 236 h 371"/>
                <a:gd name="T14" fmla="*/ 234 w 371"/>
                <a:gd name="T15" fmla="*/ 189 h 371"/>
                <a:gd name="T16" fmla="*/ 298 w 371"/>
                <a:gd name="T17" fmla="*/ 226 h 371"/>
                <a:gd name="T18" fmla="*/ 344 w 371"/>
                <a:gd name="T19" fmla="*/ 146 h 371"/>
                <a:gd name="T20" fmla="*/ 281 w 371"/>
                <a:gd name="T21" fmla="*/ 109 h 371"/>
                <a:gd name="T22" fmla="*/ 297 w 371"/>
                <a:gd name="T23" fmla="*/ 46 h 371"/>
                <a:gd name="T24" fmla="*/ 371 w 371"/>
                <a:gd name="T25" fmla="*/ 46 h 371"/>
                <a:gd name="T26" fmla="*/ 371 w 371"/>
                <a:gd name="T27" fmla="*/ 0 h 371"/>
                <a:gd name="T28" fmla="*/ 0 w 371"/>
                <a:gd name="T29" fmla="*/ 0 h 371"/>
                <a:gd name="T30" fmla="*/ 0 w 371"/>
                <a:gd name="T31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1" h="371">
                  <a:moveTo>
                    <a:pt x="0" y="371"/>
                  </a:moveTo>
                  <a:cubicBezTo>
                    <a:pt x="46" y="371"/>
                    <a:pt x="46" y="371"/>
                    <a:pt x="46" y="371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67" y="295"/>
                    <a:pt x="89" y="289"/>
                    <a:pt x="108" y="282"/>
                  </a:cubicBezTo>
                  <a:cubicBezTo>
                    <a:pt x="145" y="345"/>
                    <a:pt x="145" y="345"/>
                    <a:pt x="145" y="345"/>
                  </a:cubicBezTo>
                  <a:cubicBezTo>
                    <a:pt x="226" y="299"/>
                    <a:pt x="226" y="299"/>
                    <a:pt x="226" y="299"/>
                  </a:cubicBezTo>
                  <a:cubicBezTo>
                    <a:pt x="189" y="236"/>
                    <a:pt x="189" y="236"/>
                    <a:pt x="189" y="236"/>
                  </a:cubicBezTo>
                  <a:cubicBezTo>
                    <a:pt x="206" y="221"/>
                    <a:pt x="221" y="206"/>
                    <a:pt x="234" y="189"/>
                  </a:cubicBezTo>
                  <a:cubicBezTo>
                    <a:pt x="298" y="226"/>
                    <a:pt x="298" y="226"/>
                    <a:pt x="298" y="226"/>
                  </a:cubicBezTo>
                  <a:cubicBezTo>
                    <a:pt x="344" y="146"/>
                    <a:pt x="344" y="146"/>
                    <a:pt x="344" y="146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9" y="89"/>
                    <a:pt x="294" y="69"/>
                    <a:pt x="297" y="46"/>
                  </a:cubicBezTo>
                  <a:cubicBezTo>
                    <a:pt x="371" y="46"/>
                    <a:pt x="371" y="46"/>
                    <a:pt x="371" y="46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7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9" name="Freeform 11"/>
            <p:cNvSpPr>
              <a:spLocks noEditPoints="1"/>
            </p:cNvSpPr>
            <p:nvPr/>
          </p:nvSpPr>
          <p:spPr bwMode="auto">
            <a:xfrm>
              <a:off x="6233467" y="3259897"/>
              <a:ext cx="463070" cy="411434"/>
            </a:xfrm>
            <a:custGeom>
              <a:avLst/>
              <a:gdLst>
                <a:gd name="T0" fmla="*/ 133 w 134"/>
                <a:gd name="T1" fmla="*/ 16 h 119"/>
                <a:gd name="T2" fmla="*/ 121 w 134"/>
                <a:gd name="T3" fmla="*/ 5 h 119"/>
                <a:gd name="T4" fmla="*/ 115 w 134"/>
                <a:gd name="T5" fmla="*/ 5 h 119"/>
                <a:gd name="T6" fmla="*/ 114 w 134"/>
                <a:gd name="T7" fmla="*/ 8 h 119"/>
                <a:gd name="T8" fmla="*/ 111 w 134"/>
                <a:gd name="T9" fmla="*/ 9 h 119"/>
                <a:gd name="T10" fmla="*/ 111 w 134"/>
                <a:gd name="T11" fmla="*/ 9 h 119"/>
                <a:gd name="T12" fmla="*/ 81 w 134"/>
                <a:gd name="T13" fmla="*/ 39 h 119"/>
                <a:gd name="T14" fmla="*/ 79 w 134"/>
                <a:gd name="T15" fmla="*/ 47 h 119"/>
                <a:gd name="T16" fmla="*/ 82 w 134"/>
                <a:gd name="T17" fmla="*/ 50 h 119"/>
                <a:gd name="T18" fmla="*/ 82 w 134"/>
                <a:gd name="T19" fmla="*/ 50 h 119"/>
                <a:gd name="T20" fmla="*/ 83 w 134"/>
                <a:gd name="T21" fmla="*/ 51 h 119"/>
                <a:gd name="T22" fmla="*/ 76 w 134"/>
                <a:gd name="T23" fmla="*/ 57 h 119"/>
                <a:gd name="T24" fmla="*/ 54 w 134"/>
                <a:gd name="T25" fmla="*/ 35 h 119"/>
                <a:gd name="T26" fmla="*/ 47 w 134"/>
                <a:gd name="T27" fmla="*/ 10 h 119"/>
                <a:gd name="T28" fmla="*/ 21 w 134"/>
                <a:gd name="T29" fmla="*/ 3 h 119"/>
                <a:gd name="T30" fmla="*/ 36 w 134"/>
                <a:gd name="T31" fmla="*/ 18 h 119"/>
                <a:gd name="T32" fmla="*/ 32 w 134"/>
                <a:gd name="T33" fmla="*/ 32 h 119"/>
                <a:gd name="T34" fmla="*/ 18 w 134"/>
                <a:gd name="T35" fmla="*/ 36 h 119"/>
                <a:gd name="T36" fmla="*/ 3 w 134"/>
                <a:gd name="T37" fmla="*/ 21 h 119"/>
                <a:gd name="T38" fmla="*/ 10 w 134"/>
                <a:gd name="T39" fmla="*/ 47 h 119"/>
                <a:gd name="T40" fmla="*/ 36 w 134"/>
                <a:gd name="T41" fmla="*/ 53 h 119"/>
                <a:gd name="T42" fmla="*/ 37 w 134"/>
                <a:gd name="T43" fmla="*/ 53 h 119"/>
                <a:gd name="T44" fmla="*/ 58 w 134"/>
                <a:gd name="T45" fmla="*/ 75 h 119"/>
                <a:gd name="T46" fmla="*/ 38 w 134"/>
                <a:gd name="T47" fmla="*/ 96 h 119"/>
                <a:gd name="T48" fmla="*/ 36 w 134"/>
                <a:gd name="T49" fmla="*/ 95 h 119"/>
                <a:gd name="T50" fmla="*/ 31 w 134"/>
                <a:gd name="T51" fmla="*/ 99 h 119"/>
                <a:gd name="T52" fmla="*/ 21 w 134"/>
                <a:gd name="T53" fmla="*/ 115 h 119"/>
                <a:gd name="T54" fmla="*/ 23 w 134"/>
                <a:gd name="T55" fmla="*/ 117 h 119"/>
                <a:gd name="T56" fmla="*/ 39 w 134"/>
                <a:gd name="T57" fmla="*/ 107 h 119"/>
                <a:gd name="T58" fmla="*/ 43 w 134"/>
                <a:gd name="T59" fmla="*/ 101 h 119"/>
                <a:gd name="T60" fmla="*/ 42 w 134"/>
                <a:gd name="T61" fmla="*/ 100 h 119"/>
                <a:gd name="T62" fmla="*/ 63 w 134"/>
                <a:gd name="T63" fmla="*/ 80 h 119"/>
                <a:gd name="T64" fmla="*/ 98 w 134"/>
                <a:gd name="T65" fmla="*/ 115 h 119"/>
                <a:gd name="T66" fmla="*/ 107 w 134"/>
                <a:gd name="T67" fmla="*/ 119 h 119"/>
                <a:gd name="T68" fmla="*/ 116 w 134"/>
                <a:gd name="T69" fmla="*/ 115 h 119"/>
                <a:gd name="T70" fmla="*/ 116 w 134"/>
                <a:gd name="T71" fmla="*/ 97 h 119"/>
                <a:gd name="T72" fmla="*/ 81 w 134"/>
                <a:gd name="T73" fmla="*/ 62 h 119"/>
                <a:gd name="T74" fmla="*/ 87 w 134"/>
                <a:gd name="T75" fmla="*/ 56 h 119"/>
                <a:gd name="T76" fmla="*/ 90 w 134"/>
                <a:gd name="T77" fmla="*/ 59 h 119"/>
                <a:gd name="T78" fmla="*/ 98 w 134"/>
                <a:gd name="T79" fmla="*/ 57 h 119"/>
                <a:gd name="T80" fmla="*/ 128 w 134"/>
                <a:gd name="T81" fmla="*/ 26 h 119"/>
                <a:gd name="T82" fmla="*/ 128 w 134"/>
                <a:gd name="T83" fmla="*/ 26 h 119"/>
                <a:gd name="T84" fmla="*/ 128 w 134"/>
                <a:gd name="T85" fmla="*/ 26 h 119"/>
                <a:gd name="T86" fmla="*/ 129 w 134"/>
                <a:gd name="T87" fmla="*/ 23 h 119"/>
                <a:gd name="T88" fmla="*/ 133 w 134"/>
                <a:gd name="T89" fmla="*/ 22 h 119"/>
                <a:gd name="T90" fmla="*/ 133 w 134"/>
                <a:gd name="T91" fmla="*/ 16 h 119"/>
                <a:gd name="T92" fmla="*/ 108 w 134"/>
                <a:gd name="T93" fmla="*/ 103 h 119"/>
                <a:gd name="T94" fmla="*/ 113 w 134"/>
                <a:gd name="T95" fmla="*/ 108 h 119"/>
                <a:gd name="T96" fmla="*/ 108 w 134"/>
                <a:gd name="T97" fmla="*/ 113 h 119"/>
                <a:gd name="T98" fmla="*/ 103 w 134"/>
                <a:gd name="T99" fmla="*/ 108 h 119"/>
                <a:gd name="T100" fmla="*/ 108 w 134"/>
                <a:gd name="T101" fmla="*/ 103 h 119"/>
                <a:gd name="T102" fmla="*/ 91 w 134"/>
                <a:gd name="T103" fmla="*/ 41 h 119"/>
                <a:gd name="T104" fmla="*/ 89 w 134"/>
                <a:gd name="T105" fmla="*/ 39 h 119"/>
                <a:gd name="T106" fmla="*/ 112 w 134"/>
                <a:gd name="T107" fmla="*/ 17 h 119"/>
                <a:gd name="T108" fmla="*/ 114 w 134"/>
                <a:gd name="T109" fmla="*/ 19 h 119"/>
                <a:gd name="T110" fmla="*/ 91 w 134"/>
                <a:gd name="T111" fmla="*/ 41 h 119"/>
                <a:gd name="T112" fmla="*/ 98 w 134"/>
                <a:gd name="T113" fmla="*/ 48 h 119"/>
                <a:gd name="T114" fmla="*/ 96 w 134"/>
                <a:gd name="T115" fmla="*/ 47 h 119"/>
                <a:gd name="T116" fmla="*/ 119 w 134"/>
                <a:gd name="T117" fmla="*/ 24 h 119"/>
                <a:gd name="T118" fmla="*/ 121 w 134"/>
                <a:gd name="T119" fmla="*/ 26 h 119"/>
                <a:gd name="T120" fmla="*/ 98 w 134"/>
                <a:gd name="T121" fmla="*/ 4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9">
                  <a:moveTo>
                    <a:pt x="133" y="16"/>
                  </a:moveTo>
                  <a:cubicBezTo>
                    <a:pt x="121" y="5"/>
                    <a:pt x="121" y="5"/>
                    <a:pt x="121" y="5"/>
                  </a:cubicBezTo>
                  <a:cubicBezTo>
                    <a:pt x="119" y="3"/>
                    <a:pt x="117" y="3"/>
                    <a:pt x="115" y="5"/>
                  </a:cubicBezTo>
                  <a:cubicBezTo>
                    <a:pt x="114" y="6"/>
                    <a:pt x="114" y="7"/>
                    <a:pt x="114" y="8"/>
                  </a:cubicBezTo>
                  <a:cubicBezTo>
                    <a:pt x="113" y="8"/>
                    <a:pt x="112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42"/>
                    <a:pt x="80" y="45"/>
                    <a:pt x="79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6" y="26"/>
                    <a:pt x="54" y="17"/>
                    <a:pt x="47" y="10"/>
                  </a:cubicBezTo>
                  <a:cubicBezTo>
                    <a:pt x="40" y="3"/>
                    <a:pt x="30" y="0"/>
                    <a:pt x="21" y="3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30"/>
                    <a:pt x="3" y="40"/>
                    <a:pt x="10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1" y="117"/>
                    <a:pt x="104" y="119"/>
                    <a:pt x="107" y="119"/>
                  </a:cubicBezTo>
                  <a:cubicBezTo>
                    <a:pt x="110" y="119"/>
                    <a:pt x="113" y="117"/>
                    <a:pt x="116" y="115"/>
                  </a:cubicBezTo>
                  <a:cubicBezTo>
                    <a:pt x="121" y="110"/>
                    <a:pt x="121" y="102"/>
                    <a:pt x="116" y="97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2" y="57"/>
                    <a:pt x="95" y="56"/>
                    <a:pt x="98" y="57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9" y="25"/>
                    <a:pt x="129" y="24"/>
                    <a:pt x="129" y="23"/>
                  </a:cubicBezTo>
                  <a:cubicBezTo>
                    <a:pt x="130" y="24"/>
                    <a:pt x="132" y="23"/>
                    <a:pt x="133" y="22"/>
                  </a:cubicBezTo>
                  <a:cubicBezTo>
                    <a:pt x="134" y="21"/>
                    <a:pt x="134" y="18"/>
                    <a:pt x="133" y="16"/>
                  </a:cubicBezTo>
                  <a:close/>
                  <a:moveTo>
                    <a:pt x="108" y="103"/>
                  </a:moveTo>
                  <a:cubicBezTo>
                    <a:pt x="111" y="103"/>
                    <a:pt x="113" y="106"/>
                    <a:pt x="113" y="108"/>
                  </a:cubicBezTo>
                  <a:cubicBezTo>
                    <a:pt x="113" y="111"/>
                    <a:pt x="111" y="113"/>
                    <a:pt x="108" y="113"/>
                  </a:cubicBezTo>
                  <a:cubicBezTo>
                    <a:pt x="105" y="113"/>
                    <a:pt x="103" y="111"/>
                    <a:pt x="103" y="108"/>
                  </a:cubicBezTo>
                  <a:cubicBezTo>
                    <a:pt x="103" y="106"/>
                    <a:pt x="105" y="103"/>
                    <a:pt x="108" y="103"/>
                  </a:cubicBezTo>
                  <a:close/>
                  <a:moveTo>
                    <a:pt x="91" y="41"/>
                  </a:moveTo>
                  <a:cubicBezTo>
                    <a:pt x="89" y="39"/>
                    <a:pt x="89" y="39"/>
                    <a:pt x="89" y="39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91" y="41"/>
                  </a:lnTo>
                  <a:close/>
                  <a:moveTo>
                    <a:pt x="98" y="48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966233" y="3102924"/>
            <a:ext cx="1137053" cy="1133186"/>
            <a:chOff x="5024186" y="3119814"/>
            <a:chExt cx="1078154" cy="1074487"/>
          </a:xfrm>
        </p:grpSpPr>
        <p:sp>
          <p:nvSpPr>
            <p:cNvPr id="42" name="Freeform 14"/>
            <p:cNvSpPr/>
            <p:nvPr/>
          </p:nvSpPr>
          <p:spPr bwMode="auto">
            <a:xfrm>
              <a:off x="5024186" y="3119814"/>
              <a:ext cx="1078154" cy="1074487"/>
            </a:xfrm>
            <a:custGeom>
              <a:avLst/>
              <a:gdLst>
                <a:gd name="T0" fmla="*/ 372 w 372"/>
                <a:gd name="T1" fmla="*/ 371 h 371"/>
                <a:gd name="T2" fmla="*/ 325 w 372"/>
                <a:gd name="T3" fmla="*/ 371 h 371"/>
                <a:gd name="T4" fmla="*/ 325 w 372"/>
                <a:gd name="T5" fmla="*/ 299 h 371"/>
                <a:gd name="T6" fmla="*/ 263 w 372"/>
                <a:gd name="T7" fmla="*/ 282 h 371"/>
                <a:gd name="T8" fmla="*/ 226 w 372"/>
                <a:gd name="T9" fmla="*/ 345 h 371"/>
                <a:gd name="T10" fmla="*/ 145 w 372"/>
                <a:gd name="T11" fmla="*/ 299 h 371"/>
                <a:gd name="T12" fmla="*/ 182 w 372"/>
                <a:gd name="T13" fmla="*/ 236 h 371"/>
                <a:gd name="T14" fmla="*/ 137 w 372"/>
                <a:gd name="T15" fmla="*/ 189 h 371"/>
                <a:gd name="T16" fmla="*/ 73 w 372"/>
                <a:gd name="T17" fmla="*/ 226 h 371"/>
                <a:gd name="T18" fmla="*/ 28 w 372"/>
                <a:gd name="T19" fmla="*/ 146 h 371"/>
                <a:gd name="T20" fmla="*/ 91 w 372"/>
                <a:gd name="T21" fmla="*/ 109 h 371"/>
                <a:gd name="T22" fmla="*/ 74 w 372"/>
                <a:gd name="T23" fmla="*/ 46 h 371"/>
                <a:gd name="T24" fmla="*/ 0 w 372"/>
                <a:gd name="T25" fmla="*/ 46 h 371"/>
                <a:gd name="T26" fmla="*/ 0 w 372"/>
                <a:gd name="T27" fmla="*/ 0 h 371"/>
                <a:gd name="T28" fmla="*/ 372 w 372"/>
                <a:gd name="T29" fmla="*/ 0 h 371"/>
                <a:gd name="T30" fmla="*/ 372 w 372"/>
                <a:gd name="T31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2" h="371">
                  <a:moveTo>
                    <a:pt x="372" y="371"/>
                  </a:moveTo>
                  <a:cubicBezTo>
                    <a:pt x="325" y="371"/>
                    <a:pt x="325" y="371"/>
                    <a:pt x="325" y="371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04" y="295"/>
                    <a:pt x="282" y="289"/>
                    <a:pt x="263" y="282"/>
                  </a:cubicBezTo>
                  <a:cubicBezTo>
                    <a:pt x="226" y="345"/>
                    <a:pt x="226" y="345"/>
                    <a:pt x="226" y="345"/>
                  </a:cubicBezTo>
                  <a:cubicBezTo>
                    <a:pt x="145" y="299"/>
                    <a:pt x="145" y="299"/>
                    <a:pt x="145" y="299"/>
                  </a:cubicBezTo>
                  <a:cubicBezTo>
                    <a:pt x="182" y="236"/>
                    <a:pt x="182" y="236"/>
                    <a:pt x="182" y="236"/>
                  </a:cubicBezTo>
                  <a:cubicBezTo>
                    <a:pt x="166" y="221"/>
                    <a:pt x="150" y="206"/>
                    <a:pt x="137" y="189"/>
                  </a:cubicBezTo>
                  <a:cubicBezTo>
                    <a:pt x="73" y="226"/>
                    <a:pt x="73" y="226"/>
                    <a:pt x="73" y="22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82" y="89"/>
                    <a:pt x="78" y="69"/>
                    <a:pt x="7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2" y="0"/>
                    <a:pt x="372" y="0"/>
                    <a:pt x="372" y="0"/>
                  </a:cubicBezTo>
                  <a:lnTo>
                    <a:pt x="372" y="3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1" name="Shape 3659"/>
            <p:cNvSpPr/>
            <p:nvPr/>
          </p:nvSpPr>
          <p:spPr>
            <a:xfrm>
              <a:off x="5466223" y="3236630"/>
              <a:ext cx="513712" cy="48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40" extrusionOk="0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5663">
        <p:blinds dir="vert"/>
      </p:transition>
    </mc:Choice>
    <mc:Fallback xmlns="">
      <p:transition advTm="566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7"/>
          <p:cNvSpPr txBox="1"/>
          <p:nvPr/>
        </p:nvSpPr>
        <p:spPr>
          <a:xfrm>
            <a:off x="2914292" y="199166"/>
            <a:ext cx="6364399" cy="55372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55" name="Title 1"/>
          <p:cNvSpPr txBox="1"/>
          <p:nvPr/>
        </p:nvSpPr>
        <p:spPr>
          <a:xfrm>
            <a:off x="4571706" y="668142"/>
            <a:ext cx="3049078" cy="276860"/>
          </a:xfrm>
          <a:prstGeom prst="rect">
            <a:avLst/>
          </a:prstGeom>
        </p:spPr>
        <p:txBody>
          <a:bodyPr vert="horz" lIns="0" tIns="0" rIns="0" bIns="0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modify the text content</a:t>
            </a:r>
            <a:endParaRPr lang="en-US" altLang="zh-CN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grpSp>
        <p:nvGrpSpPr>
          <p:cNvPr id="12" name="Group 87"/>
          <p:cNvGrpSpPr/>
          <p:nvPr/>
        </p:nvGrpSpPr>
        <p:grpSpPr>
          <a:xfrm>
            <a:off x="1643308" y="2055562"/>
            <a:ext cx="2123455" cy="927826"/>
            <a:chOff x="8657822" y="2650863"/>
            <a:chExt cx="2013460" cy="879765"/>
          </a:xfrm>
        </p:grpSpPr>
        <p:sp>
          <p:nvSpPr>
            <p:cNvPr id="14" name="Text Placeholder 2"/>
            <p:cNvSpPr txBox="1"/>
            <p:nvPr/>
          </p:nvSpPr>
          <p:spPr>
            <a:xfrm>
              <a:off x="8657822" y="2650863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15" name="TextBox 89"/>
            <p:cNvSpPr txBox="1"/>
            <p:nvPr/>
          </p:nvSpPr>
          <p:spPr>
            <a:xfrm>
              <a:off x="8738503" y="2976689"/>
              <a:ext cx="1876003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16" name="Group 8"/>
          <p:cNvGrpSpPr/>
          <p:nvPr/>
        </p:nvGrpSpPr>
        <p:grpSpPr>
          <a:xfrm>
            <a:off x="4221469" y="1998060"/>
            <a:ext cx="1143161" cy="1143161"/>
            <a:chOff x="4318000" y="2072182"/>
            <a:chExt cx="1083945" cy="1083945"/>
          </a:xfrm>
        </p:grpSpPr>
        <p:sp>
          <p:nvSpPr>
            <p:cNvPr id="17" name="Oval 53"/>
            <p:cNvSpPr/>
            <p:nvPr/>
          </p:nvSpPr>
          <p:spPr>
            <a:xfrm>
              <a:off x="4318000" y="2072182"/>
              <a:ext cx="1083945" cy="10839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6" name="Freeform 24"/>
            <p:cNvSpPr/>
            <p:nvPr/>
          </p:nvSpPr>
          <p:spPr bwMode="auto">
            <a:xfrm>
              <a:off x="4598861" y="2391703"/>
              <a:ext cx="577638" cy="469968"/>
            </a:xfrm>
            <a:custGeom>
              <a:avLst/>
              <a:gdLst>
                <a:gd name="T0" fmla="*/ 397 w 21600"/>
                <a:gd name="T1" fmla="*/ 38 h 21600"/>
                <a:gd name="T2" fmla="*/ 351 w 21600"/>
                <a:gd name="T3" fmla="*/ 52 h 21600"/>
                <a:gd name="T4" fmla="*/ 387 w 21600"/>
                <a:gd name="T5" fmla="*/ 6 h 21600"/>
                <a:gd name="T6" fmla="*/ 335 w 21600"/>
                <a:gd name="T7" fmla="*/ 26 h 21600"/>
                <a:gd name="T8" fmla="*/ 276 w 21600"/>
                <a:gd name="T9" fmla="*/ 0 h 21600"/>
                <a:gd name="T10" fmla="*/ 193 w 21600"/>
                <a:gd name="T11" fmla="*/ 83 h 21600"/>
                <a:gd name="T12" fmla="*/ 195 w 21600"/>
                <a:gd name="T13" fmla="*/ 101 h 21600"/>
                <a:gd name="T14" fmla="*/ 28 w 21600"/>
                <a:gd name="T15" fmla="*/ 16 h 21600"/>
                <a:gd name="T16" fmla="*/ 16 w 21600"/>
                <a:gd name="T17" fmla="*/ 57 h 21600"/>
                <a:gd name="T18" fmla="*/ 52 w 21600"/>
                <a:gd name="T19" fmla="*/ 125 h 21600"/>
                <a:gd name="T20" fmla="*/ 16 w 21600"/>
                <a:gd name="T21" fmla="*/ 115 h 21600"/>
                <a:gd name="T22" fmla="*/ 16 w 21600"/>
                <a:gd name="T23" fmla="*/ 115 h 21600"/>
                <a:gd name="T24" fmla="*/ 83 w 21600"/>
                <a:gd name="T25" fmla="*/ 196 h 21600"/>
                <a:gd name="T26" fmla="*/ 60 w 21600"/>
                <a:gd name="T27" fmla="*/ 198 h 21600"/>
                <a:gd name="T28" fmla="*/ 44 w 21600"/>
                <a:gd name="T29" fmla="*/ 196 h 21600"/>
                <a:gd name="T30" fmla="*/ 121 w 21600"/>
                <a:gd name="T31" fmla="*/ 252 h 21600"/>
                <a:gd name="T32" fmla="*/ 20 w 21600"/>
                <a:gd name="T33" fmla="*/ 289 h 21600"/>
                <a:gd name="T34" fmla="*/ 0 w 21600"/>
                <a:gd name="T35" fmla="*/ 287 h 21600"/>
                <a:gd name="T36" fmla="*/ 125 w 21600"/>
                <a:gd name="T37" fmla="*/ 323 h 21600"/>
                <a:gd name="T38" fmla="*/ 357 w 21600"/>
                <a:gd name="T39" fmla="*/ 91 h 21600"/>
                <a:gd name="T40" fmla="*/ 357 w 21600"/>
                <a:gd name="T41" fmla="*/ 81 h 21600"/>
                <a:gd name="T42" fmla="*/ 397 w 21600"/>
                <a:gd name="T43" fmla="*/ 38 h 21600"/>
                <a:gd name="T44" fmla="*/ 397 w 21600"/>
                <a:gd name="T45" fmla="*/ 38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21600" y="2565"/>
                  </a:moveTo>
                  <a:cubicBezTo>
                    <a:pt x="20832" y="2970"/>
                    <a:pt x="19955" y="3375"/>
                    <a:pt x="19078" y="3510"/>
                  </a:cubicBezTo>
                  <a:cubicBezTo>
                    <a:pt x="19955" y="2835"/>
                    <a:pt x="20723" y="1755"/>
                    <a:pt x="21052" y="405"/>
                  </a:cubicBezTo>
                  <a:cubicBezTo>
                    <a:pt x="20175" y="1080"/>
                    <a:pt x="19188" y="1485"/>
                    <a:pt x="18201" y="1755"/>
                  </a:cubicBezTo>
                  <a:cubicBezTo>
                    <a:pt x="17434" y="675"/>
                    <a:pt x="16227" y="0"/>
                    <a:pt x="15021" y="0"/>
                  </a:cubicBezTo>
                  <a:cubicBezTo>
                    <a:pt x="12499" y="0"/>
                    <a:pt x="10526" y="2430"/>
                    <a:pt x="10526" y="5535"/>
                  </a:cubicBezTo>
                  <a:cubicBezTo>
                    <a:pt x="10526" y="5940"/>
                    <a:pt x="10636" y="6345"/>
                    <a:pt x="10636" y="6750"/>
                  </a:cubicBezTo>
                  <a:cubicBezTo>
                    <a:pt x="7017" y="6480"/>
                    <a:pt x="3728" y="4320"/>
                    <a:pt x="1535" y="1080"/>
                  </a:cubicBezTo>
                  <a:cubicBezTo>
                    <a:pt x="1096" y="1890"/>
                    <a:pt x="877" y="2835"/>
                    <a:pt x="877" y="3780"/>
                  </a:cubicBezTo>
                  <a:cubicBezTo>
                    <a:pt x="877" y="5670"/>
                    <a:pt x="1754" y="7290"/>
                    <a:pt x="2851" y="8370"/>
                  </a:cubicBezTo>
                  <a:cubicBezTo>
                    <a:pt x="2193" y="8235"/>
                    <a:pt x="1535" y="8100"/>
                    <a:pt x="877" y="7695"/>
                  </a:cubicBezTo>
                  <a:cubicBezTo>
                    <a:pt x="877" y="10395"/>
                    <a:pt x="2412" y="12555"/>
                    <a:pt x="4495" y="13095"/>
                  </a:cubicBezTo>
                  <a:cubicBezTo>
                    <a:pt x="4057" y="13230"/>
                    <a:pt x="3728" y="13230"/>
                    <a:pt x="3289" y="13230"/>
                  </a:cubicBezTo>
                  <a:cubicBezTo>
                    <a:pt x="2960" y="13230"/>
                    <a:pt x="2741" y="13230"/>
                    <a:pt x="2412" y="13095"/>
                  </a:cubicBezTo>
                  <a:cubicBezTo>
                    <a:pt x="2960" y="15255"/>
                    <a:pt x="4605" y="16875"/>
                    <a:pt x="6579" y="16875"/>
                  </a:cubicBezTo>
                  <a:cubicBezTo>
                    <a:pt x="5044" y="18360"/>
                    <a:pt x="3180" y="19305"/>
                    <a:pt x="1096" y="19305"/>
                  </a:cubicBezTo>
                  <a:cubicBezTo>
                    <a:pt x="768" y="19305"/>
                    <a:pt x="329" y="19305"/>
                    <a:pt x="0" y="19170"/>
                  </a:cubicBezTo>
                  <a:cubicBezTo>
                    <a:pt x="1974" y="20790"/>
                    <a:pt x="4276" y="21600"/>
                    <a:pt x="6798" y="21600"/>
                  </a:cubicBezTo>
                  <a:cubicBezTo>
                    <a:pt x="15021" y="21600"/>
                    <a:pt x="19407" y="13365"/>
                    <a:pt x="19407" y="6075"/>
                  </a:cubicBezTo>
                  <a:cubicBezTo>
                    <a:pt x="19407" y="5940"/>
                    <a:pt x="19407" y="5670"/>
                    <a:pt x="19407" y="5400"/>
                  </a:cubicBezTo>
                  <a:cubicBezTo>
                    <a:pt x="20284" y="4590"/>
                    <a:pt x="21052" y="3645"/>
                    <a:pt x="21600" y="2565"/>
                  </a:cubicBezTo>
                  <a:close/>
                  <a:moveTo>
                    <a:pt x="21600" y="256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025267" y="2126469"/>
            <a:ext cx="2123455" cy="942007"/>
            <a:chOff x="8657822" y="2704651"/>
            <a:chExt cx="2013460" cy="893212"/>
          </a:xfrm>
        </p:grpSpPr>
        <p:sp>
          <p:nvSpPr>
            <p:cNvPr id="69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738503" y="3043924"/>
              <a:ext cx="1876003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18" name="Group 3"/>
          <p:cNvGrpSpPr/>
          <p:nvPr/>
        </p:nvGrpSpPr>
        <p:grpSpPr>
          <a:xfrm>
            <a:off x="6833527" y="1998060"/>
            <a:ext cx="1143161" cy="1143161"/>
            <a:chOff x="6794754" y="2072182"/>
            <a:chExt cx="1083945" cy="1083945"/>
          </a:xfrm>
        </p:grpSpPr>
        <p:sp>
          <p:nvSpPr>
            <p:cNvPr id="154" name="Oval 153"/>
            <p:cNvSpPr/>
            <p:nvPr/>
          </p:nvSpPr>
          <p:spPr>
            <a:xfrm>
              <a:off x="6794754" y="2072182"/>
              <a:ext cx="1083945" cy="10839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07" name="Group 32"/>
            <p:cNvGrpSpPr/>
            <p:nvPr/>
          </p:nvGrpSpPr>
          <p:grpSpPr bwMode="auto">
            <a:xfrm>
              <a:off x="7016533" y="2506320"/>
              <a:ext cx="640385" cy="278756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108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9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" name="Group 90"/>
          <p:cNvGrpSpPr/>
          <p:nvPr/>
        </p:nvGrpSpPr>
        <p:grpSpPr>
          <a:xfrm>
            <a:off x="1643309" y="3551810"/>
            <a:ext cx="2123455" cy="942007"/>
            <a:chOff x="8657822" y="2704651"/>
            <a:chExt cx="2013460" cy="893212"/>
          </a:xfrm>
        </p:grpSpPr>
        <p:sp>
          <p:nvSpPr>
            <p:cNvPr id="92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738503" y="3043924"/>
              <a:ext cx="1876003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20" name="Group 9"/>
          <p:cNvGrpSpPr/>
          <p:nvPr/>
        </p:nvGrpSpPr>
        <p:grpSpPr>
          <a:xfrm>
            <a:off x="4221469" y="3415211"/>
            <a:ext cx="1143161" cy="1143161"/>
            <a:chOff x="4318000" y="3415925"/>
            <a:chExt cx="1083945" cy="1083945"/>
          </a:xfrm>
        </p:grpSpPr>
        <p:sp>
          <p:nvSpPr>
            <p:cNvPr id="21" name="Oval 56"/>
            <p:cNvSpPr/>
            <p:nvPr/>
          </p:nvSpPr>
          <p:spPr>
            <a:xfrm>
              <a:off x="4318000" y="3415925"/>
              <a:ext cx="1083945" cy="10839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0" name="Freeform 45"/>
            <p:cNvSpPr/>
            <p:nvPr/>
          </p:nvSpPr>
          <p:spPr bwMode="auto">
            <a:xfrm>
              <a:off x="4740721" y="3710712"/>
              <a:ext cx="230838" cy="494369"/>
            </a:xfrm>
            <a:custGeom>
              <a:avLst/>
              <a:gdLst>
                <a:gd name="T0" fmla="*/ 194 w 21600"/>
                <a:gd name="T1" fmla="*/ 133 h 21600"/>
                <a:gd name="T2" fmla="*/ 129 w 21600"/>
                <a:gd name="T3" fmla="*/ 133 h 21600"/>
                <a:gd name="T4" fmla="*/ 129 w 21600"/>
                <a:gd name="T5" fmla="*/ 90 h 21600"/>
                <a:gd name="T6" fmla="*/ 147 w 21600"/>
                <a:gd name="T7" fmla="*/ 71 h 21600"/>
                <a:gd name="T8" fmla="*/ 194 w 21600"/>
                <a:gd name="T9" fmla="*/ 71 h 21600"/>
                <a:gd name="T10" fmla="*/ 194 w 21600"/>
                <a:gd name="T11" fmla="*/ 0 h 21600"/>
                <a:gd name="T12" fmla="*/ 129 w 21600"/>
                <a:gd name="T13" fmla="*/ 0 h 21600"/>
                <a:gd name="T14" fmla="*/ 43 w 21600"/>
                <a:gd name="T15" fmla="*/ 86 h 21600"/>
                <a:gd name="T16" fmla="*/ 43 w 21600"/>
                <a:gd name="T17" fmla="*/ 133 h 21600"/>
                <a:gd name="T18" fmla="*/ 0 w 21600"/>
                <a:gd name="T19" fmla="*/ 133 h 21600"/>
                <a:gd name="T20" fmla="*/ 0 w 21600"/>
                <a:gd name="T21" fmla="*/ 206 h 21600"/>
                <a:gd name="T22" fmla="*/ 43 w 21600"/>
                <a:gd name="T23" fmla="*/ 206 h 21600"/>
                <a:gd name="T24" fmla="*/ 43 w 21600"/>
                <a:gd name="T25" fmla="*/ 415 h 21600"/>
                <a:gd name="T26" fmla="*/ 129 w 21600"/>
                <a:gd name="T27" fmla="*/ 415 h 21600"/>
                <a:gd name="T28" fmla="*/ 129 w 21600"/>
                <a:gd name="T29" fmla="*/ 206 h 21600"/>
                <a:gd name="T30" fmla="*/ 188 w 21600"/>
                <a:gd name="T31" fmla="*/ 206 h 21600"/>
                <a:gd name="T32" fmla="*/ 194 w 21600"/>
                <a:gd name="T33" fmla="*/ 133 h 21600"/>
                <a:gd name="T34" fmla="*/ 194 w 21600"/>
                <a:gd name="T35" fmla="*/ 133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21600" y="6939"/>
                  </a:moveTo>
                  <a:cubicBezTo>
                    <a:pt x="14400" y="6939"/>
                    <a:pt x="14400" y="6939"/>
                    <a:pt x="14400" y="6939"/>
                  </a:cubicBezTo>
                  <a:cubicBezTo>
                    <a:pt x="14400" y="4701"/>
                    <a:pt x="14400" y="4701"/>
                    <a:pt x="14400" y="4701"/>
                  </a:cubicBezTo>
                  <a:cubicBezTo>
                    <a:pt x="14400" y="3917"/>
                    <a:pt x="15600" y="3693"/>
                    <a:pt x="16320" y="3693"/>
                  </a:cubicBezTo>
                  <a:cubicBezTo>
                    <a:pt x="17280" y="3693"/>
                    <a:pt x="21600" y="3693"/>
                    <a:pt x="21600" y="369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6480" y="0"/>
                    <a:pt x="4800" y="2686"/>
                    <a:pt x="4800" y="4477"/>
                  </a:cubicBezTo>
                  <a:cubicBezTo>
                    <a:pt x="4800" y="6939"/>
                    <a:pt x="4800" y="6939"/>
                    <a:pt x="4800" y="6939"/>
                  </a:cubicBezTo>
                  <a:cubicBezTo>
                    <a:pt x="0" y="6939"/>
                    <a:pt x="0" y="6939"/>
                    <a:pt x="0" y="6939"/>
                  </a:cubicBezTo>
                  <a:cubicBezTo>
                    <a:pt x="0" y="10744"/>
                    <a:pt x="0" y="10744"/>
                    <a:pt x="0" y="10744"/>
                  </a:cubicBezTo>
                  <a:cubicBezTo>
                    <a:pt x="4800" y="10744"/>
                    <a:pt x="4800" y="10744"/>
                    <a:pt x="4800" y="10744"/>
                  </a:cubicBezTo>
                  <a:cubicBezTo>
                    <a:pt x="4800" y="15668"/>
                    <a:pt x="4800" y="21600"/>
                    <a:pt x="48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4400" y="21600"/>
                    <a:pt x="14400" y="15556"/>
                    <a:pt x="14400" y="10744"/>
                  </a:cubicBezTo>
                  <a:cubicBezTo>
                    <a:pt x="20880" y="10744"/>
                    <a:pt x="20880" y="10744"/>
                    <a:pt x="20880" y="10744"/>
                  </a:cubicBezTo>
                  <a:lnTo>
                    <a:pt x="21600" y="6939"/>
                  </a:lnTo>
                  <a:close/>
                  <a:moveTo>
                    <a:pt x="21600" y="693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2" name="Group 73"/>
          <p:cNvGrpSpPr/>
          <p:nvPr/>
        </p:nvGrpSpPr>
        <p:grpSpPr>
          <a:xfrm>
            <a:off x="8025268" y="4878485"/>
            <a:ext cx="2123455" cy="942007"/>
            <a:chOff x="8657822" y="2704651"/>
            <a:chExt cx="2013460" cy="893212"/>
          </a:xfrm>
        </p:grpSpPr>
        <p:sp>
          <p:nvSpPr>
            <p:cNvPr id="23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24" name="TextBox 75"/>
            <p:cNvSpPr txBox="1"/>
            <p:nvPr/>
          </p:nvSpPr>
          <p:spPr>
            <a:xfrm>
              <a:off x="8738503" y="3043924"/>
              <a:ext cx="1876003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25" name="Group 1"/>
          <p:cNvGrpSpPr/>
          <p:nvPr/>
        </p:nvGrpSpPr>
        <p:grpSpPr>
          <a:xfrm>
            <a:off x="6833527" y="4832362"/>
            <a:ext cx="1143161" cy="1143161"/>
            <a:chOff x="6794754" y="4759668"/>
            <a:chExt cx="1083945" cy="1083945"/>
          </a:xfrm>
        </p:grpSpPr>
        <p:sp>
          <p:nvSpPr>
            <p:cNvPr id="158" name="Oval 157"/>
            <p:cNvSpPr/>
            <p:nvPr/>
          </p:nvSpPr>
          <p:spPr>
            <a:xfrm>
              <a:off x="6794754" y="4759668"/>
              <a:ext cx="1083945" cy="10839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11" name="Group 21"/>
            <p:cNvGrpSpPr/>
            <p:nvPr/>
          </p:nvGrpSpPr>
          <p:grpSpPr bwMode="auto">
            <a:xfrm>
              <a:off x="7033759" y="5150160"/>
              <a:ext cx="587613" cy="332182"/>
              <a:chOff x="0" y="0"/>
              <a:chExt cx="489" cy="277"/>
            </a:xfrm>
            <a:solidFill>
              <a:schemeClr val="bg1"/>
            </a:solidFill>
          </p:grpSpPr>
          <p:sp>
            <p:nvSpPr>
              <p:cNvPr id="112" name="AutoShape 16"/>
              <p:cNvSpPr/>
              <p:nvPr/>
            </p:nvSpPr>
            <p:spPr bwMode="auto">
              <a:xfrm>
                <a:off x="0" y="0"/>
                <a:ext cx="121" cy="212"/>
              </a:xfrm>
              <a:custGeom>
                <a:avLst/>
                <a:gdLst>
                  <a:gd name="T0" fmla="*/ 13221 w 21600"/>
                  <a:gd name="T1" fmla="*/ 0 h 21600"/>
                  <a:gd name="T2" fmla="*/ 13221 w 21600"/>
                  <a:gd name="T3" fmla="*/ 6597 h 21600"/>
                  <a:gd name="T4" fmla="*/ 0 w 21600"/>
                  <a:gd name="T5" fmla="*/ 6597 h 21600"/>
                  <a:gd name="T6" fmla="*/ 0 w 21600"/>
                  <a:gd name="T7" fmla="*/ 21600 h 21600"/>
                  <a:gd name="T8" fmla="*/ 21600 w 21600"/>
                  <a:gd name="T9" fmla="*/ 21600 h 21600"/>
                  <a:gd name="T10" fmla="*/ 21600 w 21600"/>
                  <a:gd name="T11" fmla="*/ 0 h 21600"/>
                  <a:gd name="T12" fmla="*/ 13221 w 21600"/>
                  <a:gd name="T13" fmla="*/ 0 h 21600"/>
                  <a:gd name="T14" fmla="*/ 13221 w 21600"/>
                  <a:gd name="T15" fmla="*/ 17663 h 21600"/>
                  <a:gd name="T16" fmla="*/ 8752 w 21600"/>
                  <a:gd name="T17" fmla="*/ 17663 h 21600"/>
                  <a:gd name="T18" fmla="*/ 8752 w 21600"/>
                  <a:gd name="T19" fmla="*/ 10853 h 21600"/>
                  <a:gd name="T20" fmla="*/ 13221 w 21600"/>
                  <a:gd name="T21" fmla="*/ 10853 h 21600"/>
                  <a:gd name="T22" fmla="*/ 13221 w 21600"/>
                  <a:gd name="T23" fmla="*/ 17663 h 21600"/>
                  <a:gd name="T24" fmla="*/ 13221 w 21600"/>
                  <a:gd name="T25" fmla="*/ 1766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3221" y="0"/>
                    </a:moveTo>
                    <a:lnTo>
                      <a:pt x="13221" y="6597"/>
                    </a:lnTo>
                    <a:lnTo>
                      <a:pt x="0" y="65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3221" y="0"/>
                    </a:lnTo>
                    <a:close/>
                    <a:moveTo>
                      <a:pt x="13221" y="17663"/>
                    </a:moveTo>
                    <a:lnTo>
                      <a:pt x="8752" y="17663"/>
                    </a:lnTo>
                    <a:lnTo>
                      <a:pt x="8752" y="10853"/>
                    </a:lnTo>
                    <a:lnTo>
                      <a:pt x="13221" y="10853"/>
                    </a:lnTo>
                    <a:lnTo>
                      <a:pt x="13221" y="17663"/>
                    </a:lnTo>
                    <a:close/>
                    <a:moveTo>
                      <a:pt x="13221" y="1766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3" name="AutoShape 17"/>
              <p:cNvSpPr/>
              <p:nvPr/>
            </p:nvSpPr>
            <p:spPr bwMode="auto">
              <a:xfrm>
                <a:off x="219" y="64"/>
                <a:ext cx="124" cy="213"/>
              </a:xfrm>
              <a:custGeom>
                <a:avLst/>
                <a:gdLst>
                  <a:gd name="T0" fmla="*/ 549 w 21600"/>
                  <a:gd name="T1" fmla="*/ 0 h 21600"/>
                  <a:gd name="T2" fmla="*/ 549 w 21600"/>
                  <a:gd name="T3" fmla="*/ 15003 h 21600"/>
                  <a:gd name="T4" fmla="*/ 12997 w 21600"/>
                  <a:gd name="T5" fmla="*/ 15003 h 21600"/>
                  <a:gd name="T6" fmla="*/ 12997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756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549 w 21600"/>
                  <a:gd name="T19" fmla="*/ 0 h 21600"/>
                  <a:gd name="T20" fmla="*/ 12997 w 21600"/>
                  <a:gd name="T21" fmla="*/ 11066 h 21600"/>
                  <a:gd name="T22" fmla="*/ 8786 w 21600"/>
                  <a:gd name="T23" fmla="*/ 11066 h 21600"/>
                  <a:gd name="T24" fmla="*/ 8786 w 21600"/>
                  <a:gd name="T25" fmla="*/ 4043 h 21600"/>
                  <a:gd name="T26" fmla="*/ 12997 w 21600"/>
                  <a:gd name="T27" fmla="*/ 4043 h 21600"/>
                  <a:gd name="T28" fmla="*/ 12997 w 21600"/>
                  <a:gd name="T29" fmla="*/ 11066 h 21600"/>
                  <a:gd name="T30" fmla="*/ 12997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549" y="0"/>
                    </a:moveTo>
                    <a:lnTo>
                      <a:pt x="549" y="15003"/>
                    </a:lnTo>
                    <a:lnTo>
                      <a:pt x="12997" y="15003"/>
                    </a:lnTo>
                    <a:lnTo>
                      <a:pt x="12997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756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549" y="0"/>
                    </a:lnTo>
                    <a:close/>
                    <a:moveTo>
                      <a:pt x="12997" y="11066"/>
                    </a:moveTo>
                    <a:lnTo>
                      <a:pt x="8786" y="11066"/>
                    </a:lnTo>
                    <a:lnTo>
                      <a:pt x="8786" y="4043"/>
                    </a:lnTo>
                    <a:lnTo>
                      <a:pt x="12997" y="4043"/>
                    </a:lnTo>
                    <a:lnTo>
                      <a:pt x="12997" y="11066"/>
                    </a:lnTo>
                    <a:close/>
                    <a:moveTo>
                      <a:pt x="12997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4" name="AutoShape 18"/>
              <p:cNvSpPr/>
              <p:nvPr/>
            </p:nvSpPr>
            <p:spPr bwMode="auto">
              <a:xfrm>
                <a:off x="368" y="64"/>
                <a:ext cx="121" cy="2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5003 h 21600"/>
                  <a:gd name="T4" fmla="*/ 13221 w 21600"/>
                  <a:gd name="T5" fmla="*/ 15003 h 21600"/>
                  <a:gd name="T6" fmla="*/ 13221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690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0 w 21600"/>
                  <a:gd name="T19" fmla="*/ 0 h 21600"/>
                  <a:gd name="T20" fmla="*/ 13221 w 21600"/>
                  <a:gd name="T21" fmla="*/ 11066 h 21600"/>
                  <a:gd name="T22" fmla="*/ 8752 w 21600"/>
                  <a:gd name="T23" fmla="*/ 11066 h 21600"/>
                  <a:gd name="T24" fmla="*/ 8752 w 21600"/>
                  <a:gd name="T25" fmla="*/ 4043 h 21600"/>
                  <a:gd name="T26" fmla="*/ 13221 w 21600"/>
                  <a:gd name="T27" fmla="*/ 4043 h 21600"/>
                  <a:gd name="T28" fmla="*/ 13221 w 21600"/>
                  <a:gd name="T29" fmla="*/ 11066 h 21600"/>
                  <a:gd name="T30" fmla="*/ 13221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15003"/>
                    </a:lnTo>
                    <a:lnTo>
                      <a:pt x="13221" y="15003"/>
                    </a:lnTo>
                    <a:lnTo>
                      <a:pt x="13221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69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3221" y="11066"/>
                    </a:moveTo>
                    <a:lnTo>
                      <a:pt x="8752" y="11066"/>
                    </a:lnTo>
                    <a:lnTo>
                      <a:pt x="8752" y="4043"/>
                    </a:lnTo>
                    <a:lnTo>
                      <a:pt x="13221" y="4043"/>
                    </a:lnTo>
                    <a:lnTo>
                      <a:pt x="13221" y="11066"/>
                    </a:lnTo>
                    <a:close/>
                    <a:moveTo>
                      <a:pt x="13221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5" name="Rectangle 19"/>
              <p:cNvSpPr/>
              <p:nvPr/>
            </p:nvSpPr>
            <p:spPr bwMode="auto">
              <a:xfrm>
                <a:off x="145" y="66"/>
                <a:ext cx="64" cy="1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6" name="Rectangle 20"/>
              <p:cNvSpPr/>
              <p:nvPr/>
            </p:nvSpPr>
            <p:spPr bwMode="auto">
              <a:xfrm>
                <a:off x="145" y="2"/>
                <a:ext cx="64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1643309" y="4921030"/>
            <a:ext cx="2123455" cy="942007"/>
            <a:chOff x="8657822" y="2704651"/>
            <a:chExt cx="2013460" cy="893212"/>
          </a:xfrm>
        </p:grpSpPr>
        <p:sp>
          <p:nvSpPr>
            <p:cNvPr id="95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738503" y="3043924"/>
              <a:ext cx="1876003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26" name="Group 10"/>
          <p:cNvGrpSpPr/>
          <p:nvPr/>
        </p:nvGrpSpPr>
        <p:grpSpPr>
          <a:xfrm>
            <a:off x="4221469" y="4832362"/>
            <a:ext cx="1143161" cy="1143161"/>
            <a:chOff x="4318000" y="4759668"/>
            <a:chExt cx="1083945" cy="1083945"/>
          </a:xfrm>
        </p:grpSpPr>
        <p:grpSp>
          <p:nvGrpSpPr>
            <p:cNvPr id="42" name="Group 41"/>
            <p:cNvGrpSpPr/>
            <p:nvPr/>
          </p:nvGrpSpPr>
          <p:grpSpPr>
            <a:xfrm>
              <a:off x="4318000" y="4759668"/>
              <a:ext cx="1083945" cy="1083945"/>
              <a:chOff x="609600" y="3714750"/>
              <a:chExt cx="838200" cy="8382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609600" y="3714750"/>
                <a:ext cx="838200" cy="838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53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7" name="Oval 40"/>
              <p:cNvSpPr>
                <a:spLocks noChangeArrowheads="1"/>
              </p:cNvSpPr>
              <p:nvPr/>
            </p:nvSpPr>
            <p:spPr bwMode="auto">
              <a:xfrm>
                <a:off x="1019575" y="4155257"/>
                <a:ext cx="12324" cy="123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17" name="AutoShape 48"/>
            <p:cNvSpPr/>
            <p:nvPr/>
          </p:nvSpPr>
          <p:spPr bwMode="auto">
            <a:xfrm>
              <a:off x="4678738" y="5049288"/>
              <a:ext cx="444777" cy="446501"/>
            </a:xfrm>
            <a:custGeom>
              <a:avLst/>
              <a:gdLst>
                <a:gd name="T0" fmla="*/ 0 w 21600"/>
                <a:gd name="T1" fmla="*/ 11506 h 21600"/>
                <a:gd name="T2" fmla="*/ 7091 w 21600"/>
                <a:gd name="T3" fmla="*/ 14436 h 21600"/>
                <a:gd name="T4" fmla="*/ 10145 w 21600"/>
                <a:gd name="T5" fmla="*/ 21600 h 21600"/>
                <a:gd name="T6" fmla="*/ 14291 w 21600"/>
                <a:gd name="T7" fmla="*/ 21600 h 21600"/>
                <a:gd name="T8" fmla="*/ 0 w 21600"/>
                <a:gd name="T9" fmla="*/ 7381 h 21600"/>
                <a:gd name="T10" fmla="*/ 0 w 21600"/>
                <a:gd name="T11" fmla="*/ 11506 h 21600"/>
                <a:gd name="T12" fmla="*/ 0 w 21600"/>
                <a:gd name="T13" fmla="*/ 4125 h 21600"/>
                <a:gd name="T14" fmla="*/ 17455 w 21600"/>
                <a:gd name="T15" fmla="*/ 21600 h 21600"/>
                <a:gd name="T16" fmla="*/ 21600 w 21600"/>
                <a:gd name="T17" fmla="*/ 21600 h 21600"/>
                <a:gd name="T18" fmla="*/ 0 w 21600"/>
                <a:gd name="T19" fmla="*/ 0 h 21600"/>
                <a:gd name="T20" fmla="*/ 0 w 21600"/>
                <a:gd name="T21" fmla="*/ 4125 h 21600"/>
                <a:gd name="T22" fmla="*/ 5782 w 21600"/>
                <a:gd name="T23" fmla="*/ 18669 h 21600"/>
                <a:gd name="T24" fmla="*/ 2836 w 21600"/>
                <a:gd name="T25" fmla="*/ 21600 h 21600"/>
                <a:gd name="T26" fmla="*/ 0 w 21600"/>
                <a:gd name="T27" fmla="*/ 18669 h 21600"/>
                <a:gd name="T28" fmla="*/ 2836 w 21600"/>
                <a:gd name="T29" fmla="*/ 15847 h 21600"/>
                <a:gd name="T30" fmla="*/ 5782 w 21600"/>
                <a:gd name="T31" fmla="*/ 18669 h 21600"/>
                <a:gd name="T32" fmla="*/ 5782 w 21600"/>
                <a:gd name="T33" fmla="*/ 186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00" h="21600">
                  <a:moveTo>
                    <a:pt x="0" y="11506"/>
                  </a:moveTo>
                  <a:cubicBezTo>
                    <a:pt x="2727" y="11506"/>
                    <a:pt x="5236" y="12482"/>
                    <a:pt x="7091" y="14436"/>
                  </a:cubicBezTo>
                  <a:cubicBezTo>
                    <a:pt x="9055" y="16390"/>
                    <a:pt x="10145" y="18886"/>
                    <a:pt x="10145" y="21600"/>
                  </a:cubicBezTo>
                  <a:cubicBezTo>
                    <a:pt x="14291" y="21600"/>
                    <a:pt x="14291" y="21600"/>
                    <a:pt x="14291" y="21600"/>
                  </a:cubicBezTo>
                  <a:cubicBezTo>
                    <a:pt x="14291" y="13785"/>
                    <a:pt x="7855" y="7381"/>
                    <a:pt x="0" y="7381"/>
                  </a:cubicBezTo>
                  <a:lnTo>
                    <a:pt x="0" y="11506"/>
                  </a:lnTo>
                  <a:close/>
                  <a:moveTo>
                    <a:pt x="0" y="4125"/>
                  </a:moveTo>
                  <a:cubicBezTo>
                    <a:pt x="9600" y="4125"/>
                    <a:pt x="17455" y="11940"/>
                    <a:pt x="1745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9660"/>
                    <a:pt x="11891" y="0"/>
                    <a:pt x="0" y="0"/>
                  </a:cubicBezTo>
                  <a:lnTo>
                    <a:pt x="0" y="4125"/>
                  </a:lnTo>
                  <a:close/>
                  <a:moveTo>
                    <a:pt x="5782" y="18669"/>
                  </a:moveTo>
                  <a:cubicBezTo>
                    <a:pt x="5782" y="20297"/>
                    <a:pt x="4473" y="21600"/>
                    <a:pt x="2836" y="21600"/>
                  </a:cubicBezTo>
                  <a:cubicBezTo>
                    <a:pt x="1309" y="21600"/>
                    <a:pt x="0" y="20297"/>
                    <a:pt x="0" y="18669"/>
                  </a:cubicBezTo>
                  <a:cubicBezTo>
                    <a:pt x="0" y="17150"/>
                    <a:pt x="1309" y="15847"/>
                    <a:pt x="2836" y="15847"/>
                  </a:cubicBezTo>
                  <a:cubicBezTo>
                    <a:pt x="4473" y="15847"/>
                    <a:pt x="5782" y="17150"/>
                    <a:pt x="5782" y="18669"/>
                  </a:cubicBezTo>
                  <a:close/>
                  <a:moveTo>
                    <a:pt x="5782" y="1866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025268" y="3580173"/>
            <a:ext cx="2123455" cy="942007"/>
            <a:chOff x="8657822" y="2704651"/>
            <a:chExt cx="2013460" cy="893212"/>
          </a:xfrm>
        </p:grpSpPr>
        <p:sp>
          <p:nvSpPr>
            <p:cNvPr id="72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738503" y="3043924"/>
              <a:ext cx="1876003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28" name="Group 2"/>
          <p:cNvGrpSpPr/>
          <p:nvPr/>
        </p:nvGrpSpPr>
        <p:grpSpPr>
          <a:xfrm>
            <a:off x="6833527" y="3415211"/>
            <a:ext cx="1143161" cy="1143161"/>
            <a:chOff x="6794754" y="3415925"/>
            <a:chExt cx="1083945" cy="1083945"/>
          </a:xfrm>
        </p:grpSpPr>
        <p:sp>
          <p:nvSpPr>
            <p:cNvPr id="144" name="Oval 143"/>
            <p:cNvSpPr/>
            <p:nvPr/>
          </p:nvSpPr>
          <p:spPr>
            <a:xfrm>
              <a:off x="6794754" y="3415925"/>
              <a:ext cx="1083945" cy="108394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18" name="Group 39"/>
            <p:cNvGrpSpPr/>
            <p:nvPr/>
          </p:nvGrpSpPr>
          <p:grpSpPr bwMode="auto">
            <a:xfrm>
              <a:off x="7077859" y="3801272"/>
              <a:ext cx="522355" cy="333479"/>
              <a:chOff x="0" y="0"/>
              <a:chExt cx="413" cy="263"/>
            </a:xfrm>
            <a:solidFill>
              <a:schemeClr val="bg1"/>
            </a:solidFill>
          </p:grpSpPr>
          <p:sp>
            <p:nvSpPr>
              <p:cNvPr id="119" name="AutoShape 36"/>
              <p:cNvSpPr/>
              <p:nvPr/>
            </p:nvSpPr>
            <p:spPr bwMode="auto">
              <a:xfrm>
                <a:off x="0" y="0"/>
                <a:ext cx="215" cy="256"/>
              </a:xfrm>
              <a:custGeom>
                <a:avLst/>
                <a:gdLst>
                  <a:gd name="T0" fmla="*/ 16457 w 21196"/>
                  <a:gd name="T1" fmla="*/ 9755 h 21426"/>
                  <a:gd name="T2" fmla="*/ 20366 w 21196"/>
                  <a:gd name="T3" fmla="*/ 5748 h 21426"/>
                  <a:gd name="T4" fmla="*/ 13166 w 21196"/>
                  <a:gd name="T5" fmla="*/ 0 h 21426"/>
                  <a:gd name="T6" fmla="*/ 5760 w 21196"/>
                  <a:gd name="T7" fmla="*/ 0 h 21426"/>
                  <a:gd name="T8" fmla="*/ 5554 w 21196"/>
                  <a:gd name="T9" fmla="*/ 0 h 21426"/>
                  <a:gd name="T10" fmla="*/ 0 w 21196"/>
                  <a:gd name="T11" fmla="*/ 0 h 21426"/>
                  <a:gd name="T12" fmla="*/ 0 w 21196"/>
                  <a:gd name="T13" fmla="*/ 21426 h 21426"/>
                  <a:gd name="T14" fmla="*/ 5554 w 21196"/>
                  <a:gd name="T15" fmla="*/ 21426 h 21426"/>
                  <a:gd name="T16" fmla="*/ 5760 w 21196"/>
                  <a:gd name="T17" fmla="*/ 21426 h 21426"/>
                  <a:gd name="T18" fmla="*/ 13166 w 21196"/>
                  <a:gd name="T19" fmla="*/ 21426 h 21426"/>
                  <a:gd name="T20" fmla="*/ 21189 w 21196"/>
                  <a:gd name="T21" fmla="*/ 15155 h 21426"/>
                  <a:gd name="T22" fmla="*/ 16457 w 21196"/>
                  <a:gd name="T23" fmla="*/ 9755 h 21426"/>
                  <a:gd name="T24" fmla="*/ 5760 w 21196"/>
                  <a:gd name="T25" fmla="*/ 3832 h 21426"/>
                  <a:gd name="T26" fmla="*/ 12137 w 21196"/>
                  <a:gd name="T27" fmla="*/ 3832 h 21426"/>
                  <a:gd name="T28" fmla="*/ 13166 w 21196"/>
                  <a:gd name="T29" fmla="*/ 3832 h 21426"/>
                  <a:gd name="T30" fmla="*/ 15017 w 21196"/>
                  <a:gd name="T31" fmla="*/ 5923 h 21426"/>
                  <a:gd name="T32" fmla="*/ 12754 w 21196"/>
                  <a:gd name="T33" fmla="*/ 8535 h 21426"/>
                  <a:gd name="T34" fmla="*/ 5760 w 21196"/>
                  <a:gd name="T35" fmla="*/ 8535 h 21426"/>
                  <a:gd name="T36" fmla="*/ 5760 w 21196"/>
                  <a:gd name="T37" fmla="*/ 3832 h 21426"/>
                  <a:gd name="T38" fmla="*/ 12754 w 21196"/>
                  <a:gd name="T39" fmla="*/ 17594 h 21426"/>
                  <a:gd name="T40" fmla="*/ 12343 w 21196"/>
                  <a:gd name="T41" fmla="*/ 17594 h 21426"/>
                  <a:gd name="T42" fmla="*/ 5760 w 21196"/>
                  <a:gd name="T43" fmla="*/ 17594 h 21426"/>
                  <a:gd name="T44" fmla="*/ 5760 w 21196"/>
                  <a:gd name="T45" fmla="*/ 11845 h 21426"/>
                  <a:gd name="T46" fmla="*/ 13166 w 21196"/>
                  <a:gd name="T47" fmla="*/ 11845 h 21426"/>
                  <a:gd name="T48" fmla="*/ 15840 w 21196"/>
                  <a:gd name="T49" fmla="*/ 14806 h 21426"/>
                  <a:gd name="T50" fmla="*/ 12754 w 21196"/>
                  <a:gd name="T51" fmla="*/ 17594 h 21426"/>
                  <a:gd name="T52" fmla="*/ 12754 w 21196"/>
                  <a:gd name="T53" fmla="*/ 17594 h 2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196" h="21426">
                    <a:moveTo>
                      <a:pt x="16457" y="9755"/>
                    </a:moveTo>
                    <a:cubicBezTo>
                      <a:pt x="16457" y="9755"/>
                      <a:pt x="20366" y="9581"/>
                      <a:pt x="20366" y="5748"/>
                    </a:cubicBezTo>
                    <a:cubicBezTo>
                      <a:pt x="20366" y="1742"/>
                      <a:pt x="17074" y="0"/>
                      <a:pt x="13166" y="0"/>
                    </a:cubicBezTo>
                    <a:cubicBezTo>
                      <a:pt x="5760" y="0"/>
                      <a:pt x="5760" y="0"/>
                      <a:pt x="5760" y="0"/>
                    </a:cubicBezTo>
                    <a:cubicBezTo>
                      <a:pt x="5554" y="0"/>
                      <a:pt x="5554" y="0"/>
                      <a:pt x="55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426"/>
                      <a:pt x="0" y="21426"/>
                      <a:pt x="0" y="21426"/>
                    </a:cubicBezTo>
                    <a:cubicBezTo>
                      <a:pt x="5554" y="21426"/>
                      <a:pt x="5554" y="21426"/>
                      <a:pt x="5554" y="21426"/>
                    </a:cubicBezTo>
                    <a:cubicBezTo>
                      <a:pt x="5760" y="21426"/>
                      <a:pt x="5760" y="21426"/>
                      <a:pt x="5760" y="21426"/>
                    </a:cubicBezTo>
                    <a:cubicBezTo>
                      <a:pt x="13166" y="21426"/>
                      <a:pt x="13166" y="21426"/>
                      <a:pt x="13166" y="21426"/>
                    </a:cubicBezTo>
                    <a:cubicBezTo>
                      <a:pt x="13166" y="21426"/>
                      <a:pt x="21189" y="21600"/>
                      <a:pt x="21189" y="15155"/>
                    </a:cubicBezTo>
                    <a:cubicBezTo>
                      <a:pt x="21189" y="15155"/>
                      <a:pt x="21600" y="9755"/>
                      <a:pt x="16457" y="9755"/>
                    </a:cubicBezTo>
                    <a:close/>
                    <a:moveTo>
                      <a:pt x="5760" y="3832"/>
                    </a:moveTo>
                    <a:cubicBezTo>
                      <a:pt x="12137" y="3832"/>
                      <a:pt x="12137" y="3832"/>
                      <a:pt x="12137" y="3832"/>
                    </a:cubicBezTo>
                    <a:cubicBezTo>
                      <a:pt x="13166" y="3832"/>
                      <a:pt x="13166" y="3832"/>
                      <a:pt x="13166" y="3832"/>
                    </a:cubicBezTo>
                    <a:cubicBezTo>
                      <a:pt x="13166" y="3832"/>
                      <a:pt x="15017" y="3832"/>
                      <a:pt x="15017" y="5923"/>
                    </a:cubicBezTo>
                    <a:cubicBezTo>
                      <a:pt x="15017" y="8187"/>
                      <a:pt x="13783" y="8535"/>
                      <a:pt x="12754" y="8535"/>
                    </a:cubicBezTo>
                    <a:cubicBezTo>
                      <a:pt x="5760" y="8535"/>
                      <a:pt x="5760" y="8535"/>
                      <a:pt x="5760" y="8535"/>
                    </a:cubicBezTo>
                    <a:lnTo>
                      <a:pt x="5760" y="3832"/>
                    </a:lnTo>
                    <a:close/>
                    <a:moveTo>
                      <a:pt x="12754" y="17594"/>
                    </a:moveTo>
                    <a:cubicBezTo>
                      <a:pt x="12549" y="17594"/>
                      <a:pt x="12343" y="17594"/>
                      <a:pt x="12343" y="17594"/>
                    </a:cubicBezTo>
                    <a:cubicBezTo>
                      <a:pt x="5760" y="17594"/>
                      <a:pt x="5760" y="17594"/>
                      <a:pt x="5760" y="17594"/>
                    </a:cubicBezTo>
                    <a:cubicBezTo>
                      <a:pt x="5760" y="11845"/>
                      <a:pt x="5760" y="11845"/>
                      <a:pt x="5760" y="11845"/>
                    </a:cubicBezTo>
                    <a:cubicBezTo>
                      <a:pt x="13166" y="11845"/>
                      <a:pt x="13166" y="11845"/>
                      <a:pt x="13166" y="11845"/>
                    </a:cubicBezTo>
                    <a:cubicBezTo>
                      <a:pt x="13166" y="11845"/>
                      <a:pt x="15840" y="11845"/>
                      <a:pt x="15840" y="14806"/>
                    </a:cubicBezTo>
                    <a:cubicBezTo>
                      <a:pt x="15840" y="17245"/>
                      <a:pt x="13783" y="17594"/>
                      <a:pt x="12754" y="17594"/>
                    </a:cubicBezTo>
                    <a:close/>
                    <a:moveTo>
                      <a:pt x="12754" y="1759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0" name="AutoShape 37"/>
              <p:cNvSpPr/>
              <p:nvPr/>
            </p:nvSpPr>
            <p:spPr bwMode="auto">
              <a:xfrm>
                <a:off x="225" y="64"/>
                <a:ext cx="188" cy="199"/>
              </a:xfrm>
              <a:custGeom>
                <a:avLst/>
                <a:gdLst>
                  <a:gd name="T0" fmla="*/ 10159 w 19520"/>
                  <a:gd name="T1" fmla="*/ 0 h 21159"/>
                  <a:gd name="T2" fmla="*/ 7 w 19520"/>
                  <a:gd name="T3" fmla="*/ 10466 h 21159"/>
                  <a:gd name="T4" fmla="*/ 10159 w 19520"/>
                  <a:gd name="T5" fmla="*/ 21155 h 21159"/>
                  <a:gd name="T6" fmla="*/ 19231 w 19520"/>
                  <a:gd name="T7" fmla="*/ 13806 h 21159"/>
                  <a:gd name="T8" fmla="*/ 14695 w 19520"/>
                  <a:gd name="T9" fmla="*/ 13806 h 21159"/>
                  <a:gd name="T10" fmla="*/ 10375 w 19520"/>
                  <a:gd name="T11" fmla="*/ 16701 h 21159"/>
                  <a:gd name="T12" fmla="*/ 5623 w 19520"/>
                  <a:gd name="T13" fmla="*/ 12025 h 21159"/>
                  <a:gd name="T14" fmla="*/ 19447 w 19520"/>
                  <a:gd name="T15" fmla="*/ 12025 h 21159"/>
                  <a:gd name="T16" fmla="*/ 10159 w 19520"/>
                  <a:gd name="T17" fmla="*/ 0 h 21159"/>
                  <a:gd name="T18" fmla="*/ 5623 w 19520"/>
                  <a:gd name="T19" fmla="*/ 8239 h 21159"/>
                  <a:gd name="T20" fmla="*/ 10375 w 19520"/>
                  <a:gd name="T21" fmla="*/ 4008 h 21159"/>
                  <a:gd name="T22" fmla="*/ 14479 w 19520"/>
                  <a:gd name="T23" fmla="*/ 8239 h 21159"/>
                  <a:gd name="T24" fmla="*/ 5623 w 19520"/>
                  <a:gd name="T25" fmla="*/ 8239 h 21159"/>
                  <a:gd name="T26" fmla="*/ 5623 w 19520"/>
                  <a:gd name="T27" fmla="*/ 8239 h 2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20" h="21159">
                    <a:moveTo>
                      <a:pt x="10159" y="0"/>
                    </a:moveTo>
                    <a:cubicBezTo>
                      <a:pt x="7" y="0"/>
                      <a:pt x="7" y="10466"/>
                      <a:pt x="7" y="10466"/>
                    </a:cubicBezTo>
                    <a:cubicBezTo>
                      <a:pt x="7" y="10466"/>
                      <a:pt x="-641" y="21155"/>
                      <a:pt x="10159" y="21155"/>
                    </a:cubicBezTo>
                    <a:cubicBezTo>
                      <a:pt x="10159" y="21155"/>
                      <a:pt x="19231" y="21600"/>
                      <a:pt x="19231" y="13806"/>
                    </a:cubicBezTo>
                    <a:cubicBezTo>
                      <a:pt x="14695" y="13806"/>
                      <a:pt x="14695" y="13806"/>
                      <a:pt x="14695" y="13806"/>
                    </a:cubicBezTo>
                    <a:cubicBezTo>
                      <a:pt x="14695" y="13806"/>
                      <a:pt x="14695" y="16701"/>
                      <a:pt x="10375" y="16701"/>
                    </a:cubicBezTo>
                    <a:cubicBezTo>
                      <a:pt x="10375" y="16701"/>
                      <a:pt x="5623" y="16924"/>
                      <a:pt x="5623" y="12025"/>
                    </a:cubicBezTo>
                    <a:cubicBezTo>
                      <a:pt x="19447" y="12025"/>
                      <a:pt x="19447" y="12025"/>
                      <a:pt x="19447" y="12025"/>
                    </a:cubicBezTo>
                    <a:cubicBezTo>
                      <a:pt x="19447" y="12025"/>
                      <a:pt x="20959" y="0"/>
                      <a:pt x="10159" y="0"/>
                    </a:cubicBezTo>
                    <a:close/>
                    <a:moveTo>
                      <a:pt x="5623" y="8239"/>
                    </a:moveTo>
                    <a:cubicBezTo>
                      <a:pt x="5623" y="8239"/>
                      <a:pt x="6271" y="4008"/>
                      <a:pt x="10375" y="4008"/>
                    </a:cubicBezTo>
                    <a:cubicBezTo>
                      <a:pt x="14479" y="4008"/>
                      <a:pt x="14479" y="8239"/>
                      <a:pt x="14479" y="8239"/>
                    </a:cubicBezTo>
                    <a:lnTo>
                      <a:pt x="5623" y="8239"/>
                    </a:lnTo>
                    <a:close/>
                    <a:moveTo>
                      <a:pt x="5623" y="823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1" name="Rectangle 38"/>
              <p:cNvSpPr/>
              <p:nvPr/>
            </p:nvSpPr>
            <p:spPr bwMode="auto">
              <a:xfrm>
                <a:off x="269" y="15"/>
                <a:ext cx="127" cy="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8284">
        <p:blinds dir="vert"/>
      </p:transition>
    </mc:Choice>
    <mc:Fallback xmlns="">
      <p:transition advTm="828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7"/>
          <p:cNvSpPr txBox="1"/>
          <p:nvPr/>
        </p:nvSpPr>
        <p:spPr>
          <a:xfrm>
            <a:off x="2914292" y="199166"/>
            <a:ext cx="6364399" cy="55372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55" name="Title 1"/>
          <p:cNvSpPr txBox="1"/>
          <p:nvPr/>
        </p:nvSpPr>
        <p:spPr>
          <a:xfrm>
            <a:off x="4571706" y="668142"/>
            <a:ext cx="3049078" cy="276860"/>
          </a:xfrm>
          <a:prstGeom prst="rect">
            <a:avLst/>
          </a:prstGeom>
        </p:spPr>
        <p:txBody>
          <a:bodyPr vert="horz" lIns="0" tIns="0" rIns="0" bIns="0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modify the text content</a:t>
            </a:r>
            <a:endParaRPr lang="en-US" altLang="zh-CN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8912055" y="2225452"/>
            <a:ext cx="2715036" cy="1136952"/>
            <a:chOff x="8657822" y="2704651"/>
            <a:chExt cx="2574398" cy="1078058"/>
          </a:xfrm>
        </p:grpSpPr>
        <p:sp>
          <p:nvSpPr>
            <p:cNvPr id="69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738504" y="3043924"/>
              <a:ext cx="2493716" cy="7387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您的内容打在这里，或者通过复制您的文本后，在此框中选择粘贴。您的内容打在这里，或者通过复制您的文本后，在此框中选择粘贴。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20058" y="2225450"/>
            <a:ext cx="2706844" cy="1136952"/>
            <a:chOff x="1319148" y="2220559"/>
            <a:chExt cx="2566630" cy="1078059"/>
          </a:xfrm>
        </p:grpSpPr>
        <p:sp>
          <p:nvSpPr>
            <p:cNvPr id="75" name="Text Placeholder 2"/>
            <p:cNvSpPr txBox="1"/>
            <p:nvPr/>
          </p:nvSpPr>
          <p:spPr>
            <a:xfrm>
              <a:off x="1872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319148" y="2559832"/>
              <a:ext cx="2499503" cy="7387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您的内容打在这里，或者通过复制您的文本后，在此框中选择粘贴。您的内容打在这里，或者通过复制您的文本后，在此框中选择粘贴。</a:t>
              </a:r>
            </a:p>
          </p:txBody>
        </p:sp>
      </p:grpSp>
      <p:sp>
        <p:nvSpPr>
          <p:cNvPr id="68" name="Shape 4159"/>
          <p:cNvSpPr/>
          <p:nvPr/>
        </p:nvSpPr>
        <p:spPr>
          <a:xfrm rot="2218901">
            <a:off x="7890773" y="1646458"/>
            <a:ext cx="1338840" cy="1268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114" name="Shape 4159"/>
          <p:cNvSpPr/>
          <p:nvPr/>
        </p:nvSpPr>
        <p:spPr>
          <a:xfrm rot="20065798" flipV="1">
            <a:off x="7777345" y="4917277"/>
            <a:ext cx="1338840" cy="1268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583826" y="4766602"/>
            <a:ext cx="2712460" cy="1136952"/>
            <a:chOff x="1313823" y="4952809"/>
            <a:chExt cx="2571955" cy="1078059"/>
          </a:xfrm>
        </p:grpSpPr>
        <p:sp>
          <p:nvSpPr>
            <p:cNvPr id="115" name="Text Placeholder 2"/>
            <p:cNvSpPr txBox="1"/>
            <p:nvPr/>
          </p:nvSpPr>
          <p:spPr>
            <a:xfrm>
              <a:off x="1872318" y="495280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313823" y="5292082"/>
              <a:ext cx="2504828" cy="7387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您的内容打在这里，或者通过复制您的文本后，在此框中选择粘贴。您的内容打在这里，或者通过复制您的文本后，在此框中选择粘贴。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912050" y="4766603"/>
            <a:ext cx="2886479" cy="1136952"/>
            <a:chOff x="8657822" y="2704651"/>
            <a:chExt cx="2736960" cy="1078059"/>
          </a:xfrm>
        </p:grpSpPr>
        <p:sp>
          <p:nvSpPr>
            <p:cNvPr id="119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475" b="1" err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738503" y="3043924"/>
              <a:ext cx="2656279" cy="7387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您的内容打在这里，或者通过复制您的文本后，在此框中选择粘贴。您的内容打在这里，或者通过复制您的文本后，在此框中选择粘贴。</a:t>
              </a:r>
            </a:p>
          </p:txBody>
        </p:sp>
      </p:grpSp>
      <p:sp>
        <p:nvSpPr>
          <p:cNvPr id="51" name="Shape 4159"/>
          <p:cNvSpPr/>
          <p:nvPr/>
        </p:nvSpPr>
        <p:spPr>
          <a:xfrm rot="19381099" flipH="1">
            <a:off x="3002230" y="1646458"/>
            <a:ext cx="1338840" cy="1268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52" name="Shape 4159"/>
          <p:cNvSpPr/>
          <p:nvPr/>
        </p:nvSpPr>
        <p:spPr>
          <a:xfrm rot="1534202" flipH="1" flipV="1">
            <a:off x="3099234" y="4917276"/>
            <a:ext cx="1338840" cy="1268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5633079" y="3991060"/>
            <a:ext cx="914127" cy="2491246"/>
          </a:xfrm>
          <a:custGeom>
            <a:avLst/>
            <a:gdLst>
              <a:gd name="T0" fmla="*/ 183 w 278"/>
              <a:gd name="T1" fmla="*/ 249 h 757"/>
              <a:gd name="T2" fmla="*/ 156 w 278"/>
              <a:gd name="T3" fmla="*/ 0 h 757"/>
              <a:gd name="T4" fmla="*/ 143 w 278"/>
              <a:gd name="T5" fmla="*/ 2 h 757"/>
              <a:gd name="T6" fmla="*/ 122 w 278"/>
              <a:gd name="T7" fmla="*/ 257 h 757"/>
              <a:gd name="T8" fmla="*/ 14 w 278"/>
              <a:gd name="T9" fmla="*/ 198 h 757"/>
              <a:gd name="T10" fmla="*/ 0 w 278"/>
              <a:gd name="T11" fmla="*/ 231 h 757"/>
              <a:gd name="T12" fmla="*/ 111 w 278"/>
              <a:gd name="T13" fmla="*/ 352 h 757"/>
              <a:gd name="T14" fmla="*/ 82 w 278"/>
              <a:gd name="T15" fmla="*/ 753 h 757"/>
              <a:gd name="T16" fmla="*/ 239 w 278"/>
              <a:gd name="T17" fmla="*/ 757 h 757"/>
              <a:gd name="T18" fmla="*/ 194 w 278"/>
              <a:gd name="T19" fmla="*/ 351 h 757"/>
              <a:gd name="T20" fmla="*/ 278 w 278"/>
              <a:gd name="T21" fmla="*/ 238 h 757"/>
              <a:gd name="T22" fmla="*/ 259 w 278"/>
              <a:gd name="T23" fmla="*/ 195 h 757"/>
              <a:gd name="T24" fmla="*/ 183 w 278"/>
              <a:gd name="T25" fmla="*/ 24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8" h="757">
                <a:moveTo>
                  <a:pt x="183" y="249"/>
                </a:moveTo>
                <a:cubicBezTo>
                  <a:pt x="183" y="249"/>
                  <a:pt x="178" y="167"/>
                  <a:pt x="156" y="0"/>
                </a:cubicBezTo>
                <a:cubicBezTo>
                  <a:pt x="152" y="1"/>
                  <a:pt x="148" y="2"/>
                  <a:pt x="143" y="2"/>
                </a:cubicBezTo>
                <a:cubicBezTo>
                  <a:pt x="136" y="75"/>
                  <a:pt x="124" y="201"/>
                  <a:pt x="122" y="257"/>
                </a:cubicBezTo>
                <a:cubicBezTo>
                  <a:pt x="121" y="263"/>
                  <a:pt x="85" y="221"/>
                  <a:pt x="14" y="198"/>
                </a:cubicBezTo>
                <a:cubicBezTo>
                  <a:pt x="10" y="209"/>
                  <a:pt x="5" y="220"/>
                  <a:pt x="0" y="231"/>
                </a:cubicBezTo>
                <a:cubicBezTo>
                  <a:pt x="46" y="263"/>
                  <a:pt x="98" y="308"/>
                  <a:pt x="111" y="352"/>
                </a:cubicBezTo>
                <a:cubicBezTo>
                  <a:pt x="111" y="352"/>
                  <a:pt x="110" y="624"/>
                  <a:pt x="82" y="753"/>
                </a:cubicBezTo>
                <a:cubicBezTo>
                  <a:pt x="82" y="753"/>
                  <a:pt x="179" y="727"/>
                  <a:pt x="239" y="757"/>
                </a:cubicBezTo>
                <a:cubicBezTo>
                  <a:pt x="203" y="698"/>
                  <a:pt x="194" y="351"/>
                  <a:pt x="194" y="351"/>
                </a:cubicBezTo>
                <a:cubicBezTo>
                  <a:pt x="207" y="304"/>
                  <a:pt x="241" y="266"/>
                  <a:pt x="278" y="238"/>
                </a:cubicBezTo>
                <a:cubicBezTo>
                  <a:pt x="271" y="224"/>
                  <a:pt x="264" y="209"/>
                  <a:pt x="259" y="195"/>
                </a:cubicBezTo>
                <a:cubicBezTo>
                  <a:pt x="231" y="206"/>
                  <a:pt x="203" y="223"/>
                  <a:pt x="183" y="2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id-ID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04373" y="1879863"/>
            <a:ext cx="4818418" cy="3325010"/>
            <a:chOff x="3827689" y="1960108"/>
            <a:chExt cx="4568825" cy="3152775"/>
          </a:xfrm>
        </p:grpSpPr>
        <p:sp>
          <p:nvSpPr>
            <p:cNvPr id="31" name="Freeform 30"/>
            <p:cNvSpPr/>
            <p:nvPr/>
          </p:nvSpPr>
          <p:spPr bwMode="auto">
            <a:xfrm>
              <a:off x="5727927" y="1960108"/>
              <a:ext cx="736600" cy="1362075"/>
            </a:xfrm>
            <a:custGeom>
              <a:avLst/>
              <a:gdLst>
                <a:gd name="T0" fmla="*/ 123 w 236"/>
                <a:gd name="T1" fmla="*/ 0 h 436"/>
                <a:gd name="T2" fmla="*/ 6 w 236"/>
                <a:gd name="T3" fmla="*/ 218 h 436"/>
                <a:gd name="T4" fmla="*/ 0 w 236"/>
                <a:gd name="T5" fmla="*/ 219 h 436"/>
                <a:gd name="T6" fmla="*/ 105 w 236"/>
                <a:gd name="T7" fmla="*/ 5 h 436"/>
                <a:gd name="T8" fmla="*/ 105 w 236"/>
                <a:gd name="T9" fmla="*/ 432 h 436"/>
                <a:gd name="T10" fmla="*/ 116 w 236"/>
                <a:gd name="T11" fmla="*/ 436 h 436"/>
                <a:gd name="T12" fmla="*/ 236 w 236"/>
                <a:gd name="T13" fmla="*/ 218 h 436"/>
                <a:gd name="T14" fmla="*/ 123 w 236"/>
                <a:gd name="T1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436">
                  <a:moveTo>
                    <a:pt x="123" y="0"/>
                  </a:moveTo>
                  <a:cubicBezTo>
                    <a:pt x="123" y="0"/>
                    <a:pt x="6" y="98"/>
                    <a:pt x="6" y="218"/>
                  </a:cubicBezTo>
                  <a:cubicBezTo>
                    <a:pt x="6" y="219"/>
                    <a:pt x="0" y="219"/>
                    <a:pt x="0" y="219"/>
                  </a:cubicBezTo>
                  <a:cubicBezTo>
                    <a:pt x="0" y="113"/>
                    <a:pt x="85" y="25"/>
                    <a:pt x="105" y="5"/>
                  </a:cubicBezTo>
                  <a:cubicBezTo>
                    <a:pt x="105" y="432"/>
                    <a:pt x="105" y="432"/>
                    <a:pt x="105" y="432"/>
                  </a:cubicBezTo>
                  <a:cubicBezTo>
                    <a:pt x="121" y="435"/>
                    <a:pt x="116" y="436"/>
                    <a:pt x="116" y="436"/>
                  </a:cubicBezTo>
                  <a:cubicBezTo>
                    <a:pt x="116" y="436"/>
                    <a:pt x="236" y="339"/>
                    <a:pt x="236" y="218"/>
                  </a:cubicBezTo>
                  <a:cubicBezTo>
                    <a:pt x="236" y="98"/>
                    <a:pt x="123" y="0"/>
                    <a:pt x="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7459889" y="4195308"/>
              <a:ext cx="936625" cy="693738"/>
            </a:xfrm>
            <a:custGeom>
              <a:avLst/>
              <a:gdLst>
                <a:gd name="T0" fmla="*/ 180 w 300"/>
                <a:gd name="T1" fmla="*/ 31 h 222"/>
                <a:gd name="T2" fmla="*/ 0 w 300"/>
                <a:gd name="T3" fmla="*/ 55 h 222"/>
                <a:gd name="T4" fmla="*/ 120 w 300"/>
                <a:gd name="T5" fmla="*/ 191 h 222"/>
                <a:gd name="T6" fmla="*/ 300 w 300"/>
                <a:gd name="T7" fmla="*/ 167 h 222"/>
                <a:gd name="T8" fmla="*/ 180 w 300"/>
                <a:gd name="T9" fmla="*/ 3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22">
                  <a:moveTo>
                    <a:pt x="180" y="31"/>
                  </a:moveTo>
                  <a:cubicBezTo>
                    <a:pt x="97" y="0"/>
                    <a:pt x="0" y="55"/>
                    <a:pt x="0" y="55"/>
                  </a:cubicBezTo>
                  <a:cubicBezTo>
                    <a:pt x="0" y="55"/>
                    <a:pt x="37" y="160"/>
                    <a:pt x="120" y="191"/>
                  </a:cubicBezTo>
                  <a:cubicBezTo>
                    <a:pt x="202" y="222"/>
                    <a:pt x="300" y="167"/>
                    <a:pt x="300" y="167"/>
                  </a:cubicBezTo>
                  <a:cubicBezTo>
                    <a:pt x="300" y="167"/>
                    <a:pt x="263" y="62"/>
                    <a:pt x="180" y="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7472589" y="2682420"/>
              <a:ext cx="908050" cy="714375"/>
            </a:xfrm>
            <a:custGeom>
              <a:avLst/>
              <a:gdLst>
                <a:gd name="T0" fmla="*/ 181 w 291"/>
                <a:gd name="T1" fmla="*/ 192 h 229"/>
                <a:gd name="T2" fmla="*/ 291 w 291"/>
                <a:gd name="T3" fmla="*/ 48 h 229"/>
                <a:gd name="T4" fmla="*/ 110 w 291"/>
                <a:gd name="T5" fmla="*/ 36 h 229"/>
                <a:gd name="T6" fmla="*/ 0 w 291"/>
                <a:gd name="T7" fmla="*/ 180 h 229"/>
                <a:gd name="T8" fmla="*/ 181 w 291"/>
                <a:gd name="T9" fmla="*/ 19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29">
                  <a:moveTo>
                    <a:pt x="181" y="192"/>
                  </a:moveTo>
                  <a:cubicBezTo>
                    <a:pt x="261" y="156"/>
                    <a:pt x="291" y="48"/>
                    <a:pt x="291" y="48"/>
                  </a:cubicBezTo>
                  <a:cubicBezTo>
                    <a:pt x="291" y="48"/>
                    <a:pt x="191" y="0"/>
                    <a:pt x="110" y="36"/>
                  </a:cubicBezTo>
                  <a:cubicBezTo>
                    <a:pt x="30" y="73"/>
                    <a:pt x="0" y="180"/>
                    <a:pt x="0" y="180"/>
                  </a:cubicBezTo>
                  <a:cubicBezTo>
                    <a:pt x="0" y="180"/>
                    <a:pt x="100" y="229"/>
                    <a:pt x="181" y="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6386739" y="4068308"/>
              <a:ext cx="1023938" cy="1044575"/>
            </a:xfrm>
            <a:custGeom>
              <a:avLst/>
              <a:gdLst>
                <a:gd name="T0" fmla="*/ 7 w 328"/>
                <a:gd name="T1" fmla="*/ 13 h 335"/>
                <a:gd name="T2" fmla="*/ 25 w 328"/>
                <a:gd name="T3" fmla="*/ 161 h 335"/>
                <a:gd name="T4" fmla="*/ 44 w 328"/>
                <a:gd name="T5" fmla="*/ 204 h 335"/>
                <a:gd name="T6" fmla="*/ 79 w 328"/>
                <a:gd name="T7" fmla="*/ 250 h 335"/>
                <a:gd name="T8" fmla="*/ 315 w 328"/>
                <a:gd name="T9" fmla="*/ 321 h 335"/>
                <a:gd name="T10" fmla="*/ 243 w 328"/>
                <a:gd name="T11" fmla="*/ 85 h 335"/>
                <a:gd name="T12" fmla="*/ 7 w 328"/>
                <a:gd name="T13" fmla="*/ 1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335">
                  <a:moveTo>
                    <a:pt x="7" y="13"/>
                  </a:moveTo>
                  <a:cubicBezTo>
                    <a:pt x="7" y="13"/>
                    <a:pt x="0" y="87"/>
                    <a:pt x="25" y="161"/>
                  </a:cubicBezTo>
                  <a:cubicBezTo>
                    <a:pt x="30" y="175"/>
                    <a:pt x="37" y="190"/>
                    <a:pt x="44" y="204"/>
                  </a:cubicBezTo>
                  <a:cubicBezTo>
                    <a:pt x="54" y="220"/>
                    <a:pt x="65" y="236"/>
                    <a:pt x="79" y="250"/>
                  </a:cubicBezTo>
                  <a:cubicBezTo>
                    <a:pt x="164" y="335"/>
                    <a:pt x="315" y="321"/>
                    <a:pt x="315" y="321"/>
                  </a:cubicBezTo>
                  <a:cubicBezTo>
                    <a:pt x="315" y="321"/>
                    <a:pt x="328" y="170"/>
                    <a:pt x="243" y="85"/>
                  </a:cubicBezTo>
                  <a:cubicBezTo>
                    <a:pt x="158" y="0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6386739" y="2463345"/>
              <a:ext cx="1044575" cy="1046163"/>
            </a:xfrm>
            <a:custGeom>
              <a:avLst/>
              <a:gdLst>
                <a:gd name="T0" fmla="*/ 13 w 335"/>
                <a:gd name="T1" fmla="*/ 321 h 335"/>
                <a:gd name="T2" fmla="*/ 250 w 335"/>
                <a:gd name="T3" fmla="*/ 249 h 335"/>
                <a:gd name="T4" fmla="*/ 322 w 335"/>
                <a:gd name="T5" fmla="*/ 13 h 335"/>
                <a:gd name="T6" fmla="*/ 85 w 335"/>
                <a:gd name="T7" fmla="*/ 85 h 335"/>
                <a:gd name="T8" fmla="*/ 13 w 335"/>
                <a:gd name="T9" fmla="*/ 32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335">
                  <a:moveTo>
                    <a:pt x="13" y="321"/>
                  </a:moveTo>
                  <a:cubicBezTo>
                    <a:pt x="13" y="321"/>
                    <a:pt x="165" y="335"/>
                    <a:pt x="250" y="249"/>
                  </a:cubicBezTo>
                  <a:cubicBezTo>
                    <a:pt x="335" y="164"/>
                    <a:pt x="322" y="13"/>
                    <a:pt x="322" y="13"/>
                  </a:cubicBezTo>
                  <a:cubicBezTo>
                    <a:pt x="322" y="13"/>
                    <a:pt x="170" y="0"/>
                    <a:pt x="85" y="85"/>
                  </a:cubicBezTo>
                  <a:cubicBezTo>
                    <a:pt x="0" y="170"/>
                    <a:pt x="13" y="321"/>
                    <a:pt x="13" y="3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9" name="Freeform 42"/>
            <p:cNvSpPr/>
            <p:nvPr/>
          </p:nvSpPr>
          <p:spPr bwMode="auto">
            <a:xfrm>
              <a:off x="5718402" y="1975983"/>
              <a:ext cx="338138" cy="1339850"/>
            </a:xfrm>
            <a:custGeom>
              <a:avLst/>
              <a:gdLst>
                <a:gd name="T0" fmla="*/ 3 w 108"/>
                <a:gd name="T1" fmla="*/ 214 h 429"/>
                <a:gd name="T2" fmla="*/ 0 w 108"/>
                <a:gd name="T3" fmla="*/ 214 h 429"/>
                <a:gd name="T4" fmla="*/ 108 w 108"/>
                <a:gd name="T5" fmla="*/ 429 h 429"/>
                <a:gd name="T6" fmla="*/ 108 w 108"/>
                <a:gd name="T7" fmla="*/ 427 h 429"/>
                <a:gd name="T8" fmla="*/ 108 w 108"/>
                <a:gd name="T9" fmla="*/ 0 h 429"/>
                <a:gd name="T10" fmla="*/ 3 w 108"/>
                <a:gd name="T11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429">
                  <a:moveTo>
                    <a:pt x="3" y="214"/>
                  </a:moveTo>
                  <a:cubicBezTo>
                    <a:pt x="3" y="214"/>
                    <a:pt x="0" y="214"/>
                    <a:pt x="0" y="214"/>
                  </a:cubicBezTo>
                  <a:cubicBezTo>
                    <a:pt x="0" y="321"/>
                    <a:pt x="88" y="409"/>
                    <a:pt x="108" y="429"/>
                  </a:cubicBezTo>
                  <a:cubicBezTo>
                    <a:pt x="108" y="427"/>
                    <a:pt x="108" y="427"/>
                    <a:pt x="108" y="427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8" y="20"/>
                    <a:pt x="3" y="108"/>
                    <a:pt x="3" y="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1" name="Freeform 52"/>
            <p:cNvSpPr/>
            <p:nvPr/>
          </p:nvSpPr>
          <p:spPr bwMode="auto">
            <a:xfrm>
              <a:off x="3827689" y="2699883"/>
              <a:ext cx="936625" cy="693738"/>
            </a:xfrm>
            <a:custGeom>
              <a:avLst/>
              <a:gdLst>
                <a:gd name="T0" fmla="*/ 180 w 300"/>
                <a:gd name="T1" fmla="*/ 30 h 222"/>
                <a:gd name="T2" fmla="*/ 0 w 300"/>
                <a:gd name="T3" fmla="*/ 54 h 222"/>
                <a:gd name="T4" fmla="*/ 0 w 300"/>
                <a:gd name="T5" fmla="*/ 54 h 222"/>
                <a:gd name="T6" fmla="*/ 120 w 300"/>
                <a:gd name="T7" fmla="*/ 191 h 222"/>
                <a:gd name="T8" fmla="*/ 300 w 300"/>
                <a:gd name="T9" fmla="*/ 167 h 222"/>
                <a:gd name="T10" fmla="*/ 299 w 300"/>
                <a:gd name="T11" fmla="*/ 165 h 222"/>
                <a:gd name="T12" fmla="*/ 180 w 300"/>
                <a:gd name="T13" fmla="*/ 3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222">
                  <a:moveTo>
                    <a:pt x="180" y="30"/>
                  </a:moveTo>
                  <a:cubicBezTo>
                    <a:pt x="99" y="0"/>
                    <a:pt x="5" y="51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37" y="160"/>
                    <a:pt x="120" y="191"/>
                  </a:cubicBezTo>
                  <a:cubicBezTo>
                    <a:pt x="203" y="222"/>
                    <a:pt x="300" y="167"/>
                    <a:pt x="300" y="167"/>
                  </a:cubicBezTo>
                  <a:cubicBezTo>
                    <a:pt x="300" y="167"/>
                    <a:pt x="299" y="166"/>
                    <a:pt x="299" y="165"/>
                  </a:cubicBezTo>
                  <a:cubicBezTo>
                    <a:pt x="294" y="153"/>
                    <a:pt x="257" y="59"/>
                    <a:pt x="180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Freeform 53"/>
            <p:cNvSpPr/>
            <p:nvPr/>
          </p:nvSpPr>
          <p:spPr bwMode="auto">
            <a:xfrm>
              <a:off x="3840389" y="4201658"/>
              <a:ext cx="911225" cy="711200"/>
            </a:xfrm>
            <a:custGeom>
              <a:avLst/>
              <a:gdLst>
                <a:gd name="T0" fmla="*/ 111 w 292"/>
                <a:gd name="T1" fmla="*/ 35 h 228"/>
                <a:gd name="T2" fmla="*/ 1 w 292"/>
                <a:gd name="T3" fmla="*/ 177 h 228"/>
                <a:gd name="T4" fmla="*/ 0 w 292"/>
                <a:gd name="T5" fmla="*/ 180 h 228"/>
                <a:gd name="T6" fmla="*/ 181 w 292"/>
                <a:gd name="T7" fmla="*/ 192 h 228"/>
                <a:gd name="T8" fmla="*/ 292 w 292"/>
                <a:gd name="T9" fmla="*/ 47 h 228"/>
                <a:gd name="T10" fmla="*/ 291 w 292"/>
                <a:gd name="T11" fmla="*/ 47 h 228"/>
                <a:gd name="T12" fmla="*/ 111 w 292"/>
                <a:gd name="T13" fmla="*/ 3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28">
                  <a:moveTo>
                    <a:pt x="111" y="35"/>
                  </a:moveTo>
                  <a:cubicBezTo>
                    <a:pt x="39" y="68"/>
                    <a:pt x="7" y="158"/>
                    <a:pt x="1" y="177"/>
                  </a:cubicBezTo>
                  <a:cubicBezTo>
                    <a:pt x="1" y="179"/>
                    <a:pt x="0" y="180"/>
                    <a:pt x="0" y="180"/>
                  </a:cubicBezTo>
                  <a:cubicBezTo>
                    <a:pt x="0" y="180"/>
                    <a:pt x="101" y="228"/>
                    <a:pt x="181" y="192"/>
                  </a:cubicBezTo>
                  <a:cubicBezTo>
                    <a:pt x="262" y="155"/>
                    <a:pt x="292" y="47"/>
                    <a:pt x="292" y="47"/>
                  </a:cubicBezTo>
                  <a:cubicBezTo>
                    <a:pt x="292" y="47"/>
                    <a:pt x="291" y="47"/>
                    <a:pt x="291" y="47"/>
                  </a:cubicBezTo>
                  <a:cubicBezTo>
                    <a:pt x="282" y="43"/>
                    <a:pt x="187" y="0"/>
                    <a:pt x="111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3" name="Freeform 54"/>
            <p:cNvSpPr/>
            <p:nvPr/>
          </p:nvSpPr>
          <p:spPr bwMode="auto">
            <a:xfrm>
              <a:off x="4819877" y="2444295"/>
              <a:ext cx="968375" cy="1049338"/>
            </a:xfrm>
            <a:custGeom>
              <a:avLst/>
              <a:gdLst>
                <a:gd name="T0" fmla="*/ 1 w 310"/>
                <a:gd name="T1" fmla="*/ 13 h 336"/>
                <a:gd name="T2" fmla="*/ 0 w 310"/>
                <a:gd name="T3" fmla="*/ 38 h 336"/>
                <a:gd name="T4" fmla="*/ 73 w 310"/>
                <a:gd name="T5" fmla="*/ 251 h 336"/>
                <a:gd name="T6" fmla="*/ 310 w 310"/>
                <a:gd name="T7" fmla="*/ 323 h 336"/>
                <a:gd name="T8" fmla="*/ 310 w 310"/>
                <a:gd name="T9" fmla="*/ 298 h 336"/>
                <a:gd name="T10" fmla="*/ 238 w 310"/>
                <a:gd name="T11" fmla="*/ 85 h 336"/>
                <a:gd name="T12" fmla="*/ 1 w 310"/>
                <a:gd name="T13" fmla="*/ 1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36">
                  <a:moveTo>
                    <a:pt x="1" y="13"/>
                  </a:moveTo>
                  <a:cubicBezTo>
                    <a:pt x="1" y="13"/>
                    <a:pt x="0" y="22"/>
                    <a:pt x="0" y="38"/>
                  </a:cubicBezTo>
                  <a:cubicBezTo>
                    <a:pt x="1" y="84"/>
                    <a:pt x="9" y="186"/>
                    <a:pt x="73" y="251"/>
                  </a:cubicBezTo>
                  <a:cubicBezTo>
                    <a:pt x="158" y="336"/>
                    <a:pt x="310" y="323"/>
                    <a:pt x="310" y="323"/>
                  </a:cubicBezTo>
                  <a:cubicBezTo>
                    <a:pt x="310" y="323"/>
                    <a:pt x="310" y="313"/>
                    <a:pt x="310" y="298"/>
                  </a:cubicBezTo>
                  <a:cubicBezTo>
                    <a:pt x="310" y="251"/>
                    <a:pt x="301" y="149"/>
                    <a:pt x="238" y="85"/>
                  </a:cubicBezTo>
                  <a:cubicBezTo>
                    <a:pt x="153" y="0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4" name="Freeform 55"/>
            <p:cNvSpPr/>
            <p:nvPr/>
          </p:nvSpPr>
          <p:spPr bwMode="auto">
            <a:xfrm>
              <a:off x="4283302" y="3406320"/>
              <a:ext cx="1360488" cy="730250"/>
            </a:xfrm>
            <a:custGeom>
              <a:avLst/>
              <a:gdLst>
                <a:gd name="T0" fmla="*/ 218 w 436"/>
                <a:gd name="T1" fmla="*/ 0 h 234"/>
                <a:gd name="T2" fmla="*/ 1 w 436"/>
                <a:gd name="T3" fmla="*/ 116 h 234"/>
                <a:gd name="T4" fmla="*/ 0 w 436"/>
                <a:gd name="T5" fmla="*/ 117 h 234"/>
                <a:gd name="T6" fmla="*/ 218 w 436"/>
                <a:gd name="T7" fmla="*/ 234 h 234"/>
                <a:gd name="T8" fmla="*/ 436 w 436"/>
                <a:gd name="T9" fmla="*/ 117 h 234"/>
                <a:gd name="T10" fmla="*/ 434 w 436"/>
                <a:gd name="T11" fmla="*/ 116 h 234"/>
                <a:gd name="T12" fmla="*/ 218 w 436"/>
                <a:gd name="T1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34">
                  <a:moveTo>
                    <a:pt x="218" y="0"/>
                  </a:moveTo>
                  <a:cubicBezTo>
                    <a:pt x="104" y="0"/>
                    <a:pt x="12" y="103"/>
                    <a:pt x="1" y="116"/>
                  </a:cubicBezTo>
                  <a:cubicBezTo>
                    <a:pt x="0" y="116"/>
                    <a:pt x="0" y="117"/>
                    <a:pt x="0" y="117"/>
                  </a:cubicBezTo>
                  <a:cubicBezTo>
                    <a:pt x="0" y="117"/>
                    <a:pt x="97" y="234"/>
                    <a:pt x="218" y="234"/>
                  </a:cubicBezTo>
                  <a:cubicBezTo>
                    <a:pt x="338" y="234"/>
                    <a:pt x="436" y="117"/>
                    <a:pt x="436" y="117"/>
                  </a:cubicBezTo>
                  <a:cubicBezTo>
                    <a:pt x="436" y="117"/>
                    <a:pt x="435" y="116"/>
                    <a:pt x="434" y="116"/>
                  </a:cubicBezTo>
                  <a:cubicBezTo>
                    <a:pt x="424" y="103"/>
                    <a:pt x="331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0" name="Freeform 56"/>
            <p:cNvSpPr/>
            <p:nvPr/>
          </p:nvSpPr>
          <p:spPr bwMode="auto">
            <a:xfrm>
              <a:off x="4800827" y="4055608"/>
              <a:ext cx="968375" cy="1050925"/>
            </a:xfrm>
            <a:custGeom>
              <a:avLst/>
              <a:gdLst>
                <a:gd name="T0" fmla="*/ 310 w 310"/>
                <a:gd name="T1" fmla="*/ 36 h 337"/>
                <a:gd name="T2" fmla="*/ 309 w 310"/>
                <a:gd name="T3" fmla="*/ 14 h 337"/>
                <a:gd name="T4" fmla="*/ 72 w 310"/>
                <a:gd name="T5" fmla="*/ 86 h 337"/>
                <a:gd name="T6" fmla="*/ 0 w 310"/>
                <a:gd name="T7" fmla="*/ 298 h 337"/>
                <a:gd name="T8" fmla="*/ 1 w 310"/>
                <a:gd name="T9" fmla="*/ 323 h 337"/>
                <a:gd name="T10" fmla="*/ 237 w 310"/>
                <a:gd name="T11" fmla="*/ 251 h 337"/>
                <a:gd name="T12" fmla="*/ 274 w 310"/>
                <a:gd name="T13" fmla="*/ 201 h 337"/>
                <a:gd name="T14" fmla="*/ 288 w 310"/>
                <a:gd name="T15" fmla="*/ 168 h 337"/>
                <a:gd name="T16" fmla="*/ 310 w 310"/>
                <a:gd name="T17" fmla="*/ 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" h="337">
                  <a:moveTo>
                    <a:pt x="310" y="36"/>
                  </a:moveTo>
                  <a:cubicBezTo>
                    <a:pt x="310" y="22"/>
                    <a:pt x="309" y="14"/>
                    <a:pt x="309" y="14"/>
                  </a:cubicBezTo>
                  <a:cubicBezTo>
                    <a:pt x="309" y="14"/>
                    <a:pt x="158" y="0"/>
                    <a:pt x="72" y="86"/>
                  </a:cubicBezTo>
                  <a:cubicBezTo>
                    <a:pt x="9" y="150"/>
                    <a:pt x="0" y="251"/>
                    <a:pt x="0" y="298"/>
                  </a:cubicBezTo>
                  <a:cubicBezTo>
                    <a:pt x="0" y="313"/>
                    <a:pt x="1" y="323"/>
                    <a:pt x="1" y="323"/>
                  </a:cubicBezTo>
                  <a:cubicBezTo>
                    <a:pt x="1" y="323"/>
                    <a:pt x="152" y="337"/>
                    <a:pt x="237" y="251"/>
                  </a:cubicBezTo>
                  <a:cubicBezTo>
                    <a:pt x="252" y="236"/>
                    <a:pt x="264" y="219"/>
                    <a:pt x="274" y="201"/>
                  </a:cubicBezTo>
                  <a:cubicBezTo>
                    <a:pt x="279" y="190"/>
                    <a:pt x="284" y="179"/>
                    <a:pt x="288" y="168"/>
                  </a:cubicBezTo>
                  <a:cubicBezTo>
                    <a:pt x="307" y="117"/>
                    <a:pt x="310" y="65"/>
                    <a:pt x="310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6547642" y="3406320"/>
              <a:ext cx="1360488" cy="730250"/>
            </a:xfrm>
            <a:custGeom>
              <a:avLst/>
              <a:gdLst>
                <a:gd name="T0" fmla="*/ 218 w 436"/>
                <a:gd name="T1" fmla="*/ 0 h 234"/>
                <a:gd name="T2" fmla="*/ 1 w 436"/>
                <a:gd name="T3" fmla="*/ 116 h 234"/>
                <a:gd name="T4" fmla="*/ 0 w 436"/>
                <a:gd name="T5" fmla="*/ 117 h 234"/>
                <a:gd name="T6" fmla="*/ 218 w 436"/>
                <a:gd name="T7" fmla="*/ 234 h 234"/>
                <a:gd name="T8" fmla="*/ 436 w 436"/>
                <a:gd name="T9" fmla="*/ 117 h 234"/>
                <a:gd name="T10" fmla="*/ 434 w 436"/>
                <a:gd name="T11" fmla="*/ 116 h 234"/>
                <a:gd name="T12" fmla="*/ 218 w 436"/>
                <a:gd name="T1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34">
                  <a:moveTo>
                    <a:pt x="218" y="0"/>
                  </a:moveTo>
                  <a:cubicBezTo>
                    <a:pt x="104" y="0"/>
                    <a:pt x="12" y="103"/>
                    <a:pt x="1" y="116"/>
                  </a:cubicBezTo>
                  <a:cubicBezTo>
                    <a:pt x="0" y="116"/>
                    <a:pt x="0" y="117"/>
                    <a:pt x="0" y="117"/>
                  </a:cubicBezTo>
                  <a:cubicBezTo>
                    <a:pt x="0" y="117"/>
                    <a:pt x="97" y="234"/>
                    <a:pt x="218" y="234"/>
                  </a:cubicBezTo>
                  <a:cubicBezTo>
                    <a:pt x="338" y="234"/>
                    <a:pt x="436" y="117"/>
                    <a:pt x="436" y="117"/>
                  </a:cubicBezTo>
                  <a:cubicBezTo>
                    <a:pt x="436" y="117"/>
                    <a:pt x="435" y="116"/>
                    <a:pt x="434" y="116"/>
                  </a:cubicBezTo>
                  <a:cubicBezTo>
                    <a:pt x="424" y="103"/>
                    <a:pt x="331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" name="Group 53"/>
            <p:cNvGrpSpPr/>
            <p:nvPr/>
          </p:nvGrpSpPr>
          <p:grpSpPr>
            <a:xfrm>
              <a:off x="5959985" y="3684603"/>
              <a:ext cx="304800" cy="290513"/>
              <a:chOff x="5935663" y="4418013"/>
              <a:chExt cx="304800" cy="290513"/>
            </a:xfrm>
          </p:grpSpPr>
          <p:sp>
            <p:nvSpPr>
              <p:cNvPr id="4" name="Freeform 41"/>
              <p:cNvSpPr/>
              <p:nvPr/>
            </p:nvSpPr>
            <p:spPr bwMode="auto">
              <a:xfrm>
                <a:off x="5945188" y="4418013"/>
                <a:ext cx="295275" cy="290513"/>
              </a:xfrm>
              <a:custGeom>
                <a:avLst/>
                <a:gdLst>
                  <a:gd name="T0" fmla="*/ 77 w 95"/>
                  <a:gd name="T1" fmla="*/ 80 h 93"/>
                  <a:gd name="T2" fmla="*/ 77 w 95"/>
                  <a:gd name="T3" fmla="*/ 17 h 93"/>
                  <a:gd name="T4" fmla="*/ 15 w 95"/>
                  <a:gd name="T5" fmla="*/ 17 h 93"/>
                  <a:gd name="T6" fmla="*/ 2 w 95"/>
                  <a:gd name="T7" fmla="*/ 50 h 93"/>
                  <a:gd name="T8" fmla="*/ 8 w 95"/>
                  <a:gd name="T9" fmla="*/ 20 h 93"/>
                  <a:gd name="T10" fmla="*/ 31 w 95"/>
                  <a:gd name="T11" fmla="*/ 7 h 93"/>
                  <a:gd name="T12" fmla="*/ 31 w 95"/>
                  <a:gd name="T13" fmla="*/ 93 h 93"/>
                  <a:gd name="T14" fmla="*/ 40 w 95"/>
                  <a:gd name="T15" fmla="*/ 93 h 93"/>
                  <a:gd name="T16" fmla="*/ 56 w 95"/>
                  <a:gd name="T17" fmla="*/ 91 h 93"/>
                  <a:gd name="T18" fmla="*/ 77 w 95"/>
                  <a:gd name="T19" fmla="*/ 8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93">
                    <a:moveTo>
                      <a:pt x="77" y="80"/>
                    </a:moveTo>
                    <a:cubicBezTo>
                      <a:pt x="95" y="63"/>
                      <a:pt x="95" y="35"/>
                      <a:pt x="77" y="17"/>
                    </a:cubicBezTo>
                    <a:cubicBezTo>
                      <a:pt x="60" y="0"/>
                      <a:pt x="32" y="0"/>
                      <a:pt x="15" y="17"/>
                    </a:cubicBezTo>
                    <a:cubicBezTo>
                      <a:pt x="6" y="26"/>
                      <a:pt x="1" y="38"/>
                      <a:pt x="2" y="50"/>
                    </a:cubicBezTo>
                    <a:cubicBezTo>
                      <a:pt x="2" y="39"/>
                      <a:pt x="0" y="28"/>
                      <a:pt x="8" y="20"/>
                    </a:cubicBezTo>
                    <a:cubicBezTo>
                      <a:pt x="16" y="12"/>
                      <a:pt x="31" y="7"/>
                      <a:pt x="31" y="7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3"/>
                      <a:pt x="39" y="93"/>
                      <a:pt x="40" y="93"/>
                    </a:cubicBezTo>
                    <a:cubicBezTo>
                      <a:pt x="44" y="93"/>
                      <a:pt x="52" y="92"/>
                      <a:pt x="56" y="91"/>
                    </a:cubicBezTo>
                    <a:cubicBezTo>
                      <a:pt x="63" y="89"/>
                      <a:pt x="72" y="85"/>
                      <a:pt x="77" y="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6" name="Freeform 60"/>
              <p:cNvSpPr/>
              <p:nvPr/>
            </p:nvSpPr>
            <p:spPr bwMode="auto">
              <a:xfrm>
                <a:off x="5935663" y="4440238"/>
                <a:ext cx="106363" cy="265113"/>
              </a:xfrm>
              <a:custGeom>
                <a:avLst/>
                <a:gdLst>
                  <a:gd name="T0" fmla="*/ 11 w 34"/>
                  <a:gd name="T1" fmla="*/ 13 h 89"/>
                  <a:gd name="T2" fmla="*/ 1 w 34"/>
                  <a:gd name="T3" fmla="*/ 43 h 89"/>
                  <a:gd name="T4" fmla="*/ 9 w 34"/>
                  <a:gd name="T5" fmla="*/ 76 h 89"/>
                  <a:gd name="T6" fmla="*/ 34 w 34"/>
                  <a:gd name="T7" fmla="*/ 89 h 89"/>
                  <a:gd name="T8" fmla="*/ 34 w 34"/>
                  <a:gd name="T9" fmla="*/ 86 h 89"/>
                  <a:gd name="T10" fmla="*/ 34 w 34"/>
                  <a:gd name="T11" fmla="*/ 0 h 89"/>
                  <a:gd name="T12" fmla="*/ 11 w 34"/>
                  <a:gd name="T13" fmla="*/ 1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9">
                    <a:moveTo>
                      <a:pt x="11" y="13"/>
                    </a:moveTo>
                    <a:cubicBezTo>
                      <a:pt x="3" y="21"/>
                      <a:pt x="2" y="32"/>
                      <a:pt x="1" y="43"/>
                    </a:cubicBezTo>
                    <a:cubicBezTo>
                      <a:pt x="1" y="55"/>
                      <a:pt x="0" y="67"/>
                      <a:pt x="9" y="76"/>
                    </a:cubicBezTo>
                    <a:cubicBezTo>
                      <a:pt x="18" y="84"/>
                      <a:pt x="34" y="88"/>
                      <a:pt x="34" y="89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19" y="5"/>
                      <a:pt x="11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5523">
        <p:blinds dir="vert"/>
      </p:transition>
    </mc:Choice>
    <mc:Fallback xmlns="">
      <p:transition advTm="552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114" grpId="0" bldLvl="0" animBg="1"/>
      <p:bldP spid="51" grpId="0" bldLvl="0" animBg="1"/>
      <p:bldP spid="52" grpId="0" bldLvl="0" animBg="1"/>
      <p:bldP spid="30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7"/>
          <p:cNvSpPr txBox="1"/>
          <p:nvPr/>
        </p:nvSpPr>
        <p:spPr>
          <a:xfrm>
            <a:off x="2914292" y="199166"/>
            <a:ext cx="6364399" cy="55372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55" name="Title 1"/>
          <p:cNvSpPr txBox="1"/>
          <p:nvPr/>
        </p:nvSpPr>
        <p:spPr>
          <a:xfrm>
            <a:off x="4571706" y="668142"/>
            <a:ext cx="3049078" cy="276860"/>
          </a:xfrm>
          <a:prstGeom prst="rect">
            <a:avLst/>
          </a:prstGeom>
        </p:spPr>
        <p:txBody>
          <a:bodyPr vert="horz" lIns="0" tIns="0" rIns="0" bIns="0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modify the text content</a:t>
            </a:r>
            <a:endParaRPr lang="en-US" altLang="zh-CN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568802" y="1966714"/>
            <a:ext cx="4360635" cy="4008195"/>
            <a:chOff x="1802741" y="2042460"/>
            <a:chExt cx="4134755" cy="3800571"/>
          </a:xfrm>
        </p:grpSpPr>
        <p:grpSp>
          <p:nvGrpSpPr>
            <p:cNvPr id="4" name="Group 3"/>
            <p:cNvGrpSpPr/>
            <p:nvPr/>
          </p:nvGrpSpPr>
          <p:grpSpPr>
            <a:xfrm>
              <a:off x="1802741" y="2042460"/>
              <a:ext cx="829215" cy="3800571"/>
              <a:chOff x="1802741" y="2042460"/>
              <a:chExt cx="829215" cy="3800571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2047737" y="2042460"/>
                <a:ext cx="339225" cy="3266606"/>
              </a:xfrm>
              <a:custGeom>
                <a:avLst/>
                <a:gdLst>
                  <a:gd name="T0" fmla="*/ 0 w 89"/>
                  <a:gd name="T1" fmla="*/ 41 h 864"/>
                  <a:gd name="T2" fmla="*/ 0 w 89"/>
                  <a:gd name="T3" fmla="*/ 41 h 864"/>
                  <a:gd name="T4" fmla="*/ 44 w 89"/>
                  <a:gd name="T5" fmla="*/ 0 h 864"/>
                  <a:gd name="T6" fmla="*/ 89 w 89"/>
                  <a:gd name="T7" fmla="*/ 41 h 864"/>
                  <a:gd name="T8" fmla="*/ 89 w 89"/>
                  <a:gd name="T9" fmla="*/ 41 h 864"/>
                  <a:gd name="T10" fmla="*/ 89 w 89"/>
                  <a:gd name="T11" fmla="*/ 864 h 864"/>
                  <a:gd name="T12" fmla="*/ 0 w 89"/>
                  <a:gd name="T13" fmla="*/ 864 h 864"/>
                  <a:gd name="T14" fmla="*/ 0 w 89"/>
                  <a:gd name="T15" fmla="*/ 45 h 864"/>
                  <a:gd name="T16" fmla="*/ 0 w 89"/>
                  <a:gd name="T17" fmla="*/ 41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864"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2" y="18"/>
                      <a:pt x="21" y="0"/>
                      <a:pt x="44" y="0"/>
                    </a:cubicBezTo>
                    <a:cubicBezTo>
                      <a:pt x="68" y="0"/>
                      <a:pt x="87" y="18"/>
                      <a:pt x="89" y="41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89" y="864"/>
                      <a:pt x="89" y="864"/>
                      <a:pt x="89" y="864"/>
                    </a:cubicBezTo>
                    <a:cubicBezTo>
                      <a:pt x="0" y="864"/>
                      <a:pt x="0" y="864"/>
                      <a:pt x="0" y="864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latin typeface="Times New Roman" panose="02020603050405020304" pitchFamily="18" charset="0"/>
                  <a:ea typeface="微软雅黑" panose="020B050302020402020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" name="Oval 6"/>
              <p:cNvSpPr>
                <a:spLocks noChangeArrowheads="1"/>
              </p:cNvSpPr>
              <p:nvPr/>
            </p:nvSpPr>
            <p:spPr bwMode="auto">
              <a:xfrm>
                <a:off x="1802741" y="5022192"/>
                <a:ext cx="829215" cy="8208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latin typeface="Times New Roman" panose="02020603050405020304" pitchFamily="18" charset="0"/>
                  <a:ea typeface="微软雅黑" panose="020B050302020402020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899558" y="2042460"/>
              <a:ext cx="829215" cy="3800571"/>
              <a:chOff x="2899558" y="2042460"/>
              <a:chExt cx="829215" cy="3800571"/>
            </a:xfrm>
          </p:grpSpPr>
          <p:sp>
            <p:nvSpPr>
              <p:cNvPr id="14" name="Freeform 5"/>
              <p:cNvSpPr/>
              <p:nvPr/>
            </p:nvSpPr>
            <p:spPr bwMode="auto">
              <a:xfrm>
                <a:off x="3144554" y="2042460"/>
                <a:ext cx="339225" cy="3266606"/>
              </a:xfrm>
              <a:custGeom>
                <a:avLst/>
                <a:gdLst>
                  <a:gd name="T0" fmla="*/ 0 w 89"/>
                  <a:gd name="T1" fmla="*/ 41 h 864"/>
                  <a:gd name="T2" fmla="*/ 0 w 89"/>
                  <a:gd name="T3" fmla="*/ 41 h 864"/>
                  <a:gd name="T4" fmla="*/ 44 w 89"/>
                  <a:gd name="T5" fmla="*/ 0 h 864"/>
                  <a:gd name="T6" fmla="*/ 89 w 89"/>
                  <a:gd name="T7" fmla="*/ 41 h 864"/>
                  <a:gd name="T8" fmla="*/ 89 w 89"/>
                  <a:gd name="T9" fmla="*/ 41 h 864"/>
                  <a:gd name="T10" fmla="*/ 89 w 89"/>
                  <a:gd name="T11" fmla="*/ 864 h 864"/>
                  <a:gd name="T12" fmla="*/ 0 w 89"/>
                  <a:gd name="T13" fmla="*/ 864 h 864"/>
                  <a:gd name="T14" fmla="*/ 0 w 89"/>
                  <a:gd name="T15" fmla="*/ 45 h 864"/>
                  <a:gd name="T16" fmla="*/ 0 w 89"/>
                  <a:gd name="T17" fmla="*/ 41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864"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2" y="18"/>
                      <a:pt x="21" y="0"/>
                      <a:pt x="44" y="0"/>
                    </a:cubicBezTo>
                    <a:cubicBezTo>
                      <a:pt x="68" y="0"/>
                      <a:pt x="87" y="18"/>
                      <a:pt x="89" y="41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89" y="864"/>
                      <a:pt x="89" y="864"/>
                      <a:pt x="89" y="864"/>
                    </a:cubicBezTo>
                    <a:cubicBezTo>
                      <a:pt x="0" y="864"/>
                      <a:pt x="0" y="864"/>
                      <a:pt x="0" y="864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latin typeface="Times New Roman" panose="02020603050405020304" pitchFamily="18" charset="0"/>
                  <a:ea typeface="微软雅黑" panose="020B050302020402020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" name="Oval 6"/>
              <p:cNvSpPr>
                <a:spLocks noChangeArrowheads="1"/>
              </p:cNvSpPr>
              <p:nvPr/>
            </p:nvSpPr>
            <p:spPr bwMode="auto">
              <a:xfrm>
                <a:off x="2899558" y="5022192"/>
                <a:ext cx="829215" cy="8208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latin typeface="Times New Roman" panose="02020603050405020304" pitchFamily="18" charset="0"/>
                  <a:ea typeface="微软雅黑" panose="020B050302020402020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011464" y="2042460"/>
              <a:ext cx="829215" cy="3800571"/>
              <a:chOff x="4055006" y="2042460"/>
              <a:chExt cx="829215" cy="3800571"/>
            </a:xfrm>
          </p:grpSpPr>
          <p:sp>
            <p:nvSpPr>
              <p:cNvPr id="20" name="Freeform 5"/>
              <p:cNvSpPr/>
              <p:nvPr/>
            </p:nvSpPr>
            <p:spPr bwMode="auto">
              <a:xfrm>
                <a:off x="4300002" y="2042460"/>
                <a:ext cx="339225" cy="3266606"/>
              </a:xfrm>
              <a:custGeom>
                <a:avLst/>
                <a:gdLst>
                  <a:gd name="T0" fmla="*/ 0 w 89"/>
                  <a:gd name="T1" fmla="*/ 41 h 864"/>
                  <a:gd name="T2" fmla="*/ 0 w 89"/>
                  <a:gd name="T3" fmla="*/ 41 h 864"/>
                  <a:gd name="T4" fmla="*/ 44 w 89"/>
                  <a:gd name="T5" fmla="*/ 0 h 864"/>
                  <a:gd name="T6" fmla="*/ 89 w 89"/>
                  <a:gd name="T7" fmla="*/ 41 h 864"/>
                  <a:gd name="T8" fmla="*/ 89 w 89"/>
                  <a:gd name="T9" fmla="*/ 41 h 864"/>
                  <a:gd name="T10" fmla="*/ 89 w 89"/>
                  <a:gd name="T11" fmla="*/ 864 h 864"/>
                  <a:gd name="T12" fmla="*/ 0 w 89"/>
                  <a:gd name="T13" fmla="*/ 864 h 864"/>
                  <a:gd name="T14" fmla="*/ 0 w 89"/>
                  <a:gd name="T15" fmla="*/ 45 h 864"/>
                  <a:gd name="T16" fmla="*/ 0 w 89"/>
                  <a:gd name="T17" fmla="*/ 41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864"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2" y="18"/>
                      <a:pt x="21" y="0"/>
                      <a:pt x="44" y="0"/>
                    </a:cubicBezTo>
                    <a:cubicBezTo>
                      <a:pt x="68" y="0"/>
                      <a:pt x="87" y="18"/>
                      <a:pt x="89" y="41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89" y="864"/>
                      <a:pt x="89" y="864"/>
                      <a:pt x="89" y="864"/>
                    </a:cubicBezTo>
                    <a:cubicBezTo>
                      <a:pt x="0" y="864"/>
                      <a:pt x="0" y="864"/>
                      <a:pt x="0" y="864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latin typeface="Times New Roman" panose="02020603050405020304" pitchFamily="18" charset="0"/>
                  <a:ea typeface="微软雅黑" panose="020B050302020402020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1" name="Oval 6"/>
              <p:cNvSpPr>
                <a:spLocks noChangeArrowheads="1"/>
              </p:cNvSpPr>
              <p:nvPr/>
            </p:nvSpPr>
            <p:spPr bwMode="auto">
              <a:xfrm>
                <a:off x="4055006" y="5022192"/>
                <a:ext cx="829215" cy="8208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latin typeface="Times New Roman" panose="02020603050405020304" pitchFamily="18" charset="0"/>
                  <a:ea typeface="微软雅黑" panose="020B050302020402020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108281" y="2042460"/>
              <a:ext cx="829215" cy="3800571"/>
              <a:chOff x="5151823" y="2042460"/>
              <a:chExt cx="829215" cy="3800571"/>
            </a:xfrm>
          </p:grpSpPr>
          <p:sp>
            <p:nvSpPr>
              <p:cNvPr id="26" name="Freeform 5"/>
              <p:cNvSpPr/>
              <p:nvPr/>
            </p:nvSpPr>
            <p:spPr bwMode="auto">
              <a:xfrm>
                <a:off x="5396819" y="2042460"/>
                <a:ext cx="339225" cy="3266606"/>
              </a:xfrm>
              <a:custGeom>
                <a:avLst/>
                <a:gdLst>
                  <a:gd name="T0" fmla="*/ 0 w 89"/>
                  <a:gd name="T1" fmla="*/ 41 h 864"/>
                  <a:gd name="T2" fmla="*/ 0 w 89"/>
                  <a:gd name="T3" fmla="*/ 41 h 864"/>
                  <a:gd name="T4" fmla="*/ 44 w 89"/>
                  <a:gd name="T5" fmla="*/ 0 h 864"/>
                  <a:gd name="T6" fmla="*/ 89 w 89"/>
                  <a:gd name="T7" fmla="*/ 41 h 864"/>
                  <a:gd name="T8" fmla="*/ 89 w 89"/>
                  <a:gd name="T9" fmla="*/ 41 h 864"/>
                  <a:gd name="T10" fmla="*/ 89 w 89"/>
                  <a:gd name="T11" fmla="*/ 864 h 864"/>
                  <a:gd name="T12" fmla="*/ 0 w 89"/>
                  <a:gd name="T13" fmla="*/ 864 h 864"/>
                  <a:gd name="T14" fmla="*/ 0 w 89"/>
                  <a:gd name="T15" fmla="*/ 45 h 864"/>
                  <a:gd name="T16" fmla="*/ 0 w 89"/>
                  <a:gd name="T17" fmla="*/ 41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864"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2" y="18"/>
                      <a:pt x="21" y="0"/>
                      <a:pt x="44" y="0"/>
                    </a:cubicBezTo>
                    <a:cubicBezTo>
                      <a:pt x="68" y="0"/>
                      <a:pt x="87" y="18"/>
                      <a:pt x="89" y="41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89" y="864"/>
                      <a:pt x="89" y="864"/>
                      <a:pt x="89" y="864"/>
                    </a:cubicBezTo>
                    <a:cubicBezTo>
                      <a:pt x="0" y="864"/>
                      <a:pt x="0" y="864"/>
                      <a:pt x="0" y="864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latin typeface="Times New Roman" panose="02020603050405020304" pitchFamily="18" charset="0"/>
                  <a:ea typeface="微软雅黑" panose="020B050302020402020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7" name="Oval 6"/>
              <p:cNvSpPr>
                <a:spLocks noChangeArrowheads="1"/>
              </p:cNvSpPr>
              <p:nvPr/>
            </p:nvSpPr>
            <p:spPr bwMode="auto">
              <a:xfrm>
                <a:off x="5151823" y="5022192"/>
                <a:ext cx="829215" cy="8208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latin typeface="Times New Roman" panose="02020603050405020304" pitchFamily="18" charset="0"/>
                  <a:ea typeface="微软雅黑" panose="020B050302020402020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568802" y="2942394"/>
            <a:ext cx="874515" cy="3032515"/>
            <a:chOff x="1802741" y="2967600"/>
            <a:chExt cx="829215" cy="2875431"/>
          </a:xfrm>
          <a:solidFill>
            <a:schemeClr val="accent1"/>
          </a:solidFill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047737" y="2967600"/>
              <a:ext cx="339225" cy="2341465"/>
            </a:xfrm>
            <a:prstGeom prst="rect">
              <a:avLst/>
            </a:prstGeom>
            <a:grpFill/>
            <a:ln w="4" cap="flat">
              <a:noFill/>
              <a:prstDash val="solid"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110">
                <a:latin typeface="Times New Roman" panose="02020603050405020304" pitchFamily="18" charset="0"/>
                <a:ea typeface="微软雅黑" panose="020B050302020402020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1802741" y="5022192"/>
              <a:ext cx="829215" cy="820839"/>
            </a:xfrm>
            <a:prstGeom prst="ellipse">
              <a:avLst/>
            </a:prstGeom>
            <a:grpFill/>
            <a:ln w="4" cap="flat">
              <a:noFill/>
              <a:prstDash val="solid"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110">
                <a:latin typeface="Times New Roman" panose="02020603050405020304" pitchFamily="18" charset="0"/>
                <a:ea typeface="微软雅黑" panose="020B050302020402020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529050" y="5226219"/>
            <a:ext cx="95401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1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Open Sans Light" panose="020B0306030504020204" pitchFamily="34" charset="0"/>
                <a:sym typeface="Times New Roman" panose="02020603050405020304" pitchFamily="18" charset="0"/>
              </a:rPr>
              <a:t>75%</a:t>
            </a:r>
            <a:endParaRPr lang="en-US" sz="1265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Open Sans Light" panose="020B03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25538" y="2729522"/>
            <a:ext cx="874515" cy="3245386"/>
            <a:chOff x="2899558" y="2765755"/>
            <a:chExt cx="829215" cy="3077276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3144554" y="2765755"/>
              <a:ext cx="339225" cy="2543312"/>
            </a:xfrm>
            <a:prstGeom prst="rect">
              <a:avLst/>
            </a:prstGeom>
            <a:solidFill>
              <a:schemeClr val="accent2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110">
                <a:latin typeface="Times New Roman" panose="02020603050405020304" pitchFamily="18" charset="0"/>
                <a:ea typeface="微软雅黑" panose="020B050302020402020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2899558" y="5022192"/>
              <a:ext cx="829215" cy="820839"/>
            </a:xfrm>
            <a:prstGeom prst="ellipse">
              <a:avLst/>
            </a:prstGeom>
            <a:solidFill>
              <a:schemeClr val="accent2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110">
                <a:latin typeface="Times New Roman" panose="02020603050405020304" pitchFamily="18" charset="0"/>
                <a:ea typeface="微软雅黑" panose="020B050302020402020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685785" y="5226219"/>
            <a:ext cx="95401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1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Open Sans Light" panose="020B0306030504020204" pitchFamily="34" charset="0"/>
                <a:sym typeface="Times New Roman" panose="02020603050405020304" pitchFamily="18" charset="0"/>
              </a:rPr>
              <a:t>80%</a:t>
            </a:r>
            <a:endParaRPr lang="en-US" sz="1265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Open Sans Light" panose="020B03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898187" y="3818788"/>
            <a:ext cx="874515" cy="2156121"/>
            <a:chOff x="4055006" y="3798597"/>
            <a:chExt cx="829215" cy="2044434"/>
          </a:xfrm>
          <a:solidFill>
            <a:schemeClr val="accent3"/>
          </a:solidFill>
        </p:grpSpPr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4300002" y="3798597"/>
              <a:ext cx="339225" cy="1510469"/>
            </a:xfrm>
            <a:prstGeom prst="rect">
              <a:avLst/>
            </a:prstGeom>
            <a:grpFill/>
            <a:ln w="4" cap="flat">
              <a:noFill/>
              <a:prstDash val="solid"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110">
                <a:latin typeface="Times New Roman" panose="02020603050405020304" pitchFamily="18" charset="0"/>
                <a:ea typeface="微软雅黑" panose="020B050302020402020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4055006" y="5022192"/>
              <a:ext cx="829215" cy="820839"/>
            </a:xfrm>
            <a:prstGeom prst="ellipse">
              <a:avLst/>
            </a:prstGeom>
            <a:grpFill/>
            <a:ln w="4" cap="flat">
              <a:noFill/>
              <a:prstDash val="solid"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110">
                <a:latin typeface="Times New Roman" panose="02020603050405020304" pitchFamily="18" charset="0"/>
                <a:ea typeface="微软雅黑" panose="020B050302020402020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823100" y="5226219"/>
            <a:ext cx="95401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1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Open Sans Light" panose="020B0306030504020204" pitchFamily="34" charset="0"/>
                <a:sym typeface="Times New Roman" panose="02020603050405020304" pitchFamily="18" charset="0"/>
              </a:rPr>
              <a:t>50%</a:t>
            </a:r>
            <a:endParaRPr lang="en-US" sz="1265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Open Sans Light" panose="020B03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054923" y="2336037"/>
            <a:ext cx="874515" cy="3638872"/>
            <a:chOff x="5151823" y="2392652"/>
            <a:chExt cx="829215" cy="3450379"/>
          </a:xfrm>
          <a:solidFill>
            <a:schemeClr val="accent4"/>
          </a:solidFill>
        </p:grpSpPr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5396819" y="2392652"/>
              <a:ext cx="339225" cy="2916414"/>
            </a:xfrm>
            <a:prstGeom prst="rect">
              <a:avLst/>
            </a:prstGeom>
            <a:grpFill/>
            <a:ln w="4" cap="flat">
              <a:noFill/>
              <a:prstDash val="solid"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110">
                <a:latin typeface="Times New Roman" panose="02020603050405020304" pitchFamily="18" charset="0"/>
                <a:ea typeface="微软雅黑" panose="020B050302020402020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29" name="Oval 8"/>
            <p:cNvSpPr>
              <a:spLocks noChangeArrowheads="1"/>
            </p:cNvSpPr>
            <p:nvPr/>
          </p:nvSpPr>
          <p:spPr bwMode="auto">
            <a:xfrm>
              <a:off x="5151823" y="5022192"/>
              <a:ext cx="829215" cy="820839"/>
            </a:xfrm>
            <a:prstGeom prst="ellipse">
              <a:avLst/>
            </a:prstGeom>
            <a:grpFill/>
            <a:ln w="4" cap="flat">
              <a:noFill/>
              <a:prstDash val="solid"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110">
                <a:latin typeface="Times New Roman" panose="02020603050405020304" pitchFamily="18" charset="0"/>
                <a:ea typeface="微软雅黑" panose="020B050302020402020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5015170" y="5226219"/>
            <a:ext cx="95401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1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Open Sans Light" panose="020B0306030504020204" pitchFamily="34" charset="0"/>
                <a:sym typeface="Times New Roman" panose="02020603050405020304" pitchFamily="18" charset="0"/>
              </a:rPr>
              <a:t>90%</a:t>
            </a:r>
            <a:endParaRPr lang="en-US" sz="1265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Open Sans Light" panose="020B03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780479" y="1884004"/>
            <a:ext cx="4246635" cy="848824"/>
            <a:chOff x="6744454" y="1964036"/>
            <a:chExt cx="4026660" cy="804855"/>
          </a:xfrm>
        </p:grpSpPr>
        <p:grpSp>
          <p:nvGrpSpPr>
            <p:cNvPr id="2" name="Group 1"/>
            <p:cNvGrpSpPr/>
            <p:nvPr/>
          </p:nvGrpSpPr>
          <p:grpSpPr>
            <a:xfrm>
              <a:off x="7415203" y="1964036"/>
              <a:ext cx="3355911" cy="804855"/>
              <a:chOff x="8836089" y="3634514"/>
              <a:chExt cx="3355911" cy="804855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8841692" y="3983574"/>
                <a:ext cx="3350308" cy="455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65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您的内容打在这里，或者通过复制您的文本后，在此框中选择粘贴。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8836089" y="3634514"/>
                <a:ext cx="1943469" cy="4100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75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单击此处添加名称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6744454" y="2197554"/>
              <a:ext cx="467425" cy="453208"/>
              <a:chOff x="4411266" y="2303265"/>
              <a:chExt cx="325040" cy="315154"/>
            </a:xfrm>
            <a:solidFill>
              <a:srgbClr val="F69C15"/>
            </a:solidFill>
          </p:grpSpPr>
          <p:sp>
            <p:nvSpPr>
              <p:cNvPr id="78" name="Freeform 28"/>
              <p:cNvSpPr/>
              <p:nvPr/>
            </p:nvSpPr>
            <p:spPr bwMode="auto">
              <a:xfrm>
                <a:off x="4411266" y="2336007"/>
                <a:ext cx="291108" cy="282412"/>
              </a:xfrm>
              <a:custGeom>
                <a:avLst/>
                <a:gdLst>
                  <a:gd name="T0" fmla="*/ 417 w 21600"/>
                  <a:gd name="T1" fmla="*/ 102 h 21600"/>
                  <a:gd name="T2" fmla="*/ 384 w 21600"/>
                  <a:gd name="T3" fmla="*/ 65 h 21600"/>
                  <a:gd name="T4" fmla="*/ 316 w 21600"/>
                  <a:gd name="T5" fmla="*/ 0 h 21600"/>
                  <a:gd name="T6" fmla="*/ 283 w 21600"/>
                  <a:gd name="T7" fmla="*/ 33 h 21600"/>
                  <a:gd name="T8" fmla="*/ 149 w 21600"/>
                  <a:gd name="T9" fmla="*/ 102 h 21600"/>
                  <a:gd name="T10" fmla="*/ 0 w 21600"/>
                  <a:gd name="T11" fmla="*/ 465 h 21600"/>
                  <a:gd name="T12" fmla="*/ 182 w 21600"/>
                  <a:gd name="T13" fmla="*/ 265 h 21600"/>
                  <a:gd name="T14" fmla="*/ 182 w 21600"/>
                  <a:gd name="T15" fmla="*/ 265 h 21600"/>
                  <a:gd name="T16" fmla="*/ 197 w 21600"/>
                  <a:gd name="T17" fmla="*/ 181 h 21600"/>
                  <a:gd name="T18" fmla="*/ 302 w 21600"/>
                  <a:gd name="T19" fmla="*/ 181 h 21600"/>
                  <a:gd name="T20" fmla="*/ 302 w 21600"/>
                  <a:gd name="T21" fmla="*/ 283 h 21600"/>
                  <a:gd name="T22" fmla="*/ 216 w 21600"/>
                  <a:gd name="T23" fmla="*/ 297 h 21600"/>
                  <a:gd name="T24" fmla="*/ 216 w 21600"/>
                  <a:gd name="T25" fmla="*/ 297 h 21600"/>
                  <a:gd name="T26" fmla="*/ 10 w 21600"/>
                  <a:gd name="T27" fmla="*/ 474 h 21600"/>
                  <a:gd name="T28" fmla="*/ 384 w 21600"/>
                  <a:gd name="T29" fmla="*/ 330 h 21600"/>
                  <a:gd name="T30" fmla="*/ 451 w 21600"/>
                  <a:gd name="T31" fmla="*/ 200 h 21600"/>
                  <a:gd name="T32" fmla="*/ 489 w 21600"/>
                  <a:gd name="T33" fmla="*/ 167 h 21600"/>
                  <a:gd name="T34" fmla="*/ 417 w 21600"/>
                  <a:gd name="T35" fmla="*/ 102 h 21600"/>
                  <a:gd name="T36" fmla="*/ 417 w 21600"/>
                  <a:gd name="T37" fmla="*/ 102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8424" y="4659"/>
                    </a:moveTo>
                    <a:cubicBezTo>
                      <a:pt x="16941" y="2965"/>
                      <a:pt x="16941" y="2965"/>
                      <a:pt x="16941" y="2965"/>
                    </a:cubicBezTo>
                    <a:cubicBezTo>
                      <a:pt x="13976" y="0"/>
                      <a:pt x="13976" y="0"/>
                      <a:pt x="13976" y="0"/>
                    </a:cubicBezTo>
                    <a:cubicBezTo>
                      <a:pt x="13976" y="0"/>
                      <a:pt x="13976" y="0"/>
                      <a:pt x="12494" y="1482"/>
                    </a:cubicBezTo>
                    <a:cubicBezTo>
                      <a:pt x="11012" y="2965"/>
                      <a:pt x="6565" y="4659"/>
                      <a:pt x="6565" y="4659"/>
                    </a:cubicBezTo>
                    <a:cubicBezTo>
                      <a:pt x="0" y="21176"/>
                      <a:pt x="0" y="21176"/>
                      <a:pt x="0" y="21176"/>
                    </a:cubicBezTo>
                    <a:cubicBezTo>
                      <a:pt x="8047" y="12071"/>
                      <a:pt x="8047" y="12071"/>
                      <a:pt x="8047" y="12071"/>
                    </a:cubicBezTo>
                    <a:cubicBezTo>
                      <a:pt x="7624" y="10800"/>
                      <a:pt x="7835" y="9318"/>
                      <a:pt x="8682" y="8259"/>
                    </a:cubicBezTo>
                    <a:cubicBezTo>
                      <a:pt x="9953" y="6988"/>
                      <a:pt x="12071" y="6988"/>
                      <a:pt x="13341" y="8259"/>
                    </a:cubicBezTo>
                    <a:cubicBezTo>
                      <a:pt x="14400" y="9529"/>
                      <a:pt x="14400" y="11647"/>
                      <a:pt x="13341" y="12918"/>
                    </a:cubicBezTo>
                    <a:cubicBezTo>
                      <a:pt x="12282" y="13765"/>
                      <a:pt x="10800" y="13976"/>
                      <a:pt x="9529" y="13553"/>
                    </a:cubicBezTo>
                    <a:cubicBezTo>
                      <a:pt x="424" y="21600"/>
                      <a:pt x="424" y="21600"/>
                      <a:pt x="424" y="21600"/>
                    </a:cubicBezTo>
                    <a:cubicBezTo>
                      <a:pt x="16941" y="15035"/>
                      <a:pt x="16941" y="15035"/>
                      <a:pt x="16941" y="15035"/>
                    </a:cubicBezTo>
                    <a:cubicBezTo>
                      <a:pt x="16941" y="15035"/>
                      <a:pt x="18424" y="10588"/>
                      <a:pt x="19906" y="9106"/>
                    </a:cubicBezTo>
                    <a:cubicBezTo>
                      <a:pt x="21600" y="7624"/>
                      <a:pt x="21600" y="7624"/>
                      <a:pt x="21600" y="7624"/>
                    </a:cubicBezTo>
                    <a:lnTo>
                      <a:pt x="18424" y="4659"/>
                    </a:lnTo>
                    <a:close/>
                    <a:moveTo>
                      <a:pt x="18424" y="4659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9" name="Freeform 30"/>
              <p:cNvSpPr/>
              <p:nvPr/>
            </p:nvSpPr>
            <p:spPr bwMode="auto">
              <a:xfrm>
                <a:off x="4619625" y="2303265"/>
                <a:ext cx="116681" cy="113109"/>
              </a:xfrm>
              <a:custGeom>
                <a:avLst/>
                <a:gdLst>
                  <a:gd name="T0" fmla="*/ 24 w 21600"/>
                  <a:gd name="T1" fmla="*/ 0 h 21600"/>
                  <a:gd name="T2" fmla="*/ 196 w 21600"/>
                  <a:gd name="T3" fmla="*/ 167 h 21600"/>
                  <a:gd name="T4" fmla="*/ 172 w 21600"/>
                  <a:gd name="T5" fmla="*/ 190 h 21600"/>
                  <a:gd name="T6" fmla="*/ 0 w 21600"/>
                  <a:gd name="T7" fmla="*/ 23 h 21600"/>
                  <a:gd name="T8" fmla="*/ 24 w 21600"/>
                  <a:gd name="T9" fmla="*/ 0 h 21600"/>
                  <a:gd name="T10" fmla="*/ 24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2667" y="0"/>
                    </a:moveTo>
                    <a:lnTo>
                      <a:pt x="21600" y="18933"/>
                    </a:lnTo>
                    <a:lnTo>
                      <a:pt x="18933" y="21600"/>
                    </a:lnTo>
                    <a:lnTo>
                      <a:pt x="0" y="2667"/>
                    </a:lnTo>
                    <a:lnTo>
                      <a:pt x="2667" y="0"/>
                    </a:lnTo>
                    <a:close/>
                    <a:moveTo>
                      <a:pt x="2667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6719691" y="2955208"/>
            <a:ext cx="4307423" cy="848824"/>
            <a:chOff x="6686815" y="2979753"/>
            <a:chExt cx="4084299" cy="804855"/>
          </a:xfrm>
        </p:grpSpPr>
        <p:grpSp>
          <p:nvGrpSpPr>
            <p:cNvPr id="68" name="Group 67"/>
            <p:cNvGrpSpPr/>
            <p:nvPr/>
          </p:nvGrpSpPr>
          <p:grpSpPr>
            <a:xfrm>
              <a:off x="7415203" y="2979753"/>
              <a:ext cx="3355911" cy="804855"/>
              <a:chOff x="8836089" y="3634514"/>
              <a:chExt cx="3355911" cy="804855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8841692" y="3983574"/>
                <a:ext cx="3350308" cy="455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65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您的内容打在这里，或者通过复制您的文本后，在此框中选择粘贴。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8836089" y="3634514"/>
                <a:ext cx="1943469" cy="4100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75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单击此处添加名称</a:t>
                </a:r>
              </a:p>
            </p:txBody>
          </p:sp>
        </p:grpSp>
        <p:sp>
          <p:nvSpPr>
            <p:cNvPr id="80" name="AutoShape 36"/>
            <p:cNvSpPr/>
            <p:nvPr/>
          </p:nvSpPr>
          <p:spPr bwMode="auto">
            <a:xfrm>
              <a:off x="6686815" y="3261038"/>
              <a:ext cx="525064" cy="366624"/>
            </a:xfrm>
            <a:custGeom>
              <a:avLst/>
              <a:gdLst>
                <a:gd name="T0" fmla="*/ 2348 w 21600"/>
                <a:gd name="T1" fmla="*/ 2618 h 21600"/>
                <a:gd name="T2" fmla="*/ 13148 w 21600"/>
                <a:gd name="T3" fmla="*/ 2618 h 21600"/>
                <a:gd name="T4" fmla="*/ 13148 w 21600"/>
                <a:gd name="T5" fmla="*/ 2618 h 21600"/>
                <a:gd name="T6" fmla="*/ 13148 w 21600"/>
                <a:gd name="T7" fmla="*/ 1309 h 21600"/>
                <a:gd name="T8" fmla="*/ 13617 w 21600"/>
                <a:gd name="T9" fmla="*/ 0 h 21600"/>
                <a:gd name="T10" fmla="*/ 17843 w 21600"/>
                <a:gd name="T11" fmla="*/ 0 h 21600"/>
                <a:gd name="T12" fmla="*/ 18783 w 21600"/>
                <a:gd name="T13" fmla="*/ 1309 h 21600"/>
                <a:gd name="T14" fmla="*/ 18783 w 21600"/>
                <a:gd name="T15" fmla="*/ 2618 h 21600"/>
                <a:gd name="T16" fmla="*/ 18783 w 21600"/>
                <a:gd name="T17" fmla="*/ 2618 h 21600"/>
                <a:gd name="T18" fmla="*/ 19252 w 21600"/>
                <a:gd name="T19" fmla="*/ 2618 h 21600"/>
                <a:gd name="T20" fmla="*/ 21600 w 21600"/>
                <a:gd name="T21" fmla="*/ 5891 h 21600"/>
                <a:gd name="T22" fmla="*/ 21600 w 21600"/>
                <a:gd name="T23" fmla="*/ 18327 h 21600"/>
                <a:gd name="T24" fmla="*/ 19252 w 21600"/>
                <a:gd name="T25" fmla="*/ 21600 h 21600"/>
                <a:gd name="T26" fmla="*/ 2348 w 21600"/>
                <a:gd name="T27" fmla="*/ 21600 h 21600"/>
                <a:gd name="T28" fmla="*/ 0 w 21600"/>
                <a:gd name="T29" fmla="*/ 18327 h 21600"/>
                <a:gd name="T30" fmla="*/ 0 w 21600"/>
                <a:gd name="T31" fmla="*/ 5891 h 21600"/>
                <a:gd name="T32" fmla="*/ 2348 w 21600"/>
                <a:gd name="T33" fmla="*/ 2618 h 21600"/>
                <a:gd name="T34" fmla="*/ 14087 w 21600"/>
                <a:gd name="T35" fmla="*/ 2618 h 21600"/>
                <a:gd name="T36" fmla="*/ 17374 w 21600"/>
                <a:gd name="T37" fmla="*/ 2618 h 21600"/>
                <a:gd name="T38" fmla="*/ 17374 w 21600"/>
                <a:gd name="T39" fmla="*/ 1309 h 21600"/>
                <a:gd name="T40" fmla="*/ 14087 w 21600"/>
                <a:gd name="T41" fmla="*/ 1309 h 21600"/>
                <a:gd name="T42" fmla="*/ 14087 w 21600"/>
                <a:gd name="T43" fmla="*/ 2618 h 21600"/>
                <a:gd name="T44" fmla="*/ 11270 w 21600"/>
                <a:gd name="T45" fmla="*/ 4582 h 21600"/>
                <a:gd name="T46" fmla="*/ 5635 w 21600"/>
                <a:gd name="T47" fmla="*/ 12436 h 21600"/>
                <a:gd name="T48" fmla="*/ 11270 w 21600"/>
                <a:gd name="T49" fmla="*/ 19636 h 21600"/>
                <a:gd name="T50" fmla="*/ 16435 w 21600"/>
                <a:gd name="T51" fmla="*/ 12436 h 21600"/>
                <a:gd name="T52" fmla="*/ 11270 w 21600"/>
                <a:gd name="T53" fmla="*/ 4582 h 21600"/>
                <a:gd name="T54" fmla="*/ 14557 w 21600"/>
                <a:gd name="T55" fmla="*/ 12436 h 21600"/>
                <a:gd name="T56" fmla="*/ 11270 w 21600"/>
                <a:gd name="T57" fmla="*/ 7200 h 21600"/>
                <a:gd name="T58" fmla="*/ 7513 w 21600"/>
                <a:gd name="T59" fmla="*/ 12436 h 21600"/>
                <a:gd name="T60" fmla="*/ 11270 w 21600"/>
                <a:gd name="T61" fmla="*/ 17018 h 21600"/>
                <a:gd name="T62" fmla="*/ 14557 w 21600"/>
                <a:gd name="T63" fmla="*/ 12436 h 21600"/>
                <a:gd name="T64" fmla="*/ 11270 w 21600"/>
                <a:gd name="T65" fmla="*/ 6545 h 21600"/>
                <a:gd name="T66" fmla="*/ 6574 w 21600"/>
                <a:gd name="T67" fmla="*/ 12436 h 21600"/>
                <a:gd name="T68" fmla="*/ 11270 w 21600"/>
                <a:gd name="T69" fmla="*/ 18327 h 21600"/>
                <a:gd name="T70" fmla="*/ 15496 w 21600"/>
                <a:gd name="T71" fmla="*/ 12436 h 21600"/>
                <a:gd name="T72" fmla="*/ 11270 w 21600"/>
                <a:gd name="T73" fmla="*/ 6545 h 21600"/>
                <a:gd name="T74" fmla="*/ 11270 w 21600"/>
                <a:gd name="T75" fmla="*/ 654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00" h="21600">
                  <a:moveTo>
                    <a:pt x="2348" y="2618"/>
                  </a:moveTo>
                  <a:cubicBezTo>
                    <a:pt x="13148" y="2618"/>
                    <a:pt x="13148" y="2618"/>
                    <a:pt x="13148" y="2618"/>
                  </a:cubicBezTo>
                  <a:cubicBezTo>
                    <a:pt x="13148" y="2618"/>
                    <a:pt x="13148" y="2618"/>
                    <a:pt x="13148" y="2618"/>
                  </a:cubicBezTo>
                  <a:cubicBezTo>
                    <a:pt x="13148" y="1309"/>
                    <a:pt x="13148" y="1309"/>
                    <a:pt x="13148" y="1309"/>
                  </a:cubicBezTo>
                  <a:cubicBezTo>
                    <a:pt x="13148" y="655"/>
                    <a:pt x="13148" y="0"/>
                    <a:pt x="13617" y="0"/>
                  </a:cubicBezTo>
                  <a:cubicBezTo>
                    <a:pt x="17843" y="0"/>
                    <a:pt x="17843" y="0"/>
                    <a:pt x="17843" y="0"/>
                  </a:cubicBezTo>
                  <a:cubicBezTo>
                    <a:pt x="18313" y="0"/>
                    <a:pt x="18783" y="655"/>
                    <a:pt x="18783" y="1309"/>
                  </a:cubicBezTo>
                  <a:cubicBezTo>
                    <a:pt x="18783" y="2618"/>
                    <a:pt x="18783" y="2618"/>
                    <a:pt x="18783" y="2618"/>
                  </a:cubicBezTo>
                  <a:cubicBezTo>
                    <a:pt x="18783" y="2618"/>
                    <a:pt x="18783" y="2618"/>
                    <a:pt x="18783" y="2618"/>
                  </a:cubicBezTo>
                  <a:cubicBezTo>
                    <a:pt x="19252" y="2618"/>
                    <a:pt x="19252" y="2618"/>
                    <a:pt x="19252" y="2618"/>
                  </a:cubicBezTo>
                  <a:cubicBezTo>
                    <a:pt x="20661" y="2618"/>
                    <a:pt x="21600" y="3927"/>
                    <a:pt x="21600" y="5891"/>
                  </a:cubicBezTo>
                  <a:cubicBezTo>
                    <a:pt x="21600" y="18327"/>
                    <a:pt x="21600" y="18327"/>
                    <a:pt x="21600" y="18327"/>
                  </a:cubicBezTo>
                  <a:cubicBezTo>
                    <a:pt x="21600" y="20291"/>
                    <a:pt x="20661" y="21600"/>
                    <a:pt x="19252" y="21600"/>
                  </a:cubicBezTo>
                  <a:cubicBezTo>
                    <a:pt x="2348" y="21600"/>
                    <a:pt x="2348" y="21600"/>
                    <a:pt x="2348" y="21600"/>
                  </a:cubicBezTo>
                  <a:cubicBezTo>
                    <a:pt x="939" y="21600"/>
                    <a:pt x="0" y="20291"/>
                    <a:pt x="0" y="18327"/>
                  </a:cubicBezTo>
                  <a:cubicBezTo>
                    <a:pt x="0" y="5891"/>
                    <a:pt x="0" y="5891"/>
                    <a:pt x="0" y="5891"/>
                  </a:cubicBezTo>
                  <a:cubicBezTo>
                    <a:pt x="0" y="3927"/>
                    <a:pt x="939" y="2618"/>
                    <a:pt x="2348" y="2618"/>
                  </a:cubicBezTo>
                  <a:close/>
                  <a:moveTo>
                    <a:pt x="14087" y="2618"/>
                  </a:moveTo>
                  <a:cubicBezTo>
                    <a:pt x="17374" y="2618"/>
                    <a:pt x="17374" y="2618"/>
                    <a:pt x="17374" y="2618"/>
                  </a:cubicBezTo>
                  <a:cubicBezTo>
                    <a:pt x="17374" y="1309"/>
                    <a:pt x="17374" y="1309"/>
                    <a:pt x="17374" y="1309"/>
                  </a:cubicBezTo>
                  <a:cubicBezTo>
                    <a:pt x="14087" y="1309"/>
                    <a:pt x="14087" y="1309"/>
                    <a:pt x="14087" y="1309"/>
                  </a:cubicBezTo>
                  <a:cubicBezTo>
                    <a:pt x="14087" y="2618"/>
                    <a:pt x="14087" y="2618"/>
                    <a:pt x="14087" y="2618"/>
                  </a:cubicBezTo>
                  <a:close/>
                  <a:moveTo>
                    <a:pt x="11270" y="4582"/>
                  </a:moveTo>
                  <a:cubicBezTo>
                    <a:pt x="7983" y="4582"/>
                    <a:pt x="5635" y="7855"/>
                    <a:pt x="5635" y="12436"/>
                  </a:cubicBezTo>
                  <a:cubicBezTo>
                    <a:pt x="5635" y="16364"/>
                    <a:pt x="7983" y="19636"/>
                    <a:pt x="11270" y="19636"/>
                  </a:cubicBezTo>
                  <a:cubicBezTo>
                    <a:pt x="14087" y="19636"/>
                    <a:pt x="16435" y="16364"/>
                    <a:pt x="16435" y="12436"/>
                  </a:cubicBezTo>
                  <a:cubicBezTo>
                    <a:pt x="16435" y="7855"/>
                    <a:pt x="14087" y="4582"/>
                    <a:pt x="11270" y="4582"/>
                  </a:cubicBezTo>
                  <a:close/>
                  <a:moveTo>
                    <a:pt x="14557" y="12436"/>
                  </a:moveTo>
                  <a:cubicBezTo>
                    <a:pt x="14557" y="9818"/>
                    <a:pt x="13148" y="7200"/>
                    <a:pt x="11270" y="7200"/>
                  </a:cubicBezTo>
                  <a:cubicBezTo>
                    <a:pt x="8922" y="7200"/>
                    <a:pt x="7513" y="9818"/>
                    <a:pt x="7513" y="12436"/>
                  </a:cubicBezTo>
                  <a:cubicBezTo>
                    <a:pt x="7513" y="15055"/>
                    <a:pt x="8922" y="17018"/>
                    <a:pt x="11270" y="17018"/>
                  </a:cubicBezTo>
                  <a:cubicBezTo>
                    <a:pt x="13148" y="17018"/>
                    <a:pt x="14557" y="15055"/>
                    <a:pt x="14557" y="12436"/>
                  </a:cubicBezTo>
                  <a:close/>
                  <a:moveTo>
                    <a:pt x="11270" y="6545"/>
                  </a:moveTo>
                  <a:cubicBezTo>
                    <a:pt x="8452" y="6545"/>
                    <a:pt x="6574" y="9164"/>
                    <a:pt x="6574" y="12436"/>
                  </a:cubicBezTo>
                  <a:cubicBezTo>
                    <a:pt x="6574" y="15709"/>
                    <a:pt x="8452" y="18327"/>
                    <a:pt x="11270" y="18327"/>
                  </a:cubicBezTo>
                  <a:cubicBezTo>
                    <a:pt x="13617" y="18327"/>
                    <a:pt x="15496" y="15709"/>
                    <a:pt x="15496" y="12436"/>
                  </a:cubicBezTo>
                  <a:cubicBezTo>
                    <a:pt x="15496" y="9164"/>
                    <a:pt x="13617" y="6545"/>
                    <a:pt x="11270" y="6545"/>
                  </a:cubicBezTo>
                  <a:close/>
                  <a:moveTo>
                    <a:pt x="11270" y="6545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80479" y="4051834"/>
            <a:ext cx="4246635" cy="848824"/>
            <a:chOff x="6744454" y="4019574"/>
            <a:chExt cx="4026660" cy="804855"/>
          </a:xfrm>
        </p:grpSpPr>
        <p:grpSp>
          <p:nvGrpSpPr>
            <p:cNvPr id="71" name="Group 70"/>
            <p:cNvGrpSpPr/>
            <p:nvPr/>
          </p:nvGrpSpPr>
          <p:grpSpPr>
            <a:xfrm>
              <a:off x="7415203" y="4019574"/>
              <a:ext cx="3355911" cy="804855"/>
              <a:chOff x="8836089" y="3634514"/>
              <a:chExt cx="3355911" cy="804855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8841692" y="3983574"/>
                <a:ext cx="3350308" cy="455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65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您的内容打在这里，或者通过复制您的文本后，在此框中选择粘贴。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8836089" y="3634514"/>
                <a:ext cx="1943469" cy="4100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75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单击此处添加名称</a:t>
                </a:r>
              </a:p>
            </p:txBody>
          </p:sp>
        </p:grpSp>
        <p:sp>
          <p:nvSpPr>
            <p:cNvPr id="81" name="AutoShape 38"/>
            <p:cNvSpPr/>
            <p:nvPr/>
          </p:nvSpPr>
          <p:spPr bwMode="auto">
            <a:xfrm>
              <a:off x="6744454" y="4253029"/>
              <a:ext cx="467425" cy="471049"/>
            </a:xfrm>
            <a:custGeom>
              <a:avLst/>
              <a:gdLst>
                <a:gd name="T0" fmla="*/ 16241 w 21600"/>
                <a:gd name="T1" fmla="*/ 491 h 21600"/>
                <a:gd name="T2" fmla="*/ 15753 w 21600"/>
                <a:gd name="T3" fmla="*/ 0 h 21600"/>
                <a:gd name="T4" fmla="*/ 5847 w 21600"/>
                <a:gd name="T5" fmla="*/ 0 h 21600"/>
                <a:gd name="T6" fmla="*/ 5359 w 21600"/>
                <a:gd name="T7" fmla="*/ 491 h 21600"/>
                <a:gd name="T8" fmla="*/ 5359 w 21600"/>
                <a:gd name="T9" fmla="*/ 5400 h 21600"/>
                <a:gd name="T10" fmla="*/ 16241 w 21600"/>
                <a:gd name="T11" fmla="*/ 5400 h 21600"/>
                <a:gd name="T12" fmla="*/ 16241 w 21600"/>
                <a:gd name="T13" fmla="*/ 491 h 21600"/>
                <a:gd name="T14" fmla="*/ 16403 w 21600"/>
                <a:gd name="T15" fmla="*/ 16691 h 21600"/>
                <a:gd name="T16" fmla="*/ 15916 w 21600"/>
                <a:gd name="T17" fmla="*/ 16364 h 21600"/>
                <a:gd name="T18" fmla="*/ 5684 w 21600"/>
                <a:gd name="T19" fmla="*/ 16364 h 21600"/>
                <a:gd name="T20" fmla="*/ 5197 w 21600"/>
                <a:gd name="T21" fmla="*/ 16691 h 21600"/>
                <a:gd name="T22" fmla="*/ 3573 w 21600"/>
                <a:gd name="T23" fmla="*/ 21109 h 21600"/>
                <a:gd name="T24" fmla="*/ 3735 w 21600"/>
                <a:gd name="T25" fmla="*/ 21436 h 21600"/>
                <a:gd name="T26" fmla="*/ 4060 w 21600"/>
                <a:gd name="T27" fmla="*/ 21600 h 21600"/>
                <a:gd name="T28" fmla="*/ 17540 w 21600"/>
                <a:gd name="T29" fmla="*/ 21600 h 21600"/>
                <a:gd name="T30" fmla="*/ 17865 w 21600"/>
                <a:gd name="T31" fmla="*/ 21436 h 21600"/>
                <a:gd name="T32" fmla="*/ 18027 w 21600"/>
                <a:gd name="T33" fmla="*/ 21109 h 21600"/>
                <a:gd name="T34" fmla="*/ 16403 w 21600"/>
                <a:gd name="T35" fmla="*/ 16691 h 21600"/>
                <a:gd name="T36" fmla="*/ 4872 w 21600"/>
                <a:gd name="T37" fmla="*/ 9164 h 21600"/>
                <a:gd name="T38" fmla="*/ 4872 w 21600"/>
                <a:gd name="T39" fmla="*/ 10964 h 21600"/>
                <a:gd name="T40" fmla="*/ 16565 w 21600"/>
                <a:gd name="T41" fmla="*/ 10964 h 21600"/>
                <a:gd name="T42" fmla="*/ 16565 w 21600"/>
                <a:gd name="T43" fmla="*/ 9164 h 21600"/>
                <a:gd name="T44" fmla="*/ 15266 w 21600"/>
                <a:gd name="T45" fmla="*/ 6545 h 21600"/>
                <a:gd name="T46" fmla="*/ 6334 w 21600"/>
                <a:gd name="T47" fmla="*/ 6545 h 21600"/>
                <a:gd name="T48" fmla="*/ 4872 w 21600"/>
                <a:gd name="T49" fmla="*/ 9164 h 21600"/>
                <a:gd name="T50" fmla="*/ 10719 w 21600"/>
                <a:gd name="T51" fmla="*/ 8345 h 21600"/>
                <a:gd name="T52" fmla="*/ 12505 w 21600"/>
                <a:gd name="T53" fmla="*/ 9164 h 21600"/>
                <a:gd name="T54" fmla="*/ 10719 w 21600"/>
                <a:gd name="T55" fmla="*/ 10145 h 21600"/>
                <a:gd name="T56" fmla="*/ 9095 w 21600"/>
                <a:gd name="T57" fmla="*/ 9164 h 21600"/>
                <a:gd name="T58" fmla="*/ 10719 w 21600"/>
                <a:gd name="T59" fmla="*/ 8345 h 21600"/>
                <a:gd name="T60" fmla="*/ 19326 w 21600"/>
                <a:gd name="T61" fmla="*/ 6545 h 21600"/>
                <a:gd name="T62" fmla="*/ 16403 w 21600"/>
                <a:gd name="T63" fmla="*/ 6545 h 21600"/>
                <a:gd name="T64" fmla="*/ 17540 w 21600"/>
                <a:gd name="T65" fmla="*/ 8836 h 21600"/>
                <a:gd name="T66" fmla="*/ 17540 w 21600"/>
                <a:gd name="T67" fmla="*/ 8836 h 21600"/>
                <a:gd name="T68" fmla="*/ 17702 w 21600"/>
                <a:gd name="T69" fmla="*/ 9000 h 21600"/>
                <a:gd name="T70" fmla="*/ 17702 w 21600"/>
                <a:gd name="T71" fmla="*/ 11455 h 21600"/>
                <a:gd name="T72" fmla="*/ 17215 w 21600"/>
                <a:gd name="T73" fmla="*/ 11945 h 21600"/>
                <a:gd name="T74" fmla="*/ 4385 w 21600"/>
                <a:gd name="T75" fmla="*/ 11945 h 21600"/>
                <a:gd name="T76" fmla="*/ 3898 w 21600"/>
                <a:gd name="T77" fmla="*/ 11455 h 21600"/>
                <a:gd name="T78" fmla="*/ 3898 w 21600"/>
                <a:gd name="T79" fmla="*/ 9000 h 21600"/>
                <a:gd name="T80" fmla="*/ 4060 w 21600"/>
                <a:gd name="T81" fmla="*/ 8836 h 21600"/>
                <a:gd name="T82" fmla="*/ 5197 w 21600"/>
                <a:gd name="T83" fmla="*/ 6545 h 21600"/>
                <a:gd name="T84" fmla="*/ 2274 w 21600"/>
                <a:gd name="T85" fmla="*/ 6545 h 21600"/>
                <a:gd name="T86" fmla="*/ 0 w 21600"/>
                <a:gd name="T87" fmla="*/ 8836 h 21600"/>
                <a:gd name="T88" fmla="*/ 0 w 21600"/>
                <a:gd name="T89" fmla="*/ 16527 h 21600"/>
                <a:gd name="T90" fmla="*/ 2274 w 21600"/>
                <a:gd name="T91" fmla="*/ 18818 h 21600"/>
                <a:gd name="T92" fmla="*/ 3086 w 21600"/>
                <a:gd name="T93" fmla="*/ 18818 h 21600"/>
                <a:gd name="T94" fmla="*/ 4060 w 21600"/>
                <a:gd name="T95" fmla="*/ 16200 h 21600"/>
                <a:gd name="T96" fmla="*/ 5684 w 21600"/>
                <a:gd name="T97" fmla="*/ 15055 h 21600"/>
                <a:gd name="T98" fmla="*/ 15916 w 21600"/>
                <a:gd name="T99" fmla="*/ 15055 h 21600"/>
                <a:gd name="T100" fmla="*/ 17540 w 21600"/>
                <a:gd name="T101" fmla="*/ 16200 h 21600"/>
                <a:gd name="T102" fmla="*/ 18514 w 21600"/>
                <a:gd name="T103" fmla="*/ 18818 h 21600"/>
                <a:gd name="T104" fmla="*/ 19326 w 21600"/>
                <a:gd name="T105" fmla="*/ 18818 h 21600"/>
                <a:gd name="T106" fmla="*/ 21600 w 21600"/>
                <a:gd name="T107" fmla="*/ 16527 h 21600"/>
                <a:gd name="T108" fmla="*/ 21600 w 21600"/>
                <a:gd name="T109" fmla="*/ 8836 h 21600"/>
                <a:gd name="T110" fmla="*/ 19326 w 21600"/>
                <a:gd name="T111" fmla="*/ 6545 h 21600"/>
                <a:gd name="T112" fmla="*/ 19326 w 21600"/>
                <a:gd name="T113" fmla="*/ 654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600" h="21600">
                  <a:moveTo>
                    <a:pt x="16241" y="491"/>
                  </a:moveTo>
                  <a:cubicBezTo>
                    <a:pt x="16241" y="164"/>
                    <a:pt x="16078" y="0"/>
                    <a:pt x="15753" y="0"/>
                  </a:cubicBezTo>
                  <a:cubicBezTo>
                    <a:pt x="5847" y="0"/>
                    <a:pt x="5847" y="0"/>
                    <a:pt x="5847" y="0"/>
                  </a:cubicBezTo>
                  <a:cubicBezTo>
                    <a:pt x="5522" y="0"/>
                    <a:pt x="5359" y="164"/>
                    <a:pt x="5359" y="491"/>
                  </a:cubicBezTo>
                  <a:cubicBezTo>
                    <a:pt x="5359" y="5400"/>
                    <a:pt x="5359" y="5400"/>
                    <a:pt x="5359" y="5400"/>
                  </a:cubicBezTo>
                  <a:cubicBezTo>
                    <a:pt x="16241" y="5400"/>
                    <a:pt x="16241" y="5400"/>
                    <a:pt x="16241" y="5400"/>
                  </a:cubicBezTo>
                  <a:lnTo>
                    <a:pt x="16241" y="491"/>
                  </a:lnTo>
                  <a:close/>
                  <a:moveTo>
                    <a:pt x="16403" y="16691"/>
                  </a:moveTo>
                  <a:cubicBezTo>
                    <a:pt x="16241" y="16527"/>
                    <a:pt x="16078" y="16364"/>
                    <a:pt x="15916" y="16364"/>
                  </a:cubicBezTo>
                  <a:cubicBezTo>
                    <a:pt x="5684" y="16364"/>
                    <a:pt x="5684" y="16364"/>
                    <a:pt x="5684" y="16364"/>
                  </a:cubicBezTo>
                  <a:cubicBezTo>
                    <a:pt x="5522" y="16364"/>
                    <a:pt x="5359" y="16527"/>
                    <a:pt x="5197" y="16691"/>
                  </a:cubicBezTo>
                  <a:cubicBezTo>
                    <a:pt x="3573" y="21109"/>
                    <a:pt x="3573" y="21109"/>
                    <a:pt x="3573" y="21109"/>
                  </a:cubicBezTo>
                  <a:cubicBezTo>
                    <a:pt x="3573" y="21273"/>
                    <a:pt x="3573" y="21273"/>
                    <a:pt x="3735" y="21436"/>
                  </a:cubicBezTo>
                  <a:cubicBezTo>
                    <a:pt x="3735" y="21600"/>
                    <a:pt x="3898" y="21600"/>
                    <a:pt x="4060" y="21600"/>
                  </a:cubicBezTo>
                  <a:cubicBezTo>
                    <a:pt x="17540" y="21600"/>
                    <a:pt x="17540" y="21600"/>
                    <a:pt x="17540" y="21600"/>
                  </a:cubicBezTo>
                  <a:cubicBezTo>
                    <a:pt x="17702" y="21600"/>
                    <a:pt x="17865" y="21600"/>
                    <a:pt x="17865" y="21436"/>
                  </a:cubicBezTo>
                  <a:cubicBezTo>
                    <a:pt x="18027" y="21273"/>
                    <a:pt x="18027" y="21273"/>
                    <a:pt x="18027" y="21109"/>
                  </a:cubicBezTo>
                  <a:lnTo>
                    <a:pt x="16403" y="16691"/>
                  </a:lnTo>
                  <a:close/>
                  <a:moveTo>
                    <a:pt x="4872" y="9164"/>
                  </a:moveTo>
                  <a:cubicBezTo>
                    <a:pt x="4872" y="10964"/>
                    <a:pt x="4872" y="10964"/>
                    <a:pt x="4872" y="10964"/>
                  </a:cubicBezTo>
                  <a:cubicBezTo>
                    <a:pt x="16565" y="10964"/>
                    <a:pt x="16565" y="10964"/>
                    <a:pt x="16565" y="10964"/>
                  </a:cubicBezTo>
                  <a:cubicBezTo>
                    <a:pt x="16565" y="9164"/>
                    <a:pt x="16565" y="9164"/>
                    <a:pt x="16565" y="9164"/>
                  </a:cubicBezTo>
                  <a:cubicBezTo>
                    <a:pt x="16565" y="9164"/>
                    <a:pt x="15266" y="6545"/>
                    <a:pt x="15266" y="6545"/>
                  </a:cubicBezTo>
                  <a:cubicBezTo>
                    <a:pt x="6334" y="6545"/>
                    <a:pt x="6334" y="6545"/>
                    <a:pt x="6334" y="6545"/>
                  </a:cubicBezTo>
                  <a:cubicBezTo>
                    <a:pt x="6334" y="6545"/>
                    <a:pt x="4872" y="9164"/>
                    <a:pt x="4872" y="9164"/>
                  </a:cubicBezTo>
                  <a:close/>
                  <a:moveTo>
                    <a:pt x="10719" y="8345"/>
                  </a:moveTo>
                  <a:cubicBezTo>
                    <a:pt x="11693" y="8345"/>
                    <a:pt x="12505" y="8673"/>
                    <a:pt x="12505" y="9164"/>
                  </a:cubicBezTo>
                  <a:cubicBezTo>
                    <a:pt x="12505" y="9655"/>
                    <a:pt x="11693" y="10145"/>
                    <a:pt x="10719" y="10145"/>
                  </a:cubicBezTo>
                  <a:cubicBezTo>
                    <a:pt x="9907" y="10145"/>
                    <a:pt x="9095" y="9655"/>
                    <a:pt x="9095" y="9164"/>
                  </a:cubicBezTo>
                  <a:cubicBezTo>
                    <a:pt x="9095" y="8673"/>
                    <a:pt x="9907" y="8345"/>
                    <a:pt x="10719" y="8345"/>
                  </a:cubicBezTo>
                  <a:close/>
                  <a:moveTo>
                    <a:pt x="19326" y="6545"/>
                  </a:moveTo>
                  <a:cubicBezTo>
                    <a:pt x="16403" y="6545"/>
                    <a:pt x="16403" y="6545"/>
                    <a:pt x="16403" y="6545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702" y="8836"/>
                    <a:pt x="17702" y="8836"/>
                    <a:pt x="17702" y="9000"/>
                  </a:cubicBezTo>
                  <a:cubicBezTo>
                    <a:pt x="17702" y="9000"/>
                    <a:pt x="17702" y="11455"/>
                    <a:pt x="17702" y="11455"/>
                  </a:cubicBezTo>
                  <a:cubicBezTo>
                    <a:pt x="17702" y="11782"/>
                    <a:pt x="17540" y="11945"/>
                    <a:pt x="17215" y="11945"/>
                  </a:cubicBezTo>
                  <a:cubicBezTo>
                    <a:pt x="4385" y="11945"/>
                    <a:pt x="4385" y="11945"/>
                    <a:pt x="4385" y="11945"/>
                  </a:cubicBezTo>
                  <a:cubicBezTo>
                    <a:pt x="4060" y="11945"/>
                    <a:pt x="3898" y="11782"/>
                    <a:pt x="3898" y="11455"/>
                  </a:cubicBezTo>
                  <a:cubicBezTo>
                    <a:pt x="3898" y="11455"/>
                    <a:pt x="3898" y="9164"/>
                    <a:pt x="3898" y="9000"/>
                  </a:cubicBezTo>
                  <a:cubicBezTo>
                    <a:pt x="3898" y="8836"/>
                    <a:pt x="3898" y="8836"/>
                    <a:pt x="4060" y="8836"/>
                  </a:cubicBezTo>
                  <a:cubicBezTo>
                    <a:pt x="5197" y="6545"/>
                    <a:pt x="5197" y="6545"/>
                    <a:pt x="5197" y="6545"/>
                  </a:cubicBezTo>
                  <a:cubicBezTo>
                    <a:pt x="2274" y="6545"/>
                    <a:pt x="2274" y="6545"/>
                    <a:pt x="2274" y="6545"/>
                  </a:cubicBezTo>
                  <a:cubicBezTo>
                    <a:pt x="974" y="6545"/>
                    <a:pt x="0" y="7691"/>
                    <a:pt x="0" y="8836"/>
                  </a:cubicBezTo>
                  <a:cubicBezTo>
                    <a:pt x="0" y="16527"/>
                    <a:pt x="0" y="16527"/>
                    <a:pt x="0" y="16527"/>
                  </a:cubicBezTo>
                  <a:cubicBezTo>
                    <a:pt x="0" y="17836"/>
                    <a:pt x="974" y="18818"/>
                    <a:pt x="2274" y="18818"/>
                  </a:cubicBezTo>
                  <a:cubicBezTo>
                    <a:pt x="3086" y="18818"/>
                    <a:pt x="3086" y="18818"/>
                    <a:pt x="3086" y="18818"/>
                  </a:cubicBezTo>
                  <a:cubicBezTo>
                    <a:pt x="4060" y="16200"/>
                    <a:pt x="4060" y="16200"/>
                    <a:pt x="4060" y="16200"/>
                  </a:cubicBezTo>
                  <a:cubicBezTo>
                    <a:pt x="4223" y="15545"/>
                    <a:pt x="5035" y="15055"/>
                    <a:pt x="5684" y="15055"/>
                  </a:cubicBezTo>
                  <a:cubicBezTo>
                    <a:pt x="15916" y="15055"/>
                    <a:pt x="15916" y="15055"/>
                    <a:pt x="15916" y="15055"/>
                  </a:cubicBezTo>
                  <a:cubicBezTo>
                    <a:pt x="16565" y="15055"/>
                    <a:pt x="17377" y="15545"/>
                    <a:pt x="17540" y="16200"/>
                  </a:cubicBezTo>
                  <a:cubicBezTo>
                    <a:pt x="18514" y="18818"/>
                    <a:pt x="18514" y="18818"/>
                    <a:pt x="18514" y="18818"/>
                  </a:cubicBezTo>
                  <a:cubicBezTo>
                    <a:pt x="19326" y="18818"/>
                    <a:pt x="19326" y="18818"/>
                    <a:pt x="19326" y="18818"/>
                  </a:cubicBezTo>
                  <a:cubicBezTo>
                    <a:pt x="20626" y="18818"/>
                    <a:pt x="21600" y="17836"/>
                    <a:pt x="21600" y="16527"/>
                  </a:cubicBezTo>
                  <a:cubicBezTo>
                    <a:pt x="21600" y="8836"/>
                    <a:pt x="21600" y="8836"/>
                    <a:pt x="21600" y="8836"/>
                  </a:cubicBezTo>
                  <a:cubicBezTo>
                    <a:pt x="21600" y="7691"/>
                    <a:pt x="20626" y="6545"/>
                    <a:pt x="19326" y="6545"/>
                  </a:cubicBezTo>
                  <a:close/>
                  <a:moveTo>
                    <a:pt x="19326" y="6545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719691" y="5136117"/>
            <a:ext cx="4307423" cy="848824"/>
            <a:chOff x="6686815" y="5047692"/>
            <a:chExt cx="4084299" cy="804855"/>
          </a:xfrm>
        </p:grpSpPr>
        <p:grpSp>
          <p:nvGrpSpPr>
            <p:cNvPr id="74" name="Group 73"/>
            <p:cNvGrpSpPr/>
            <p:nvPr/>
          </p:nvGrpSpPr>
          <p:grpSpPr>
            <a:xfrm>
              <a:off x="7415203" y="5047692"/>
              <a:ext cx="3355911" cy="804855"/>
              <a:chOff x="8836089" y="3634514"/>
              <a:chExt cx="3355911" cy="804855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8841692" y="3983574"/>
                <a:ext cx="3350308" cy="455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65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您的内容打在这里，或者通过复制您的文本后，在此框中选择粘贴。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8836089" y="3634514"/>
                <a:ext cx="1943469" cy="4100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75" b="1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单击此处添加名称</a:t>
                </a:r>
              </a:p>
            </p:txBody>
          </p:sp>
        </p:grpSp>
        <p:sp>
          <p:nvSpPr>
            <p:cNvPr id="82" name="AutoShape 32"/>
            <p:cNvSpPr/>
            <p:nvPr/>
          </p:nvSpPr>
          <p:spPr bwMode="auto">
            <a:xfrm>
              <a:off x="6686815" y="5276267"/>
              <a:ext cx="546405" cy="451236"/>
            </a:xfrm>
            <a:custGeom>
              <a:avLst/>
              <a:gdLst>
                <a:gd name="T0" fmla="*/ 15660 w 21600"/>
                <a:gd name="T1" fmla="*/ 16668 h 21148"/>
                <a:gd name="T2" fmla="*/ 11880 w 21600"/>
                <a:gd name="T3" fmla="*/ 12668 h 21148"/>
                <a:gd name="T4" fmla="*/ 11880 w 21600"/>
                <a:gd name="T5" fmla="*/ 10428 h 21148"/>
                <a:gd name="T6" fmla="*/ 13365 w 21600"/>
                <a:gd name="T7" fmla="*/ 12508 h 21148"/>
                <a:gd name="T8" fmla="*/ 15390 w 21600"/>
                <a:gd name="T9" fmla="*/ 11388 h 21148"/>
                <a:gd name="T10" fmla="*/ 16470 w 21600"/>
                <a:gd name="T11" fmla="*/ 11228 h 21148"/>
                <a:gd name="T12" fmla="*/ 17820 w 21600"/>
                <a:gd name="T13" fmla="*/ 9948 h 21148"/>
                <a:gd name="T14" fmla="*/ 21600 w 21600"/>
                <a:gd name="T15" fmla="*/ 14428 h 21148"/>
                <a:gd name="T16" fmla="*/ 18765 w 21600"/>
                <a:gd name="T17" fmla="*/ 4828 h 21148"/>
                <a:gd name="T18" fmla="*/ 18630 w 21600"/>
                <a:gd name="T19" fmla="*/ 2588 h 21148"/>
                <a:gd name="T20" fmla="*/ 15660 w 21600"/>
                <a:gd name="T21" fmla="*/ 28 h 21148"/>
                <a:gd name="T22" fmla="*/ 12690 w 21600"/>
                <a:gd name="T23" fmla="*/ 4828 h 21148"/>
                <a:gd name="T24" fmla="*/ 12285 w 21600"/>
                <a:gd name="T25" fmla="*/ 5308 h 21148"/>
                <a:gd name="T26" fmla="*/ 13230 w 21600"/>
                <a:gd name="T27" fmla="*/ 6748 h 21148"/>
                <a:gd name="T28" fmla="*/ 13635 w 21600"/>
                <a:gd name="T29" fmla="*/ 8188 h 21148"/>
                <a:gd name="T30" fmla="*/ 13635 w 21600"/>
                <a:gd name="T31" fmla="*/ 8188 h 21148"/>
                <a:gd name="T32" fmla="*/ 13770 w 21600"/>
                <a:gd name="T33" fmla="*/ 8348 h 21148"/>
                <a:gd name="T34" fmla="*/ 13770 w 21600"/>
                <a:gd name="T35" fmla="*/ 8668 h 21148"/>
                <a:gd name="T36" fmla="*/ 15660 w 21600"/>
                <a:gd name="T37" fmla="*/ 11068 h 21148"/>
                <a:gd name="T38" fmla="*/ 17415 w 21600"/>
                <a:gd name="T39" fmla="*/ 8668 h 21148"/>
                <a:gd name="T40" fmla="*/ 17550 w 21600"/>
                <a:gd name="T41" fmla="*/ 8188 h 21148"/>
                <a:gd name="T42" fmla="*/ 17955 w 21600"/>
                <a:gd name="T43" fmla="*/ 6748 h 21148"/>
                <a:gd name="T44" fmla="*/ 18900 w 21600"/>
                <a:gd name="T45" fmla="*/ 5308 h 21148"/>
                <a:gd name="T46" fmla="*/ 16335 w 21600"/>
                <a:gd name="T47" fmla="*/ 14268 h 21148"/>
                <a:gd name="T48" fmla="*/ 16335 w 21600"/>
                <a:gd name="T49" fmla="*/ 14268 h 21148"/>
                <a:gd name="T50" fmla="*/ 16335 w 21600"/>
                <a:gd name="T51" fmla="*/ 14268 h 21148"/>
                <a:gd name="T52" fmla="*/ 16335 w 21600"/>
                <a:gd name="T53" fmla="*/ 14268 h 21148"/>
                <a:gd name="T54" fmla="*/ 16335 w 21600"/>
                <a:gd name="T55" fmla="*/ 14268 h 21148"/>
                <a:gd name="T56" fmla="*/ 9855 w 21600"/>
                <a:gd name="T57" fmla="*/ 13148 h 21148"/>
                <a:gd name="T58" fmla="*/ 8100 w 21600"/>
                <a:gd name="T59" fmla="*/ 14748 h 21148"/>
                <a:gd name="T60" fmla="*/ 7020 w 21600"/>
                <a:gd name="T61" fmla="*/ 14908 h 21148"/>
                <a:gd name="T62" fmla="*/ 4455 w 21600"/>
                <a:gd name="T63" fmla="*/ 16188 h 21148"/>
                <a:gd name="T64" fmla="*/ 2700 w 21600"/>
                <a:gd name="T65" fmla="*/ 13788 h 21148"/>
                <a:gd name="T66" fmla="*/ 7155 w 21600"/>
                <a:gd name="T67" fmla="*/ 21148 h 21148"/>
                <a:gd name="T68" fmla="*/ 11610 w 21600"/>
                <a:gd name="T69" fmla="*/ 13788 h 21148"/>
                <a:gd name="T70" fmla="*/ 10935 w 21600"/>
                <a:gd name="T71" fmla="*/ 7228 h 21148"/>
                <a:gd name="T72" fmla="*/ 10665 w 21600"/>
                <a:gd name="T73" fmla="*/ 4348 h 21148"/>
                <a:gd name="T74" fmla="*/ 7155 w 21600"/>
                <a:gd name="T75" fmla="*/ 1308 h 21148"/>
                <a:gd name="T76" fmla="*/ 3645 w 21600"/>
                <a:gd name="T77" fmla="*/ 7068 h 21148"/>
                <a:gd name="T78" fmla="*/ 3240 w 21600"/>
                <a:gd name="T79" fmla="*/ 7708 h 21148"/>
                <a:gd name="T80" fmla="*/ 4320 w 21600"/>
                <a:gd name="T81" fmla="*/ 9468 h 21148"/>
                <a:gd name="T82" fmla="*/ 4725 w 21600"/>
                <a:gd name="T83" fmla="*/ 11068 h 21148"/>
                <a:gd name="T84" fmla="*/ 4860 w 21600"/>
                <a:gd name="T85" fmla="*/ 11228 h 21148"/>
                <a:gd name="T86" fmla="*/ 4860 w 21600"/>
                <a:gd name="T87" fmla="*/ 11228 h 21148"/>
                <a:gd name="T88" fmla="*/ 4995 w 21600"/>
                <a:gd name="T89" fmla="*/ 11708 h 21148"/>
                <a:gd name="T90" fmla="*/ 7155 w 21600"/>
                <a:gd name="T91" fmla="*/ 14588 h 21148"/>
                <a:gd name="T92" fmla="*/ 9315 w 21600"/>
                <a:gd name="T93" fmla="*/ 11708 h 21148"/>
                <a:gd name="T94" fmla="*/ 9450 w 21600"/>
                <a:gd name="T95" fmla="*/ 11228 h 21148"/>
                <a:gd name="T96" fmla="*/ 9990 w 21600"/>
                <a:gd name="T97" fmla="*/ 9468 h 21148"/>
                <a:gd name="T98" fmla="*/ 11070 w 21600"/>
                <a:gd name="T99" fmla="*/ 7708 h 2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600" h="21148">
                  <a:moveTo>
                    <a:pt x="21600" y="14428"/>
                  </a:moveTo>
                  <a:cubicBezTo>
                    <a:pt x="21600" y="16188"/>
                    <a:pt x="17280" y="16668"/>
                    <a:pt x="15660" y="16668"/>
                  </a:cubicBezTo>
                  <a:cubicBezTo>
                    <a:pt x="15390" y="16668"/>
                    <a:pt x="15255" y="16668"/>
                    <a:pt x="15120" y="16668"/>
                  </a:cubicBezTo>
                  <a:cubicBezTo>
                    <a:pt x="14580" y="14748"/>
                    <a:pt x="13365" y="12988"/>
                    <a:pt x="11880" y="12668"/>
                  </a:cubicBezTo>
                  <a:cubicBezTo>
                    <a:pt x="11205" y="12508"/>
                    <a:pt x="10665" y="12188"/>
                    <a:pt x="10260" y="11868"/>
                  </a:cubicBezTo>
                  <a:cubicBezTo>
                    <a:pt x="10665" y="11228"/>
                    <a:pt x="11205" y="10588"/>
                    <a:pt x="11880" y="10428"/>
                  </a:cubicBezTo>
                  <a:cubicBezTo>
                    <a:pt x="12015" y="10428"/>
                    <a:pt x="12690" y="10268"/>
                    <a:pt x="13365" y="9948"/>
                  </a:cubicBezTo>
                  <a:cubicBezTo>
                    <a:pt x="13365" y="12508"/>
                    <a:pt x="13365" y="12508"/>
                    <a:pt x="13365" y="12508"/>
                  </a:cubicBezTo>
                  <a:cubicBezTo>
                    <a:pt x="13500" y="12188"/>
                    <a:pt x="14175" y="11068"/>
                    <a:pt x="14715" y="11228"/>
                  </a:cubicBezTo>
                  <a:cubicBezTo>
                    <a:pt x="14985" y="11228"/>
                    <a:pt x="15120" y="11388"/>
                    <a:pt x="15390" y="11388"/>
                  </a:cubicBezTo>
                  <a:cubicBezTo>
                    <a:pt x="15660" y="11388"/>
                    <a:pt x="15660" y="11388"/>
                    <a:pt x="15660" y="11388"/>
                  </a:cubicBezTo>
                  <a:cubicBezTo>
                    <a:pt x="16065" y="11388"/>
                    <a:pt x="16200" y="11228"/>
                    <a:pt x="16470" y="11228"/>
                  </a:cubicBezTo>
                  <a:cubicBezTo>
                    <a:pt x="16875" y="11068"/>
                    <a:pt x="17685" y="12188"/>
                    <a:pt x="17820" y="12508"/>
                  </a:cubicBezTo>
                  <a:cubicBezTo>
                    <a:pt x="17820" y="9948"/>
                    <a:pt x="17820" y="9948"/>
                    <a:pt x="17820" y="9948"/>
                  </a:cubicBezTo>
                  <a:cubicBezTo>
                    <a:pt x="18495" y="10268"/>
                    <a:pt x="19170" y="10428"/>
                    <a:pt x="19305" y="10428"/>
                  </a:cubicBezTo>
                  <a:cubicBezTo>
                    <a:pt x="20655" y="10748"/>
                    <a:pt x="21600" y="12828"/>
                    <a:pt x="21600" y="14428"/>
                  </a:cubicBezTo>
                  <a:close/>
                  <a:moveTo>
                    <a:pt x="18900" y="5308"/>
                  </a:moveTo>
                  <a:cubicBezTo>
                    <a:pt x="18900" y="4988"/>
                    <a:pt x="18765" y="4988"/>
                    <a:pt x="18765" y="4828"/>
                  </a:cubicBezTo>
                  <a:cubicBezTo>
                    <a:pt x="18630" y="4828"/>
                    <a:pt x="18630" y="4828"/>
                    <a:pt x="18495" y="4828"/>
                  </a:cubicBezTo>
                  <a:cubicBezTo>
                    <a:pt x="18765" y="4028"/>
                    <a:pt x="18765" y="3228"/>
                    <a:pt x="18630" y="2588"/>
                  </a:cubicBezTo>
                  <a:cubicBezTo>
                    <a:pt x="18225" y="1148"/>
                    <a:pt x="17550" y="508"/>
                    <a:pt x="17010" y="188"/>
                  </a:cubicBezTo>
                  <a:cubicBezTo>
                    <a:pt x="16605" y="28"/>
                    <a:pt x="15660" y="28"/>
                    <a:pt x="15660" y="28"/>
                  </a:cubicBezTo>
                  <a:cubicBezTo>
                    <a:pt x="15660" y="28"/>
                    <a:pt x="13500" y="-452"/>
                    <a:pt x="12555" y="2588"/>
                  </a:cubicBezTo>
                  <a:cubicBezTo>
                    <a:pt x="12420" y="3228"/>
                    <a:pt x="12555" y="4028"/>
                    <a:pt x="12690" y="4828"/>
                  </a:cubicBezTo>
                  <a:cubicBezTo>
                    <a:pt x="12555" y="4828"/>
                    <a:pt x="12555" y="4828"/>
                    <a:pt x="12420" y="4828"/>
                  </a:cubicBezTo>
                  <a:cubicBezTo>
                    <a:pt x="12420" y="4988"/>
                    <a:pt x="12285" y="4988"/>
                    <a:pt x="12285" y="5308"/>
                  </a:cubicBezTo>
                  <a:cubicBezTo>
                    <a:pt x="12285" y="5628"/>
                    <a:pt x="12285" y="5948"/>
                    <a:pt x="12420" y="6268"/>
                  </a:cubicBezTo>
                  <a:cubicBezTo>
                    <a:pt x="12555" y="6748"/>
                    <a:pt x="12690" y="7068"/>
                    <a:pt x="13230" y="6748"/>
                  </a:cubicBezTo>
                  <a:cubicBezTo>
                    <a:pt x="13230" y="7708"/>
                    <a:pt x="13365" y="802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770" y="8348"/>
                  </a:cubicBezTo>
                  <a:cubicBezTo>
                    <a:pt x="13770" y="8348"/>
                    <a:pt x="13770" y="8348"/>
                    <a:pt x="13770" y="8348"/>
                  </a:cubicBezTo>
                  <a:cubicBezTo>
                    <a:pt x="13770" y="8508"/>
                    <a:pt x="13770" y="8668"/>
                    <a:pt x="13770" y="8668"/>
                  </a:cubicBezTo>
                  <a:cubicBezTo>
                    <a:pt x="13770" y="8988"/>
                    <a:pt x="13770" y="9308"/>
                    <a:pt x="13770" y="9468"/>
                  </a:cubicBezTo>
                  <a:cubicBezTo>
                    <a:pt x="13905" y="9628"/>
                    <a:pt x="14715" y="11068"/>
                    <a:pt x="15660" y="11068"/>
                  </a:cubicBezTo>
                  <a:cubicBezTo>
                    <a:pt x="16605" y="11068"/>
                    <a:pt x="17415" y="9628"/>
                    <a:pt x="17415" y="9468"/>
                  </a:cubicBezTo>
                  <a:cubicBezTo>
                    <a:pt x="17415" y="9148"/>
                    <a:pt x="17415" y="8988"/>
                    <a:pt x="17415" y="8668"/>
                  </a:cubicBezTo>
                  <a:cubicBezTo>
                    <a:pt x="17415" y="8668"/>
                    <a:pt x="17415" y="8508"/>
                    <a:pt x="17415" y="8348"/>
                  </a:cubicBezTo>
                  <a:cubicBezTo>
                    <a:pt x="17415" y="8348"/>
                    <a:pt x="17550" y="8348"/>
                    <a:pt x="17550" y="8188"/>
                  </a:cubicBezTo>
                  <a:cubicBezTo>
                    <a:pt x="17550" y="8188"/>
                    <a:pt x="17550" y="8188"/>
                    <a:pt x="17550" y="8188"/>
                  </a:cubicBezTo>
                  <a:cubicBezTo>
                    <a:pt x="17685" y="8028"/>
                    <a:pt x="17955" y="7708"/>
                    <a:pt x="17955" y="6748"/>
                  </a:cubicBezTo>
                  <a:cubicBezTo>
                    <a:pt x="18495" y="7068"/>
                    <a:pt x="18630" y="6748"/>
                    <a:pt x="18765" y="6268"/>
                  </a:cubicBezTo>
                  <a:cubicBezTo>
                    <a:pt x="18900" y="5948"/>
                    <a:pt x="18900" y="5628"/>
                    <a:pt x="18900" y="5308"/>
                  </a:cubicBezTo>
                  <a:close/>
                  <a:moveTo>
                    <a:pt x="16335" y="14268"/>
                  </a:move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lose/>
                  <a:moveTo>
                    <a:pt x="16335" y="14268"/>
                  </a:move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lose/>
                  <a:moveTo>
                    <a:pt x="16335" y="14268"/>
                  </a:move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lose/>
                  <a:moveTo>
                    <a:pt x="11610" y="13788"/>
                  </a:moveTo>
                  <a:cubicBezTo>
                    <a:pt x="11475" y="13788"/>
                    <a:pt x="10530" y="13628"/>
                    <a:pt x="9855" y="13148"/>
                  </a:cubicBezTo>
                  <a:cubicBezTo>
                    <a:pt x="9855" y="16188"/>
                    <a:pt x="9855" y="16188"/>
                    <a:pt x="9855" y="16188"/>
                  </a:cubicBezTo>
                  <a:cubicBezTo>
                    <a:pt x="9585" y="15868"/>
                    <a:pt x="8775" y="14428"/>
                    <a:pt x="8100" y="14748"/>
                  </a:cubicBezTo>
                  <a:cubicBezTo>
                    <a:pt x="7830" y="14748"/>
                    <a:pt x="7695" y="14908"/>
                    <a:pt x="7290" y="14908"/>
                  </a:cubicBezTo>
                  <a:cubicBezTo>
                    <a:pt x="7020" y="14908"/>
                    <a:pt x="7020" y="14908"/>
                    <a:pt x="7020" y="14908"/>
                  </a:cubicBezTo>
                  <a:cubicBezTo>
                    <a:pt x="6615" y="14908"/>
                    <a:pt x="6480" y="14748"/>
                    <a:pt x="6210" y="14748"/>
                  </a:cubicBezTo>
                  <a:cubicBezTo>
                    <a:pt x="5535" y="14428"/>
                    <a:pt x="4725" y="15868"/>
                    <a:pt x="4455" y="16188"/>
                  </a:cubicBezTo>
                  <a:cubicBezTo>
                    <a:pt x="4455" y="13148"/>
                    <a:pt x="4455" y="13148"/>
                    <a:pt x="4455" y="13148"/>
                  </a:cubicBezTo>
                  <a:cubicBezTo>
                    <a:pt x="3780" y="13628"/>
                    <a:pt x="2835" y="13788"/>
                    <a:pt x="2700" y="13788"/>
                  </a:cubicBezTo>
                  <a:cubicBezTo>
                    <a:pt x="1080" y="14268"/>
                    <a:pt x="0" y="16668"/>
                    <a:pt x="0" y="18428"/>
                  </a:cubicBezTo>
                  <a:cubicBezTo>
                    <a:pt x="0" y="20508"/>
                    <a:pt x="5130" y="21148"/>
                    <a:pt x="7155" y="21148"/>
                  </a:cubicBezTo>
                  <a:cubicBezTo>
                    <a:pt x="9180" y="21148"/>
                    <a:pt x="14310" y="20508"/>
                    <a:pt x="14310" y="18428"/>
                  </a:cubicBezTo>
                  <a:cubicBezTo>
                    <a:pt x="14310" y="16668"/>
                    <a:pt x="13095" y="14268"/>
                    <a:pt x="11610" y="13788"/>
                  </a:cubicBezTo>
                  <a:close/>
                  <a:moveTo>
                    <a:pt x="11070" y="7708"/>
                  </a:moveTo>
                  <a:cubicBezTo>
                    <a:pt x="11070" y="7388"/>
                    <a:pt x="10935" y="7228"/>
                    <a:pt x="10935" y="7228"/>
                  </a:cubicBezTo>
                  <a:cubicBezTo>
                    <a:pt x="10800" y="7068"/>
                    <a:pt x="10665" y="7068"/>
                    <a:pt x="10665" y="7068"/>
                  </a:cubicBezTo>
                  <a:cubicBezTo>
                    <a:pt x="10800" y="6108"/>
                    <a:pt x="10935" y="5308"/>
                    <a:pt x="10665" y="4348"/>
                  </a:cubicBezTo>
                  <a:cubicBezTo>
                    <a:pt x="10260" y="2908"/>
                    <a:pt x="9450" y="2108"/>
                    <a:pt x="8775" y="1628"/>
                  </a:cubicBezTo>
                  <a:cubicBezTo>
                    <a:pt x="8370" y="1468"/>
                    <a:pt x="7155" y="1308"/>
                    <a:pt x="7155" y="1308"/>
                  </a:cubicBezTo>
                  <a:cubicBezTo>
                    <a:pt x="7155" y="1308"/>
                    <a:pt x="4590" y="988"/>
                    <a:pt x="3645" y="4348"/>
                  </a:cubicBezTo>
                  <a:cubicBezTo>
                    <a:pt x="3375" y="5308"/>
                    <a:pt x="3510" y="6108"/>
                    <a:pt x="3645" y="7068"/>
                  </a:cubicBezTo>
                  <a:cubicBezTo>
                    <a:pt x="3645" y="7068"/>
                    <a:pt x="3510" y="7068"/>
                    <a:pt x="3510" y="7228"/>
                  </a:cubicBezTo>
                  <a:cubicBezTo>
                    <a:pt x="3375" y="7228"/>
                    <a:pt x="3240" y="7388"/>
                    <a:pt x="3240" y="7708"/>
                  </a:cubicBezTo>
                  <a:cubicBezTo>
                    <a:pt x="3240" y="8028"/>
                    <a:pt x="3240" y="8508"/>
                    <a:pt x="3375" y="8828"/>
                  </a:cubicBezTo>
                  <a:cubicBezTo>
                    <a:pt x="3510" y="9468"/>
                    <a:pt x="3780" y="9788"/>
                    <a:pt x="4320" y="9468"/>
                  </a:cubicBezTo>
                  <a:cubicBezTo>
                    <a:pt x="4320" y="10428"/>
                    <a:pt x="4590" y="10908"/>
                    <a:pt x="4725" y="11068"/>
                  </a:cubicBezTo>
                  <a:cubicBezTo>
                    <a:pt x="4725" y="11068"/>
                    <a:pt x="4725" y="11068"/>
                    <a:pt x="4725" y="11068"/>
                  </a:cubicBezTo>
                  <a:cubicBezTo>
                    <a:pt x="4725" y="11068"/>
                    <a:pt x="4725" y="11068"/>
                    <a:pt x="4725" y="11068"/>
                  </a:cubicBezTo>
                  <a:cubicBezTo>
                    <a:pt x="4860" y="11068"/>
                    <a:pt x="4860" y="11228"/>
                    <a:pt x="4860" y="11228"/>
                  </a:cubicBezTo>
                  <a:cubicBezTo>
                    <a:pt x="4860" y="11228"/>
                    <a:pt x="4860" y="11228"/>
                    <a:pt x="4860" y="11228"/>
                  </a:cubicBezTo>
                  <a:cubicBezTo>
                    <a:pt x="4860" y="11228"/>
                    <a:pt x="4860" y="11228"/>
                    <a:pt x="4860" y="11228"/>
                  </a:cubicBezTo>
                  <a:cubicBezTo>
                    <a:pt x="4995" y="11228"/>
                    <a:pt x="4995" y="11228"/>
                    <a:pt x="4995" y="11388"/>
                  </a:cubicBezTo>
                  <a:cubicBezTo>
                    <a:pt x="4995" y="11388"/>
                    <a:pt x="4995" y="11548"/>
                    <a:pt x="4995" y="11708"/>
                  </a:cubicBezTo>
                  <a:cubicBezTo>
                    <a:pt x="4995" y="12028"/>
                    <a:pt x="4995" y="12348"/>
                    <a:pt x="5130" y="12668"/>
                  </a:cubicBezTo>
                  <a:cubicBezTo>
                    <a:pt x="5130" y="12988"/>
                    <a:pt x="6075" y="14588"/>
                    <a:pt x="7155" y="14588"/>
                  </a:cubicBezTo>
                  <a:cubicBezTo>
                    <a:pt x="8235" y="14588"/>
                    <a:pt x="9315" y="12828"/>
                    <a:pt x="9315" y="12508"/>
                  </a:cubicBezTo>
                  <a:cubicBezTo>
                    <a:pt x="9315" y="12348"/>
                    <a:pt x="9315" y="12028"/>
                    <a:pt x="9315" y="11708"/>
                  </a:cubicBezTo>
                  <a:cubicBezTo>
                    <a:pt x="9315" y="11548"/>
                    <a:pt x="9315" y="11388"/>
                    <a:pt x="9315" y="11388"/>
                  </a:cubicBezTo>
                  <a:cubicBezTo>
                    <a:pt x="9315" y="11228"/>
                    <a:pt x="9450" y="11228"/>
                    <a:pt x="9450" y="11228"/>
                  </a:cubicBezTo>
                  <a:cubicBezTo>
                    <a:pt x="9450" y="11228"/>
                    <a:pt x="9450" y="11228"/>
                    <a:pt x="9450" y="11228"/>
                  </a:cubicBezTo>
                  <a:cubicBezTo>
                    <a:pt x="9720" y="11068"/>
                    <a:pt x="9990" y="10588"/>
                    <a:pt x="9990" y="9468"/>
                  </a:cubicBezTo>
                  <a:cubicBezTo>
                    <a:pt x="10530" y="9788"/>
                    <a:pt x="10800" y="9468"/>
                    <a:pt x="10935" y="8828"/>
                  </a:cubicBezTo>
                  <a:cubicBezTo>
                    <a:pt x="11070" y="8508"/>
                    <a:pt x="11070" y="8028"/>
                    <a:pt x="11070" y="7708"/>
                  </a:cubicBezTo>
                  <a:close/>
                  <a:moveTo>
                    <a:pt x="11070" y="7708"/>
                  </a:move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6740">
        <p:blinds dir="vert"/>
      </p:transition>
    </mc:Choice>
    <mc:Fallback xmlns="">
      <p:transition advTm="674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4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7"/>
          <p:cNvSpPr txBox="1"/>
          <p:nvPr/>
        </p:nvSpPr>
        <p:spPr>
          <a:xfrm>
            <a:off x="2914292" y="199166"/>
            <a:ext cx="6364399" cy="55372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55" name="Title 1"/>
          <p:cNvSpPr txBox="1"/>
          <p:nvPr/>
        </p:nvSpPr>
        <p:spPr>
          <a:xfrm>
            <a:off x="4571706" y="668142"/>
            <a:ext cx="3049078" cy="276860"/>
          </a:xfrm>
          <a:prstGeom prst="rect">
            <a:avLst/>
          </a:prstGeom>
        </p:spPr>
        <p:txBody>
          <a:bodyPr vert="horz" lIns="0" tIns="0" rIns="0" bIns="0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modify the text content</a:t>
            </a:r>
            <a:endParaRPr lang="en-US" altLang="zh-CN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9429247" y="2126469"/>
            <a:ext cx="2123455" cy="942007"/>
            <a:chOff x="8657822" y="2704651"/>
            <a:chExt cx="2013460" cy="893212"/>
          </a:xfrm>
        </p:grpSpPr>
        <p:sp>
          <p:nvSpPr>
            <p:cNvPr id="139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8738503" y="3043924"/>
              <a:ext cx="1876003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9429247" y="3452539"/>
            <a:ext cx="2123455" cy="942007"/>
            <a:chOff x="8657822" y="2704651"/>
            <a:chExt cx="2013460" cy="893212"/>
          </a:xfrm>
        </p:grpSpPr>
        <p:sp>
          <p:nvSpPr>
            <p:cNvPr id="189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8738503" y="3043924"/>
              <a:ext cx="1876003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9429247" y="4750851"/>
            <a:ext cx="2123455" cy="942007"/>
            <a:chOff x="8657822" y="2704651"/>
            <a:chExt cx="2013460" cy="893212"/>
          </a:xfrm>
        </p:grpSpPr>
        <p:sp>
          <p:nvSpPr>
            <p:cNvPr id="198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8738503" y="3043924"/>
              <a:ext cx="1876003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5691478" y="4750851"/>
            <a:ext cx="2123455" cy="942007"/>
            <a:chOff x="8657822" y="2704651"/>
            <a:chExt cx="2013460" cy="893212"/>
          </a:xfrm>
        </p:grpSpPr>
        <p:sp>
          <p:nvSpPr>
            <p:cNvPr id="207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8738503" y="3043924"/>
              <a:ext cx="1876003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5691478" y="3439133"/>
            <a:ext cx="2123455" cy="942007"/>
            <a:chOff x="8657822" y="2704651"/>
            <a:chExt cx="2013460" cy="893212"/>
          </a:xfrm>
        </p:grpSpPr>
        <p:sp>
          <p:nvSpPr>
            <p:cNvPr id="216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8738503" y="3043924"/>
              <a:ext cx="1876003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5691478" y="2126469"/>
            <a:ext cx="2123455" cy="942007"/>
            <a:chOff x="8657822" y="2704651"/>
            <a:chExt cx="2013460" cy="893212"/>
          </a:xfrm>
        </p:grpSpPr>
        <p:sp>
          <p:nvSpPr>
            <p:cNvPr id="225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8738503" y="3043924"/>
              <a:ext cx="1876003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89346" y="4673553"/>
            <a:ext cx="1069601" cy="1069601"/>
            <a:chOff x="4572001" y="4609085"/>
            <a:chExt cx="1014196" cy="1014196"/>
          </a:xfrm>
        </p:grpSpPr>
        <p:sp>
          <p:nvSpPr>
            <p:cNvPr id="209" name="Oval 208"/>
            <p:cNvSpPr/>
            <p:nvPr/>
          </p:nvSpPr>
          <p:spPr>
            <a:xfrm>
              <a:off x="4572001" y="4609085"/>
              <a:ext cx="1014196" cy="10141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51" name="Freeform 24"/>
            <p:cNvSpPr/>
            <p:nvPr/>
          </p:nvSpPr>
          <p:spPr bwMode="auto">
            <a:xfrm>
              <a:off x="4820087" y="4893899"/>
              <a:ext cx="577638" cy="469968"/>
            </a:xfrm>
            <a:custGeom>
              <a:avLst/>
              <a:gdLst>
                <a:gd name="T0" fmla="*/ 397 w 21600"/>
                <a:gd name="T1" fmla="*/ 38 h 21600"/>
                <a:gd name="T2" fmla="*/ 351 w 21600"/>
                <a:gd name="T3" fmla="*/ 52 h 21600"/>
                <a:gd name="T4" fmla="*/ 387 w 21600"/>
                <a:gd name="T5" fmla="*/ 6 h 21600"/>
                <a:gd name="T6" fmla="*/ 335 w 21600"/>
                <a:gd name="T7" fmla="*/ 26 h 21600"/>
                <a:gd name="T8" fmla="*/ 276 w 21600"/>
                <a:gd name="T9" fmla="*/ 0 h 21600"/>
                <a:gd name="T10" fmla="*/ 193 w 21600"/>
                <a:gd name="T11" fmla="*/ 83 h 21600"/>
                <a:gd name="T12" fmla="*/ 195 w 21600"/>
                <a:gd name="T13" fmla="*/ 101 h 21600"/>
                <a:gd name="T14" fmla="*/ 28 w 21600"/>
                <a:gd name="T15" fmla="*/ 16 h 21600"/>
                <a:gd name="T16" fmla="*/ 16 w 21600"/>
                <a:gd name="T17" fmla="*/ 57 h 21600"/>
                <a:gd name="T18" fmla="*/ 52 w 21600"/>
                <a:gd name="T19" fmla="*/ 125 h 21600"/>
                <a:gd name="T20" fmla="*/ 16 w 21600"/>
                <a:gd name="T21" fmla="*/ 115 h 21600"/>
                <a:gd name="T22" fmla="*/ 16 w 21600"/>
                <a:gd name="T23" fmla="*/ 115 h 21600"/>
                <a:gd name="T24" fmla="*/ 83 w 21600"/>
                <a:gd name="T25" fmla="*/ 196 h 21600"/>
                <a:gd name="T26" fmla="*/ 60 w 21600"/>
                <a:gd name="T27" fmla="*/ 198 h 21600"/>
                <a:gd name="T28" fmla="*/ 44 w 21600"/>
                <a:gd name="T29" fmla="*/ 196 h 21600"/>
                <a:gd name="T30" fmla="*/ 121 w 21600"/>
                <a:gd name="T31" fmla="*/ 252 h 21600"/>
                <a:gd name="T32" fmla="*/ 20 w 21600"/>
                <a:gd name="T33" fmla="*/ 289 h 21600"/>
                <a:gd name="T34" fmla="*/ 0 w 21600"/>
                <a:gd name="T35" fmla="*/ 287 h 21600"/>
                <a:gd name="T36" fmla="*/ 125 w 21600"/>
                <a:gd name="T37" fmla="*/ 323 h 21600"/>
                <a:gd name="T38" fmla="*/ 357 w 21600"/>
                <a:gd name="T39" fmla="*/ 91 h 21600"/>
                <a:gd name="T40" fmla="*/ 357 w 21600"/>
                <a:gd name="T41" fmla="*/ 81 h 21600"/>
                <a:gd name="T42" fmla="*/ 397 w 21600"/>
                <a:gd name="T43" fmla="*/ 38 h 21600"/>
                <a:gd name="T44" fmla="*/ 397 w 21600"/>
                <a:gd name="T45" fmla="*/ 38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21600" y="2565"/>
                  </a:moveTo>
                  <a:cubicBezTo>
                    <a:pt x="20832" y="2970"/>
                    <a:pt x="19955" y="3375"/>
                    <a:pt x="19078" y="3510"/>
                  </a:cubicBezTo>
                  <a:cubicBezTo>
                    <a:pt x="19955" y="2835"/>
                    <a:pt x="20723" y="1755"/>
                    <a:pt x="21052" y="405"/>
                  </a:cubicBezTo>
                  <a:cubicBezTo>
                    <a:pt x="20175" y="1080"/>
                    <a:pt x="19188" y="1485"/>
                    <a:pt x="18201" y="1755"/>
                  </a:cubicBezTo>
                  <a:cubicBezTo>
                    <a:pt x="17434" y="675"/>
                    <a:pt x="16227" y="0"/>
                    <a:pt x="15021" y="0"/>
                  </a:cubicBezTo>
                  <a:cubicBezTo>
                    <a:pt x="12499" y="0"/>
                    <a:pt x="10526" y="2430"/>
                    <a:pt x="10526" y="5535"/>
                  </a:cubicBezTo>
                  <a:cubicBezTo>
                    <a:pt x="10526" y="5940"/>
                    <a:pt x="10636" y="6345"/>
                    <a:pt x="10636" y="6750"/>
                  </a:cubicBezTo>
                  <a:cubicBezTo>
                    <a:pt x="7017" y="6480"/>
                    <a:pt x="3728" y="4320"/>
                    <a:pt x="1535" y="1080"/>
                  </a:cubicBezTo>
                  <a:cubicBezTo>
                    <a:pt x="1096" y="1890"/>
                    <a:pt x="877" y="2835"/>
                    <a:pt x="877" y="3780"/>
                  </a:cubicBezTo>
                  <a:cubicBezTo>
                    <a:pt x="877" y="5670"/>
                    <a:pt x="1754" y="7290"/>
                    <a:pt x="2851" y="8370"/>
                  </a:cubicBezTo>
                  <a:cubicBezTo>
                    <a:pt x="2193" y="8235"/>
                    <a:pt x="1535" y="8100"/>
                    <a:pt x="877" y="7695"/>
                  </a:cubicBezTo>
                  <a:cubicBezTo>
                    <a:pt x="877" y="10395"/>
                    <a:pt x="2412" y="12555"/>
                    <a:pt x="4495" y="13095"/>
                  </a:cubicBezTo>
                  <a:cubicBezTo>
                    <a:pt x="4057" y="13230"/>
                    <a:pt x="3728" y="13230"/>
                    <a:pt x="3289" y="13230"/>
                  </a:cubicBezTo>
                  <a:cubicBezTo>
                    <a:pt x="2960" y="13230"/>
                    <a:pt x="2741" y="13230"/>
                    <a:pt x="2412" y="13095"/>
                  </a:cubicBezTo>
                  <a:cubicBezTo>
                    <a:pt x="2960" y="15255"/>
                    <a:pt x="4605" y="16875"/>
                    <a:pt x="6579" y="16875"/>
                  </a:cubicBezTo>
                  <a:cubicBezTo>
                    <a:pt x="5044" y="18360"/>
                    <a:pt x="3180" y="19305"/>
                    <a:pt x="1096" y="19305"/>
                  </a:cubicBezTo>
                  <a:cubicBezTo>
                    <a:pt x="768" y="19305"/>
                    <a:pt x="329" y="19305"/>
                    <a:pt x="0" y="19170"/>
                  </a:cubicBezTo>
                  <a:cubicBezTo>
                    <a:pt x="1974" y="20790"/>
                    <a:pt x="4276" y="21600"/>
                    <a:pt x="6798" y="21600"/>
                  </a:cubicBezTo>
                  <a:cubicBezTo>
                    <a:pt x="15021" y="21600"/>
                    <a:pt x="19407" y="13365"/>
                    <a:pt x="19407" y="6075"/>
                  </a:cubicBezTo>
                  <a:cubicBezTo>
                    <a:pt x="19407" y="5940"/>
                    <a:pt x="19407" y="5670"/>
                    <a:pt x="19407" y="5400"/>
                  </a:cubicBezTo>
                  <a:cubicBezTo>
                    <a:pt x="20284" y="4590"/>
                    <a:pt x="21052" y="3645"/>
                    <a:pt x="21600" y="2565"/>
                  </a:cubicBezTo>
                  <a:close/>
                  <a:moveTo>
                    <a:pt x="21600" y="256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227115" y="2049171"/>
            <a:ext cx="1069601" cy="1069601"/>
            <a:chOff x="8116155" y="2120646"/>
            <a:chExt cx="1014196" cy="1014196"/>
          </a:xfrm>
        </p:grpSpPr>
        <p:sp>
          <p:nvSpPr>
            <p:cNvPr id="109" name="Oval 108"/>
            <p:cNvSpPr/>
            <p:nvPr/>
          </p:nvSpPr>
          <p:spPr>
            <a:xfrm>
              <a:off x="8116155" y="2120646"/>
              <a:ext cx="1014196" cy="10141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52" name="Freeform 45"/>
            <p:cNvSpPr/>
            <p:nvPr/>
          </p:nvSpPr>
          <p:spPr bwMode="auto">
            <a:xfrm>
              <a:off x="8502000" y="2365944"/>
              <a:ext cx="230838" cy="494369"/>
            </a:xfrm>
            <a:custGeom>
              <a:avLst/>
              <a:gdLst>
                <a:gd name="T0" fmla="*/ 194 w 21600"/>
                <a:gd name="T1" fmla="*/ 133 h 21600"/>
                <a:gd name="T2" fmla="*/ 129 w 21600"/>
                <a:gd name="T3" fmla="*/ 133 h 21600"/>
                <a:gd name="T4" fmla="*/ 129 w 21600"/>
                <a:gd name="T5" fmla="*/ 90 h 21600"/>
                <a:gd name="T6" fmla="*/ 147 w 21600"/>
                <a:gd name="T7" fmla="*/ 71 h 21600"/>
                <a:gd name="T8" fmla="*/ 194 w 21600"/>
                <a:gd name="T9" fmla="*/ 71 h 21600"/>
                <a:gd name="T10" fmla="*/ 194 w 21600"/>
                <a:gd name="T11" fmla="*/ 0 h 21600"/>
                <a:gd name="T12" fmla="*/ 129 w 21600"/>
                <a:gd name="T13" fmla="*/ 0 h 21600"/>
                <a:gd name="T14" fmla="*/ 43 w 21600"/>
                <a:gd name="T15" fmla="*/ 86 h 21600"/>
                <a:gd name="T16" fmla="*/ 43 w 21600"/>
                <a:gd name="T17" fmla="*/ 133 h 21600"/>
                <a:gd name="T18" fmla="*/ 0 w 21600"/>
                <a:gd name="T19" fmla="*/ 133 h 21600"/>
                <a:gd name="T20" fmla="*/ 0 w 21600"/>
                <a:gd name="T21" fmla="*/ 206 h 21600"/>
                <a:gd name="T22" fmla="*/ 43 w 21600"/>
                <a:gd name="T23" fmla="*/ 206 h 21600"/>
                <a:gd name="T24" fmla="*/ 43 w 21600"/>
                <a:gd name="T25" fmla="*/ 415 h 21600"/>
                <a:gd name="T26" fmla="*/ 129 w 21600"/>
                <a:gd name="T27" fmla="*/ 415 h 21600"/>
                <a:gd name="T28" fmla="*/ 129 w 21600"/>
                <a:gd name="T29" fmla="*/ 206 h 21600"/>
                <a:gd name="T30" fmla="*/ 188 w 21600"/>
                <a:gd name="T31" fmla="*/ 206 h 21600"/>
                <a:gd name="T32" fmla="*/ 194 w 21600"/>
                <a:gd name="T33" fmla="*/ 133 h 21600"/>
                <a:gd name="T34" fmla="*/ 194 w 21600"/>
                <a:gd name="T35" fmla="*/ 133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21600" y="6939"/>
                  </a:moveTo>
                  <a:cubicBezTo>
                    <a:pt x="14400" y="6939"/>
                    <a:pt x="14400" y="6939"/>
                    <a:pt x="14400" y="6939"/>
                  </a:cubicBezTo>
                  <a:cubicBezTo>
                    <a:pt x="14400" y="4701"/>
                    <a:pt x="14400" y="4701"/>
                    <a:pt x="14400" y="4701"/>
                  </a:cubicBezTo>
                  <a:cubicBezTo>
                    <a:pt x="14400" y="3917"/>
                    <a:pt x="15600" y="3693"/>
                    <a:pt x="16320" y="3693"/>
                  </a:cubicBezTo>
                  <a:cubicBezTo>
                    <a:pt x="17280" y="3693"/>
                    <a:pt x="21600" y="3693"/>
                    <a:pt x="21600" y="369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6480" y="0"/>
                    <a:pt x="4800" y="2686"/>
                    <a:pt x="4800" y="4477"/>
                  </a:cubicBezTo>
                  <a:cubicBezTo>
                    <a:pt x="4800" y="6939"/>
                    <a:pt x="4800" y="6939"/>
                    <a:pt x="4800" y="6939"/>
                  </a:cubicBezTo>
                  <a:cubicBezTo>
                    <a:pt x="0" y="6939"/>
                    <a:pt x="0" y="6939"/>
                    <a:pt x="0" y="6939"/>
                  </a:cubicBezTo>
                  <a:cubicBezTo>
                    <a:pt x="0" y="10744"/>
                    <a:pt x="0" y="10744"/>
                    <a:pt x="0" y="10744"/>
                  </a:cubicBezTo>
                  <a:cubicBezTo>
                    <a:pt x="4800" y="10744"/>
                    <a:pt x="4800" y="10744"/>
                    <a:pt x="4800" y="10744"/>
                  </a:cubicBezTo>
                  <a:cubicBezTo>
                    <a:pt x="4800" y="15668"/>
                    <a:pt x="4800" y="21600"/>
                    <a:pt x="48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4400" y="21600"/>
                    <a:pt x="14400" y="15556"/>
                    <a:pt x="14400" y="10744"/>
                  </a:cubicBezTo>
                  <a:cubicBezTo>
                    <a:pt x="20880" y="10744"/>
                    <a:pt x="20880" y="10744"/>
                    <a:pt x="20880" y="10744"/>
                  </a:cubicBezTo>
                  <a:lnTo>
                    <a:pt x="21600" y="6939"/>
                  </a:lnTo>
                  <a:close/>
                  <a:moveTo>
                    <a:pt x="21600" y="693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27115" y="3375240"/>
            <a:ext cx="1069601" cy="1069601"/>
            <a:chOff x="8116155" y="3378025"/>
            <a:chExt cx="1014196" cy="1014196"/>
          </a:xfrm>
        </p:grpSpPr>
        <p:sp>
          <p:nvSpPr>
            <p:cNvPr id="191" name="Oval 190"/>
            <p:cNvSpPr/>
            <p:nvPr/>
          </p:nvSpPr>
          <p:spPr>
            <a:xfrm>
              <a:off x="8116155" y="3378025"/>
              <a:ext cx="1014196" cy="10141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53" name="AutoShape 48"/>
            <p:cNvSpPr/>
            <p:nvPr/>
          </p:nvSpPr>
          <p:spPr bwMode="auto">
            <a:xfrm>
              <a:off x="8472978" y="3627881"/>
              <a:ext cx="444777" cy="446501"/>
            </a:xfrm>
            <a:custGeom>
              <a:avLst/>
              <a:gdLst>
                <a:gd name="T0" fmla="*/ 0 w 21600"/>
                <a:gd name="T1" fmla="*/ 11506 h 21600"/>
                <a:gd name="T2" fmla="*/ 7091 w 21600"/>
                <a:gd name="T3" fmla="*/ 14436 h 21600"/>
                <a:gd name="T4" fmla="*/ 10145 w 21600"/>
                <a:gd name="T5" fmla="*/ 21600 h 21600"/>
                <a:gd name="T6" fmla="*/ 14291 w 21600"/>
                <a:gd name="T7" fmla="*/ 21600 h 21600"/>
                <a:gd name="T8" fmla="*/ 0 w 21600"/>
                <a:gd name="T9" fmla="*/ 7381 h 21600"/>
                <a:gd name="T10" fmla="*/ 0 w 21600"/>
                <a:gd name="T11" fmla="*/ 11506 h 21600"/>
                <a:gd name="T12" fmla="*/ 0 w 21600"/>
                <a:gd name="T13" fmla="*/ 4125 h 21600"/>
                <a:gd name="T14" fmla="*/ 17455 w 21600"/>
                <a:gd name="T15" fmla="*/ 21600 h 21600"/>
                <a:gd name="T16" fmla="*/ 21600 w 21600"/>
                <a:gd name="T17" fmla="*/ 21600 h 21600"/>
                <a:gd name="T18" fmla="*/ 0 w 21600"/>
                <a:gd name="T19" fmla="*/ 0 h 21600"/>
                <a:gd name="T20" fmla="*/ 0 w 21600"/>
                <a:gd name="T21" fmla="*/ 4125 h 21600"/>
                <a:gd name="T22" fmla="*/ 5782 w 21600"/>
                <a:gd name="T23" fmla="*/ 18669 h 21600"/>
                <a:gd name="T24" fmla="*/ 2836 w 21600"/>
                <a:gd name="T25" fmla="*/ 21600 h 21600"/>
                <a:gd name="T26" fmla="*/ 0 w 21600"/>
                <a:gd name="T27" fmla="*/ 18669 h 21600"/>
                <a:gd name="T28" fmla="*/ 2836 w 21600"/>
                <a:gd name="T29" fmla="*/ 15847 h 21600"/>
                <a:gd name="T30" fmla="*/ 5782 w 21600"/>
                <a:gd name="T31" fmla="*/ 18669 h 21600"/>
                <a:gd name="T32" fmla="*/ 5782 w 21600"/>
                <a:gd name="T33" fmla="*/ 186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00" h="21600">
                  <a:moveTo>
                    <a:pt x="0" y="11506"/>
                  </a:moveTo>
                  <a:cubicBezTo>
                    <a:pt x="2727" y="11506"/>
                    <a:pt x="5236" y="12482"/>
                    <a:pt x="7091" y="14436"/>
                  </a:cubicBezTo>
                  <a:cubicBezTo>
                    <a:pt x="9055" y="16390"/>
                    <a:pt x="10145" y="18886"/>
                    <a:pt x="10145" y="21600"/>
                  </a:cubicBezTo>
                  <a:cubicBezTo>
                    <a:pt x="14291" y="21600"/>
                    <a:pt x="14291" y="21600"/>
                    <a:pt x="14291" y="21600"/>
                  </a:cubicBezTo>
                  <a:cubicBezTo>
                    <a:pt x="14291" y="13785"/>
                    <a:pt x="7855" y="7381"/>
                    <a:pt x="0" y="7381"/>
                  </a:cubicBezTo>
                  <a:lnTo>
                    <a:pt x="0" y="11506"/>
                  </a:lnTo>
                  <a:close/>
                  <a:moveTo>
                    <a:pt x="0" y="4125"/>
                  </a:moveTo>
                  <a:cubicBezTo>
                    <a:pt x="9600" y="4125"/>
                    <a:pt x="17455" y="11940"/>
                    <a:pt x="1745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9660"/>
                    <a:pt x="11891" y="0"/>
                    <a:pt x="0" y="0"/>
                  </a:cubicBezTo>
                  <a:lnTo>
                    <a:pt x="0" y="4125"/>
                  </a:lnTo>
                  <a:close/>
                  <a:moveTo>
                    <a:pt x="5782" y="18669"/>
                  </a:moveTo>
                  <a:cubicBezTo>
                    <a:pt x="5782" y="20297"/>
                    <a:pt x="4473" y="21600"/>
                    <a:pt x="2836" y="21600"/>
                  </a:cubicBezTo>
                  <a:cubicBezTo>
                    <a:pt x="1309" y="21600"/>
                    <a:pt x="0" y="20297"/>
                    <a:pt x="0" y="18669"/>
                  </a:cubicBezTo>
                  <a:cubicBezTo>
                    <a:pt x="0" y="17150"/>
                    <a:pt x="1309" y="15847"/>
                    <a:pt x="2836" y="15847"/>
                  </a:cubicBezTo>
                  <a:cubicBezTo>
                    <a:pt x="4473" y="15847"/>
                    <a:pt x="5782" y="17150"/>
                    <a:pt x="5782" y="18669"/>
                  </a:cubicBezTo>
                  <a:close/>
                  <a:moveTo>
                    <a:pt x="5782" y="1866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89346" y="2049171"/>
            <a:ext cx="1069601" cy="1069601"/>
            <a:chOff x="4572001" y="2120646"/>
            <a:chExt cx="1014196" cy="1014196"/>
          </a:xfrm>
        </p:grpSpPr>
        <p:sp>
          <p:nvSpPr>
            <p:cNvPr id="227" name="Oval 226"/>
            <p:cNvSpPr/>
            <p:nvPr/>
          </p:nvSpPr>
          <p:spPr>
            <a:xfrm>
              <a:off x="4572001" y="2120646"/>
              <a:ext cx="1014196" cy="10141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54" name="Group 39"/>
            <p:cNvGrpSpPr/>
            <p:nvPr/>
          </p:nvGrpSpPr>
          <p:grpSpPr bwMode="auto">
            <a:xfrm>
              <a:off x="4831293" y="2491977"/>
              <a:ext cx="522355" cy="333479"/>
              <a:chOff x="0" y="0"/>
              <a:chExt cx="413" cy="263"/>
            </a:xfrm>
            <a:solidFill>
              <a:schemeClr val="bg1"/>
            </a:solidFill>
          </p:grpSpPr>
          <p:sp>
            <p:nvSpPr>
              <p:cNvPr id="355" name="AutoShape 36"/>
              <p:cNvSpPr/>
              <p:nvPr/>
            </p:nvSpPr>
            <p:spPr bwMode="auto">
              <a:xfrm>
                <a:off x="0" y="0"/>
                <a:ext cx="215" cy="256"/>
              </a:xfrm>
              <a:custGeom>
                <a:avLst/>
                <a:gdLst>
                  <a:gd name="T0" fmla="*/ 16457 w 21196"/>
                  <a:gd name="T1" fmla="*/ 9755 h 21426"/>
                  <a:gd name="T2" fmla="*/ 20366 w 21196"/>
                  <a:gd name="T3" fmla="*/ 5748 h 21426"/>
                  <a:gd name="T4" fmla="*/ 13166 w 21196"/>
                  <a:gd name="T5" fmla="*/ 0 h 21426"/>
                  <a:gd name="T6" fmla="*/ 5760 w 21196"/>
                  <a:gd name="T7" fmla="*/ 0 h 21426"/>
                  <a:gd name="T8" fmla="*/ 5554 w 21196"/>
                  <a:gd name="T9" fmla="*/ 0 h 21426"/>
                  <a:gd name="T10" fmla="*/ 0 w 21196"/>
                  <a:gd name="T11" fmla="*/ 0 h 21426"/>
                  <a:gd name="T12" fmla="*/ 0 w 21196"/>
                  <a:gd name="T13" fmla="*/ 21426 h 21426"/>
                  <a:gd name="T14" fmla="*/ 5554 w 21196"/>
                  <a:gd name="T15" fmla="*/ 21426 h 21426"/>
                  <a:gd name="T16" fmla="*/ 5760 w 21196"/>
                  <a:gd name="T17" fmla="*/ 21426 h 21426"/>
                  <a:gd name="T18" fmla="*/ 13166 w 21196"/>
                  <a:gd name="T19" fmla="*/ 21426 h 21426"/>
                  <a:gd name="T20" fmla="*/ 21189 w 21196"/>
                  <a:gd name="T21" fmla="*/ 15155 h 21426"/>
                  <a:gd name="T22" fmla="*/ 16457 w 21196"/>
                  <a:gd name="T23" fmla="*/ 9755 h 21426"/>
                  <a:gd name="T24" fmla="*/ 5760 w 21196"/>
                  <a:gd name="T25" fmla="*/ 3832 h 21426"/>
                  <a:gd name="T26" fmla="*/ 12137 w 21196"/>
                  <a:gd name="T27" fmla="*/ 3832 h 21426"/>
                  <a:gd name="T28" fmla="*/ 13166 w 21196"/>
                  <a:gd name="T29" fmla="*/ 3832 h 21426"/>
                  <a:gd name="T30" fmla="*/ 15017 w 21196"/>
                  <a:gd name="T31" fmla="*/ 5923 h 21426"/>
                  <a:gd name="T32" fmla="*/ 12754 w 21196"/>
                  <a:gd name="T33" fmla="*/ 8535 h 21426"/>
                  <a:gd name="T34" fmla="*/ 5760 w 21196"/>
                  <a:gd name="T35" fmla="*/ 8535 h 21426"/>
                  <a:gd name="T36" fmla="*/ 5760 w 21196"/>
                  <a:gd name="T37" fmla="*/ 3832 h 21426"/>
                  <a:gd name="T38" fmla="*/ 12754 w 21196"/>
                  <a:gd name="T39" fmla="*/ 17594 h 21426"/>
                  <a:gd name="T40" fmla="*/ 12343 w 21196"/>
                  <a:gd name="T41" fmla="*/ 17594 h 21426"/>
                  <a:gd name="T42" fmla="*/ 5760 w 21196"/>
                  <a:gd name="T43" fmla="*/ 17594 h 21426"/>
                  <a:gd name="T44" fmla="*/ 5760 w 21196"/>
                  <a:gd name="T45" fmla="*/ 11845 h 21426"/>
                  <a:gd name="T46" fmla="*/ 13166 w 21196"/>
                  <a:gd name="T47" fmla="*/ 11845 h 21426"/>
                  <a:gd name="T48" fmla="*/ 15840 w 21196"/>
                  <a:gd name="T49" fmla="*/ 14806 h 21426"/>
                  <a:gd name="T50" fmla="*/ 12754 w 21196"/>
                  <a:gd name="T51" fmla="*/ 17594 h 21426"/>
                  <a:gd name="T52" fmla="*/ 12754 w 21196"/>
                  <a:gd name="T53" fmla="*/ 17594 h 2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196" h="21426">
                    <a:moveTo>
                      <a:pt x="16457" y="9755"/>
                    </a:moveTo>
                    <a:cubicBezTo>
                      <a:pt x="16457" y="9755"/>
                      <a:pt x="20366" y="9581"/>
                      <a:pt x="20366" y="5748"/>
                    </a:cubicBezTo>
                    <a:cubicBezTo>
                      <a:pt x="20366" y="1742"/>
                      <a:pt x="17074" y="0"/>
                      <a:pt x="13166" y="0"/>
                    </a:cubicBezTo>
                    <a:cubicBezTo>
                      <a:pt x="5760" y="0"/>
                      <a:pt x="5760" y="0"/>
                      <a:pt x="5760" y="0"/>
                    </a:cubicBezTo>
                    <a:cubicBezTo>
                      <a:pt x="5554" y="0"/>
                      <a:pt x="5554" y="0"/>
                      <a:pt x="55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426"/>
                      <a:pt x="0" y="21426"/>
                      <a:pt x="0" y="21426"/>
                    </a:cubicBezTo>
                    <a:cubicBezTo>
                      <a:pt x="5554" y="21426"/>
                      <a:pt x="5554" y="21426"/>
                      <a:pt x="5554" y="21426"/>
                    </a:cubicBezTo>
                    <a:cubicBezTo>
                      <a:pt x="5760" y="21426"/>
                      <a:pt x="5760" y="21426"/>
                      <a:pt x="5760" y="21426"/>
                    </a:cubicBezTo>
                    <a:cubicBezTo>
                      <a:pt x="13166" y="21426"/>
                      <a:pt x="13166" y="21426"/>
                      <a:pt x="13166" y="21426"/>
                    </a:cubicBezTo>
                    <a:cubicBezTo>
                      <a:pt x="13166" y="21426"/>
                      <a:pt x="21189" y="21600"/>
                      <a:pt x="21189" y="15155"/>
                    </a:cubicBezTo>
                    <a:cubicBezTo>
                      <a:pt x="21189" y="15155"/>
                      <a:pt x="21600" y="9755"/>
                      <a:pt x="16457" y="9755"/>
                    </a:cubicBezTo>
                    <a:close/>
                    <a:moveTo>
                      <a:pt x="5760" y="3832"/>
                    </a:moveTo>
                    <a:cubicBezTo>
                      <a:pt x="12137" y="3832"/>
                      <a:pt x="12137" y="3832"/>
                      <a:pt x="12137" y="3832"/>
                    </a:cubicBezTo>
                    <a:cubicBezTo>
                      <a:pt x="13166" y="3832"/>
                      <a:pt x="13166" y="3832"/>
                      <a:pt x="13166" y="3832"/>
                    </a:cubicBezTo>
                    <a:cubicBezTo>
                      <a:pt x="13166" y="3832"/>
                      <a:pt x="15017" y="3832"/>
                      <a:pt x="15017" y="5923"/>
                    </a:cubicBezTo>
                    <a:cubicBezTo>
                      <a:pt x="15017" y="8187"/>
                      <a:pt x="13783" y="8535"/>
                      <a:pt x="12754" y="8535"/>
                    </a:cubicBezTo>
                    <a:cubicBezTo>
                      <a:pt x="5760" y="8535"/>
                      <a:pt x="5760" y="8535"/>
                      <a:pt x="5760" y="8535"/>
                    </a:cubicBezTo>
                    <a:lnTo>
                      <a:pt x="5760" y="3832"/>
                    </a:lnTo>
                    <a:close/>
                    <a:moveTo>
                      <a:pt x="12754" y="17594"/>
                    </a:moveTo>
                    <a:cubicBezTo>
                      <a:pt x="12549" y="17594"/>
                      <a:pt x="12343" y="17594"/>
                      <a:pt x="12343" y="17594"/>
                    </a:cubicBezTo>
                    <a:cubicBezTo>
                      <a:pt x="5760" y="17594"/>
                      <a:pt x="5760" y="17594"/>
                      <a:pt x="5760" y="17594"/>
                    </a:cubicBezTo>
                    <a:cubicBezTo>
                      <a:pt x="5760" y="11845"/>
                      <a:pt x="5760" y="11845"/>
                      <a:pt x="5760" y="11845"/>
                    </a:cubicBezTo>
                    <a:cubicBezTo>
                      <a:pt x="13166" y="11845"/>
                      <a:pt x="13166" y="11845"/>
                      <a:pt x="13166" y="11845"/>
                    </a:cubicBezTo>
                    <a:cubicBezTo>
                      <a:pt x="13166" y="11845"/>
                      <a:pt x="15840" y="11845"/>
                      <a:pt x="15840" y="14806"/>
                    </a:cubicBezTo>
                    <a:cubicBezTo>
                      <a:pt x="15840" y="17245"/>
                      <a:pt x="13783" y="17594"/>
                      <a:pt x="12754" y="17594"/>
                    </a:cubicBezTo>
                    <a:close/>
                    <a:moveTo>
                      <a:pt x="12754" y="1759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56" name="AutoShape 37"/>
              <p:cNvSpPr/>
              <p:nvPr/>
            </p:nvSpPr>
            <p:spPr bwMode="auto">
              <a:xfrm>
                <a:off x="225" y="64"/>
                <a:ext cx="188" cy="199"/>
              </a:xfrm>
              <a:custGeom>
                <a:avLst/>
                <a:gdLst>
                  <a:gd name="T0" fmla="*/ 10159 w 19520"/>
                  <a:gd name="T1" fmla="*/ 0 h 21159"/>
                  <a:gd name="T2" fmla="*/ 7 w 19520"/>
                  <a:gd name="T3" fmla="*/ 10466 h 21159"/>
                  <a:gd name="T4" fmla="*/ 10159 w 19520"/>
                  <a:gd name="T5" fmla="*/ 21155 h 21159"/>
                  <a:gd name="T6" fmla="*/ 19231 w 19520"/>
                  <a:gd name="T7" fmla="*/ 13806 h 21159"/>
                  <a:gd name="T8" fmla="*/ 14695 w 19520"/>
                  <a:gd name="T9" fmla="*/ 13806 h 21159"/>
                  <a:gd name="T10" fmla="*/ 10375 w 19520"/>
                  <a:gd name="T11" fmla="*/ 16701 h 21159"/>
                  <a:gd name="T12" fmla="*/ 5623 w 19520"/>
                  <a:gd name="T13" fmla="*/ 12025 h 21159"/>
                  <a:gd name="T14" fmla="*/ 19447 w 19520"/>
                  <a:gd name="T15" fmla="*/ 12025 h 21159"/>
                  <a:gd name="T16" fmla="*/ 10159 w 19520"/>
                  <a:gd name="T17" fmla="*/ 0 h 21159"/>
                  <a:gd name="T18" fmla="*/ 5623 w 19520"/>
                  <a:gd name="T19" fmla="*/ 8239 h 21159"/>
                  <a:gd name="T20" fmla="*/ 10375 w 19520"/>
                  <a:gd name="T21" fmla="*/ 4008 h 21159"/>
                  <a:gd name="T22" fmla="*/ 14479 w 19520"/>
                  <a:gd name="T23" fmla="*/ 8239 h 21159"/>
                  <a:gd name="T24" fmla="*/ 5623 w 19520"/>
                  <a:gd name="T25" fmla="*/ 8239 h 21159"/>
                  <a:gd name="T26" fmla="*/ 5623 w 19520"/>
                  <a:gd name="T27" fmla="*/ 8239 h 2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20" h="21159">
                    <a:moveTo>
                      <a:pt x="10159" y="0"/>
                    </a:moveTo>
                    <a:cubicBezTo>
                      <a:pt x="7" y="0"/>
                      <a:pt x="7" y="10466"/>
                      <a:pt x="7" y="10466"/>
                    </a:cubicBezTo>
                    <a:cubicBezTo>
                      <a:pt x="7" y="10466"/>
                      <a:pt x="-641" y="21155"/>
                      <a:pt x="10159" y="21155"/>
                    </a:cubicBezTo>
                    <a:cubicBezTo>
                      <a:pt x="10159" y="21155"/>
                      <a:pt x="19231" y="21600"/>
                      <a:pt x="19231" y="13806"/>
                    </a:cubicBezTo>
                    <a:cubicBezTo>
                      <a:pt x="14695" y="13806"/>
                      <a:pt x="14695" y="13806"/>
                      <a:pt x="14695" y="13806"/>
                    </a:cubicBezTo>
                    <a:cubicBezTo>
                      <a:pt x="14695" y="13806"/>
                      <a:pt x="14695" y="16701"/>
                      <a:pt x="10375" y="16701"/>
                    </a:cubicBezTo>
                    <a:cubicBezTo>
                      <a:pt x="10375" y="16701"/>
                      <a:pt x="5623" y="16924"/>
                      <a:pt x="5623" y="12025"/>
                    </a:cubicBezTo>
                    <a:cubicBezTo>
                      <a:pt x="19447" y="12025"/>
                      <a:pt x="19447" y="12025"/>
                      <a:pt x="19447" y="12025"/>
                    </a:cubicBezTo>
                    <a:cubicBezTo>
                      <a:pt x="19447" y="12025"/>
                      <a:pt x="20959" y="0"/>
                      <a:pt x="10159" y="0"/>
                    </a:cubicBezTo>
                    <a:close/>
                    <a:moveTo>
                      <a:pt x="5623" y="8239"/>
                    </a:moveTo>
                    <a:cubicBezTo>
                      <a:pt x="5623" y="8239"/>
                      <a:pt x="6271" y="4008"/>
                      <a:pt x="10375" y="4008"/>
                    </a:cubicBezTo>
                    <a:cubicBezTo>
                      <a:pt x="14479" y="4008"/>
                      <a:pt x="14479" y="8239"/>
                      <a:pt x="14479" y="8239"/>
                    </a:cubicBezTo>
                    <a:lnTo>
                      <a:pt x="5623" y="8239"/>
                    </a:lnTo>
                    <a:close/>
                    <a:moveTo>
                      <a:pt x="5623" y="823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57" name="Rectangle 38"/>
              <p:cNvSpPr/>
              <p:nvPr/>
            </p:nvSpPr>
            <p:spPr bwMode="auto">
              <a:xfrm>
                <a:off x="269" y="15"/>
                <a:ext cx="127" cy="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8227152" y="4673557"/>
            <a:ext cx="1069610" cy="1069603"/>
            <a:chOff x="8116190" y="4609089"/>
            <a:chExt cx="1014204" cy="1014198"/>
          </a:xfrm>
        </p:grpSpPr>
        <p:sp>
          <p:nvSpPr>
            <p:cNvPr id="200" name="Oval 199"/>
            <p:cNvSpPr/>
            <p:nvPr/>
          </p:nvSpPr>
          <p:spPr>
            <a:xfrm>
              <a:off x="8116190" y="4609089"/>
              <a:ext cx="1014204" cy="101419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58" name="Group 21"/>
            <p:cNvGrpSpPr/>
            <p:nvPr/>
          </p:nvGrpSpPr>
          <p:grpSpPr bwMode="auto">
            <a:xfrm>
              <a:off x="8323612" y="4962792"/>
              <a:ext cx="587613" cy="332182"/>
              <a:chOff x="0" y="0"/>
              <a:chExt cx="489" cy="277"/>
            </a:xfrm>
            <a:solidFill>
              <a:schemeClr val="bg1"/>
            </a:solidFill>
          </p:grpSpPr>
          <p:sp>
            <p:nvSpPr>
              <p:cNvPr id="359" name="AutoShape 16"/>
              <p:cNvSpPr/>
              <p:nvPr/>
            </p:nvSpPr>
            <p:spPr bwMode="auto">
              <a:xfrm>
                <a:off x="0" y="0"/>
                <a:ext cx="121" cy="212"/>
              </a:xfrm>
              <a:custGeom>
                <a:avLst/>
                <a:gdLst>
                  <a:gd name="T0" fmla="*/ 13221 w 21600"/>
                  <a:gd name="T1" fmla="*/ 0 h 21600"/>
                  <a:gd name="T2" fmla="*/ 13221 w 21600"/>
                  <a:gd name="T3" fmla="*/ 6597 h 21600"/>
                  <a:gd name="T4" fmla="*/ 0 w 21600"/>
                  <a:gd name="T5" fmla="*/ 6597 h 21600"/>
                  <a:gd name="T6" fmla="*/ 0 w 21600"/>
                  <a:gd name="T7" fmla="*/ 21600 h 21600"/>
                  <a:gd name="T8" fmla="*/ 21600 w 21600"/>
                  <a:gd name="T9" fmla="*/ 21600 h 21600"/>
                  <a:gd name="T10" fmla="*/ 21600 w 21600"/>
                  <a:gd name="T11" fmla="*/ 0 h 21600"/>
                  <a:gd name="T12" fmla="*/ 13221 w 21600"/>
                  <a:gd name="T13" fmla="*/ 0 h 21600"/>
                  <a:gd name="T14" fmla="*/ 13221 w 21600"/>
                  <a:gd name="T15" fmla="*/ 17663 h 21600"/>
                  <a:gd name="T16" fmla="*/ 8752 w 21600"/>
                  <a:gd name="T17" fmla="*/ 17663 h 21600"/>
                  <a:gd name="T18" fmla="*/ 8752 w 21600"/>
                  <a:gd name="T19" fmla="*/ 10853 h 21600"/>
                  <a:gd name="T20" fmla="*/ 13221 w 21600"/>
                  <a:gd name="T21" fmla="*/ 10853 h 21600"/>
                  <a:gd name="T22" fmla="*/ 13221 w 21600"/>
                  <a:gd name="T23" fmla="*/ 17663 h 21600"/>
                  <a:gd name="T24" fmla="*/ 13221 w 21600"/>
                  <a:gd name="T25" fmla="*/ 1766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3221" y="0"/>
                    </a:moveTo>
                    <a:lnTo>
                      <a:pt x="13221" y="6597"/>
                    </a:lnTo>
                    <a:lnTo>
                      <a:pt x="0" y="65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3221" y="0"/>
                    </a:lnTo>
                    <a:close/>
                    <a:moveTo>
                      <a:pt x="13221" y="17663"/>
                    </a:moveTo>
                    <a:lnTo>
                      <a:pt x="8752" y="17663"/>
                    </a:lnTo>
                    <a:lnTo>
                      <a:pt x="8752" y="10853"/>
                    </a:lnTo>
                    <a:lnTo>
                      <a:pt x="13221" y="10853"/>
                    </a:lnTo>
                    <a:lnTo>
                      <a:pt x="13221" y="17663"/>
                    </a:lnTo>
                    <a:close/>
                    <a:moveTo>
                      <a:pt x="13221" y="1766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60" name="AutoShape 17"/>
              <p:cNvSpPr/>
              <p:nvPr/>
            </p:nvSpPr>
            <p:spPr bwMode="auto">
              <a:xfrm>
                <a:off x="219" y="64"/>
                <a:ext cx="124" cy="213"/>
              </a:xfrm>
              <a:custGeom>
                <a:avLst/>
                <a:gdLst>
                  <a:gd name="T0" fmla="*/ 549 w 21600"/>
                  <a:gd name="T1" fmla="*/ 0 h 21600"/>
                  <a:gd name="T2" fmla="*/ 549 w 21600"/>
                  <a:gd name="T3" fmla="*/ 15003 h 21600"/>
                  <a:gd name="T4" fmla="*/ 12997 w 21600"/>
                  <a:gd name="T5" fmla="*/ 15003 h 21600"/>
                  <a:gd name="T6" fmla="*/ 12997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756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549 w 21600"/>
                  <a:gd name="T19" fmla="*/ 0 h 21600"/>
                  <a:gd name="T20" fmla="*/ 12997 w 21600"/>
                  <a:gd name="T21" fmla="*/ 11066 h 21600"/>
                  <a:gd name="T22" fmla="*/ 8786 w 21600"/>
                  <a:gd name="T23" fmla="*/ 11066 h 21600"/>
                  <a:gd name="T24" fmla="*/ 8786 w 21600"/>
                  <a:gd name="T25" fmla="*/ 4043 h 21600"/>
                  <a:gd name="T26" fmla="*/ 12997 w 21600"/>
                  <a:gd name="T27" fmla="*/ 4043 h 21600"/>
                  <a:gd name="T28" fmla="*/ 12997 w 21600"/>
                  <a:gd name="T29" fmla="*/ 11066 h 21600"/>
                  <a:gd name="T30" fmla="*/ 12997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549" y="0"/>
                    </a:moveTo>
                    <a:lnTo>
                      <a:pt x="549" y="15003"/>
                    </a:lnTo>
                    <a:lnTo>
                      <a:pt x="12997" y="15003"/>
                    </a:lnTo>
                    <a:lnTo>
                      <a:pt x="12997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756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549" y="0"/>
                    </a:lnTo>
                    <a:close/>
                    <a:moveTo>
                      <a:pt x="12997" y="11066"/>
                    </a:moveTo>
                    <a:lnTo>
                      <a:pt x="8786" y="11066"/>
                    </a:lnTo>
                    <a:lnTo>
                      <a:pt x="8786" y="4043"/>
                    </a:lnTo>
                    <a:lnTo>
                      <a:pt x="12997" y="4043"/>
                    </a:lnTo>
                    <a:lnTo>
                      <a:pt x="12997" y="11066"/>
                    </a:lnTo>
                    <a:close/>
                    <a:moveTo>
                      <a:pt x="12997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61" name="AutoShape 18"/>
              <p:cNvSpPr/>
              <p:nvPr/>
            </p:nvSpPr>
            <p:spPr bwMode="auto">
              <a:xfrm>
                <a:off x="368" y="64"/>
                <a:ext cx="121" cy="2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5003 h 21600"/>
                  <a:gd name="T4" fmla="*/ 13221 w 21600"/>
                  <a:gd name="T5" fmla="*/ 15003 h 21600"/>
                  <a:gd name="T6" fmla="*/ 13221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690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0 w 21600"/>
                  <a:gd name="T19" fmla="*/ 0 h 21600"/>
                  <a:gd name="T20" fmla="*/ 13221 w 21600"/>
                  <a:gd name="T21" fmla="*/ 11066 h 21600"/>
                  <a:gd name="T22" fmla="*/ 8752 w 21600"/>
                  <a:gd name="T23" fmla="*/ 11066 h 21600"/>
                  <a:gd name="T24" fmla="*/ 8752 w 21600"/>
                  <a:gd name="T25" fmla="*/ 4043 h 21600"/>
                  <a:gd name="T26" fmla="*/ 13221 w 21600"/>
                  <a:gd name="T27" fmla="*/ 4043 h 21600"/>
                  <a:gd name="T28" fmla="*/ 13221 w 21600"/>
                  <a:gd name="T29" fmla="*/ 11066 h 21600"/>
                  <a:gd name="T30" fmla="*/ 13221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15003"/>
                    </a:lnTo>
                    <a:lnTo>
                      <a:pt x="13221" y="15003"/>
                    </a:lnTo>
                    <a:lnTo>
                      <a:pt x="13221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69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3221" y="11066"/>
                    </a:moveTo>
                    <a:lnTo>
                      <a:pt x="8752" y="11066"/>
                    </a:lnTo>
                    <a:lnTo>
                      <a:pt x="8752" y="4043"/>
                    </a:lnTo>
                    <a:lnTo>
                      <a:pt x="13221" y="4043"/>
                    </a:lnTo>
                    <a:lnTo>
                      <a:pt x="13221" y="11066"/>
                    </a:lnTo>
                    <a:close/>
                    <a:moveTo>
                      <a:pt x="13221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62" name="Rectangle 19"/>
              <p:cNvSpPr/>
              <p:nvPr/>
            </p:nvSpPr>
            <p:spPr bwMode="auto">
              <a:xfrm>
                <a:off x="145" y="66"/>
                <a:ext cx="64" cy="1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63" name="Rectangle 20"/>
              <p:cNvSpPr/>
              <p:nvPr/>
            </p:nvSpPr>
            <p:spPr bwMode="auto">
              <a:xfrm>
                <a:off x="145" y="2"/>
                <a:ext cx="64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489346" y="3361835"/>
            <a:ext cx="1069601" cy="1069601"/>
            <a:chOff x="4572001" y="3365314"/>
            <a:chExt cx="1014196" cy="1014196"/>
          </a:xfrm>
        </p:grpSpPr>
        <p:sp>
          <p:nvSpPr>
            <p:cNvPr id="218" name="Oval 217"/>
            <p:cNvSpPr/>
            <p:nvPr/>
          </p:nvSpPr>
          <p:spPr>
            <a:xfrm>
              <a:off x="4572001" y="3365314"/>
              <a:ext cx="1014196" cy="10141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64" name="Group 32"/>
            <p:cNvGrpSpPr/>
            <p:nvPr/>
          </p:nvGrpSpPr>
          <p:grpSpPr bwMode="auto">
            <a:xfrm>
              <a:off x="4759959" y="3750725"/>
              <a:ext cx="640385" cy="278756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365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66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854980" y="1548775"/>
            <a:ext cx="3029793" cy="4664445"/>
            <a:chOff x="1125895" y="1646170"/>
            <a:chExt cx="2872850" cy="4422828"/>
          </a:xfrm>
        </p:grpSpPr>
        <p:grpSp>
          <p:nvGrpSpPr>
            <p:cNvPr id="267" name="Group 266"/>
            <p:cNvGrpSpPr/>
            <p:nvPr/>
          </p:nvGrpSpPr>
          <p:grpSpPr>
            <a:xfrm>
              <a:off x="1942030" y="4877111"/>
              <a:ext cx="1264416" cy="1191887"/>
              <a:chOff x="6633262" y="3693515"/>
              <a:chExt cx="1154243" cy="1088035"/>
            </a:xfrm>
          </p:grpSpPr>
          <p:sp>
            <p:nvSpPr>
              <p:cNvPr id="268" name="Freeform 31"/>
              <p:cNvSpPr/>
              <p:nvPr/>
            </p:nvSpPr>
            <p:spPr bwMode="auto">
              <a:xfrm>
                <a:off x="6633262" y="3693515"/>
                <a:ext cx="1154243" cy="223603"/>
              </a:xfrm>
              <a:custGeom>
                <a:avLst/>
                <a:gdLst>
                  <a:gd name="T0" fmla="*/ 0 w 440"/>
                  <a:gd name="T1" fmla="*/ 0 h 93"/>
                  <a:gd name="T2" fmla="*/ 92 w 440"/>
                  <a:gd name="T3" fmla="*/ 70 h 93"/>
                  <a:gd name="T4" fmla="*/ 375 w 440"/>
                  <a:gd name="T5" fmla="*/ 62 h 93"/>
                  <a:gd name="T6" fmla="*/ 425 w 440"/>
                  <a:gd name="T7" fmla="*/ 32 h 93"/>
                  <a:gd name="T8" fmla="*/ 433 w 440"/>
                  <a:gd name="T9" fmla="*/ 4 h 93"/>
                  <a:gd name="T10" fmla="*/ 258 w 440"/>
                  <a:gd name="T11" fmla="*/ 62 h 93"/>
                  <a:gd name="T12" fmla="*/ 51 w 440"/>
                  <a:gd name="T13" fmla="*/ 30 h 93"/>
                  <a:gd name="T14" fmla="*/ 0 w 440"/>
                  <a:gd name="T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0" h="93">
                    <a:moveTo>
                      <a:pt x="0" y="0"/>
                    </a:moveTo>
                    <a:cubicBezTo>
                      <a:pt x="13" y="39"/>
                      <a:pt x="53" y="63"/>
                      <a:pt x="92" y="70"/>
                    </a:cubicBezTo>
                    <a:cubicBezTo>
                      <a:pt x="185" y="93"/>
                      <a:pt x="284" y="89"/>
                      <a:pt x="375" y="62"/>
                    </a:cubicBezTo>
                    <a:cubicBezTo>
                      <a:pt x="394" y="56"/>
                      <a:pt x="414" y="49"/>
                      <a:pt x="425" y="32"/>
                    </a:cubicBezTo>
                    <a:cubicBezTo>
                      <a:pt x="431" y="27"/>
                      <a:pt x="440" y="5"/>
                      <a:pt x="433" y="4"/>
                    </a:cubicBezTo>
                    <a:cubicBezTo>
                      <a:pt x="384" y="44"/>
                      <a:pt x="320" y="58"/>
                      <a:pt x="258" y="62"/>
                    </a:cubicBezTo>
                    <a:cubicBezTo>
                      <a:pt x="188" y="64"/>
                      <a:pt x="115" y="60"/>
                      <a:pt x="51" y="30"/>
                    </a:cubicBezTo>
                    <a:cubicBezTo>
                      <a:pt x="33" y="22"/>
                      <a:pt x="16" y="12"/>
                      <a:pt x="0" y="0"/>
                    </a:cubicBezTo>
                    <a:close/>
                  </a:path>
                </a:pathLst>
              </a:custGeom>
              <a:solidFill>
                <a:srgbClr val="D7DE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69" name="Freeform 32"/>
              <p:cNvSpPr/>
              <p:nvPr/>
            </p:nvSpPr>
            <p:spPr bwMode="auto">
              <a:xfrm>
                <a:off x="6927613" y="4536709"/>
                <a:ext cx="595519" cy="244841"/>
              </a:xfrm>
              <a:custGeom>
                <a:avLst/>
                <a:gdLst>
                  <a:gd name="T0" fmla="*/ 227 w 227"/>
                  <a:gd name="T1" fmla="*/ 5 h 102"/>
                  <a:gd name="T2" fmla="*/ 179 w 227"/>
                  <a:gd name="T3" fmla="*/ 76 h 102"/>
                  <a:gd name="T4" fmla="*/ 39 w 227"/>
                  <a:gd name="T5" fmla="*/ 68 h 102"/>
                  <a:gd name="T6" fmla="*/ 0 w 227"/>
                  <a:gd name="T7" fmla="*/ 0 h 102"/>
                  <a:gd name="T8" fmla="*/ 227 w 227"/>
                  <a:gd name="T9" fmla="*/ 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02">
                    <a:moveTo>
                      <a:pt x="227" y="5"/>
                    </a:moveTo>
                    <a:cubicBezTo>
                      <a:pt x="211" y="29"/>
                      <a:pt x="195" y="52"/>
                      <a:pt x="179" y="76"/>
                    </a:cubicBezTo>
                    <a:cubicBezTo>
                      <a:pt x="161" y="82"/>
                      <a:pt x="93" y="102"/>
                      <a:pt x="39" y="68"/>
                    </a:cubicBezTo>
                    <a:cubicBezTo>
                      <a:pt x="26" y="45"/>
                      <a:pt x="13" y="23"/>
                      <a:pt x="0" y="0"/>
                    </a:cubicBezTo>
                    <a:cubicBezTo>
                      <a:pt x="82" y="43"/>
                      <a:pt x="211" y="12"/>
                      <a:pt x="227" y="5"/>
                    </a:cubicBezTo>
                    <a:close/>
                  </a:path>
                </a:pathLst>
              </a:custGeom>
              <a:solidFill>
                <a:srgbClr val="0C0D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270" name="Group 269"/>
              <p:cNvGrpSpPr/>
              <p:nvPr/>
            </p:nvGrpSpPr>
            <p:grpSpPr>
              <a:xfrm>
                <a:off x="6641438" y="3789700"/>
                <a:ext cx="1120173" cy="960621"/>
                <a:chOff x="6641438" y="3789700"/>
                <a:chExt cx="1120173" cy="960621"/>
              </a:xfrm>
            </p:grpSpPr>
            <p:sp>
              <p:nvSpPr>
                <p:cNvPr id="273" name="Freeform 33"/>
                <p:cNvSpPr/>
                <p:nvPr/>
              </p:nvSpPr>
              <p:spPr bwMode="auto">
                <a:xfrm>
                  <a:off x="6916711" y="4524218"/>
                  <a:ext cx="618685" cy="226103"/>
                </a:xfrm>
                <a:custGeom>
                  <a:avLst/>
                  <a:gdLst>
                    <a:gd name="T0" fmla="*/ 231 w 236"/>
                    <a:gd name="T1" fmla="*/ 10 h 94"/>
                    <a:gd name="T2" fmla="*/ 229 w 236"/>
                    <a:gd name="T3" fmla="*/ 9 h 94"/>
                    <a:gd name="T4" fmla="*/ 181 w 236"/>
                    <a:gd name="T5" fmla="*/ 80 h 94"/>
                    <a:gd name="T6" fmla="*/ 183 w 236"/>
                    <a:gd name="T7" fmla="*/ 81 h 94"/>
                    <a:gd name="T8" fmla="*/ 182 w 236"/>
                    <a:gd name="T9" fmla="*/ 79 h 94"/>
                    <a:gd name="T10" fmla="*/ 115 w 236"/>
                    <a:gd name="T11" fmla="*/ 91 h 94"/>
                    <a:gd name="T12" fmla="*/ 44 w 236"/>
                    <a:gd name="T13" fmla="*/ 72 h 94"/>
                    <a:gd name="T14" fmla="*/ 43 w 236"/>
                    <a:gd name="T15" fmla="*/ 73 h 94"/>
                    <a:gd name="T16" fmla="*/ 45 w 236"/>
                    <a:gd name="T17" fmla="*/ 72 h 94"/>
                    <a:gd name="T18" fmla="*/ 6 w 236"/>
                    <a:gd name="T19" fmla="*/ 4 h 94"/>
                    <a:gd name="T20" fmla="*/ 4 w 236"/>
                    <a:gd name="T21" fmla="*/ 5 h 94"/>
                    <a:gd name="T22" fmla="*/ 3 w 236"/>
                    <a:gd name="T23" fmla="*/ 6 h 94"/>
                    <a:gd name="T24" fmla="*/ 113 w 236"/>
                    <a:gd name="T25" fmla="*/ 29 h 94"/>
                    <a:gd name="T26" fmla="*/ 190 w 236"/>
                    <a:gd name="T27" fmla="*/ 22 h 94"/>
                    <a:gd name="T28" fmla="*/ 217 w 236"/>
                    <a:gd name="T29" fmla="*/ 16 h 94"/>
                    <a:gd name="T30" fmla="*/ 231 w 236"/>
                    <a:gd name="T31" fmla="*/ 12 h 94"/>
                    <a:gd name="T32" fmla="*/ 231 w 236"/>
                    <a:gd name="T33" fmla="*/ 10 h 94"/>
                    <a:gd name="T34" fmla="*/ 229 w 236"/>
                    <a:gd name="T35" fmla="*/ 9 h 94"/>
                    <a:gd name="T36" fmla="*/ 231 w 236"/>
                    <a:gd name="T37" fmla="*/ 10 h 94"/>
                    <a:gd name="T38" fmla="*/ 230 w 236"/>
                    <a:gd name="T39" fmla="*/ 8 h 94"/>
                    <a:gd name="T40" fmla="*/ 216 w 236"/>
                    <a:gd name="T41" fmla="*/ 13 h 94"/>
                    <a:gd name="T42" fmla="*/ 113 w 236"/>
                    <a:gd name="T43" fmla="*/ 25 h 94"/>
                    <a:gd name="T44" fmla="*/ 5 w 236"/>
                    <a:gd name="T45" fmla="*/ 3 h 94"/>
                    <a:gd name="T46" fmla="*/ 0 w 236"/>
                    <a:gd name="T47" fmla="*/ 0 h 94"/>
                    <a:gd name="T48" fmla="*/ 3 w 236"/>
                    <a:gd name="T49" fmla="*/ 6 h 94"/>
                    <a:gd name="T50" fmla="*/ 42 w 236"/>
                    <a:gd name="T51" fmla="*/ 74 h 94"/>
                    <a:gd name="T52" fmla="*/ 42 w 236"/>
                    <a:gd name="T53" fmla="*/ 75 h 94"/>
                    <a:gd name="T54" fmla="*/ 42 w 236"/>
                    <a:gd name="T55" fmla="*/ 75 h 94"/>
                    <a:gd name="T56" fmla="*/ 115 w 236"/>
                    <a:gd name="T57" fmla="*/ 94 h 94"/>
                    <a:gd name="T58" fmla="*/ 183 w 236"/>
                    <a:gd name="T59" fmla="*/ 83 h 94"/>
                    <a:gd name="T60" fmla="*/ 184 w 236"/>
                    <a:gd name="T61" fmla="*/ 83 h 94"/>
                    <a:gd name="T62" fmla="*/ 184 w 236"/>
                    <a:gd name="T63" fmla="*/ 82 h 94"/>
                    <a:gd name="T64" fmla="*/ 232 w 236"/>
                    <a:gd name="T65" fmla="*/ 11 h 94"/>
                    <a:gd name="T66" fmla="*/ 236 w 236"/>
                    <a:gd name="T67" fmla="*/ 6 h 94"/>
                    <a:gd name="T68" fmla="*/ 230 w 236"/>
                    <a:gd name="T69" fmla="*/ 8 h 94"/>
                    <a:gd name="T70" fmla="*/ 231 w 236"/>
                    <a:gd name="T71" fmla="*/ 1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36" h="94">
                      <a:moveTo>
                        <a:pt x="231" y="10"/>
                      </a:moveTo>
                      <a:cubicBezTo>
                        <a:pt x="229" y="9"/>
                        <a:pt x="229" y="9"/>
                        <a:pt x="229" y="9"/>
                      </a:cubicBezTo>
                      <a:cubicBezTo>
                        <a:pt x="213" y="33"/>
                        <a:pt x="197" y="56"/>
                        <a:pt x="181" y="80"/>
                      </a:cubicBezTo>
                      <a:cubicBezTo>
                        <a:pt x="183" y="81"/>
                        <a:pt x="183" y="81"/>
                        <a:pt x="183" y="81"/>
                      </a:cubicBezTo>
                      <a:cubicBezTo>
                        <a:pt x="182" y="79"/>
                        <a:pt x="182" y="79"/>
                        <a:pt x="182" y="79"/>
                      </a:cubicBezTo>
                      <a:cubicBezTo>
                        <a:pt x="172" y="83"/>
                        <a:pt x="146" y="91"/>
                        <a:pt x="115" y="91"/>
                      </a:cubicBezTo>
                      <a:cubicBezTo>
                        <a:pt x="92" y="91"/>
                        <a:pt x="67" y="86"/>
                        <a:pt x="44" y="72"/>
                      </a:cubicBezTo>
                      <a:cubicBezTo>
                        <a:pt x="43" y="73"/>
                        <a:pt x="43" y="73"/>
                        <a:pt x="43" y="73"/>
                      </a:cubicBezTo>
                      <a:cubicBezTo>
                        <a:pt x="45" y="72"/>
                        <a:pt x="45" y="72"/>
                        <a:pt x="45" y="72"/>
                      </a:cubicBezTo>
                      <a:cubicBezTo>
                        <a:pt x="32" y="50"/>
                        <a:pt x="19" y="27"/>
                        <a:pt x="6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6" y="24"/>
                        <a:pt x="76" y="29"/>
                        <a:pt x="113" y="29"/>
                      </a:cubicBezTo>
                      <a:cubicBezTo>
                        <a:pt x="142" y="29"/>
                        <a:pt x="169" y="26"/>
                        <a:pt x="190" y="22"/>
                      </a:cubicBezTo>
                      <a:cubicBezTo>
                        <a:pt x="201" y="20"/>
                        <a:pt x="210" y="18"/>
                        <a:pt x="217" y="16"/>
                      </a:cubicBezTo>
                      <a:cubicBezTo>
                        <a:pt x="224" y="14"/>
                        <a:pt x="229" y="13"/>
                        <a:pt x="231" y="12"/>
                      </a:cubicBezTo>
                      <a:cubicBezTo>
                        <a:pt x="231" y="10"/>
                        <a:pt x="231" y="10"/>
                        <a:pt x="231" y="10"/>
                      </a:cubicBezTo>
                      <a:cubicBezTo>
                        <a:pt x="229" y="9"/>
                        <a:pt x="229" y="9"/>
                        <a:pt x="229" y="9"/>
                      </a:cubicBezTo>
                      <a:cubicBezTo>
                        <a:pt x="231" y="10"/>
                        <a:pt x="231" y="10"/>
                        <a:pt x="231" y="10"/>
                      </a:cubicBezTo>
                      <a:cubicBezTo>
                        <a:pt x="230" y="8"/>
                        <a:pt x="230" y="8"/>
                        <a:pt x="230" y="8"/>
                      </a:cubicBezTo>
                      <a:cubicBezTo>
                        <a:pt x="228" y="9"/>
                        <a:pt x="223" y="11"/>
                        <a:pt x="216" y="13"/>
                      </a:cubicBezTo>
                      <a:cubicBezTo>
                        <a:pt x="195" y="18"/>
                        <a:pt x="156" y="25"/>
                        <a:pt x="113" y="25"/>
                      </a:cubicBezTo>
                      <a:cubicBezTo>
                        <a:pt x="77" y="26"/>
                        <a:pt x="37" y="20"/>
                        <a:pt x="5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16" y="29"/>
                        <a:pt x="29" y="51"/>
                        <a:pt x="42" y="74"/>
                      </a:cubicBezTo>
                      <a:cubicBezTo>
                        <a:pt x="42" y="75"/>
                        <a:pt x="42" y="75"/>
                        <a:pt x="42" y="75"/>
                      </a:cubicBezTo>
                      <a:cubicBezTo>
                        <a:pt x="42" y="75"/>
                        <a:pt x="42" y="75"/>
                        <a:pt x="42" y="75"/>
                      </a:cubicBezTo>
                      <a:cubicBezTo>
                        <a:pt x="66" y="90"/>
                        <a:pt x="92" y="94"/>
                        <a:pt x="115" y="94"/>
                      </a:cubicBezTo>
                      <a:cubicBezTo>
                        <a:pt x="146" y="94"/>
                        <a:pt x="173" y="86"/>
                        <a:pt x="183" y="83"/>
                      </a:cubicBezTo>
                      <a:cubicBezTo>
                        <a:pt x="184" y="83"/>
                        <a:pt x="184" y="83"/>
                        <a:pt x="184" y="83"/>
                      </a:cubicBezTo>
                      <a:cubicBezTo>
                        <a:pt x="184" y="82"/>
                        <a:pt x="184" y="82"/>
                        <a:pt x="184" y="82"/>
                      </a:cubicBezTo>
                      <a:cubicBezTo>
                        <a:pt x="200" y="58"/>
                        <a:pt x="216" y="35"/>
                        <a:pt x="232" y="11"/>
                      </a:cubicBezTo>
                      <a:cubicBezTo>
                        <a:pt x="236" y="6"/>
                        <a:pt x="236" y="6"/>
                        <a:pt x="236" y="6"/>
                      </a:cubicBezTo>
                      <a:cubicBezTo>
                        <a:pt x="230" y="8"/>
                        <a:pt x="230" y="8"/>
                        <a:pt x="230" y="8"/>
                      </a:cubicBezTo>
                      <a:lnTo>
                        <a:pt x="231" y="10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274" name="Freeform 34"/>
                <p:cNvSpPr/>
                <p:nvPr/>
              </p:nvSpPr>
              <p:spPr bwMode="auto">
                <a:xfrm>
                  <a:off x="6641438" y="3789700"/>
                  <a:ext cx="1120173" cy="796976"/>
                </a:xfrm>
                <a:custGeom>
                  <a:avLst/>
                  <a:gdLst>
                    <a:gd name="T0" fmla="*/ 412 w 427"/>
                    <a:gd name="T1" fmla="*/ 4 h 332"/>
                    <a:gd name="T2" fmla="*/ 416 w 427"/>
                    <a:gd name="T3" fmla="*/ 30 h 332"/>
                    <a:gd name="T4" fmla="*/ 427 w 427"/>
                    <a:gd name="T5" fmla="*/ 34 h 332"/>
                    <a:gd name="T6" fmla="*/ 427 w 427"/>
                    <a:gd name="T7" fmla="*/ 50 h 332"/>
                    <a:gd name="T8" fmla="*/ 416 w 427"/>
                    <a:gd name="T9" fmla="*/ 54 h 332"/>
                    <a:gd name="T10" fmla="*/ 413 w 427"/>
                    <a:gd name="T11" fmla="*/ 84 h 332"/>
                    <a:gd name="T12" fmla="*/ 421 w 427"/>
                    <a:gd name="T13" fmla="*/ 85 h 332"/>
                    <a:gd name="T14" fmla="*/ 420 w 427"/>
                    <a:gd name="T15" fmla="*/ 110 h 332"/>
                    <a:gd name="T16" fmla="*/ 411 w 427"/>
                    <a:gd name="T17" fmla="*/ 119 h 332"/>
                    <a:gd name="T18" fmla="*/ 413 w 427"/>
                    <a:gd name="T19" fmla="*/ 132 h 332"/>
                    <a:gd name="T20" fmla="*/ 426 w 427"/>
                    <a:gd name="T21" fmla="*/ 144 h 332"/>
                    <a:gd name="T22" fmla="*/ 425 w 427"/>
                    <a:gd name="T23" fmla="*/ 156 h 332"/>
                    <a:gd name="T24" fmla="*/ 416 w 427"/>
                    <a:gd name="T25" fmla="*/ 166 h 332"/>
                    <a:gd name="T26" fmla="*/ 413 w 427"/>
                    <a:gd name="T27" fmla="*/ 171 h 332"/>
                    <a:gd name="T28" fmla="*/ 410 w 427"/>
                    <a:gd name="T29" fmla="*/ 180 h 332"/>
                    <a:gd name="T30" fmla="*/ 411 w 427"/>
                    <a:gd name="T31" fmla="*/ 191 h 332"/>
                    <a:gd name="T32" fmla="*/ 417 w 427"/>
                    <a:gd name="T33" fmla="*/ 200 h 332"/>
                    <a:gd name="T34" fmla="*/ 415 w 427"/>
                    <a:gd name="T35" fmla="*/ 219 h 332"/>
                    <a:gd name="T36" fmla="*/ 351 w 427"/>
                    <a:gd name="T37" fmla="*/ 306 h 332"/>
                    <a:gd name="T38" fmla="*/ 337 w 427"/>
                    <a:gd name="T39" fmla="*/ 313 h 332"/>
                    <a:gd name="T40" fmla="*/ 301 w 427"/>
                    <a:gd name="T41" fmla="*/ 324 h 332"/>
                    <a:gd name="T42" fmla="*/ 235 w 427"/>
                    <a:gd name="T43" fmla="*/ 332 h 332"/>
                    <a:gd name="T44" fmla="*/ 195 w 427"/>
                    <a:gd name="T45" fmla="*/ 330 h 332"/>
                    <a:gd name="T46" fmla="*/ 162 w 427"/>
                    <a:gd name="T47" fmla="*/ 329 h 332"/>
                    <a:gd name="T48" fmla="*/ 119 w 427"/>
                    <a:gd name="T49" fmla="*/ 318 h 332"/>
                    <a:gd name="T50" fmla="*/ 105 w 427"/>
                    <a:gd name="T51" fmla="*/ 307 h 332"/>
                    <a:gd name="T52" fmla="*/ 68 w 427"/>
                    <a:gd name="T53" fmla="*/ 282 h 332"/>
                    <a:gd name="T54" fmla="*/ 10 w 427"/>
                    <a:gd name="T55" fmla="*/ 218 h 332"/>
                    <a:gd name="T56" fmla="*/ 10 w 427"/>
                    <a:gd name="T57" fmla="*/ 203 h 332"/>
                    <a:gd name="T58" fmla="*/ 20 w 427"/>
                    <a:gd name="T59" fmla="*/ 203 h 332"/>
                    <a:gd name="T60" fmla="*/ 15 w 427"/>
                    <a:gd name="T61" fmla="*/ 189 h 332"/>
                    <a:gd name="T62" fmla="*/ 1 w 427"/>
                    <a:gd name="T63" fmla="*/ 162 h 332"/>
                    <a:gd name="T64" fmla="*/ 1 w 427"/>
                    <a:gd name="T65" fmla="*/ 153 h 332"/>
                    <a:gd name="T66" fmla="*/ 19 w 427"/>
                    <a:gd name="T67" fmla="*/ 138 h 332"/>
                    <a:gd name="T68" fmla="*/ 3 w 427"/>
                    <a:gd name="T69" fmla="*/ 112 h 332"/>
                    <a:gd name="T70" fmla="*/ 2 w 427"/>
                    <a:gd name="T71" fmla="*/ 108 h 332"/>
                    <a:gd name="T72" fmla="*/ 18 w 427"/>
                    <a:gd name="T73" fmla="*/ 86 h 332"/>
                    <a:gd name="T74" fmla="*/ 14 w 427"/>
                    <a:gd name="T75" fmla="*/ 73 h 332"/>
                    <a:gd name="T76" fmla="*/ 3 w 427"/>
                    <a:gd name="T77" fmla="*/ 60 h 332"/>
                    <a:gd name="T78" fmla="*/ 0 w 427"/>
                    <a:gd name="T79" fmla="*/ 50 h 332"/>
                    <a:gd name="T80" fmla="*/ 14 w 427"/>
                    <a:gd name="T81" fmla="*/ 33 h 332"/>
                    <a:gd name="T82" fmla="*/ 13 w 427"/>
                    <a:gd name="T83" fmla="*/ 17 h 332"/>
                    <a:gd name="T84" fmla="*/ 8 w 427"/>
                    <a:gd name="T85" fmla="*/ 9 h 332"/>
                    <a:gd name="T86" fmla="*/ 9 w 427"/>
                    <a:gd name="T87" fmla="*/ 1 h 332"/>
                    <a:gd name="T88" fmla="*/ 17 w 427"/>
                    <a:gd name="T89" fmla="*/ 0 h 332"/>
                    <a:gd name="T90" fmla="*/ 55 w 427"/>
                    <a:gd name="T91" fmla="*/ 25 h 332"/>
                    <a:gd name="T92" fmla="*/ 412 w 427"/>
                    <a:gd name="T93" fmla="*/ 4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27" h="332">
                      <a:moveTo>
                        <a:pt x="412" y="4"/>
                      </a:moveTo>
                      <a:cubicBezTo>
                        <a:pt x="414" y="13"/>
                        <a:pt x="415" y="21"/>
                        <a:pt x="416" y="30"/>
                      </a:cubicBezTo>
                      <a:cubicBezTo>
                        <a:pt x="420" y="31"/>
                        <a:pt x="423" y="32"/>
                        <a:pt x="427" y="34"/>
                      </a:cubicBezTo>
                      <a:cubicBezTo>
                        <a:pt x="427" y="39"/>
                        <a:pt x="427" y="44"/>
                        <a:pt x="427" y="50"/>
                      </a:cubicBezTo>
                      <a:cubicBezTo>
                        <a:pt x="423" y="51"/>
                        <a:pt x="420" y="53"/>
                        <a:pt x="416" y="54"/>
                      </a:cubicBezTo>
                      <a:cubicBezTo>
                        <a:pt x="415" y="64"/>
                        <a:pt x="414" y="74"/>
                        <a:pt x="413" y="84"/>
                      </a:cubicBezTo>
                      <a:cubicBezTo>
                        <a:pt x="416" y="84"/>
                        <a:pt x="418" y="85"/>
                        <a:pt x="421" y="85"/>
                      </a:cubicBezTo>
                      <a:cubicBezTo>
                        <a:pt x="421" y="94"/>
                        <a:pt x="420" y="102"/>
                        <a:pt x="420" y="110"/>
                      </a:cubicBezTo>
                      <a:cubicBezTo>
                        <a:pt x="417" y="113"/>
                        <a:pt x="414" y="116"/>
                        <a:pt x="411" y="119"/>
                      </a:cubicBezTo>
                      <a:cubicBezTo>
                        <a:pt x="412" y="123"/>
                        <a:pt x="413" y="128"/>
                        <a:pt x="413" y="132"/>
                      </a:cubicBezTo>
                      <a:cubicBezTo>
                        <a:pt x="417" y="136"/>
                        <a:pt x="422" y="140"/>
                        <a:pt x="426" y="144"/>
                      </a:cubicBezTo>
                      <a:cubicBezTo>
                        <a:pt x="425" y="148"/>
                        <a:pt x="425" y="152"/>
                        <a:pt x="425" y="156"/>
                      </a:cubicBezTo>
                      <a:cubicBezTo>
                        <a:pt x="422" y="159"/>
                        <a:pt x="419" y="162"/>
                        <a:pt x="416" y="166"/>
                      </a:cubicBezTo>
                      <a:cubicBezTo>
                        <a:pt x="415" y="167"/>
                        <a:pt x="414" y="169"/>
                        <a:pt x="413" y="171"/>
                      </a:cubicBezTo>
                      <a:cubicBezTo>
                        <a:pt x="412" y="174"/>
                        <a:pt x="411" y="177"/>
                        <a:pt x="410" y="180"/>
                      </a:cubicBezTo>
                      <a:cubicBezTo>
                        <a:pt x="410" y="184"/>
                        <a:pt x="411" y="187"/>
                        <a:pt x="411" y="191"/>
                      </a:cubicBezTo>
                      <a:cubicBezTo>
                        <a:pt x="413" y="194"/>
                        <a:pt x="415" y="197"/>
                        <a:pt x="417" y="200"/>
                      </a:cubicBezTo>
                      <a:cubicBezTo>
                        <a:pt x="417" y="206"/>
                        <a:pt x="416" y="213"/>
                        <a:pt x="415" y="219"/>
                      </a:cubicBezTo>
                      <a:cubicBezTo>
                        <a:pt x="394" y="248"/>
                        <a:pt x="373" y="277"/>
                        <a:pt x="351" y="306"/>
                      </a:cubicBezTo>
                      <a:cubicBezTo>
                        <a:pt x="346" y="308"/>
                        <a:pt x="342" y="310"/>
                        <a:pt x="337" y="313"/>
                      </a:cubicBezTo>
                      <a:cubicBezTo>
                        <a:pt x="325" y="316"/>
                        <a:pt x="313" y="320"/>
                        <a:pt x="301" y="324"/>
                      </a:cubicBezTo>
                      <a:cubicBezTo>
                        <a:pt x="279" y="327"/>
                        <a:pt x="257" y="329"/>
                        <a:pt x="235" y="332"/>
                      </a:cubicBezTo>
                      <a:cubicBezTo>
                        <a:pt x="222" y="331"/>
                        <a:pt x="208" y="330"/>
                        <a:pt x="195" y="330"/>
                      </a:cubicBezTo>
                      <a:cubicBezTo>
                        <a:pt x="184" y="329"/>
                        <a:pt x="173" y="329"/>
                        <a:pt x="162" y="329"/>
                      </a:cubicBezTo>
                      <a:cubicBezTo>
                        <a:pt x="148" y="325"/>
                        <a:pt x="133" y="322"/>
                        <a:pt x="119" y="318"/>
                      </a:cubicBezTo>
                      <a:cubicBezTo>
                        <a:pt x="115" y="315"/>
                        <a:pt x="110" y="311"/>
                        <a:pt x="105" y="307"/>
                      </a:cubicBezTo>
                      <a:cubicBezTo>
                        <a:pt x="93" y="299"/>
                        <a:pt x="81" y="290"/>
                        <a:pt x="68" y="282"/>
                      </a:cubicBezTo>
                      <a:cubicBezTo>
                        <a:pt x="49" y="261"/>
                        <a:pt x="29" y="239"/>
                        <a:pt x="10" y="218"/>
                      </a:cubicBezTo>
                      <a:cubicBezTo>
                        <a:pt x="10" y="213"/>
                        <a:pt x="10" y="208"/>
                        <a:pt x="10" y="203"/>
                      </a:cubicBezTo>
                      <a:cubicBezTo>
                        <a:pt x="13" y="203"/>
                        <a:pt x="17" y="203"/>
                        <a:pt x="20" y="203"/>
                      </a:cubicBezTo>
                      <a:cubicBezTo>
                        <a:pt x="18" y="199"/>
                        <a:pt x="16" y="194"/>
                        <a:pt x="15" y="189"/>
                      </a:cubicBezTo>
                      <a:cubicBezTo>
                        <a:pt x="10" y="180"/>
                        <a:pt x="6" y="171"/>
                        <a:pt x="1" y="162"/>
                      </a:cubicBezTo>
                      <a:cubicBezTo>
                        <a:pt x="1" y="159"/>
                        <a:pt x="1" y="156"/>
                        <a:pt x="1" y="153"/>
                      </a:cubicBezTo>
                      <a:cubicBezTo>
                        <a:pt x="7" y="148"/>
                        <a:pt x="13" y="143"/>
                        <a:pt x="19" y="138"/>
                      </a:cubicBezTo>
                      <a:cubicBezTo>
                        <a:pt x="14" y="129"/>
                        <a:pt x="9" y="121"/>
                        <a:pt x="3" y="112"/>
                      </a:cubicBezTo>
                      <a:cubicBezTo>
                        <a:pt x="3" y="111"/>
                        <a:pt x="3" y="109"/>
                        <a:pt x="2" y="108"/>
                      </a:cubicBezTo>
                      <a:cubicBezTo>
                        <a:pt x="8" y="101"/>
                        <a:pt x="13" y="94"/>
                        <a:pt x="18" y="86"/>
                      </a:cubicBezTo>
                      <a:cubicBezTo>
                        <a:pt x="17" y="82"/>
                        <a:pt x="15" y="78"/>
                        <a:pt x="14" y="73"/>
                      </a:cubicBezTo>
                      <a:cubicBezTo>
                        <a:pt x="10" y="69"/>
                        <a:pt x="7" y="64"/>
                        <a:pt x="3" y="60"/>
                      </a:cubicBezTo>
                      <a:cubicBezTo>
                        <a:pt x="2" y="57"/>
                        <a:pt x="1" y="53"/>
                        <a:pt x="0" y="50"/>
                      </a:cubicBezTo>
                      <a:cubicBezTo>
                        <a:pt x="5" y="44"/>
                        <a:pt x="9" y="38"/>
                        <a:pt x="14" y="33"/>
                      </a:cubicBezTo>
                      <a:cubicBezTo>
                        <a:pt x="13" y="27"/>
                        <a:pt x="13" y="22"/>
                        <a:pt x="13" y="17"/>
                      </a:cubicBezTo>
                      <a:cubicBezTo>
                        <a:pt x="11" y="14"/>
                        <a:pt x="10" y="12"/>
                        <a:pt x="8" y="9"/>
                      </a:cubicBezTo>
                      <a:cubicBezTo>
                        <a:pt x="8" y="6"/>
                        <a:pt x="9" y="3"/>
                        <a:pt x="9" y="1"/>
                      </a:cubicBezTo>
                      <a:cubicBezTo>
                        <a:pt x="12" y="0"/>
                        <a:pt x="15" y="0"/>
                        <a:pt x="17" y="0"/>
                      </a:cubicBezTo>
                      <a:cubicBezTo>
                        <a:pt x="30" y="8"/>
                        <a:pt x="43" y="17"/>
                        <a:pt x="55" y="25"/>
                      </a:cubicBezTo>
                      <a:cubicBezTo>
                        <a:pt x="126" y="55"/>
                        <a:pt x="301" y="72"/>
                        <a:pt x="412" y="4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71" name="Freeform 35"/>
              <p:cNvSpPr/>
              <p:nvPr/>
            </p:nvSpPr>
            <p:spPr bwMode="auto">
              <a:xfrm>
                <a:off x="6656428" y="3802194"/>
                <a:ext cx="1039772" cy="753255"/>
              </a:xfrm>
              <a:custGeom>
                <a:avLst/>
                <a:gdLst>
                  <a:gd name="T0" fmla="*/ 287 w 396"/>
                  <a:gd name="T1" fmla="*/ 314 h 314"/>
                  <a:gd name="T2" fmla="*/ 291 w 396"/>
                  <a:gd name="T3" fmla="*/ 307 h 314"/>
                  <a:gd name="T4" fmla="*/ 202 w 396"/>
                  <a:gd name="T5" fmla="*/ 306 h 314"/>
                  <a:gd name="T6" fmla="*/ 202 w 396"/>
                  <a:gd name="T7" fmla="*/ 302 h 314"/>
                  <a:gd name="T8" fmla="*/ 269 w 396"/>
                  <a:gd name="T9" fmla="*/ 300 h 314"/>
                  <a:gd name="T10" fmla="*/ 303 w 396"/>
                  <a:gd name="T11" fmla="*/ 293 h 314"/>
                  <a:gd name="T12" fmla="*/ 321 w 396"/>
                  <a:gd name="T13" fmla="*/ 291 h 314"/>
                  <a:gd name="T14" fmla="*/ 358 w 396"/>
                  <a:gd name="T15" fmla="*/ 266 h 314"/>
                  <a:gd name="T16" fmla="*/ 357 w 396"/>
                  <a:gd name="T17" fmla="*/ 262 h 314"/>
                  <a:gd name="T18" fmla="*/ 286 w 396"/>
                  <a:gd name="T19" fmla="*/ 268 h 314"/>
                  <a:gd name="T20" fmla="*/ 260 w 396"/>
                  <a:gd name="T21" fmla="*/ 273 h 314"/>
                  <a:gd name="T22" fmla="*/ 213 w 396"/>
                  <a:gd name="T23" fmla="*/ 270 h 314"/>
                  <a:gd name="T24" fmla="*/ 195 w 396"/>
                  <a:gd name="T25" fmla="*/ 268 h 314"/>
                  <a:gd name="T26" fmla="*/ 167 w 396"/>
                  <a:gd name="T27" fmla="*/ 255 h 314"/>
                  <a:gd name="T28" fmla="*/ 388 w 396"/>
                  <a:gd name="T29" fmla="*/ 198 h 314"/>
                  <a:gd name="T30" fmla="*/ 148 w 396"/>
                  <a:gd name="T31" fmla="*/ 214 h 314"/>
                  <a:gd name="T32" fmla="*/ 396 w 396"/>
                  <a:gd name="T33" fmla="*/ 136 h 314"/>
                  <a:gd name="T34" fmla="*/ 125 w 396"/>
                  <a:gd name="T35" fmla="*/ 158 h 314"/>
                  <a:gd name="T36" fmla="*/ 385 w 396"/>
                  <a:gd name="T37" fmla="*/ 89 h 314"/>
                  <a:gd name="T38" fmla="*/ 83 w 396"/>
                  <a:gd name="T39" fmla="*/ 100 h 314"/>
                  <a:gd name="T40" fmla="*/ 252 w 396"/>
                  <a:gd name="T41" fmla="*/ 78 h 314"/>
                  <a:gd name="T42" fmla="*/ 170 w 396"/>
                  <a:gd name="T43" fmla="*/ 70 h 314"/>
                  <a:gd name="T44" fmla="*/ 324 w 396"/>
                  <a:gd name="T45" fmla="*/ 44 h 314"/>
                  <a:gd name="T46" fmla="*/ 7 w 396"/>
                  <a:gd name="T47" fmla="*/ 0 h 314"/>
                  <a:gd name="T48" fmla="*/ 53 w 396"/>
                  <a:gd name="T49" fmla="*/ 38 h 314"/>
                  <a:gd name="T50" fmla="*/ 6 w 396"/>
                  <a:gd name="T51" fmla="*/ 32 h 314"/>
                  <a:gd name="T52" fmla="*/ 8 w 396"/>
                  <a:gd name="T53" fmla="*/ 48 h 314"/>
                  <a:gd name="T54" fmla="*/ 56 w 396"/>
                  <a:gd name="T55" fmla="*/ 78 h 314"/>
                  <a:gd name="T56" fmla="*/ 0 w 396"/>
                  <a:gd name="T57" fmla="*/ 105 h 314"/>
                  <a:gd name="T58" fmla="*/ 71 w 396"/>
                  <a:gd name="T59" fmla="*/ 128 h 314"/>
                  <a:gd name="T60" fmla="*/ 3 w 396"/>
                  <a:gd name="T61" fmla="*/ 156 h 314"/>
                  <a:gd name="T62" fmla="*/ 85 w 396"/>
                  <a:gd name="T63" fmla="*/ 194 h 314"/>
                  <a:gd name="T64" fmla="*/ 14 w 396"/>
                  <a:gd name="T65" fmla="*/ 200 h 314"/>
                  <a:gd name="T66" fmla="*/ 88 w 396"/>
                  <a:gd name="T67" fmla="*/ 243 h 314"/>
                  <a:gd name="T68" fmla="*/ 47 w 396"/>
                  <a:gd name="T69" fmla="*/ 238 h 314"/>
                  <a:gd name="T70" fmla="*/ 112 w 396"/>
                  <a:gd name="T71" fmla="*/ 297 h 314"/>
                  <a:gd name="T72" fmla="*/ 287 w 396"/>
                  <a:gd name="T73" fmla="*/ 314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6" h="314">
                    <a:moveTo>
                      <a:pt x="287" y="314"/>
                    </a:moveTo>
                    <a:cubicBezTo>
                      <a:pt x="286" y="310"/>
                      <a:pt x="293" y="311"/>
                      <a:pt x="291" y="307"/>
                    </a:cubicBezTo>
                    <a:cubicBezTo>
                      <a:pt x="261" y="306"/>
                      <a:pt x="231" y="306"/>
                      <a:pt x="202" y="306"/>
                    </a:cubicBezTo>
                    <a:cubicBezTo>
                      <a:pt x="202" y="304"/>
                      <a:pt x="202" y="303"/>
                      <a:pt x="202" y="302"/>
                    </a:cubicBezTo>
                    <a:cubicBezTo>
                      <a:pt x="224" y="301"/>
                      <a:pt x="247" y="301"/>
                      <a:pt x="269" y="300"/>
                    </a:cubicBezTo>
                    <a:cubicBezTo>
                      <a:pt x="281" y="298"/>
                      <a:pt x="292" y="296"/>
                      <a:pt x="303" y="293"/>
                    </a:cubicBezTo>
                    <a:cubicBezTo>
                      <a:pt x="309" y="292"/>
                      <a:pt x="315" y="292"/>
                      <a:pt x="321" y="291"/>
                    </a:cubicBezTo>
                    <a:cubicBezTo>
                      <a:pt x="334" y="282"/>
                      <a:pt x="346" y="274"/>
                      <a:pt x="358" y="266"/>
                    </a:cubicBezTo>
                    <a:cubicBezTo>
                      <a:pt x="358" y="265"/>
                      <a:pt x="357" y="264"/>
                      <a:pt x="357" y="262"/>
                    </a:cubicBezTo>
                    <a:cubicBezTo>
                      <a:pt x="333" y="264"/>
                      <a:pt x="309" y="266"/>
                      <a:pt x="286" y="268"/>
                    </a:cubicBezTo>
                    <a:cubicBezTo>
                      <a:pt x="277" y="270"/>
                      <a:pt x="269" y="271"/>
                      <a:pt x="260" y="273"/>
                    </a:cubicBezTo>
                    <a:cubicBezTo>
                      <a:pt x="244" y="272"/>
                      <a:pt x="229" y="271"/>
                      <a:pt x="213" y="270"/>
                    </a:cubicBezTo>
                    <a:cubicBezTo>
                      <a:pt x="207" y="269"/>
                      <a:pt x="201" y="269"/>
                      <a:pt x="195" y="268"/>
                    </a:cubicBezTo>
                    <a:cubicBezTo>
                      <a:pt x="186" y="264"/>
                      <a:pt x="176" y="259"/>
                      <a:pt x="167" y="255"/>
                    </a:cubicBezTo>
                    <a:cubicBezTo>
                      <a:pt x="234" y="251"/>
                      <a:pt x="315" y="251"/>
                      <a:pt x="388" y="198"/>
                    </a:cubicBezTo>
                    <a:cubicBezTo>
                      <a:pt x="293" y="231"/>
                      <a:pt x="213" y="223"/>
                      <a:pt x="148" y="214"/>
                    </a:cubicBezTo>
                    <a:cubicBezTo>
                      <a:pt x="231" y="199"/>
                      <a:pt x="314" y="195"/>
                      <a:pt x="396" y="136"/>
                    </a:cubicBezTo>
                    <a:cubicBezTo>
                      <a:pt x="277" y="180"/>
                      <a:pt x="193" y="165"/>
                      <a:pt x="125" y="158"/>
                    </a:cubicBezTo>
                    <a:cubicBezTo>
                      <a:pt x="214" y="139"/>
                      <a:pt x="342" y="135"/>
                      <a:pt x="385" y="89"/>
                    </a:cubicBezTo>
                    <a:cubicBezTo>
                      <a:pt x="260" y="122"/>
                      <a:pt x="152" y="116"/>
                      <a:pt x="83" y="100"/>
                    </a:cubicBezTo>
                    <a:cubicBezTo>
                      <a:pt x="139" y="93"/>
                      <a:pt x="195" y="85"/>
                      <a:pt x="252" y="78"/>
                    </a:cubicBezTo>
                    <a:cubicBezTo>
                      <a:pt x="224" y="75"/>
                      <a:pt x="197" y="73"/>
                      <a:pt x="170" y="70"/>
                    </a:cubicBezTo>
                    <a:cubicBezTo>
                      <a:pt x="221" y="61"/>
                      <a:pt x="273" y="52"/>
                      <a:pt x="324" y="44"/>
                    </a:cubicBezTo>
                    <a:cubicBezTo>
                      <a:pt x="255" y="47"/>
                      <a:pt x="114" y="66"/>
                      <a:pt x="7" y="0"/>
                    </a:cubicBezTo>
                    <a:cubicBezTo>
                      <a:pt x="22" y="13"/>
                      <a:pt x="42" y="22"/>
                      <a:pt x="53" y="38"/>
                    </a:cubicBezTo>
                    <a:cubicBezTo>
                      <a:pt x="37" y="36"/>
                      <a:pt x="21" y="34"/>
                      <a:pt x="6" y="32"/>
                    </a:cubicBezTo>
                    <a:cubicBezTo>
                      <a:pt x="6" y="38"/>
                      <a:pt x="7" y="43"/>
                      <a:pt x="8" y="48"/>
                    </a:cubicBezTo>
                    <a:cubicBezTo>
                      <a:pt x="24" y="58"/>
                      <a:pt x="40" y="68"/>
                      <a:pt x="56" y="78"/>
                    </a:cubicBezTo>
                    <a:cubicBezTo>
                      <a:pt x="38" y="87"/>
                      <a:pt x="19" y="96"/>
                      <a:pt x="0" y="105"/>
                    </a:cubicBezTo>
                    <a:cubicBezTo>
                      <a:pt x="23" y="112"/>
                      <a:pt x="47" y="120"/>
                      <a:pt x="71" y="128"/>
                    </a:cubicBezTo>
                    <a:cubicBezTo>
                      <a:pt x="48" y="137"/>
                      <a:pt x="18" y="128"/>
                      <a:pt x="3" y="156"/>
                    </a:cubicBezTo>
                    <a:cubicBezTo>
                      <a:pt x="30" y="169"/>
                      <a:pt x="69" y="171"/>
                      <a:pt x="85" y="194"/>
                    </a:cubicBezTo>
                    <a:cubicBezTo>
                      <a:pt x="61" y="196"/>
                      <a:pt x="35" y="179"/>
                      <a:pt x="14" y="200"/>
                    </a:cubicBezTo>
                    <a:cubicBezTo>
                      <a:pt x="39" y="215"/>
                      <a:pt x="63" y="229"/>
                      <a:pt x="88" y="243"/>
                    </a:cubicBezTo>
                    <a:cubicBezTo>
                      <a:pt x="74" y="242"/>
                      <a:pt x="61" y="240"/>
                      <a:pt x="47" y="238"/>
                    </a:cubicBezTo>
                    <a:cubicBezTo>
                      <a:pt x="66" y="259"/>
                      <a:pt x="93" y="276"/>
                      <a:pt x="112" y="297"/>
                    </a:cubicBezTo>
                    <a:cubicBezTo>
                      <a:pt x="176" y="303"/>
                      <a:pt x="223" y="308"/>
                      <a:pt x="287" y="31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63000"/>
                </a:schemeClr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72" name="Freeform 36"/>
              <p:cNvSpPr/>
              <p:nvPr/>
            </p:nvSpPr>
            <p:spPr bwMode="auto">
              <a:xfrm>
                <a:off x="6788613" y="3840917"/>
                <a:ext cx="838087" cy="117423"/>
              </a:xfrm>
              <a:custGeom>
                <a:avLst/>
                <a:gdLst>
                  <a:gd name="T0" fmla="*/ 320 w 320"/>
                  <a:gd name="T1" fmla="*/ 0 h 49"/>
                  <a:gd name="T2" fmla="*/ 0 w 320"/>
                  <a:gd name="T3" fmla="*/ 0 h 49"/>
                  <a:gd name="T4" fmla="*/ 24 w 320"/>
                  <a:gd name="T5" fmla="*/ 8 h 49"/>
                  <a:gd name="T6" fmla="*/ 309 w 320"/>
                  <a:gd name="T7" fmla="*/ 7 h 49"/>
                  <a:gd name="T8" fmla="*/ 320 w 32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49">
                    <a:moveTo>
                      <a:pt x="320" y="0"/>
                    </a:moveTo>
                    <a:cubicBezTo>
                      <a:pt x="181" y="44"/>
                      <a:pt x="66" y="20"/>
                      <a:pt x="0" y="0"/>
                    </a:cubicBezTo>
                    <a:cubicBezTo>
                      <a:pt x="8" y="3"/>
                      <a:pt x="16" y="5"/>
                      <a:pt x="24" y="8"/>
                    </a:cubicBezTo>
                    <a:cubicBezTo>
                      <a:pt x="139" y="49"/>
                      <a:pt x="265" y="20"/>
                      <a:pt x="309" y="7"/>
                    </a:cubicBezTo>
                    <a:cubicBezTo>
                      <a:pt x="313" y="5"/>
                      <a:pt x="317" y="2"/>
                      <a:pt x="3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276" name="Oval 275"/>
            <p:cNvSpPr/>
            <p:nvPr/>
          </p:nvSpPr>
          <p:spPr>
            <a:xfrm>
              <a:off x="2585399" y="1711397"/>
              <a:ext cx="954520" cy="9605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9" name="Oval 278"/>
            <p:cNvSpPr/>
            <p:nvPr/>
          </p:nvSpPr>
          <p:spPr>
            <a:xfrm>
              <a:off x="1509878" y="3769775"/>
              <a:ext cx="511395" cy="5146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2" name="Oval 281"/>
            <p:cNvSpPr/>
            <p:nvPr/>
          </p:nvSpPr>
          <p:spPr>
            <a:xfrm>
              <a:off x="1914608" y="3223962"/>
              <a:ext cx="690978" cy="69531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5" name="Oval 284"/>
            <p:cNvSpPr/>
            <p:nvPr/>
          </p:nvSpPr>
          <p:spPr>
            <a:xfrm>
              <a:off x="3322819" y="3106311"/>
              <a:ext cx="504654" cy="5078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2" name="Oval 291"/>
            <p:cNvSpPr/>
            <p:nvPr/>
          </p:nvSpPr>
          <p:spPr>
            <a:xfrm>
              <a:off x="1244354" y="2886966"/>
              <a:ext cx="690978" cy="69531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1907044" y="2479647"/>
              <a:ext cx="690978" cy="6953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04" name="Oval 303"/>
            <p:cNvSpPr/>
            <p:nvPr/>
          </p:nvSpPr>
          <p:spPr>
            <a:xfrm>
              <a:off x="2569272" y="3439021"/>
              <a:ext cx="954520" cy="9605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09" name="Oval 308"/>
            <p:cNvSpPr/>
            <p:nvPr/>
          </p:nvSpPr>
          <p:spPr>
            <a:xfrm>
              <a:off x="1845938" y="1687226"/>
              <a:ext cx="690978" cy="6953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12" name="Oval 311"/>
            <p:cNvSpPr/>
            <p:nvPr/>
          </p:nvSpPr>
          <p:spPr>
            <a:xfrm>
              <a:off x="1233972" y="2145753"/>
              <a:ext cx="690978" cy="6953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2684801" y="2712262"/>
              <a:ext cx="690978" cy="69531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1883089" y="4210380"/>
              <a:ext cx="690979" cy="6953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3375780" y="2469147"/>
              <a:ext cx="591103" cy="594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2567963" y="4399533"/>
              <a:ext cx="621935" cy="6258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1330583" y="3602780"/>
              <a:ext cx="255698" cy="2573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2605585" y="2586851"/>
              <a:ext cx="236917" cy="2384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2590657" y="3283489"/>
              <a:ext cx="236917" cy="2384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1579460" y="1884573"/>
              <a:ext cx="236917" cy="2384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2312398" y="3940747"/>
              <a:ext cx="236917" cy="2384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2034775" y="3938698"/>
              <a:ext cx="236917" cy="2384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1634909" y="4450123"/>
              <a:ext cx="236917" cy="2384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3183358" y="4383608"/>
              <a:ext cx="236917" cy="2384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3544817" y="2208829"/>
              <a:ext cx="236917" cy="2384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1125895" y="2734730"/>
              <a:ext cx="236917" cy="2384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2487127" y="1646170"/>
              <a:ext cx="236917" cy="2384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3517257" y="3629808"/>
              <a:ext cx="236917" cy="2384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50" name="Oval 349"/>
            <p:cNvSpPr/>
            <p:nvPr/>
          </p:nvSpPr>
          <p:spPr>
            <a:xfrm>
              <a:off x="3761828" y="3010725"/>
              <a:ext cx="236917" cy="2384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7" name="Freeform 24"/>
            <p:cNvSpPr/>
            <p:nvPr/>
          </p:nvSpPr>
          <p:spPr bwMode="auto">
            <a:xfrm>
              <a:off x="2763622" y="3673660"/>
              <a:ext cx="577638" cy="469968"/>
            </a:xfrm>
            <a:custGeom>
              <a:avLst/>
              <a:gdLst>
                <a:gd name="T0" fmla="*/ 397 w 21600"/>
                <a:gd name="T1" fmla="*/ 38 h 21600"/>
                <a:gd name="T2" fmla="*/ 351 w 21600"/>
                <a:gd name="T3" fmla="*/ 52 h 21600"/>
                <a:gd name="T4" fmla="*/ 387 w 21600"/>
                <a:gd name="T5" fmla="*/ 6 h 21600"/>
                <a:gd name="T6" fmla="*/ 335 w 21600"/>
                <a:gd name="T7" fmla="*/ 26 h 21600"/>
                <a:gd name="T8" fmla="*/ 276 w 21600"/>
                <a:gd name="T9" fmla="*/ 0 h 21600"/>
                <a:gd name="T10" fmla="*/ 193 w 21600"/>
                <a:gd name="T11" fmla="*/ 83 h 21600"/>
                <a:gd name="T12" fmla="*/ 195 w 21600"/>
                <a:gd name="T13" fmla="*/ 101 h 21600"/>
                <a:gd name="T14" fmla="*/ 28 w 21600"/>
                <a:gd name="T15" fmla="*/ 16 h 21600"/>
                <a:gd name="T16" fmla="*/ 16 w 21600"/>
                <a:gd name="T17" fmla="*/ 57 h 21600"/>
                <a:gd name="T18" fmla="*/ 52 w 21600"/>
                <a:gd name="T19" fmla="*/ 125 h 21600"/>
                <a:gd name="T20" fmla="*/ 16 w 21600"/>
                <a:gd name="T21" fmla="*/ 115 h 21600"/>
                <a:gd name="T22" fmla="*/ 16 w 21600"/>
                <a:gd name="T23" fmla="*/ 115 h 21600"/>
                <a:gd name="T24" fmla="*/ 83 w 21600"/>
                <a:gd name="T25" fmla="*/ 196 h 21600"/>
                <a:gd name="T26" fmla="*/ 60 w 21600"/>
                <a:gd name="T27" fmla="*/ 198 h 21600"/>
                <a:gd name="T28" fmla="*/ 44 w 21600"/>
                <a:gd name="T29" fmla="*/ 196 h 21600"/>
                <a:gd name="T30" fmla="*/ 121 w 21600"/>
                <a:gd name="T31" fmla="*/ 252 h 21600"/>
                <a:gd name="T32" fmla="*/ 20 w 21600"/>
                <a:gd name="T33" fmla="*/ 289 h 21600"/>
                <a:gd name="T34" fmla="*/ 0 w 21600"/>
                <a:gd name="T35" fmla="*/ 287 h 21600"/>
                <a:gd name="T36" fmla="*/ 125 w 21600"/>
                <a:gd name="T37" fmla="*/ 323 h 21600"/>
                <a:gd name="T38" fmla="*/ 357 w 21600"/>
                <a:gd name="T39" fmla="*/ 91 h 21600"/>
                <a:gd name="T40" fmla="*/ 357 w 21600"/>
                <a:gd name="T41" fmla="*/ 81 h 21600"/>
                <a:gd name="T42" fmla="*/ 397 w 21600"/>
                <a:gd name="T43" fmla="*/ 38 h 21600"/>
                <a:gd name="T44" fmla="*/ 397 w 21600"/>
                <a:gd name="T45" fmla="*/ 38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21600" y="2565"/>
                  </a:moveTo>
                  <a:cubicBezTo>
                    <a:pt x="20832" y="2970"/>
                    <a:pt x="19955" y="3375"/>
                    <a:pt x="19078" y="3510"/>
                  </a:cubicBezTo>
                  <a:cubicBezTo>
                    <a:pt x="19955" y="2835"/>
                    <a:pt x="20723" y="1755"/>
                    <a:pt x="21052" y="405"/>
                  </a:cubicBezTo>
                  <a:cubicBezTo>
                    <a:pt x="20175" y="1080"/>
                    <a:pt x="19188" y="1485"/>
                    <a:pt x="18201" y="1755"/>
                  </a:cubicBezTo>
                  <a:cubicBezTo>
                    <a:pt x="17434" y="675"/>
                    <a:pt x="16227" y="0"/>
                    <a:pt x="15021" y="0"/>
                  </a:cubicBezTo>
                  <a:cubicBezTo>
                    <a:pt x="12499" y="0"/>
                    <a:pt x="10526" y="2430"/>
                    <a:pt x="10526" y="5535"/>
                  </a:cubicBezTo>
                  <a:cubicBezTo>
                    <a:pt x="10526" y="5940"/>
                    <a:pt x="10636" y="6345"/>
                    <a:pt x="10636" y="6750"/>
                  </a:cubicBezTo>
                  <a:cubicBezTo>
                    <a:pt x="7017" y="6480"/>
                    <a:pt x="3728" y="4320"/>
                    <a:pt x="1535" y="1080"/>
                  </a:cubicBezTo>
                  <a:cubicBezTo>
                    <a:pt x="1096" y="1890"/>
                    <a:pt x="877" y="2835"/>
                    <a:pt x="877" y="3780"/>
                  </a:cubicBezTo>
                  <a:cubicBezTo>
                    <a:pt x="877" y="5670"/>
                    <a:pt x="1754" y="7290"/>
                    <a:pt x="2851" y="8370"/>
                  </a:cubicBezTo>
                  <a:cubicBezTo>
                    <a:pt x="2193" y="8235"/>
                    <a:pt x="1535" y="8100"/>
                    <a:pt x="877" y="7695"/>
                  </a:cubicBezTo>
                  <a:cubicBezTo>
                    <a:pt x="877" y="10395"/>
                    <a:pt x="2412" y="12555"/>
                    <a:pt x="4495" y="13095"/>
                  </a:cubicBezTo>
                  <a:cubicBezTo>
                    <a:pt x="4057" y="13230"/>
                    <a:pt x="3728" y="13230"/>
                    <a:pt x="3289" y="13230"/>
                  </a:cubicBezTo>
                  <a:cubicBezTo>
                    <a:pt x="2960" y="13230"/>
                    <a:pt x="2741" y="13230"/>
                    <a:pt x="2412" y="13095"/>
                  </a:cubicBezTo>
                  <a:cubicBezTo>
                    <a:pt x="2960" y="15255"/>
                    <a:pt x="4605" y="16875"/>
                    <a:pt x="6579" y="16875"/>
                  </a:cubicBezTo>
                  <a:cubicBezTo>
                    <a:pt x="5044" y="18360"/>
                    <a:pt x="3180" y="19305"/>
                    <a:pt x="1096" y="19305"/>
                  </a:cubicBezTo>
                  <a:cubicBezTo>
                    <a:pt x="768" y="19305"/>
                    <a:pt x="329" y="19305"/>
                    <a:pt x="0" y="19170"/>
                  </a:cubicBezTo>
                  <a:cubicBezTo>
                    <a:pt x="1974" y="20790"/>
                    <a:pt x="4276" y="21600"/>
                    <a:pt x="6798" y="21600"/>
                  </a:cubicBezTo>
                  <a:cubicBezTo>
                    <a:pt x="15021" y="21600"/>
                    <a:pt x="19407" y="13365"/>
                    <a:pt x="19407" y="6075"/>
                  </a:cubicBezTo>
                  <a:cubicBezTo>
                    <a:pt x="19407" y="5940"/>
                    <a:pt x="19407" y="5670"/>
                    <a:pt x="19407" y="5400"/>
                  </a:cubicBezTo>
                  <a:cubicBezTo>
                    <a:pt x="20284" y="4590"/>
                    <a:pt x="21052" y="3645"/>
                    <a:pt x="21600" y="2565"/>
                  </a:cubicBezTo>
                  <a:close/>
                  <a:moveTo>
                    <a:pt x="21600" y="256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8" name="AutoShape 48"/>
            <p:cNvSpPr/>
            <p:nvPr/>
          </p:nvSpPr>
          <p:spPr bwMode="auto">
            <a:xfrm>
              <a:off x="2893693" y="1913873"/>
              <a:ext cx="444777" cy="446501"/>
            </a:xfrm>
            <a:custGeom>
              <a:avLst/>
              <a:gdLst>
                <a:gd name="T0" fmla="*/ 0 w 21600"/>
                <a:gd name="T1" fmla="*/ 11506 h 21600"/>
                <a:gd name="T2" fmla="*/ 7091 w 21600"/>
                <a:gd name="T3" fmla="*/ 14436 h 21600"/>
                <a:gd name="T4" fmla="*/ 10145 w 21600"/>
                <a:gd name="T5" fmla="*/ 21600 h 21600"/>
                <a:gd name="T6" fmla="*/ 14291 w 21600"/>
                <a:gd name="T7" fmla="*/ 21600 h 21600"/>
                <a:gd name="T8" fmla="*/ 0 w 21600"/>
                <a:gd name="T9" fmla="*/ 7381 h 21600"/>
                <a:gd name="T10" fmla="*/ 0 w 21600"/>
                <a:gd name="T11" fmla="*/ 11506 h 21600"/>
                <a:gd name="T12" fmla="*/ 0 w 21600"/>
                <a:gd name="T13" fmla="*/ 4125 h 21600"/>
                <a:gd name="T14" fmla="*/ 17455 w 21600"/>
                <a:gd name="T15" fmla="*/ 21600 h 21600"/>
                <a:gd name="T16" fmla="*/ 21600 w 21600"/>
                <a:gd name="T17" fmla="*/ 21600 h 21600"/>
                <a:gd name="T18" fmla="*/ 0 w 21600"/>
                <a:gd name="T19" fmla="*/ 0 h 21600"/>
                <a:gd name="T20" fmla="*/ 0 w 21600"/>
                <a:gd name="T21" fmla="*/ 4125 h 21600"/>
                <a:gd name="T22" fmla="*/ 5782 w 21600"/>
                <a:gd name="T23" fmla="*/ 18669 h 21600"/>
                <a:gd name="T24" fmla="*/ 2836 w 21600"/>
                <a:gd name="T25" fmla="*/ 21600 h 21600"/>
                <a:gd name="T26" fmla="*/ 0 w 21600"/>
                <a:gd name="T27" fmla="*/ 18669 h 21600"/>
                <a:gd name="T28" fmla="*/ 2836 w 21600"/>
                <a:gd name="T29" fmla="*/ 15847 h 21600"/>
                <a:gd name="T30" fmla="*/ 5782 w 21600"/>
                <a:gd name="T31" fmla="*/ 18669 h 21600"/>
                <a:gd name="T32" fmla="*/ 5782 w 21600"/>
                <a:gd name="T33" fmla="*/ 186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00" h="21600">
                  <a:moveTo>
                    <a:pt x="0" y="11506"/>
                  </a:moveTo>
                  <a:cubicBezTo>
                    <a:pt x="2727" y="11506"/>
                    <a:pt x="5236" y="12482"/>
                    <a:pt x="7091" y="14436"/>
                  </a:cubicBezTo>
                  <a:cubicBezTo>
                    <a:pt x="9055" y="16390"/>
                    <a:pt x="10145" y="18886"/>
                    <a:pt x="10145" y="21600"/>
                  </a:cubicBezTo>
                  <a:cubicBezTo>
                    <a:pt x="14291" y="21600"/>
                    <a:pt x="14291" y="21600"/>
                    <a:pt x="14291" y="21600"/>
                  </a:cubicBezTo>
                  <a:cubicBezTo>
                    <a:pt x="14291" y="13785"/>
                    <a:pt x="7855" y="7381"/>
                    <a:pt x="0" y="7381"/>
                  </a:cubicBezTo>
                  <a:lnTo>
                    <a:pt x="0" y="11506"/>
                  </a:lnTo>
                  <a:close/>
                  <a:moveTo>
                    <a:pt x="0" y="4125"/>
                  </a:moveTo>
                  <a:cubicBezTo>
                    <a:pt x="9600" y="4125"/>
                    <a:pt x="17455" y="11940"/>
                    <a:pt x="1745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9660"/>
                    <a:pt x="11891" y="0"/>
                    <a:pt x="0" y="0"/>
                  </a:cubicBezTo>
                  <a:lnTo>
                    <a:pt x="0" y="4125"/>
                  </a:lnTo>
                  <a:close/>
                  <a:moveTo>
                    <a:pt x="5782" y="18669"/>
                  </a:moveTo>
                  <a:cubicBezTo>
                    <a:pt x="5782" y="20297"/>
                    <a:pt x="4473" y="21600"/>
                    <a:pt x="2836" y="21600"/>
                  </a:cubicBezTo>
                  <a:cubicBezTo>
                    <a:pt x="1309" y="21600"/>
                    <a:pt x="0" y="20297"/>
                    <a:pt x="0" y="18669"/>
                  </a:cubicBezTo>
                  <a:cubicBezTo>
                    <a:pt x="0" y="17150"/>
                    <a:pt x="1309" y="15847"/>
                    <a:pt x="2836" y="15847"/>
                  </a:cubicBezTo>
                  <a:cubicBezTo>
                    <a:pt x="4473" y="15847"/>
                    <a:pt x="5782" y="17150"/>
                    <a:pt x="5782" y="18669"/>
                  </a:cubicBezTo>
                  <a:close/>
                  <a:moveTo>
                    <a:pt x="5782" y="1866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9" name="Freeform 45"/>
            <p:cNvSpPr/>
            <p:nvPr/>
          </p:nvSpPr>
          <p:spPr bwMode="auto">
            <a:xfrm>
              <a:off x="2076008" y="1785924"/>
              <a:ext cx="230838" cy="494369"/>
            </a:xfrm>
            <a:custGeom>
              <a:avLst/>
              <a:gdLst>
                <a:gd name="T0" fmla="*/ 194 w 21600"/>
                <a:gd name="T1" fmla="*/ 133 h 21600"/>
                <a:gd name="T2" fmla="*/ 129 w 21600"/>
                <a:gd name="T3" fmla="*/ 133 h 21600"/>
                <a:gd name="T4" fmla="*/ 129 w 21600"/>
                <a:gd name="T5" fmla="*/ 90 h 21600"/>
                <a:gd name="T6" fmla="*/ 147 w 21600"/>
                <a:gd name="T7" fmla="*/ 71 h 21600"/>
                <a:gd name="T8" fmla="*/ 194 w 21600"/>
                <a:gd name="T9" fmla="*/ 71 h 21600"/>
                <a:gd name="T10" fmla="*/ 194 w 21600"/>
                <a:gd name="T11" fmla="*/ 0 h 21600"/>
                <a:gd name="T12" fmla="*/ 129 w 21600"/>
                <a:gd name="T13" fmla="*/ 0 h 21600"/>
                <a:gd name="T14" fmla="*/ 43 w 21600"/>
                <a:gd name="T15" fmla="*/ 86 h 21600"/>
                <a:gd name="T16" fmla="*/ 43 w 21600"/>
                <a:gd name="T17" fmla="*/ 133 h 21600"/>
                <a:gd name="T18" fmla="*/ 0 w 21600"/>
                <a:gd name="T19" fmla="*/ 133 h 21600"/>
                <a:gd name="T20" fmla="*/ 0 w 21600"/>
                <a:gd name="T21" fmla="*/ 206 h 21600"/>
                <a:gd name="T22" fmla="*/ 43 w 21600"/>
                <a:gd name="T23" fmla="*/ 206 h 21600"/>
                <a:gd name="T24" fmla="*/ 43 w 21600"/>
                <a:gd name="T25" fmla="*/ 415 h 21600"/>
                <a:gd name="T26" fmla="*/ 129 w 21600"/>
                <a:gd name="T27" fmla="*/ 415 h 21600"/>
                <a:gd name="T28" fmla="*/ 129 w 21600"/>
                <a:gd name="T29" fmla="*/ 206 h 21600"/>
                <a:gd name="T30" fmla="*/ 188 w 21600"/>
                <a:gd name="T31" fmla="*/ 206 h 21600"/>
                <a:gd name="T32" fmla="*/ 194 w 21600"/>
                <a:gd name="T33" fmla="*/ 133 h 21600"/>
                <a:gd name="T34" fmla="*/ 194 w 21600"/>
                <a:gd name="T35" fmla="*/ 133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21600" y="6939"/>
                  </a:moveTo>
                  <a:cubicBezTo>
                    <a:pt x="14400" y="6939"/>
                    <a:pt x="14400" y="6939"/>
                    <a:pt x="14400" y="6939"/>
                  </a:cubicBezTo>
                  <a:cubicBezTo>
                    <a:pt x="14400" y="4701"/>
                    <a:pt x="14400" y="4701"/>
                    <a:pt x="14400" y="4701"/>
                  </a:cubicBezTo>
                  <a:cubicBezTo>
                    <a:pt x="14400" y="3917"/>
                    <a:pt x="15600" y="3693"/>
                    <a:pt x="16320" y="3693"/>
                  </a:cubicBezTo>
                  <a:cubicBezTo>
                    <a:pt x="17280" y="3693"/>
                    <a:pt x="21600" y="3693"/>
                    <a:pt x="21600" y="369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6480" y="0"/>
                    <a:pt x="4800" y="2686"/>
                    <a:pt x="4800" y="4477"/>
                  </a:cubicBezTo>
                  <a:cubicBezTo>
                    <a:pt x="4800" y="6939"/>
                    <a:pt x="4800" y="6939"/>
                    <a:pt x="4800" y="6939"/>
                  </a:cubicBezTo>
                  <a:cubicBezTo>
                    <a:pt x="0" y="6939"/>
                    <a:pt x="0" y="6939"/>
                    <a:pt x="0" y="6939"/>
                  </a:cubicBezTo>
                  <a:cubicBezTo>
                    <a:pt x="0" y="10744"/>
                    <a:pt x="0" y="10744"/>
                    <a:pt x="0" y="10744"/>
                  </a:cubicBezTo>
                  <a:cubicBezTo>
                    <a:pt x="4800" y="10744"/>
                    <a:pt x="4800" y="10744"/>
                    <a:pt x="4800" y="10744"/>
                  </a:cubicBezTo>
                  <a:cubicBezTo>
                    <a:pt x="4800" y="15668"/>
                    <a:pt x="4800" y="21600"/>
                    <a:pt x="48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4400" y="21600"/>
                    <a:pt x="14400" y="15556"/>
                    <a:pt x="14400" y="10744"/>
                  </a:cubicBezTo>
                  <a:cubicBezTo>
                    <a:pt x="20880" y="10744"/>
                    <a:pt x="20880" y="10744"/>
                    <a:pt x="20880" y="10744"/>
                  </a:cubicBezTo>
                  <a:lnTo>
                    <a:pt x="21600" y="6939"/>
                  </a:lnTo>
                  <a:close/>
                  <a:moveTo>
                    <a:pt x="21600" y="693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70" name="Group 21"/>
            <p:cNvGrpSpPr/>
            <p:nvPr/>
          </p:nvGrpSpPr>
          <p:grpSpPr bwMode="auto">
            <a:xfrm>
              <a:off x="1986760" y="3417963"/>
              <a:ext cx="527107" cy="297978"/>
              <a:chOff x="0" y="0"/>
              <a:chExt cx="489" cy="277"/>
            </a:xfrm>
            <a:solidFill>
              <a:schemeClr val="bg1"/>
            </a:solidFill>
          </p:grpSpPr>
          <p:sp>
            <p:nvSpPr>
              <p:cNvPr id="371" name="AutoShape 16"/>
              <p:cNvSpPr/>
              <p:nvPr/>
            </p:nvSpPr>
            <p:spPr bwMode="auto">
              <a:xfrm>
                <a:off x="0" y="0"/>
                <a:ext cx="121" cy="212"/>
              </a:xfrm>
              <a:custGeom>
                <a:avLst/>
                <a:gdLst>
                  <a:gd name="T0" fmla="*/ 13221 w 21600"/>
                  <a:gd name="T1" fmla="*/ 0 h 21600"/>
                  <a:gd name="T2" fmla="*/ 13221 w 21600"/>
                  <a:gd name="T3" fmla="*/ 6597 h 21600"/>
                  <a:gd name="T4" fmla="*/ 0 w 21600"/>
                  <a:gd name="T5" fmla="*/ 6597 h 21600"/>
                  <a:gd name="T6" fmla="*/ 0 w 21600"/>
                  <a:gd name="T7" fmla="*/ 21600 h 21600"/>
                  <a:gd name="T8" fmla="*/ 21600 w 21600"/>
                  <a:gd name="T9" fmla="*/ 21600 h 21600"/>
                  <a:gd name="T10" fmla="*/ 21600 w 21600"/>
                  <a:gd name="T11" fmla="*/ 0 h 21600"/>
                  <a:gd name="T12" fmla="*/ 13221 w 21600"/>
                  <a:gd name="T13" fmla="*/ 0 h 21600"/>
                  <a:gd name="T14" fmla="*/ 13221 w 21600"/>
                  <a:gd name="T15" fmla="*/ 17663 h 21600"/>
                  <a:gd name="T16" fmla="*/ 8752 w 21600"/>
                  <a:gd name="T17" fmla="*/ 17663 h 21600"/>
                  <a:gd name="T18" fmla="*/ 8752 w 21600"/>
                  <a:gd name="T19" fmla="*/ 10853 h 21600"/>
                  <a:gd name="T20" fmla="*/ 13221 w 21600"/>
                  <a:gd name="T21" fmla="*/ 10853 h 21600"/>
                  <a:gd name="T22" fmla="*/ 13221 w 21600"/>
                  <a:gd name="T23" fmla="*/ 17663 h 21600"/>
                  <a:gd name="T24" fmla="*/ 13221 w 21600"/>
                  <a:gd name="T25" fmla="*/ 1766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3221" y="0"/>
                    </a:moveTo>
                    <a:lnTo>
                      <a:pt x="13221" y="6597"/>
                    </a:lnTo>
                    <a:lnTo>
                      <a:pt x="0" y="65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3221" y="0"/>
                    </a:lnTo>
                    <a:close/>
                    <a:moveTo>
                      <a:pt x="13221" y="17663"/>
                    </a:moveTo>
                    <a:lnTo>
                      <a:pt x="8752" y="17663"/>
                    </a:lnTo>
                    <a:lnTo>
                      <a:pt x="8752" y="10853"/>
                    </a:lnTo>
                    <a:lnTo>
                      <a:pt x="13221" y="10853"/>
                    </a:lnTo>
                    <a:lnTo>
                      <a:pt x="13221" y="17663"/>
                    </a:lnTo>
                    <a:close/>
                    <a:moveTo>
                      <a:pt x="13221" y="1766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72" name="AutoShape 17"/>
              <p:cNvSpPr/>
              <p:nvPr/>
            </p:nvSpPr>
            <p:spPr bwMode="auto">
              <a:xfrm>
                <a:off x="219" y="64"/>
                <a:ext cx="124" cy="213"/>
              </a:xfrm>
              <a:custGeom>
                <a:avLst/>
                <a:gdLst>
                  <a:gd name="T0" fmla="*/ 549 w 21600"/>
                  <a:gd name="T1" fmla="*/ 0 h 21600"/>
                  <a:gd name="T2" fmla="*/ 549 w 21600"/>
                  <a:gd name="T3" fmla="*/ 15003 h 21600"/>
                  <a:gd name="T4" fmla="*/ 12997 w 21600"/>
                  <a:gd name="T5" fmla="*/ 15003 h 21600"/>
                  <a:gd name="T6" fmla="*/ 12997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756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549 w 21600"/>
                  <a:gd name="T19" fmla="*/ 0 h 21600"/>
                  <a:gd name="T20" fmla="*/ 12997 w 21600"/>
                  <a:gd name="T21" fmla="*/ 11066 h 21600"/>
                  <a:gd name="T22" fmla="*/ 8786 w 21600"/>
                  <a:gd name="T23" fmla="*/ 11066 h 21600"/>
                  <a:gd name="T24" fmla="*/ 8786 w 21600"/>
                  <a:gd name="T25" fmla="*/ 4043 h 21600"/>
                  <a:gd name="T26" fmla="*/ 12997 w 21600"/>
                  <a:gd name="T27" fmla="*/ 4043 h 21600"/>
                  <a:gd name="T28" fmla="*/ 12997 w 21600"/>
                  <a:gd name="T29" fmla="*/ 11066 h 21600"/>
                  <a:gd name="T30" fmla="*/ 12997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549" y="0"/>
                    </a:moveTo>
                    <a:lnTo>
                      <a:pt x="549" y="15003"/>
                    </a:lnTo>
                    <a:lnTo>
                      <a:pt x="12997" y="15003"/>
                    </a:lnTo>
                    <a:lnTo>
                      <a:pt x="12997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756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549" y="0"/>
                    </a:lnTo>
                    <a:close/>
                    <a:moveTo>
                      <a:pt x="12997" y="11066"/>
                    </a:moveTo>
                    <a:lnTo>
                      <a:pt x="8786" y="11066"/>
                    </a:lnTo>
                    <a:lnTo>
                      <a:pt x="8786" y="4043"/>
                    </a:lnTo>
                    <a:lnTo>
                      <a:pt x="12997" y="4043"/>
                    </a:lnTo>
                    <a:lnTo>
                      <a:pt x="12997" y="11066"/>
                    </a:lnTo>
                    <a:close/>
                    <a:moveTo>
                      <a:pt x="12997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73" name="AutoShape 18"/>
              <p:cNvSpPr/>
              <p:nvPr/>
            </p:nvSpPr>
            <p:spPr bwMode="auto">
              <a:xfrm>
                <a:off x="368" y="64"/>
                <a:ext cx="121" cy="2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5003 h 21600"/>
                  <a:gd name="T4" fmla="*/ 13221 w 21600"/>
                  <a:gd name="T5" fmla="*/ 15003 h 21600"/>
                  <a:gd name="T6" fmla="*/ 13221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690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0 w 21600"/>
                  <a:gd name="T19" fmla="*/ 0 h 21600"/>
                  <a:gd name="T20" fmla="*/ 13221 w 21600"/>
                  <a:gd name="T21" fmla="*/ 11066 h 21600"/>
                  <a:gd name="T22" fmla="*/ 8752 w 21600"/>
                  <a:gd name="T23" fmla="*/ 11066 h 21600"/>
                  <a:gd name="T24" fmla="*/ 8752 w 21600"/>
                  <a:gd name="T25" fmla="*/ 4043 h 21600"/>
                  <a:gd name="T26" fmla="*/ 13221 w 21600"/>
                  <a:gd name="T27" fmla="*/ 4043 h 21600"/>
                  <a:gd name="T28" fmla="*/ 13221 w 21600"/>
                  <a:gd name="T29" fmla="*/ 11066 h 21600"/>
                  <a:gd name="T30" fmla="*/ 13221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15003"/>
                    </a:lnTo>
                    <a:lnTo>
                      <a:pt x="13221" y="15003"/>
                    </a:lnTo>
                    <a:lnTo>
                      <a:pt x="13221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69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3221" y="11066"/>
                    </a:moveTo>
                    <a:lnTo>
                      <a:pt x="8752" y="11066"/>
                    </a:lnTo>
                    <a:lnTo>
                      <a:pt x="8752" y="4043"/>
                    </a:lnTo>
                    <a:lnTo>
                      <a:pt x="13221" y="4043"/>
                    </a:lnTo>
                    <a:lnTo>
                      <a:pt x="13221" y="11066"/>
                    </a:lnTo>
                    <a:close/>
                    <a:moveTo>
                      <a:pt x="13221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74" name="Rectangle 19"/>
              <p:cNvSpPr/>
              <p:nvPr/>
            </p:nvSpPr>
            <p:spPr bwMode="auto">
              <a:xfrm>
                <a:off x="145" y="66"/>
                <a:ext cx="64" cy="1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75" name="Rectangle 20"/>
              <p:cNvSpPr/>
              <p:nvPr/>
            </p:nvSpPr>
            <p:spPr bwMode="auto">
              <a:xfrm>
                <a:off x="145" y="2"/>
                <a:ext cx="64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376" name="Group 39"/>
            <p:cNvGrpSpPr/>
            <p:nvPr/>
          </p:nvGrpSpPr>
          <p:grpSpPr bwMode="auto">
            <a:xfrm>
              <a:off x="1998919" y="2655722"/>
              <a:ext cx="522355" cy="333479"/>
              <a:chOff x="0" y="0"/>
              <a:chExt cx="413" cy="263"/>
            </a:xfrm>
            <a:solidFill>
              <a:schemeClr val="bg1"/>
            </a:solidFill>
          </p:grpSpPr>
          <p:sp>
            <p:nvSpPr>
              <p:cNvPr id="377" name="AutoShape 36"/>
              <p:cNvSpPr/>
              <p:nvPr/>
            </p:nvSpPr>
            <p:spPr bwMode="auto">
              <a:xfrm>
                <a:off x="0" y="0"/>
                <a:ext cx="215" cy="256"/>
              </a:xfrm>
              <a:custGeom>
                <a:avLst/>
                <a:gdLst>
                  <a:gd name="T0" fmla="*/ 16457 w 21196"/>
                  <a:gd name="T1" fmla="*/ 9755 h 21426"/>
                  <a:gd name="T2" fmla="*/ 20366 w 21196"/>
                  <a:gd name="T3" fmla="*/ 5748 h 21426"/>
                  <a:gd name="T4" fmla="*/ 13166 w 21196"/>
                  <a:gd name="T5" fmla="*/ 0 h 21426"/>
                  <a:gd name="T6" fmla="*/ 5760 w 21196"/>
                  <a:gd name="T7" fmla="*/ 0 h 21426"/>
                  <a:gd name="T8" fmla="*/ 5554 w 21196"/>
                  <a:gd name="T9" fmla="*/ 0 h 21426"/>
                  <a:gd name="T10" fmla="*/ 0 w 21196"/>
                  <a:gd name="T11" fmla="*/ 0 h 21426"/>
                  <a:gd name="T12" fmla="*/ 0 w 21196"/>
                  <a:gd name="T13" fmla="*/ 21426 h 21426"/>
                  <a:gd name="T14" fmla="*/ 5554 w 21196"/>
                  <a:gd name="T15" fmla="*/ 21426 h 21426"/>
                  <a:gd name="T16" fmla="*/ 5760 w 21196"/>
                  <a:gd name="T17" fmla="*/ 21426 h 21426"/>
                  <a:gd name="T18" fmla="*/ 13166 w 21196"/>
                  <a:gd name="T19" fmla="*/ 21426 h 21426"/>
                  <a:gd name="T20" fmla="*/ 21189 w 21196"/>
                  <a:gd name="T21" fmla="*/ 15155 h 21426"/>
                  <a:gd name="T22" fmla="*/ 16457 w 21196"/>
                  <a:gd name="T23" fmla="*/ 9755 h 21426"/>
                  <a:gd name="T24" fmla="*/ 5760 w 21196"/>
                  <a:gd name="T25" fmla="*/ 3832 h 21426"/>
                  <a:gd name="T26" fmla="*/ 12137 w 21196"/>
                  <a:gd name="T27" fmla="*/ 3832 h 21426"/>
                  <a:gd name="T28" fmla="*/ 13166 w 21196"/>
                  <a:gd name="T29" fmla="*/ 3832 h 21426"/>
                  <a:gd name="T30" fmla="*/ 15017 w 21196"/>
                  <a:gd name="T31" fmla="*/ 5923 h 21426"/>
                  <a:gd name="T32" fmla="*/ 12754 w 21196"/>
                  <a:gd name="T33" fmla="*/ 8535 h 21426"/>
                  <a:gd name="T34" fmla="*/ 5760 w 21196"/>
                  <a:gd name="T35" fmla="*/ 8535 h 21426"/>
                  <a:gd name="T36" fmla="*/ 5760 w 21196"/>
                  <a:gd name="T37" fmla="*/ 3832 h 21426"/>
                  <a:gd name="T38" fmla="*/ 12754 w 21196"/>
                  <a:gd name="T39" fmla="*/ 17594 h 21426"/>
                  <a:gd name="T40" fmla="*/ 12343 w 21196"/>
                  <a:gd name="T41" fmla="*/ 17594 h 21426"/>
                  <a:gd name="T42" fmla="*/ 5760 w 21196"/>
                  <a:gd name="T43" fmla="*/ 17594 h 21426"/>
                  <a:gd name="T44" fmla="*/ 5760 w 21196"/>
                  <a:gd name="T45" fmla="*/ 11845 h 21426"/>
                  <a:gd name="T46" fmla="*/ 13166 w 21196"/>
                  <a:gd name="T47" fmla="*/ 11845 h 21426"/>
                  <a:gd name="T48" fmla="*/ 15840 w 21196"/>
                  <a:gd name="T49" fmla="*/ 14806 h 21426"/>
                  <a:gd name="T50" fmla="*/ 12754 w 21196"/>
                  <a:gd name="T51" fmla="*/ 17594 h 21426"/>
                  <a:gd name="T52" fmla="*/ 12754 w 21196"/>
                  <a:gd name="T53" fmla="*/ 17594 h 2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196" h="21426">
                    <a:moveTo>
                      <a:pt x="16457" y="9755"/>
                    </a:moveTo>
                    <a:cubicBezTo>
                      <a:pt x="16457" y="9755"/>
                      <a:pt x="20366" y="9581"/>
                      <a:pt x="20366" y="5748"/>
                    </a:cubicBezTo>
                    <a:cubicBezTo>
                      <a:pt x="20366" y="1742"/>
                      <a:pt x="17074" y="0"/>
                      <a:pt x="13166" y="0"/>
                    </a:cubicBezTo>
                    <a:cubicBezTo>
                      <a:pt x="5760" y="0"/>
                      <a:pt x="5760" y="0"/>
                      <a:pt x="5760" y="0"/>
                    </a:cubicBezTo>
                    <a:cubicBezTo>
                      <a:pt x="5554" y="0"/>
                      <a:pt x="5554" y="0"/>
                      <a:pt x="55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426"/>
                      <a:pt x="0" y="21426"/>
                      <a:pt x="0" y="21426"/>
                    </a:cubicBezTo>
                    <a:cubicBezTo>
                      <a:pt x="5554" y="21426"/>
                      <a:pt x="5554" y="21426"/>
                      <a:pt x="5554" y="21426"/>
                    </a:cubicBezTo>
                    <a:cubicBezTo>
                      <a:pt x="5760" y="21426"/>
                      <a:pt x="5760" y="21426"/>
                      <a:pt x="5760" y="21426"/>
                    </a:cubicBezTo>
                    <a:cubicBezTo>
                      <a:pt x="13166" y="21426"/>
                      <a:pt x="13166" y="21426"/>
                      <a:pt x="13166" y="21426"/>
                    </a:cubicBezTo>
                    <a:cubicBezTo>
                      <a:pt x="13166" y="21426"/>
                      <a:pt x="21189" y="21600"/>
                      <a:pt x="21189" y="15155"/>
                    </a:cubicBezTo>
                    <a:cubicBezTo>
                      <a:pt x="21189" y="15155"/>
                      <a:pt x="21600" y="9755"/>
                      <a:pt x="16457" y="9755"/>
                    </a:cubicBezTo>
                    <a:close/>
                    <a:moveTo>
                      <a:pt x="5760" y="3832"/>
                    </a:moveTo>
                    <a:cubicBezTo>
                      <a:pt x="12137" y="3832"/>
                      <a:pt x="12137" y="3832"/>
                      <a:pt x="12137" y="3832"/>
                    </a:cubicBezTo>
                    <a:cubicBezTo>
                      <a:pt x="13166" y="3832"/>
                      <a:pt x="13166" y="3832"/>
                      <a:pt x="13166" y="3832"/>
                    </a:cubicBezTo>
                    <a:cubicBezTo>
                      <a:pt x="13166" y="3832"/>
                      <a:pt x="15017" y="3832"/>
                      <a:pt x="15017" y="5923"/>
                    </a:cubicBezTo>
                    <a:cubicBezTo>
                      <a:pt x="15017" y="8187"/>
                      <a:pt x="13783" y="8535"/>
                      <a:pt x="12754" y="8535"/>
                    </a:cubicBezTo>
                    <a:cubicBezTo>
                      <a:pt x="5760" y="8535"/>
                      <a:pt x="5760" y="8535"/>
                      <a:pt x="5760" y="8535"/>
                    </a:cubicBezTo>
                    <a:lnTo>
                      <a:pt x="5760" y="3832"/>
                    </a:lnTo>
                    <a:close/>
                    <a:moveTo>
                      <a:pt x="12754" y="17594"/>
                    </a:moveTo>
                    <a:cubicBezTo>
                      <a:pt x="12549" y="17594"/>
                      <a:pt x="12343" y="17594"/>
                      <a:pt x="12343" y="17594"/>
                    </a:cubicBezTo>
                    <a:cubicBezTo>
                      <a:pt x="5760" y="17594"/>
                      <a:pt x="5760" y="17594"/>
                      <a:pt x="5760" y="17594"/>
                    </a:cubicBezTo>
                    <a:cubicBezTo>
                      <a:pt x="5760" y="11845"/>
                      <a:pt x="5760" y="11845"/>
                      <a:pt x="5760" y="11845"/>
                    </a:cubicBezTo>
                    <a:cubicBezTo>
                      <a:pt x="13166" y="11845"/>
                      <a:pt x="13166" y="11845"/>
                      <a:pt x="13166" y="11845"/>
                    </a:cubicBezTo>
                    <a:cubicBezTo>
                      <a:pt x="13166" y="11845"/>
                      <a:pt x="15840" y="11845"/>
                      <a:pt x="15840" y="14806"/>
                    </a:cubicBezTo>
                    <a:cubicBezTo>
                      <a:pt x="15840" y="17245"/>
                      <a:pt x="13783" y="17594"/>
                      <a:pt x="12754" y="17594"/>
                    </a:cubicBezTo>
                    <a:close/>
                    <a:moveTo>
                      <a:pt x="12754" y="1759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78" name="AutoShape 37"/>
              <p:cNvSpPr/>
              <p:nvPr/>
            </p:nvSpPr>
            <p:spPr bwMode="auto">
              <a:xfrm>
                <a:off x="225" y="64"/>
                <a:ext cx="188" cy="199"/>
              </a:xfrm>
              <a:custGeom>
                <a:avLst/>
                <a:gdLst>
                  <a:gd name="T0" fmla="*/ 10159 w 19520"/>
                  <a:gd name="T1" fmla="*/ 0 h 21159"/>
                  <a:gd name="T2" fmla="*/ 7 w 19520"/>
                  <a:gd name="T3" fmla="*/ 10466 h 21159"/>
                  <a:gd name="T4" fmla="*/ 10159 w 19520"/>
                  <a:gd name="T5" fmla="*/ 21155 h 21159"/>
                  <a:gd name="T6" fmla="*/ 19231 w 19520"/>
                  <a:gd name="T7" fmla="*/ 13806 h 21159"/>
                  <a:gd name="T8" fmla="*/ 14695 w 19520"/>
                  <a:gd name="T9" fmla="*/ 13806 h 21159"/>
                  <a:gd name="T10" fmla="*/ 10375 w 19520"/>
                  <a:gd name="T11" fmla="*/ 16701 h 21159"/>
                  <a:gd name="T12" fmla="*/ 5623 w 19520"/>
                  <a:gd name="T13" fmla="*/ 12025 h 21159"/>
                  <a:gd name="T14" fmla="*/ 19447 w 19520"/>
                  <a:gd name="T15" fmla="*/ 12025 h 21159"/>
                  <a:gd name="T16" fmla="*/ 10159 w 19520"/>
                  <a:gd name="T17" fmla="*/ 0 h 21159"/>
                  <a:gd name="T18" fmla="*/ 5623 w 19520"/>
                  <a:gd name="T19" fmla="*/ 8239 h 21159"/>
                  <a:gd name="T20" fmla="*/ 10375 w 19520"/>
                  <a:gd name="T21" fmla="*/ 4008 h 21159"/>
                  <a:gd name="T22" fmla="*/ 14479 w 19520"/>
                  <a:gd name="T23" fmla="*/ 8239 h 21159"/>
                  <a:gd name="T24" fmla="*/ 5623 w 19520"/>
                  <a:gd name="T25" fmla="*/ 8239 h 21159"/>
                  <a:gd name="T26" fmla="*/ 5623 w 19520"/>
                  <a:gd name="T27" fmla="*/ 8239 h 2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20" h="21159">
                    <a:moveTo>
                      <a:pt x="10159" y="0"/>
                    </a:moveTo>
                    <a:cubicBezTo>
                      <a:pt x="7" y="0"/>
                      <a:pt x="7" y="10466"/>
                      <a:pt x="7" y="10466"/>
                    </a:cubicBezTo>
                    <a:cubicBezTo>
                      <a:pt x="7" y="10466"/>
                      <a:pt x="-641" y="21155"/>
                      <a:pt x="10159" y="21155"/>
                    </a:cubicBezTo>
                    <a:cubicBezTo>
                      <a:pt x="10159" y="21155"/>
                      <a:pt x="19231" y="21600"/>
                      <a:pt x="19231" y="13806"/>
                    </a:cubicBezTo>
                    <a:cubicBezTo>
                      <a:pt x="14695" y="13806"/>
                      <a:pt x="14695" y="13806"/>
                      <a:pt x="14695" y="13806"/>
                    </a:cubicBezTo>
                    <a:cubicBezTo>
                      <a:pt x="14695" y="13806"/>
                      <a:pt x="14695" y="16701"/>
                      <a:pt x="10375" y="16701"/>
                    </a:cubicBezTo>
                    <a:cubicBezTo>
                      <a:pt x="10375" y="16701"/>
                      <a:pt x="5623" y="16924"/>
                      <a:pt x="5623" y="12025"/>
                    </a:cubicBezTo>
                    <a:cubicBezTo>
                      <a:pt x="19447" y="12025"/>
                      <a:pt x="19447" y="12025"/>
                      <a:pt x="19447" y="12025"/>
                    </a:cubicBezTo>
                    <a:cubicBezTo>
                      <a:pt x="19447" y="12025"/>
                      <a:pt x="20959" y="0"/>
                      <a:pt x="10159" y="0"/>
                    </a:cubicBezTo>
                    <a:close/>
                    <a:moveTo>
                      <a:pt x="5623" y="8239"/>
                    </a:moveTo>
                    <a:cubicBezTo>
                      <a:pt x="5623" y="8239"/>
                      <a:pt x="6271" y="4008"/>
                      <a:pt x="10375" y="4008"/>
                    </a:cubicBezTo>
                    <a:cubicBezTo>
                      <a:pt x="14479" y="4008"/>
                      <a:pt x="14479" y="8239"/>
                      <a:pt x="14479" y="8239"/>
                    </a:cubicBezTo>
                    <a:lnTo>
                      <a:pt x="5623" y="8239"/>
                    </a:lnTo>
                    <a:close/>
                    <a:moveTo>
                      <a:pt x="5623" y="823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79" name="Rectangle 38"/>
              <p:cNvSpPr/>
              <p:nvPr/>
            </p:nvSpPr>
            <p:spPr bwMode="auto">
              <a:xfrm>
                <a:off x="269" y="15"/>
                <a:ext cx="127" cy="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380" name="Group 32"/>
            <p:cNvGrpSpPr/>
            <p:nvPr/>
          </p:nvGrpSpPr>
          <p:grpSpPr bwMode="auto">
            <a:xfrm>
              <a:off x="1957386" y="4430746"/>
              <a:ext cx="561827" cy="244560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381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82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83" name="AutoShape 42"/>
            <p:cNvSpPr/>
            <p:nvPr/>
          </p:nvSpPr>
          <p:spPr bwMode="auto">
            <a:xfrm>
              <a:off x="1341352" y="3087212"/>
              <a:ext cx="554915" cy="305284"/>
            </a:xfrm>
            <a:custGeom>
              <a:avLst/>
              <a:gdLst>
                <a:gd name="T0" fmla="*/ 7105 w 19589"/>
                <a:gd name="T1" fmla="*/ 6341 h 21600"/>
                <a:gd name="T2" fmla="*/ 15229 w 19589"/>
                <a:gd name="T3" fmla="*/ 9116 h 21600"/>
                <a:gd name="T4" fmla="*/ 12158 w 19589"/>
                <a:gd name="T5" fmla="*/ 10701 h 21600"/>
                <a:gd name="T6" fmla="*/ 11365 w 19589"/>
                <a:gd name="T7" fmla="*/ 7530 h 21600"/>
                <a:gd name="T8" fmla="*/ 8591 w 19589"/>
                <a:gd name="T9" fmla="*/ 7332 h 21600"/>
                <a:gd name="T10" fmla="*/ 10672 w 19589"/>
                <a:gd name="T11" fmla="*/ 15853 h 21600"/>
                <a:gd name="T12" fmla="*/ 19589 w 19589"/>
                <a:gd name="T13" fmla="*/ 10701 h 21600"/>
                <a:gd name="T14" fmla="*/ 6609 w 19589"/>
                <a:gd name="T15" fmla="*/ 3765 h 21600"/>
                <a:gd name="T16" fmla="*/ 6510 w 19589"/>
                <a:gd name="T17" fmla="*/ 3765 h 21600"/>
                <a:gd name="T18" fmla="*/ 5519 w 19589"/>
                <a:gd name="T19" fmla="*/ 0 h 21600"/>
                <a:gd name="T20" fmla="*/ 2745 w 19589"/>
                <a:gd name="T21" fmla="*/ 594 h 21600"/>
                <a:gd name="T22" fmla="*/ 3835 w 19589"/>
                <a:gd name="T23" fmla="*/ 5350 h 21600"/>
                <a:gd name="T24" fmla="*/ 565 w 19589"/>
                <a:gd name="T25" fmla="*/ 21600 h 21600"/>
                <a:gd name="T26" fmla="*/ 9582 w 19589"/>
                <a:gd name="T27" fmla="*/ 16448 h 21600"/>
                <a:gd name="T28" fmla="*/ 7105 w 19589"/>
                <a:gd name="T29" fmla="*/ 6341 h 21600"/>
                <a:gd name="T30" fmla="*/ 3042 w 19589"/>
                <a:gd name="T31" fmla="*/ 15655 h 21600"/>
                <a:gd name="T32" fmla="*/ 4628 w 19589"/>
                <a:gd name="T33" fmla="*/ 8521 h 21600"/>
                <a:gd name="T34" fmla="*/ 6015 w 19589"/>
                <a:gd name="T35" fmla="*/ 14070 h 21600"/>
                <a:gd name="T36" fmla="*/ 3042 w 19589"/>
                <a:gd name="T37" fmla="*/ 15655 h 21600"/>
                <a:gd name="T38" fmla="*/ 3042 w 19589"/>
                <a:gd name="T39" fmla="*/ 156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89" h="21600">
                  <a:moveTo>
                    <a:pt x="7105" y="6341"/>
                  </a:moveTo>
                  <a:cubicBezTo>
                    <a:pt x="11563" y="3963"/>
                    <a:pt x="15229" y="9116"/>
                    <a:pt x="15229" y="9116"/>
                  </a:cubicBezTo>
                  <a:cubicBezTo>
                    <a:pt x="12158" y="10701"/>
                    <a:pt x="12158" y="10701"/>
                    <a:pt x="12158" y="10701"/>
                  </a:cubicBezTo>
                  <a:cubicBezTo>
                    <a:pt x="11365" y="7530"/>
                    <a:pt x="11365" y="7530"/>
                    <a:pt x="11365" y="7530"/>
                  </a:cubicBezTo>
                  <a:cubicBezTo>
                    <a:pt x="10473" y="7134"/>
                    <a:pt x="9582" y="7134"/>
                    <a:pt x="8591" y="7332"/>
                  </a:cubicBezTo>
                  <a:cubicBezTo>
                    <a:pt x="10672" y="15853"/>
                    <a:pt x="10672" y="15853"/>
                    <a:pt x="10672" y="15853"/>
                  </a:cubicBezTo>
                  <a:cubicBezTo>
                    <a:pt x="19589" y="10701"/>
                    <a:pt x="19589" y="10701"/>
                    <a:pt x="19589" y="10701"/>
                  </a:cubicBezTo>
                  <a:cubicBezTo>
                    <a:pt x="19589" y="10701"/>
                    <a:pt x="16319" y="396"/>
                    <a:pt x="6609" y="3765"/>
                  </a:cubicBezTo>
                  <a:cubicBezTo>
                    <a:pt x="6609" y="3765"/>
                    <a:pt x="6510" y="3765"/>
                    <a:pt x="6510" y="3765"/>
                  </a:cubicBezTo>
                  <a:cubicBezTo>
                    <a:pt x="5519" y="0"/>
                    <a:pt x="5519" y="0"/>
                    <a:pt x="5519" y="0"/>
                  </a:cubicBezTo>
                  <a:cubicBezTo>
                    <a:pt x="2745" y="594"/>
                    <a:pt x="2745" y="594"/>
                    <a:pt x="2745" y="594"/>
                  </a:cubicBezTo>
                  <a:cubicBezTo>
                    <a:pt x="3835" y="5350"/>
                    <a:pt x="3835" y="5350"/>
                    <a:pt x="3835" y="5350"/>
                  </a:cubicBezTo>
                  <a:cubicBezTo>
                    <a:pt x="-2011" y="10106"/>
                    <a:pt x="565" y="21600"/>
                    <a:pt x="565" y="21600"/>
                  </a:cubicBezTo>
                  <a:cubicBezTo>
                    <a:pt x="9582" y="16448"/>
                    <a:pt x="9582" y="16448"/>
                    <a:pt x="9582" y="16448"/>
                  </a:cubicBezTo>
                  <a:lnTo>
                    <a:pt x="7105" y="6341"/>
                  </a:lnTo>
                  <a:close/>
                  <a:moveTo>
                    <a:pt x="3042" y="15655"/>
                  </a:moveTo>
                  <a:cubicBezTo>
                    <a:pt x="3042" y="15655"/>
                    <a:pt x="2150" y="11890"/>
                    <a:pt x="4628" y="8521"/>
                  </a:cubicBezTo>
                  <a:cubicBezTo>
                    <a:pt x="6015" y="14070"/>
                    <a:pt x="6015" y="14070"/>
                    <a:pt x="6015" y="14070"/>
                  </a:cubicBezTo>
                  <a:lnTo>
                    <a:pt x="3042" y="15655"/>
                  </a:lnTo>
                  <a:close/>
                  <a:moveTo>
                    <a:pt x="3042" y="1565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84" name="AutoShape 13"/>
            <p:cNvSpPr/>
            <p:nvPr/>
          </p:nvSpPr>
          <p:spPr bwMode="auto">
            <a:xfrm>
              <a:off x="1359074" y="2271342"/>
              <a:ext cx="449880" cy="449880"/>
            </a:xfrm>
            <a:custGeom>
              <a:avLst/>
              <a:gdLst>
                <a:gd name="T0" fmla="*/ 0 w 21600"/>
                <a:gd name="T1" fmla="*/ 10855 h 21600"/>
                <a:gd name="T2" fmla="*/ 6030 w 21600"/>
                <a:gd name="T3" fmla="*/ 20504 h 21600"/>
                <a:gd name="T4" fmla="*/ 877 w 21600"/>
                <a:gd name="T5" fmla="*/ 6359 h 21600"/>
                <a:gd name="T6" fmla="*/ 0 w 21600"/>
                <a:gd name="T7" fmla="*/ 10855 h 21600"/>
                <a:gd name="T8" fmla="*/ 18091 w 21600"/>
                <a:gd name="T9" fmla="*/ 10307 h 21600"/>
                <a:gd name="T10" fmla="*/ 17214 w 21600"/>
                <a:gd name="T11" fmla="*/ 7237 h 21600"/>
                <a:gd name="T12" fmla="*/ 16118 w 21600"/>
                <a:gd name="T13" fmla="*/ 4715 h 21600"/>
                <a:gd name="T14" fmla="*/ 17982 w 21600"/>
                <a:gd name="T15" fmla="*/ 2851 h 21600"/>
                <a:gd name="T16" fmla="*/ 18091 w 21600"/>
                <a:gd name="T17" fmla="*/ 2851 h 21600"/>
                <a:gd name="T18" fmla="*/ 10745 w 21600"/>
                <a:gd name="T19" fmla="*/ 0 h 21600"/>
                <a:gd name="T20" fmla="*/ 1754 w 21600"/>
                <a:gd name="T21" fmla="*/ 4824 h 21600"/>
                <a:gd name="T22" fmla="*/ 2412 w 21600"/>
                <a:gd name="T23" fmla="*/ 4934 h 21600"/>
                <a:gd name="T24" fmla="*/ 5373 w 21600"/>
                <a:gd name="T25" fmla="*/ 4715 h 21600"/>
                <a:gd name="T26" fmla="*/ 5373 w 21600"/>
                <a:gd name="T27" fmla="*/ 5592 h 21600"/>
                <a:gd name="T28" fmla="*/ 4166 w 21600"/>
                <a:gd name="T29" fmla="*/ 5702 h 21600"/>
                <a:gd name="T30" fmla="*/ 8114 w 21600"/>
                <a:gd name="T31" fmla="*/ 17434 h 21600"/>
                <a:gd name="T32" fmla="*/ 10416 w 21600"/>
                <a:gd name="T33" fmla="*/ 10307 h 21600"/>
                <a:gd name="T34" fmla="*/ 8772 w 21600"/>
                <a:gd name="T35" fmla="*/ 5702 h 21600"/>
                <a:gd name="T36" fmla="*/ 7675 w 21600"/>
                <a:gd name="T37" fmla="*/ 5592 h 21600"/>
                <a:gd name="T38" fmla="*/ 7675 w 21600"/>
                <a:gd name="T39" fmla="*/ 4715 h 21600"/>
                <a:gd name="T40" fmla="*/ 10526 w 21600"/>
                <a:gd name="T41" fmla="*/ 4934 h 21600"/>
                <a:gd name="T42" fmla="*/ 13377 w 21600"/>
                <a:gd name="T43" fmla="*/ 4715 h 21600"/>
                <a:gd name="T44" fmla="*/ 13486 w 21600"/>
                <a:gd name="T45" fmla="*/ 5592 h 21600"/>
                <a:gd name="T46" fmla="*/ 12280 w 21600"/>
                <a:gd name="T47" fmla="*/ 5702 h 21600"/>
                <a:gd name="T48" fmla="*/ 16118 w 21600"/>
                <a:gd name="T49" fmla="*/ 17324 h 21600"/>
                <a:gd name="T50" fmla="*/ 17214 w 21600"/>
                <a:gd name="T51" fmla="*/ 13706 h 21600"/>
                <a:gd name="T52" fmla="*/ 18091 w 21600"/>
                <a:gd name="T53" fmla="*/ 10307 h 21600"/>
                <a:gd name="T54" fmla="*/ 10964 w 21600"/>
                <a:gd name="T55" fmla="*/ 11732 h 21600"/>
                <a:gd name="T56" fmla="*/ 7675 w 21600"/>
                <a:gd name="T57" fmla="*/ 21161 h 21600"/>
                <a:gd name="T58" fmla="*/ 10745 w 21600"/>
                <a:gd name="T59" fmla="*/ 21600 h 21600"/>
                <a:gd name="T60" fmla="*/ 14363 w 21600"/>
                <a:gd name="T61" fmla="*/ 20942 h 21600"/>
                <a:gd name="T62" fmla="*/ 14254 w 21600"/>
                <a:gd name="T63" fmla="*/ 20832 h 21600"/>
                <a:gd name="T64" fmla="*/ 10964 w 21600"/>
                <a:gd name="T65" fmla="*/ 11732 h 21600"/>
                <a:gd name="T66" fmla="*/ 20284 w 21600"/>
                <a:gd name="T67" fmla="*/ 5592 h 21600"/>
                <a:gd name="T68" fmla="*/ 20284 w 21600"/>
                <a:gd name="T69" fmla="*/ 6688 h 21600"/>
                <a:gd name="T70" fmla="*/ 19517 w 21600"/>
                <a:gd name="T71" fmla="*/ 10636 h 21600"/>
                <a:gd name="T72" fmla="*/ 16227 w 21600"/>
                <a:gd name="T73" fmla="*/ 20175 h 21600"/>
                <a:gd name="T74" fmla="*/ 21600 w 21600"/>
                <a:gd name="T75" fmla="*/ 10855 h 21600"/>
                <a:gd name="T76" fmla="*/ 20284 w 21600"/>
                <a:gd name="T77" fmla="*/ 5592 h 21600"/>
                <a:gd name="T78" fmla="*/ 20284 w 21600"/>
                <a:gd name="T79" fmla="*/ 559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600" h="21600">
                  <a:moveTo>
                    <a:pt x="0" y="10855"/>
                  </a:moveTo>
                  <a:cubicBezTo>
                    <a:pt x="0" y="15131"/>
                    <a:pt x="2412" y="18749"/>
                    <a:pt x="6030" y="20504"/>
                  </a:cubicBezTo>
                  <a:cubicBezTo>
                    <a:pt x="877" y="6359"/>
                    <a:pt x="877" y="6359"/>
                    <a:pt x="877" y="6359"/>
                  </a:cubicBezTo>
                  <a:cubicBezTo>
                    <a:pt x="329" y="7785"/>
                    <a:pt x="0" y="9210"/>
                    <a:pt x="0" y="10855"/>
                  </a:cubicBezTo>
                  <a:close/>
                  <a:moveTo>
                    <a:pt x="18091" y="10307"/>
                  </a:moveTo>
                  <a:cubicBezTo>
                    <a:pt x="18091" y="8881"/>
                    <a:pt x="17543" y="8004"/>
                    <a:pt x="17214" y="7237"/>
                  </a:cubicBezTo>
                  <a:cubicBezTo>
                    <a:pt x="16666" y="6359"/>
                    <a:pt x="16118" y="5592"/>
                    <a:pt x="16118" y="4715"/>
                  </a:cubicBezTo>
                  <a:cubicBezTo>
                    <a:pt x="16118" y="3728"/>
                    <a:pt x="16885" y="2851"/>
                    <a:pt x="17982" y="2851"/>
                  </a:cubicBezTo>
                  <a:cubicBezTo>
                    <a:pt x="17982" y="2851"/>
                    <a:pt x="17982" y="2851"/>
                    <a:pt x="18091" y="2851"/>
                  </a:cubicBezTo>
                  <a:cubicBezTo>
                    <a:pt x="16118" y="1096"/>
                    <a:pt x="13596" y="0"/>
                    <a:pt x="10745" y="0"/>
                  </a:cubicBezTo>
                  <a:cubicBezTo>
                    <a:pt x="7017" y="0"/>
                    <a:pt x="3728" y="1974"/>
                    <a:pt x="1754" y="4824"/>
                  </a:cubicBezTo>
                  <a:cubicBezTo>
                    <a:pt x="1974" y="4934"/>
                    <a:pt x="2193" y="4934"/>
                    <a:pt x="2412" y="4934"/>
                  </a:cubicBezTo>
                  <a:cubicBezTo>
                    <a:pt x="3618" y="4934"/>
                    <a:pt x="5373" y="4715"/>
                    <a:pt x="5373" y="4715"/>
                  </a:cubicBezTo>
                  <a:cubicBezTo>
                    <a:pt x="5921" y="4715"/>
                    <a:pt x="5921" y="5592"/>
                    <a:pt x="5373" y="5592"/>
                  </a:cubicBezTo>
                  <a:cubicBezTo>
                    <a:pt x="5373" y="5592"/>
                    <a:pt x="4824" y="5702"/>
                    <a:pt x="4166" y="5702"/>
                  </a:cubicBezTo>
                  <a:cubicBezTo>
                    <a:pt x="8114" y="17434"/>
                    <a:pt x="8114" y="17434"/>
                    <a:pt x="8114" y="17434"/>
                  </a:cubicBezTo>
                  <a:cubicBezTo>
                    <a:pt x="10416" y="10307"/>
                    <a:pt x="10416" y="10307"/>
                    <a:pt x="10416" y="10307"/>
                  </a:cubicBezTo>
                  <a:cubicBezTo>
                    <a:pt x="8772" y="5702"/>
                    <a:pt x="8772" y="5702"/>
                    <a:pt x="8772" y="5702"/>
                  </a:cubicBezTo>
                  <a:cubicBezTo>
                    <a:pt x="8223" y="5702"/>
                    <a:pt x="7675" y="5592"/>
                    <a:pt x="7675" y="5592"/>
                  </a:cubicBezTo>
                  <a:cubicBezTo>
                    <a:pt x="7017" y="5592"/>
                    <a:pt x="7127" y="4715"/>
                    <a:pt x="7675" y="4715"/>
                  </a:cubicBezTo>
                  <a:cubicBezTo>
                    <a:pt x="7675" y="4715"/>
                    <a:pt x="9539" y="4934"/>
                    <a:pt x="10526" y="4934"/>
                  </a:cubicBezTo>
                  <a:cubicBezTo>
                    <a:pt x="11732" y="4934"/>
                    <a:pt x="13377" y="4715"/>
                    <a:pt x="13377" y="4715"/>
                  </a:cubicBezTo>
                  <a:cubicBezTo>
                    <a:pt x="14035" y="4715"/>
                    <a:pt x="14035" y="5592"/>
                    <a:pt x="13486" y="5592"/>
                  </a:cubicBezTo>
                  <a:cubicBezTo>
                    <a:pt x="13486" y="5592"/>
                    <a:pt x="12938" y="5702"/>
                    <a:pt x="12280" y="5702"/>
                  </a:cubicBezTo>
                  <a:cubicBezTo>
                    <a:pt x="16118" y="17324"/>
                    <a:pt x="16118" y="17324"/>
                    <a:pt x="16118" y="17324"/>
                  </a:cubicBezTo>
                  <a:cubicBezTo>
                    <a:pt x="17214" y="13706"/>
                    <a:pt x="17214" y="13706"/>
                    <a:pt x="17214" y="13706"/>
                  </a:cubicBezTo>
                  <a:cubicBezTo>
                    <a:pt x="17762" y="12390"/>
                    <a:pt x="18091" y="11184"/>
                    <a:pt x="18091" y="10307"/>
                  </a:cubicBezTo>
                  <a:close/>
                  <a:moveTo>
                    <a:pt x="10964" y="11732"/>
                  </a:moveTo>
                  <a:cubicBezTo>
                    <a:pt x="7675" y="21161"/>
                    <a:pt x="7675" y="21161"/>
                    <a:pt x="7675" y="21161"/>
                  </a:cubicBezTo>
                  <a:cubicBezTo>
                    <a:pt x="8662" y="21490"/>
                    <a:pt x="9758" y="21600"/>
                    <a:pt x="10745" y="21600"/>
                  </a:cubicBezTo>
                  <a:cubicBezTo>
                    <a:pt x="12061" y="21600"/>
                    <a:pt x="13267" y="21381"/>
                    <a:pt x="14363" y="20942"/>
                  </a:cubicBezTo>
                  <a:cubicBezTo>
                    <a:pt x="14363" y="20942"/>
                    <a:pt x="14254" y="20942"/>
                    <a:pt x="14254" y="20832"/>
                  </a:cubicBezTo>
                  <a:lnTo>
                    <a:pt x="10964" y="11732"/>
                  </a:lnTo>
                  <a:close/>
                  <a:moveTo>
                    <a:pt x="20284" y="5592"/>
                  </a:moveTo>
                  <a:cubicBezTo>
                    <a:pt x="20284" y="5921"/>
                    <a:pt x="20284" y="6359"/>
                    <a:pt x="20284" y="6688"/>
                  </a:cubicBezTo>
                  <a:cubicBezTo>
                    <a:pt x="20284" y="7785"/>
                    <a:pt x="20065" y="9101"/>
                    <a:pt x="19517" y="10636"/>
                  </a:cubicBezTo>
                  <a:cubicBezTo>
                    <a:pt x="16227" y="20175"/>
                    <a:pt x="16227" y="20175"/>
                    <a:pt x="16227" y="20175"/>
                  </a:cubicBezTo>
                  <a:cubicBezTo>
                    <a:pt x="19407" y="18311"/>
                    <a:pt x="21600" y="14802"/>
                    <a:pt x="21600" y="10855"/>
                  </a:cubicBezTo>
                  <a:cubicBezTo>
                    <a:pt x="21600" y="8881"/>
                    <a:pt x="21052" y="7127"/>
                    <a:pt x="20284" y="5592"/>
                  </a:cubicBezTo>
                  <a:close/>
                  <a:moveTo>
                    <a:pt x="20284" y="5592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85" name="AutoShape 27"/>
            <p:cNvSpPr/>
            <p:nvPr/>
          </p:nvSpPr>
          <p:spPr bwMode="auto">
            <a:xfrm>
              <a:off x="3418150" y="3198011"/>
              <a:ext cx="322093" cy="322093"/>
            </a:xfrm>
            <a:custGeom>
              <a:avLst/>
              <a:gdLst>
                <a:gd name="T0" fmla="*/ 20727 w 21600"/>
                <a:gd name="T1" fmla="*/ 6655 h 21600"/>
                <a:gd name="T2" fmla="*/ 18436 w 21600"/>
                <a:gd name="T3" fmla="*/ 3164 h 21600"/>
                <a:gd name="T4" fmla="*/ 15055 w 21600"/>
                <a:gd name="T5" fmla="*/ 873 h 21600"/>
                <a:gd name="T6" fmla="*/ 10800 w 21600"/>
                <a:gd name="T7" fmla="*/ 0 h 21600"/>
                <a:gd name="T8" fmla="*/ 6655 w 21600"/>
                <a:gd name="T9" fmla="*/ 873 h 21600"/>
                <a:gd name="T10" fmla="*/ 3164 w 21600"/>
                <a:gd name="T11" fmla="*/ 3164 h 21600"/>
                <a:gd name="T12" fmla="*/ 873 w 21600"/>
                <a:gd name="T13" fmla="*/ 6655 h 21600"/>
                <a:gd name="T14" fmla="*/ 0 w 21600"/>
                <a:gd name="T15" fmla="*/ 10800 h 21600"/>
                <a:gd name="T16" fmla="*/ 873 w 21600"/>
                <a:gd name="T17" fmla="*/ 15055 h 21600"/>
                <a:gd name="T18" fmla="*/ 3164 w 21600"/>
                <a:gd name="T19" fmla="*/ 18436 h 21600"/>
                <a:gd name="T20" fmla="*/ 6655 w 21600"/>
                <a:gd name="T21" fmla="*/ 20727 h 21600"/>
                <a:gd name="T22" fmla="*/ 10800 w 21600"/>
                <a:gd name="T23" fmla="*/ 21600 h 21600"/>
                <a:gd name="T24" fmla="*/ 15055 w 21600"/>
                <a:gd name="T25" fmla="*/ 20727 h 21600"/>
                <a:gd name="T26" fmla="*/ 18436 w 21600"/>
                <a:gd name="T27" fmla="*/ 18436 h 21600"/>
                <a:gd name="T28" fmla="*/ 20727 w 21600"/>
                <a:gd name="T29" fmla="*/ 15055 h 21600"/>
                <a:gd name="T30" fmla="*/ 21600 w 21600"/>
                <a:gd name="T31" fmla="*/ 10800 h 21600"/>
                <a:gd name="T32" fmla="*/ 20073 w 21600"/>
                <a:gd name="T33" fmla="*/ 10691 h 21600"/>
                <a:gd name="T34" fmla="*/ 13418 w 21600"/>
                <a:gd name="T35" fmla="*/ 9927 h 21600"/>
                <a:gd name="T36" fmla="*/ 17891 w 21600"/>
                <a:gd name="T37" fmla="*/ 4909 h 21600"/>
                <a:gd name="T38" fmla="*/ 16909 w 21600"/>
                <a:gd name="T39" fmla="*/ 3927 h 21600"/>
                <a:gd name="T40" fmla="*/ 8618 w 21600"/>
                <a:gd name="T41" fmla="*/ 1855 h 21600"/>
                <a:gd name="T42" fmla="*/ 16909 w 21600"/>
                <a:gd name="T43" fmla="*/ 3927 h 21600"/>
                <a:gd name="T44" fmla="*/ 8618 w 21600"/>
                <a:gd name="T45" fmla="*/ 1855 h 21600"/>
                <a:gd name="T46" fmla="*/ 8618 w 21600"/>
                <a:gd name="T47" fmla="*/ 1855 h 21600"/>
                <a:gd name="T48" fmla="*/ 10255 w 21600"/>
                <a:gd name="T49" fmla="*/ 7745 h 21600"/>
                <a:gd name="T50" fmla="*/ 6873 w 21600"/>
                <a:gd name="T51" fmla="*/ 2509 h 21600"/>
                <a:gd name="T52" fmla="*/ 1636 w 21600"/>
                <a:gd name="T53" fmla="*/ 10473 h 21600"/>
                <a:gd name="T54" fmla="*/ 11782 w 21600"/>
                <a:gd name="T55" fmla="*/ 10800 h 21600"/>
                <a:gd name="T56" fmla="*/ 3927 w 21600"/>
                <a:gd name="T57" fmla="*/ 17018 h 21600"/>
                <a:gd name="T58" fmla="*/ 1636 w 21600"/>
                <a:gd name="T59" fmla="*/ 10800 h 21600"/>
                <a:gd name="T60" fmla="*/ 4909 w 21600"/>
                <a:gd name="T61" fmla="*/ 17891 h 21600"/>
                <a:gd name="T62" fmla="*/ 12436 w 21600"/>
                <a:gd name="T63" fmla="*/ 12327 h 21600"/>
                <a:gd name="T64" fmla="*/ 14400 w 21600"/>
                <a:gd name="T65" fmla="*/ 19309 h 21600"/>
                <a:gd name="T66" fmla="*/ 15927 w 21600"/>
                <a:gd name="T67" fmla="*/ 18436 h 21600"/>
                <a:gd name="T68" fmla="*/ 19964 w 21600"/>
                <a:gd name="T69" fmla="*/ 12327 h 21600"/>
                <a:gd name="T70" fmla="*/ 15927 w 21600"/>
                <a:gd name="T71" fmla="*/ 1843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600" h="21600">
                  <a:moveTo>
                    <a:pt x="21382" y="8618"/>
                  </a:moveTo>
                  <a:cubicBezTo>
                    <a:pt x="21273" y="7964"/>
                    <a:pt x="21055" y="7309"/>
                    <a:pt x="20727" y="6655"/>
                  </a:cubicBezTo>
                  <a:cubicBezTo>
                    <a:pt x="20509" y="6000"/>
                    <a:pt x="20182" y="5345"/>
                    <a:pt x="19745" y="4800"/>
                  </a:cubicBezTo>
                  <a:cubicBezTo>
                    <a:pt x="19418" y="4255"/>
                    <a:pt x="18982" y="3709"/>
                    <a:pt x="18436" y="3164"/>
                  </a:cubicBezTo>
                  <a:cubicBezTo>
                    <a:pt x="18000" y="2727"/>
                    <a:pt x="17455" y="2291"/>
                    <a:pt x="16800" y="1855"/>
                  </a:cubicBezTo>
                  <a:cubicBezTo>
                    <a:pt x="16255" y="1527"/>
                    <a:pt x="15709" y="1091"/>
                    <a:pt x="15055" y="873"/>
                  </a:cubicBezTo>
                  <a:cubicBezTo>
                    <a:pt x="14400" y="545"/>
                    <a:pt x="13636" y="436"/>
                    <a:pt x="12982" y="218"/>
                  </a:cubicBezTo>
                  <a:cubicBezTo>
                    <a:pt x="12327" y="109"/>
                    <a:pt x="11564" y="0"/>
                    <a:pt x="10800" y="0"/>
                  </a:cubicBezTo>
                  <a:cubicBezTo>
                    <a:pt x="10036" y="0"/>
                    <a:pt x="9382" y="109"/>
                    <a:pt x="8618" y="218"/>
                  </a:cubicBezTo>
                  <a:cubicBezTo>
                    <a:pt x="7964" y="436"/>
                    <a:pt x="7309" y="545"/>
                    <a:pt x="6655" y="873"/>
                  </a:cubicBezTo>
                  <a:cubicBezTo>
                    <a:pt x="6000" y="1091"/>
                    <a:pt x="5345" y="1527"/>
                    <a:pt x="4800" y="1855"/>
                  </a:cubicBezTo>
                  <a:cubicBezTo>
                    <a:pt x="4255" y="2291"/>
                    <a:pt x="3709" y="2727"/>
                    <a:pt x="3164" y="3164"/>
                  </a:cubicBezTo>
                  <a:cubicBezTo>
                    <a:pt x="2727" y="3709"/>
                    <a:pt x="2291" y="4255"/>
                    <a:pt x="1855" y="4800"/>
                  </a:cubicBezTo>
                  <a:cubicBezTo>
                    <a:pt x="1527" y="5345"/>
                    <a:pt x="1200" y="6000"/>
                    <a:pt x="873" y="6655"/>
                  </a:cubicBezTo>
                  <a:cubicBezTo>
                    <a:pt x="655" y="7309"/>
                    <a:pt x="436" y="7964"/>
                    <a:pt x="218" y="8618"/>
                  </a:cubicBezTo>
                  <a:cubicBezTo>
                    <a:pt x="109" y="9382"/>
                    <a:pt x="0" y="10036"/>
                    <a:pt x="0" y="10800"/>
                  </a:cubicBezTo>
                  <a:cubicBezTo>
                    <a:pt x="0" y="11564"/>
                    <a:pt x="109" y="12327"/>
                    <a:pt x="218" y="12982"/>
                  </a:cubicBezTo>
                  <a:cubicBezTo>
                    <a:pt x="436" y="13636"/>
                    <a:pt x="655" y="14400"/>
                    <a:pt x="873" y="15055"/>
                  </a:cubicBezTo>
                  <a:cubicBezTo>
                    <a:pt x="1200" y="15600"/>
                    <a:pt x="1527" y="16255"/>
                    <a:pt x="1855" y="16800"/>
                  </a:cubicBezTo>
                  <a:cubicBezTo>
                    <a:pt x="2291" y="17455"/>
                    <a:pt x="2727" y="18000"/>
                    <a:pt x="3164" y="18436"/>
                  </a:cubicBezTo>
                  <a:cubicBezTo>
                    <a:pt x="3709" y="18982"/>
                    <a:pt x="4255" y="19418"/>
                    <a:pt x="4800" y="19745"/>
                  </a:cubicBezTo>
                  <a:cubicBezTo>
                    <a:pt x="5345" y="20182"/>
                    <a:pt x="6000" y="20509"/>
                    <a:pt x="6655" y="20727"/>
                  </a:cubicBezTo>
                  <a:cubicBezTo>
                    <a:pt x="7309" y="21055"/>
                    <a:pt x="7964" y="21273"/>
                    <a:pt x="8618" y="21382"/>
                  </a:cubicBezTo>
                  <a:cubicBezTo>
                    <a:pt x="9382" y="21491"/>
                    <a:pt x="10036" y="21600"/>
                    <a:pt x="10800" y="21600"/>
                  </a:cubicBezTo>
                  <a:cubicBezTo>
                    <a:pt x="11564" y="21600"/>
                    <a:pt x="12327" y="21491"/>
                    <a:pt x="12982" y="21382"/>
                  </a:cubicBezTo>
                  <a:cubicBezTo>
                    <a:pt x="13636" y="21273"/>
                    <a:pt x="14400" y="21055"/>
                    <a:pt x="15055" y="20727"/>
                  </a:cubicBezTo>
                  <a:cubicBezTo>
                    <a:pt x="15709" y="20509"/>
                    <a:pt x="16255" y="20182"/>
                    <a:pt x="16800" y="19745"/>
                  </a:cubicBezTo>
                  <a:cubicBezTo>
                    <a:pt x="17455" y="19418"/>
                    <a:pt x="18000" y="18982"/>
                    <a:pt x="18436" y="18436"/>
                  </a:cubicBezTo>
                  <a:cubicBezTo>
                    <a:pt x="18982" y="18000"/>
                    <a:pt x="19418" y="17455"/>
                    <a:pt x="19745" y="16800"/>
                  </a:cubicBezTo>
                  <a:cubicBezTo>
                    <a:pt x="20182" y="16255"/>
                    <a:pt x="20509" y="15600"/>
                    <a:pt x="20727" y="15055"/>
                  </a:cubicBezTo>
                  <a:cubicBezTo>
                    <a:pt x="21055" y="14400"/>
                    <a:pt x="21273" y="13636"/>
                    <a:pt x="21382" y="12982"/>
                  </a:cubicBezTo>
                  <a:cubicBezTo>
                    <a:pt x="21491" y="12327"/>
                    <a:pt x="21600" y="11564"/>
                    <a:pt x="21600" y="10800"/>
                  </a:cubicBezTo>
                  <a:cubicBezTo>
                    <a:pt x="21600" y="10036"/>
                    <a:pt x="21491" y="9382"/>
                    <a:pt x="21382" y="8618"/>
                  </a:cubicBezTo>
                  <a:close/>
                  <a:moveTo>
                    <a:pt x="20073" y="10691"/>
                  </a:moveTo>
                  <a:cubicBezTo>
                    <a:pt x="19855" y="10691"/>
                    <a:pt x="16800" y="10036"/>
                    <a:pt x="13636" y="10473"/>
                  </a:cubicBezTo>
                  <a:cubicBezTo>
                    <a:pt x="13527" y="10255"/>
                    <a:pt x="13527" y="10145"/>
                    <a:pt x="13418" y="9927"/>
                  </a:cubicBezTo>
                  <a:cubicBezTo>
                    <a:pt x="13200" y="9491"/>
                    <a:pt x="12982" y="9055"/>
                    <a:pt x="12764" y="8618"/>
                  </a:cubicBezTo>
                  <a:cubicBezTo>
                    <a:pt x="16473" y="7091"/>
                    <a:pt x="17891" y="5018"/>
                    <a:pt x="17891" y="4909"/>
                  </a:cubicBezTo>
                  <a:cubicBezTo>
                    <a:pt x="19200" y="6545"/>
                    <a:pt x="19964" y="8509"/>
                    <a:pt x="20073" y="10691"/>
                  </a:cubicBezTo>
                  <a:close/>
                  <a:moveTo>
                    <a:pt x="16909" y="3927"/>
                  </a:moveTo>
                  <a:cubicBezTo>
                    <a:pt x="16909" y="3927"/>
                    <a:pt x="15600" y="5891"/>
                    <a:pt x="12109" y="7200"/>
                  </a:cubicBezTo>
                  <a:cubicBezTo>
                    <a:pt x="10473" y="4364"/>
                    <a:pt x="8836" y="2073"/>
                    <a:pt x="8618" y="1855"/>
                  </a:cubicBezTo>
                  <a:cubicBezTo>
                    <a:pt x="9382" y="1745"/>
                    <a:pt x="10036" y="1636"/>
                    <a:pt x="10800" y="1636"/>
                  </a:cubicBezTo>
                  <a:cubicBezTo>
                    <a:pt x="13200" y="1636"/>
                    <a:pt x="15273" y="2509"/>
                    <a:pt x="16909" y="3927"/>
                  </a:cubicBezTo>
                  <a:close/>
                  <a:moveTo>
                    <a:pt x="8618" y="1855"/>
                  </a:moveTo>
                  <a:cubicBezTo>
                    <a:pt x="8618" y="1855"/>
                    <a:pt x="8618" y="1855"/>
                    <a:pt x="8618" y="1855"/>
                  </a:cubicBezTo>
                  <a:cubicBezTo>
                    <a:pt x="8618" y="1855"/>
                    <a:pt x="8618" y="1855"/>
                    <a:pt x="8618" y="1855"/>
                  </a:cubicBezTo>
                  <a:cubicBezTo>
                    <a:pt x="8618" y="1855"/>
                    <a:pt x="8618" y="1855"/>
                    <a:pt x="8618" y="1855"/>
                  </a:cubicBezTo>
                  <a:close/>
                  <a:moveTo>
                    <a:pt x="6873" y="2509"/>
                  </a:moveTo>
                  <a:cubicBezTo>
                    <a:pt x="6982" y="2618"/>
                    <a:pt x="8727" y="4909"/>
                    <a:pt x="10255" y="7745"/>
                  </a:cubicBezTo>
                  <a:cubicBezTo>
                    <a:pt x="5891" y="8945"/>
                    <a:pt x="2073" y="8945"/>
                    <a:pt x="1855" y="8945"/>
                  </a:cubicBezTo>
                  <a:cubicBezTo>
                    <a:pt x="2400" y="6109"/>
                    <a:pt x="4364" y="3709"/>
                    <a:pt x="6873" y="2509"/>
                  </a:cubicBezTo>
                  <a:close/>
                  <a:moveTo>
                    <a:pt x="1636" y="10800"/>
                  </a:moveTo>
                  <a:cubicBezTo>
                    <a:pt x="1636" y="10691"/>
                    <a:pt x="1636" y="10582"/>
                    <a:pt x="1636" y="10473"/>
                  </a:cubicBezTo>
                  <a:cubicBezTo>
                    <a:pt x="1745" y="10473"/>
                    <a:pt x="6327" y="10582"/>
                    <a:pt x="11018" y="9164"/>
                  </a:cubicBezTo>
                  <a:cubicBezTo>
                    <a:pt x="11345" y="9709"/>
                    <a:pt x="11564" y="10255"/>
                    <a:pt x="11782" y="10800"/>
                  </a:cubicBezTo>
                  <a:cubicBezTo>
                    <a:pt x="11673" y="10800"/>
                    <a:pt x="11564" y="10800"/>
                    <a:pt x="11455" y="10909"/>
                  </a:cubicBezTo>
                  <a:cubicBezTo>
                    <a:pt x="6436" y="12545"/>
                    <a:pt x="3927" y="17018"/>
                    <a:pt x="3927" y="17018"/>
                  </a:cubicBezTo>
                  <a:cubicBezTo>
                    <a:pt x="3927" y="17018"/>
                    <a:pt x="3927" y="17018"/>
                    <a:pt x="3927" y="17018"/>
                  </a:cubicBezTo>
                  <a:cubicBezTo>
                    <a:pt x="2509" y="15382"/>
                    <a:pt x="1636" y="13200"/>
                    <a:pt x="1636" y="10800"/>
                  </a:cubicBezTo>
                  <a:close/>
                  <a:moveTo>
                    <a:pt x="10800" y="20073"/>
                  </a:moveTo>
                  <a:cubicBezTo>
                    <a:pt x="8618" y="20073"/>
                    <a:pt x="6545" y="19200"/>
                    <a:pt x="4909" y="17891"/>
                  </a:cubicBezTo>
                  <a:cubicBezTo>
                    <a:pt x="5018" y="18000"/>
                    <a:pt x="5127" y="18109"/>
                    <a:pt x="5127" y="18109"/>
                  </a:cubicBezTo>
                  <a:cubicBezTo>
                    <a:pt x="5127" y="18109"/>
                    <a:pt x="6873" y="14182"/>
                    <a:pt x="12436" y="12327"/>
                  </a:cubicBezTo>
                  <a:cubicBezTo>
                    <a:pt x="12436" y="12327"/>
                    <a:pt x="12436" y="12327"/>
                    <a:pt x="12436" y="12327"/>
                  </a:cubicBezTo>
                  <a:cubicBezTo>
                    <a:pt x="13745" y="15709"/>
                    <a:pt x="14291" y="18436"/>
                    <a:pt x="14400" y="19309"/>
                  </a:cubicBezTo>
                  <a:cubicBezTo>
                    <a:pt x="13309" y="19745"/>
                    <a:pt x="12109" y="20073"/>
                    <a:pt x="10800" y="20073"/>
                  </a:cubicBezTo>
                  <a:close/>
                  <a:moveTo>
                    <a:pt x="15927" y="18436"/>
                  </a:moveTo>
                  <a:cubicBezTo>
                    <a:pt x="15818" y="17891"/>
                    <a:pt x="15382" y="15164"/>
                    <a:pt x="14182" y="11891"/>
                  </a:cubicBezTo>
                  <a:cubicBezTo>
                    <a:pt x="17127" y="11345"/>
                    <a:pt x="19745" y="12218"/>
                    <a:pt x="19964" y="12327"/>
                  </a:cubicBezTo>
                  <a:cubicBezTo>
                    <a:pt x="19527" y="14836"/>
                    <a:pt x="18000" y="17018"/>
                    <a:pt x="15927" y="18436"/>
                  </a:cubicBezTo>
                  <a:close/>
                  <a:moveTo>
                    <a:pt x="15927" y="18436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6973">
        <p:blinds dir="vert"/>
      </p:transition>
    </mc:Choice>
    <mc:Fallback xmlns="">
      <p:transition advTm="697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59"/>
          <p:cNvSpPr>
            <a:spLocks noChangeArrowheads="1"/>
          </p:cNvSpPr>
          <p:nvPr/>
        </p:nvSpPr>
        <p:spPr bwMode="auto">
          <a:xfrm flipH="1">
            <a:off x="5819775" y="1209040"/>
            <a:ext cx="1538605" cy="157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l">
              <a:buNone/>
            </a:pPr>
            <a:r>
              <a:rPr lang="zh-CN" altLang="en-US" sz="10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大标宋简" panose="02010609010101010101" charset="0"/>
                <a:ea typeface="文鼎大标宋简" panose="02010609010101010101" charset="0"/>
                <a:cs typeface="Arial" panose="020B0604020202020204" pitchFamily="34" charset="0"/>
              </a:rPr>
              <a:t>再</a:t>
            </a: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 flipH="1">
            <a:off x="6336030" y="2484755"/>
            <a:ext cx="1538605" cy="138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l">
              <a:buNone/>
            </a:pPr>
            <a:r>
              <a:rPr lang="zh-CN" altLang="en-US" sz="10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大标宋简" panose="02010609010101010101" charset="0"/>
                <a:ea typeface="文鼎大标宋简" panose="02010609010101010101" charset="0"/>
                <a:cs typeface="Arial" panose="020B0604020202020204" pitchFamily="34" charset="0"/>
              </a:rPr>
              <a:t>见</a:t>
            </a: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 flipH="1">
            <a:off x="6106884" y="2498725"/>
            <a:ext cx="384721" cy="315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l">
              <a:lnSpc>
                <a:spcPct val="70000"/>
              </a:lnSpc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PLEASE ADD YOUR TITLE HERE</a:t>
            </a:r>
          </a:p>
          <a:p>
            <a:pPr algn="l">
              <a:lnSpc>
                <a:spcPct val="70000"/>
              </a:lnSpc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海爱您的纯洁的清流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5523">
        <p:blinds dir="vert"/>
      </p:transition>
    </mc:Choice>
    <mc:Fallback xmlns="">
      <p:transition advTm="552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99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/>
      <p:bldP spid="4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20003" y="644691"/>
            <a:ext cx="10801200" cy="556861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72398" y="0"/>
            <a:ext cx="3744416" cy="4293096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270392" y="1027179"/>
            <a:ext cx="672075" cy="6720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</a:p>
        </p:txBody>
      </p:sp>
      <p:sp>
        <p:nvSpPr>
          <p:cNvPr id="5" name="椭圆 4"/>
          <p:cNvSpPr/>
          <p:nvPr/>
        </p:nvSpPr>
        <p:spPr>
          <a:xfrm>
            <a:off x="5874500" y="1027179"/>
            <a:ext cx="672075" cy="6720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</a:p>
        </p:txBody>
      </p:sp>
      <p:sp>
        <p:nvSpPr>
          <p:cNvPr id="6" name="椭圆 5"/>
          <p:cNvSpPr/>
          <p:nvPr/>
        </p:nvSpPr>
        <p:spPr>
          <a:xfrm>
            <a:off x="6480643" y="1028733"/>
            <a:ext cx="672075" cy="6720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章</a:t>
            </a:r>
          </a:p>
        </p:txBody>
      </p:sp>
      <p:sp>
        <p:nvSpPr>
          <p:cNvPr id="7" name="文本框 17"/>
          <p:cNvSpPr txBox="1"/>
          <p:nvPr/>
        </p:nvSpPr>
        <p:spPr>
          <a:xfrm>
            <a:off x="4656967" y="2123608"/>
            <a:ext cx="4319425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此处添加名称</a:t>
            </a:r>
          </a:p>
        </p:txBody>
      </p:sp>
      <p:sp>
        <p:nvSpPr>
          <p:cNvPr id="8" name="文本框 19"/>
          <p:cNvSpPr txBox="1"/>
          <p:nvPr/>
        </p:nvSpPr>
        <p:spPr bwMode="auto">
          <a:xfrm>
            <a:off x="4427486" y="2902403"/>
            <a:ext cx="3493317" cy="6838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详细内容</a:t>
            </a:r>
            <a:r>
              <a:rPr lang="en-US" altLang="zh-CN" sz="10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r>
              <a:rPr lang="zh-CN" altLang="en-US" sz="10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点击输入本栏的具体文字，简明扼要的说明分项内容，此为概念图解，请根据您的具体内容酌情修改。点击输入本栏的具体文字。</a:t>
            </a:r>
            <a:endParaRPr lang="en-US" altLang="zh-CN" sz="106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6645">
        <p:blinds dir="vert"/>
      </p:transition>
    </mc:Choice>
    <mc:Fallback xmlns="">
      <p:transition advTm="664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  <p:bldP spid="4" grpId="0" bldLvl="0" animBg="1"/>
      <p:bldP spid="5" grpId="0" bldLvl="0" animBg="1"/>
      <p:bldP spid="6" grpId="0" bldLvl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1356" y="2083249"/>
            <a:ext cx="3848076" cy="1599531"/>
            <a:chOff x="1019248" y="2152958"/>
            <a:chExt cx="2978074" cy="1516676"/>
          </a:xfrm>
        </p:grpSpPr>
        <p:grpSp>
          <p:nvGrpSpPr>
            <p:cNvPr id="2" name="Group 1"/>
            <p:cNvGrpSpPr/>
            <p:nvPr/>
          </p:nvGrpSpPr>
          <p:grpSpPr>
            <a:xfrm>
              <a:off x="1019248" y="2152958"/>
              <a:ext cx="2952674" cy="1516676"/>
              <a:chOff x="1513214" y="2201572"/>
              <a:chExt cx="2551438" cy="1310576"/>
            </a:xfrm>
          </p:grpSpPr>
          <p:sp>
            <p:nvSpPr>
              <p:cNvPr id="122" name="Shape 4761"/>
              <p:cNvSpPr/>
              <p:nvPr/>
            </p:nvSpPr>
            <p:spPr>
              <a:xfrm>
                <a:off x="1513214" y="2201573"/>
                <a:ext cx="2551438" cy="1310575"/>
              </a:xfrm>
              <a:prstGeom prst="roundRect">
                <a:avLst>
                  <a:gd name="adj" fmla="val 7025"/>
                </a:avLst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3" name="Shape 4761"/>
              <p:cNvSpPr/>
              <p:nvPr/>
            </p:nvSpPr>
            <p:spPr>
              <a:xfrm>
                <a:off x="1513214" y="2201572"/>
                <a:ext cx="1122925" cy="1310575"/>
              </a:xfrm>
              <a:prstGeom prst="roundRect">
                <a:avLst>
                  <a:gd name="adj" fmla="val 7025"/>
                </a:avLst>
              </a:prstGeom>
              <a:blipFill dpi="0" rotWithShape="1">
                <a:blip r:embed="rId3" cstate="screen"/>
                <a:srcRect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349500" y="2367233"/>
              <a:ext cx="1647822" cy="1135641"/>
              <a:chOff x="2349500" y="2367233"/>
              <a:chExt cx="1647822" cy="1135641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2350395" y="2644269"/>
                <a:ext cx="1646927" cy="858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您的内容打在这里，或者通过复制您的文本后，在此框中选择粘贴。您的内容打在这里，或者通过复制您的文本后，在此框中选择粘贴。</a:t>
                </a:r>
              </a:p>
            </p:txBody>
          </p:sp>
          <p:sp>
            <p:nvSpPr>
              <p:cNvPr id="33" name="Text Placeholder 8"/>
              <p:cNvSpPr txBox="1"/>
              <p:nvPr/>
            </p:nvSpPr>
            <p:spPr>
              <a:xfrm>
                <a:off x="2349500" y="2367233"/>
                <a:ext cx="1260475" cy="286561"/>
              </a:xfrm>
              <a:prstGeom prst="rect">
                <a:avLst/>
              </a:prstGeom>
            </p:spPr>
            <p:txBody>
              <a:bodyPr vert="horz" lIns="96435" tIns="48218" rIns="96435" bIns="482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116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添加标题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149241" y="2083249"/>
            <a:ext cx="3845282" cy="1599531"/>
            <a:chOff x="4668621" y="2152958"/>
            <a:chExt cx="2975913" cy="1516676"/>
          </a:xfrm>
        </p:grpSpPr>
        <p:grpSp>
          <p:nvGrpSpPr>
            <p:cNvPr id="3" name="Group 2"/>
            <p:cNvGrpSpPr/>
            <p:nvPr/>
          </p:nvGrpSpPr>
          <p:grpSpPr>
            <a:xfrm>
              <a:off x="4668621" y="2152958"/>
              <a:ext cx="2952674" cy="1516676"/>
              <a:chOff x="4666677" y="2201572"/>
              <a:chExt cx="2551438" cy="1310576"/>
            </a:xfrm>
          </p:grpSpPr>
          <p:sp>
            <p:nvSpPr>
              <p:cNvPr id="93" name="Shape 4761"/>
              <p:cNvSpPr/>
              <p:nvPr/>
            </p:nvSpPr>
            <p:spPr>
              <a:xfrm>
                <a:off x="4666677" y="2201573"/>
                <a:ext cx="2551438" cy="1310575"/>
              </a:xfrm>
              <a:prstGeom prst="roundRect">
                <a:avLst>
                  <a:gd name="adj" fmla="val 7025"/>
                </a:avLst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4" name="Shape 4761"/>
              <p:cNvSpPr/>
              <p:nvPr/>
            </p:nvSpPr>
            <p:spPr>
              <a:xfrm>
                <a:off x="4666677" y="2201572"/>
                <a:ext cx="1153747" cy="1310575"/>
              </a:xfrm>
              <a:prstGeom prst="roundRect">
                <a:avLst>
                  <a:gd name="adj" fmla="val 7025"/>
                </a:avLst>
              </a:prstGeom>
              <a:blipFill dpi="0" rotWithShape="1">
                <a:blip r:embed="rId4" cstate="screen"/>
                <a:srcRect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996712" y="2367233"/>
              <a:ext cx="1647822" cy="1135641"/>
              <a:chOff x="2349500" y="2367233"/>
              <a:chExt cx="1647822" cy="1135641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350395" y="2644269"/>
                <a:ext cx="1646927" cy="858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您的内容打在这里，或者通过复制您的文本后，在此框中选择粘贴。您的内容打在这里，或者通过复制您的文本后，在此框中选择粘贴。</a:t>
                </a:r>
              </a:p>
            </p:txBody>
          </p:sp>
          <p:sp>
            <p:nvSpPr>
              <p:cNvPr id="38" name="Text Placeholder 8"/>
              <p:cNvSpPr txBox="1"/>
              <p:nvPr/>
            </p:nvSpPr>
            <p:spPr>
              <a:xfrm>
                <a:off x="2349500" y="2367233"/>
                <a:ext cx="1260475" cy="286561"/>
              </a:xfrm>
              <a:prstGeom prst="rect">
                <a:avLst/>
              </a:prstGeom>
            </p:spPr>
            <p:txBody>
              <a:bodyPr vert="horz" lIns="96435" tIns="48218" rIns="96435" bIns="482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116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添加标题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8103698" y="2083249"/>
            <a:ext cx="3818702" cy="1599531"/>
            <a:chOff x="8285766" y="2152958"/>
            <a:chExt cx="2955342" cy="1516676"/>
          </a:xfrm>
        </p:grpSpPr>
        <p:grpSp>
          <p:nvGrpSpPr>
            <p:cNvPr id="4" name="Group 3"/>
            <p:cNvGrpSpPr/>
            <p:nvPr/>
          </p:nvGrpSpPr>
          <p:grpSpPr>
            <a:xfrm>
              <a:off x="8285766" y="2152958"/>
              <a:ext cx="2952674" cy="1516676"/>
              <a:chOff x="7792291" y="2201572"/>
              <a:chExt cx="2551438" cy="1310576"/>
            </a:xfrm>
          </p:grpSpPr>
          <p:sp>
            <p:nvSpPr>
              <p:cNvPr id="130" name="Shape 4761"/>
              <p:cNvSpPr/>
              <p:nvPr/>
            </p:nvSpPr>
            <p:spPr>
              <a:xfrm>
                <a:off x="7792291" y="2201573"/>
                <a:ext cx="2551438" cy="1310575"/>
              </a:xfrm>
              <a:prstGeom prst="roundRect">
                <a:avLst>
                  <a:gd name="adj" fmla="val 7025"/>
                </a:avLst>
              </a:prstGeom>
              <a:solidFill>
                <a:schemeClr val="accent5"/>
              </a:solid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1" name="Shape 4761"/>
              <p:cNvSpPr/>
              <p:nvPr/>
            </p:nvSpPr>
            <p:spPr>
              <a:xfrm>
                <a:off x="7792291" y="2201572"/>
                <a:ext cx="1118313" cy="1310575"/>
              </a:xfrm>
              <a:prstGeom prst="roundRect">
                <a:avLst>
                  <a:gd name="adj" fmla="val 7025"/>
                </a:avLst>
              </a:prstGeom>
              <a:blipFill dpi="0" rotWithShape="1">
                <a:blip r:embed="rId5" cstate="screen"/>
                <a:srcRect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9593286" y="2367233"/>
              <a:ext cx="1647822" cy="1135641"/>
              <a:chOff x="2349500" y="2367233"/>
              <a:chExt cx="1647822" cy="1135641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2350395" y="2644269"/>
                <a:ext cx="1646927" cy="858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您的内容打在这里，或者通过复制您的文本后，在此框中选择粘贴。您的内容打在这里，或者通过复制您的文本后，在此框中选择粘贴。</a:t>
                </a:r>
              </a:p>
            </p:txBody>
          </p:sp>
          <p:sp>
            <p:nvSpPr>
              <p:cNvPr id="41" name="Text Placeholder 8"/>
              <p:cNvSpPr txBox="1"/>
              <p:nvPr/>
            </p:nvSpPr>
            <p:spPr>
              <a:xfrm>
                <a:off x="2349500" y="2367233"/>
                <a:ext cx="1260475" cy="286561"/>
              </a:xfrm>
              <a:prstGeom prst="rect">
                <a:avLst/>
              </a:prstGeom>
            </p:spPr>
            <p:txBody>
              <a:bodyPr vert="horz" lIns="96435" tIns="48218" rIns="96435" bIns="482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116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添加标题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91356" y="4284126"/>
            <a:ext cx="3848076" cy="1599530"/>
            <a:chOff x="1019248" y="4239830"/>
            <a:chExt cx="2978074" cy="1516675"/>
          </a:xfrm>
        </p:grpSpPr>
        <p:grpSp>
          <p:nvGrpSpPr>
            <p:cNvPr id="7" name="Group 6"/>
            <p:cNvGrpSpPr/>
            <p:nvPr/>
          </p:nvGrpSpPr>
          <p:grpSpPr>
            <a:xfrm>
              <a:off x="1019248" y="4239830"/>
              <a:ext cx="2952674" cy="1516675"/>
              <a:chOff x="1513214" y="4004861"/>
              <a:chExt cx="2551438" cy="1310575"/>
            </a:xfrm>
          </p:grpSpPr>
          <p:sp>
            <p:nvSpPr>
              <p:cNvPr id="154" name="Shape 4761"/>
              <p:cNvSpPr/>
              <p:nvPr/>
            </p:nvSpPr>
            <p:spPr>
              <a:xfrm>
                <a:off x="1513214" y="4004861"/>
                <a:ext cx="2551438" cy="1310575"/>
              </a:xfrm>
              <a:prstGeom prst="roundRect">
                <a:avLst>
                  <a:gd name="adj" fmla="val 7025"/>
                </a:avLst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5" name="Shape 4761"/>
              <p:cNvSpPr/>
              <p:nvPr/>
            </p:nvSpPr>
            <p:spPr>
              <a:xfrm>
                <a:off x="1513214" y="4004861"/>
                <a:ext cx="1122925" cy="1310575"/>
              </a:xfrm>
              <a:prstGeom prst="roundRect">
                <a:avLst>
                  <a:gd name="adj" fmla="val 7025"/>
                </a:avLst>
              </a:prstGeom>
              <a:blipFill dpi="0" rotWithShape="1">
                <a:blip r:embed="rId6" cstate="screen"/>
                <a:srcRect/>
                <a:stretch>
                  <a:fillRect t="561"/>
                </a:stretch>
              </a:blip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349500" y="4568106"/>
              <a:ext cx="1647822" cy="1135641"/>
              <a:chOff x="2349500" y="2367233"/>
              <a:chExt cx="1647822" cy="1135641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2350395" y="2644269"/>
                <a:ext cx="1646927" cy="858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您的内容打在这里，或者通过复制您的文本后，在此框中选择粘贴。您的内容打在这里，或者通过复制您的文本后，在此框中选择粘贴。</a:t>
                </a:r>
              </a:p>
            </p:txBody>
          </p:sp>
          <p:sp>
            <p:nvSpPr>
              <p:cNvPr id="45" name="Text Placeholder 8"/>
              <p:cNvSpPr txBox="1"/>
              <p:nvPr/>
            </p:nvSpPr>
            <p:spPr>
              <a:xfrm>
                <a:off x="2349500" y="2367233"/>
                <a:ext cx="1260475" cy="286561"/>
              </a:xfrm>
              <a:prstGeom prst="rect">
                <a:avLst/>
              </a:prstGeom>
            </p:spPr>
            <p:txBody>
              <a:bodyPr vert="horz" lIns="96435" tIns="48218" rIns="96435" bIns="482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116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添加标题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153203" y="4287750"/>
            <a:ext cx="3836730" cy="1599531"/>
            <a:chOff x="4668621" y="4243267"/>
            <a:chExt cx="2969294" cy="1516676"/>
          </a:xfrm>
        </p:grpSpPr>
        <p:grpSp>
          <p:nvGrpSpPr>
            <p:cNvPr id="6" name="Group 5"/>
            <p:cNvGrpSpPr/>
            <p:nvPr/>
          </p:nvGrpSpPr>
          <p:grpSpPr>
            <a:xfrm>
              <a:off x="4668621" y="4243267"/>
              <a:ext cx="2952674" cy="1516676"/>
              <a:chOff x="4666677" y="4007831"/>
              <a:chExt cx="2551438" cy="1310576"/>
            </a:xfrm>
          </p:grpSpPr>
          <p:sp>
            <p:nvSpPr>
              <p:cNvPr id="146" name="Shape 4761"/>
              <p:cNvSpPr/>
              <p:nvPr/>
            </p:nvSpPr>
            <p:spPr>
              <a:xfrm>
                <a:off x="4666677" y="4007832"/>
                <a:ext cx="2551438" cy="1310575"/>
              </a:xfrm>
              <a:prstGeom prst="roundRect">
                <a:avLst>
                  <a:gd name="adj" fmla="val 7025"/>
                </a:avLst>
              </a:prstGeom>
              <a:solidFill>
                <a:schemeClr val="accent4"/>
              </a:solid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7" name="Shape 4761"/>
              <p:cNvSpPr/>
              <p:nvPr/>
            </p:nvSpPr>
            <p:spPr>
              <a:xfrm>
                <a:off x="4666677" y="4007831"/>
                <a:ext cx="1134775" cy="1310575"/>
              </a:xfrm>
              <a:prstGeom prst="roundRect">
                <a:avLst>
                  <a:gd name="adj" fmla="val 7025"/>
                </a:avLst>
              </a:prstGeom>
              <a:blipFill dpi="0" rotWithShape="1">
                <a:blip r:embed="rId7" cstate="screen"/>
                <a:srcRect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990093" y="4568106"/>
              <a:ext cx="1647822" cy="1135641"/>
              <a:chOff x="2349500" y="2367233"/>
              <a:chExt cx="1647822" cy="1135641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2350395" y="2644269"/>
                <a:ext cx="1646927" cy="858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您的内容打在这里，或者通过复制您的文本后，在此框中选择粘贴。您的内容打在这里，或者通过复制您的文本后，在此框中选择粘贴。</a:t>
                </a:r>
              </a:p>
            </p:txBody>
          </p:sp>
          <p:sp>
            <p:nvSpPr>
              <p:cNvPr id="48" name="Text Placeholder 8"/>
              <p:cNvSpPr txBox="1"/>
              <p:nvPr/>
            </p:nvSpPr>
            <p:spPr>
              <a:xfrm>
                <a:off x="2349500" y="2367233"/>
                <a:ext cx="1260475" cy="286561"/>
              </a:xfrm>
              <a:prstGeom prst="rect">
                <a:avLst/>
              </a:prstGeom>
            </p:spPr>
            <p:txBody>
              <a:bodyPr vert="horz" lIns="96435" tIns="48218" rIns="96435" bIns="482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116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添加标题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8103704" y="4263020"/>
            <a:ext cx="3825544" cy="1599531"/>
            <a:chOff x="8285766" y="4219818"/>
            <a:chExt cx="2960637" cy="1516676"/>
          </a:xfrm>
        </p:grpSpPr>
        <p:grpSp>
          <p:nvGrpSpPr>
            <p:cNvPr id="5" name="Group 4"/>
            <p:cNvGrpSpPr/>
            <p:nvPr/>
          </p:nvGrpSpPr>
          <p:grpSpPr>
            <a:xfrm>
              <a:off x="8285766" y="4219818"/>
              <a:ext cx="2952674" cy="1516676"/>
              <a:chOff x="7792291" y="3987568"/>
              <a:chExt cx="2551438" cy="1310576"/>
            </a:xfrm>
          </p:grpSpPr>
          <p:sp>
            <p:nvSpPr>
              <p:cNvPr id="138" name="Shape 4761"/>
              <p:cNvSpPr/>
              <p:nvPr/>
            </p:nvSpPr>
            <p:spPr>
              <a:xfrm>
                <a:off x="7792291" y="3987569"/>
                <a:ext cx="2551438" cy="1310575"/>
              </a:xfrm>
              <a:prstGeom prst="roundRect">
                <a:avLst>
                  <a:gd name="adj" fmla="val 7025"/>
                </a:avLst>
              </a:prstGeom>
              <a:solidFill>
                <a:schemeClr val="accent6"/>
              </a:solid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9" name="Shape 4761"/>
              <p:cNvSpPr/>
              <p:nvPr/>
            </p:nvSpPr>
            <p:spPr>
              <a:xfrm>
                <a:off x="7792291" y="3987568"/>
                <a:ext cx="1118313" cy="1310575"/>
              </a:xfrm>
              <a:prstGeom prst="roundRect">
                <a:avLst>
                  <a:gd name="adj" fmla="val 7025"/>
                </a:avLst>
              </a:prstGeom>
              <a:blipFill dpi="0" rotWithShape="1">
                <a:blip r:embed="rId8" cstate="screen"/>
                <a:srcRect/>
                <a:stretch>
                  <a:fillRect/>
                </a:stretch>
              </a:blipFill>
              <a:ln w="12700">
                <a:miter lim="400000"/>
              </a:ln>
            </p:spPr>
            <p:txBody>
              <a:bodyPr lIns="53575" tIns="53575" rIns="53575" bIns="53575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9598581" y="4568106"/>
              <a:ext cx="1647822" cy="1135641"/>
              <a:chOff x="2349500" y="2367233"/>
              <a:chExt cx="1647822" cy="1135641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2350395" y="2644269"/>
                <a:ext cx="1646927" cy="8586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5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您的内容打在这里，或者通过复制您的文本后，在此框中选择粘贴。您的内容打在这里，或者通过复制您的文本后，在此框中选择粘贴。</a:t>
                </a:r>
              </a:p>
            </p:txBody>
          </p:sp>
          <p:sp>
            <p:nvSpPr>
              <p:cNvPr id="51" name="Text Placeholder 8"/>
              <p:cNvSpPr txBox="1"/>
              <p:nvPr/>
            </p:nvSpPr>
            <p:spPr>
              <a:xfrm>
                <a:off x="2349500" y="2367233"/>
                <a:ext cx="1260475" cy="286561"/>
              </a:xfrm>
              <a:prstGeom prst="rect">
                <a:avLst/>
              </a:prstGeom>
            </p:spPr>
            <p:txBody>
              <a:bodyPr vert="horz" lIns="96435" tIns="48218" rIns="96435" bIns="48218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116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添加标题</a:t>
                </a:r>
              </a:p>
            </p:txBody>
          </p:sp>
        </p:grpSp>
      </p:grpSp>
      <p:sp>
        <p:nvSpPr>
          <p:cNvPr id="54" name="Content Placeholder 7"/>
          <p:cNvSpPr txBox="1"/>
          <p:nvPr/>
        </p:nvSpPr>
        <p:spPr>
          <a:xfrm>
            <a:off x="2914292" y="199166"/>
            <a:ext cx="6364399" cy="55372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单击此处添加名称</a:t>
            </a:r>
            <a:endParaRPr 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55" name="Title 1"/>
          <p:cNvSpPr txBox="1"/>
          <p:nvPr/>
        </p:nvSpPr>
        <p:spPr>
          <a:xfrm>
            <a:off x="4571706" y="668142"/>
            <a:ext cx="3049078" cy="276860"/>
          </a:xfrm>
          <a:prstGeom prst="rect">
            <a:avLst/>
          </a:prstGeom>
        </p:spPr>
        <p:txBody>
          <a:bodyPr vert="horz" lIns="0" tIns="0" rIns="0" bIns="0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modify the text content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3603">
        <p:blinds dir="vert"/>
      </p:transition>
    </mc:Choice>
    <mc:Fallback xmlns="">
      <p:transition advTm="360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7"/>
          <p:cNvSpPr txBox="1"/>
          <p:nvPr/>
        </p:nvSpPr>
        <p:spPr>
          <a:xfrm>
            <a:off x="2914292" y="199166"/>
            <a:ext cx="6364399" cy="55372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55" name="Title 1"/>
          <p:cNvSpPr txBox="1"/>
          <p:nvPr/>
        </p:nvSpPr>
        <p:spPr>
          <a:xfrm>
            <a:off x="4571706" y="668142"/>
            <a:ext cx="3049078" cy="276860"/>
          </a:xfrm>
          <a:prstGeom prst="rect">
            <a:avLst/>
          </a:prstGeom>
        </p:spPr>
        <p:txBody>
          <a:bodyPr vert="horz" lIns="0" tIns="0" rIns="0" bIns="0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modify the text content</a:t>
            </a:r>
            <a:endParaRPr lang="en-US" altLang="zh-CN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55097" y="1776069"/>
            <a:ext cx="2367426" cy="4052329"/>
            <a:chOff x="1410466" y="1861690"/>
            <a:chExt cx="2244794" cy="3842419"/>
          </a:xfrm>
        </p:grpSpPr>
        <p:sp>
          <p:nvSpPr>
            <p:cNvPr id="13" name="Rectangle 12"/>
            <p:cNvSpPr/>
            <p:nvPr/>
          </p:nvSpPr>
          <p:spPr>
            <a:xfrm>
              <a:off x="1410466" y="3858049"/>
              <a:ext cx="2244794" cy="184606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930">
                <a:spcBef>
                  <a:spcPct val="20000"/>
                </a:spcBef>
                <a:defRPr/>
              </a:pPr>
              <a:endParaRPr lang="en-US" sz="1055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519519" y="4436251"/>
              <a:ext cx="2112994" cy="446732"/>
              <a:chOff x="1519519" y="4436251"/>
              <a:chExt cx="2112994" cy="446732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519519" y="4694558"/>
                <a:ext cx="2112994" cy="1884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16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您的内容打在这里，或者通过复制您的文本后，在此框中选择粘贴。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519519" y="4436251"/>
                <a:ext cx="2112993" cy="215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475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添加标题</a:t>
                </a:r>
              </a:p>
            </p:txBody>
          </p:sp>
        </p:grpSp>
        <p:sp>
          <p:nvSpPr>
            <p:cNvPr id="15" name="Down Arrow Callout 14"/>
            <p:cNvSpPr/>
            <p:nvPr/>
          </p:nvSpPr>
          <p:spPr>
            <a:xfrm>
              <a:off x="1410466" y="1861690"/>
              <a:ext cx="2244794" cy="2232388"/>
            </a:xfrm>
            <a:prstGeom prst="downArrowCallout">
              <a:avLst>
                <a:gd name="adj1" fmla="val 23554"/>
                <a:gd name="adj2" fmla="val 10346"/>
                <a:gd name="adj3" fmla="val 10003"/>
                <a:gd name="adj4" fmla="val 89997"/>
              </a:avLst>
            </a:prstGeom>
            <a:blipFill rotWithShape="1">
              <a:blip r:embed="rId3"/>
              <a:stretch>
                <a:fillRect/>
              </a:stretch>
            </a:blip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930">
                <a:spcBef>
                  <a:spcPct val="20000"/>
                </a:spcBef>
                <a:defRPr/>
              </a:pPr>
              <a:endParaRPr lang="en-US" sz="4640" b="1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65829" y="1776069"/>
            <a:ext cx="2367426" cy="4052329"/>
            <a:chOff x="6161643" y="1861690"/>
            <a:chExt cx="2244794" cy="3842419"/>
          </a:xfrm>
        </p:grpSpPr>
        <p:sp>
          <p:nvSpPr>
            <p:cNvPr id="19" name="Rectangle 18"/>
            <p:cNvSpPr/>
            <p:nvPr/>
          </p:nvSpPr>
          <p:spPr>
            <a:xfrm>
              <a:off x="6161643" y="3858049"/>
              <a:ext cx="2244794" cy="184606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930">
                <a:spcBef>
                  <a:spcPct val="20000"/>
                </a:spcBef>
                <a:defRPr/>
              </a:pPr>
              <a:endParaRPr lang="en-US" sz="1055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Down Arrow Callout 19"/>
            <p:cNvSpPr/>
            <p:nvPr/>
          </p:nvSpPr>
          <p:spPr>
            <a:xfrm>
              <a:off x="6161643" y="1861690"/>
              <a:ext cx="2244794" cy="2232388"/>
            </a:xfrm>
            <a:prstGeom prst="downArrowCallout">
              <a:avLst>
                <a:gd name="adj1" fmla="val 23554"/>
                <a:gd name="adj2" fmla="val 10346"/>
                <a:gd name="adj3" fmla="val 10003"/>
                <a:gd name="adj4" fmla="val 89997"/>
              </a:avLst>
            </a:prstGeom>
            <a:blipFill rotWithShape="1">
              <a:blip r:embed="rId4"/>
              <a:stretch>
                <a:fillRect/>
              </a:stretch>
            </a:blip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930">
                <a:spcBef>
                  <a:spcPct val="20000"/>
                </a:spcBef>
                <a:defRPr/>
              </a:pPr>
              <a:r>
                <a:rPr lang="en-US" sz="1055"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rPr>
                <a:t> </a:t>
              </a:r>
              <a:endParaRPr lang="en-US" sz="1055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4" name="Group 54"/>
            <p:cNvGrpSpPr/>
            <p:nvPr/>
          </p:nvGrpSpPr>
          <p:grpSpPr>
            <a:xfrm>
              <a:off x="6227543" y="4436251"/>
              <a:ext cx="2112994" cy="446732"/>
              <a:chOff x="1519519" y="4436251"/>
              <a:chExt cx="2112994" cy="446732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1519519" y="4694558"/>
                <a:ext cx="2112994" cy="1884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16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您的内容打在这里，或者通过复制您的文本后，在此框中选择粘贴。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519519" y="4436251"/>
                <a:ext cx="2112993" cy="215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475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添加标题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3665755" y="1776069"/>
            <a:ext cx="2367426" cy="4052328"/>
            <a:chOff x="3791072" y="1861691"/>
            <a:chExt cx="2244794" cy="3842418"/>
          </a:xfrm>
        </p:grpSpPr>
        <p:sp>
          <p:nvSpPr>
            <p:cNvPr id="14" name="Rectangle 13"/>
            <p:cNvSpPr/>
            <p:nvPr/>
          </p:nvSpPr>
          <p:spPr>
            <a:xfrm>
              <a:off x="3791072" y="1861691"/>
              <a:ext cx="2244794" cy="184606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930">
                <a:spcBef>
                  <a:spcPct val="20000"/>
                </a:spcBef>
                <a:defRPr/>
              </a:pPr>
              <a:endParaRPr lang="en-US" sz="1055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Up Arrow Callout 15"/>
            <p:cNvSpPr/>
            <p:nvPr/>
          </p:nvSpPr>
          <p:spPr>
            <a:xfrm>
              <a:off x="3791072" y="3450066"/>
              <a:ext cx="2244794" cy="2254043"/>
            </a:xfrm>
            <a:prstGeom prst="upArrowCallout">
              <a:avLst>
                <a:gd name="adj1" fmla="val 25000"/>
                <a:gd name="adj2" fmla="val 9346"/>
                <a:gd name="adj3" fmla="val 11156"/>
                <a:gd name="adj4" fmla="val 88844"/>
              </a:avLst>
            </a:prstGeom>
            <a:blipFill rotWithShape="1">
              <a:blip r:embed="rId5" cstate="screen"/>
              <a:stretch>
                <a:fillRect/>
              </a:stretch>
            </a:blip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930">
                <a:spcBef>
                  <a:spcPct val="20000"/>
                </a:spcBef>
                <a:defRPr/>
              </a:pPr>
              <a:endParaRPr lang="en-US" sz="422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3865401" y="2397248"/>
              <a:ext cx="2112994" cy="446732"/>
              <a:chOff x="1519519" y="4436251"/>
              <a:chExt cx="2112994" cy="446732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1519519" y="4694558"/>
                <a:ext cx="2112994" cy="1884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16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您的内容打在这里，或者通过复制您的文本后，在此框中选择粘贴。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519519" y="4436251"/>
                <a:ext cx="2112993" cy="215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475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添加标题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8663540" y="1776069"/>
            <a:ext cx="2367428" cy="4052328"/>
            <a:chOff x="8529972" y="1861691"/>
            <a:chExt cx="2244796" cy="3842418"/>
          </a:xfrm>
        </p:grpSpPr>
        <p:sp>
          <p:nvSpPr>
            <p:cNvPr id="61" name="Rectangle 60"/>
            <p:cNvSpPr/>
            <p:nvPr/>
          </p:nvSpPr>
          <p:spPr>
            <a:xfrm>
              <a:off x="8529973" y="1861691"/>
              <a:ext cx="2244795" cy="184606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930">
                <a:spcBef>
                  <a:spcPct val="20000"/>
                </a:spcBef>
                <a:defRPr/>
              </a:pPr>
              <a:endParaRPr lang="en-US" sz="1055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2" name="Up Arrow Callout 21"/>
            <p:cNvSpPr/>
            <p:nvPr/>
          </p:nvSpPr>
          <p:spPr>
            <a:xfrm>
              <a:off x="8529972" y="3450066"/>
              <a:ext cx="2244795" cy="2254043"/>
            </a:xfrm>
            <a:prstGeom prst="upArrowCallout">
              <a:avLst>
                <a:gd name="adj1" fmla="val 25000"/>
                <a:gd name="adj2" fmla="val 9346"/>
                <a:gd name="adj3" fmla="val 11156"/>
                <a:gd name="adj4" fmla="val 88844"/>
              </a:avLst>
            </a:prstGeom>
            <a:blipFill rotWithShape="1">
              <a:blip r:embed="rId6" cstate="screen"/>
              <a:stretch>
                <a:fillRect/>
              </a:stretch>
            </a:blip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3930">
                <a:spcBef>
                  <a:spcPct val="20000"/>
                </a:spcBef>
                <a:defRPr/>
              </a:pPr>
              <a:endParaRPr lang="en-US" sz="633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8569714" y="2397248"/>
              <a:ext cx="2112994" cy="446732"/>
              <a:chOff x="1519519" y="4436251"/>
              <a:chExt cx="2112994" cy="446732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519519" y="4694558"/>
                <a:ext cx="2112994" cy="1884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16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您的内容打在这里，或者通过复制您的文本后，在此框中选择粘贴。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519519" y="4436251"/>
                <a:ext cx="2112993" cy="215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475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添加标题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4025">
        <p:blinds dir="vert"/>
      </p:transition>
    </mc:Choice>
    <mc:Fallback xmlns="">
      <p:transition advTm="402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7"/>
          <p:cNvSpPr txBox="1"/>
          <p:nvPr/>
        </p:nvSpPr>
        <p:spPr>
          <a:xfrm>
            <a:off x="2914292" y="199166"/>
            <a:ext cx="6364399" cy="55372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55" name="Title 1"/>
          <p:cNvSpPr txBox="1"/>
          <p:nvPr/>
        </p:nvSpPr>
        <p:spPr>
          <a:xfrm>
            <a:off x="4571706" y="668142"/>
            <a:ext cx="3049078" cy="276860"/>
          </a:xfrm>
          <a:prstGeom prst="rect">
            <a:avLst/>
          </a:prstGeom>
        </p:spPr>
        <p:txBody>
          <a:bodyPr vert="horz" lIns="0" tIns="0" rIns="0" bIns="0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modify the text content</a:t>
            </a:r>
            <a:endParaRPr lang="en-US" altLang="zh-CN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67596" y="2114846"/>
            <a:ext cx="3594251" cy="3594250"/>
            <a:chOff x="4361738" y="2182918"/>
            <a:chExt cx="3408069" cy="3408069"/>
          </a:xfrm>
          <a:blipFill rotWithShape="1">
            <a:blip r:embed="rId3"/>
            <a:stretch>
              <a:fillRect/>
            </a:stretch>
          </a:blipFill>
        </p:grpSpPr>
        <p:sp>
          <p:nvSpPr>
            <p:cNvPr id="13" name="Oval 12"/>
            <p:cNvSpPr/>
            <p:nvPr/>
          </p:nvSpPr>
          <p:spPr>
            <a:xfrm>
              <a:off x="4361738" y="2182918"/>
              <a:ext cx="3408069" cy="3408069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5881858" y="2679773"/>
              <a:ext cx="364689" cy="970132"/>
              <a:chOff x="6044928" y="3266536"/>
              <a:chExt cx="226874" cy="603522"/>
            </a:xfrm>
            <a:grpFill/>
          </p:grpSpPr>
          <p:sp>
            <p:nvSpPr>
              <p:cNvPr id="62" name="Shape 1034"/>
              <p:cNvSpPr/>
              <p:nvPr/>
            </p:nvSpPr>
            <p:spPr>
              <a:xfrm>
                <a:off x="6044928" y="3266536"/>
                <a:ext cx="152772" cy="118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43" y="9828"/>
                    </a:moveTo>
                    <a:cubicBezTo>
                      <a:pt x="20503" y="10692"/>
                      <a:pt x="21004" y="11543"/>
                      <a:pt x="21600" y="12462"/>
                    </a:cubicBezTo>
                    <a:cubicBezTo>
                      <a:pt x="20797" y="15394"/>
                      <a:pt x="20629" y="18810"/>
                      <a:pt x="20550" y="21600"/>
                    </a:cubicBezTo>
                    <a:cubicBezTo>
                      <a:pt x="17285" y="18886"/>
                      <a:pt x="18957" y="12766"/>
                      <a:pt x="16102" y="12414"/>
                    </a:cubicBezTo>
                    <a:cubicBezTo>
                      <a:pt x="13346" y="12074"/>
                      <a:pt x="12988" y="13608"/>
                      <a:pt x="12526" y="15998"/>
                    </a:cubicBezTo>
                    <a:cubicBezTo>
                      <a:pt x="12064" y="18387"/>
                      <a:pt x="11785" y="20178"/>
                      <a:pt x="11785" y="20178"/>
                    </a:cubicBezTo>
                    <a:cubicBezTo>
                      <a:pt x="11785" y="20178"/>
                      <a:pt x="2700" y="7597"/>
                      <a:pt x="0" y="3147"/>
                    </a:cubicBezTo>
                    <a:cubicBezTo>
                      <a:pt x="1311" y="2680"/>
                      <a:pt x="1742" y="2046"/>
                      <a:pt x="1827" y="0"/>
                    </a:cubicBezTo>
                    <a:cubicBezTo>
                      <a:pt x="4847" y="4160"/>
                      <a:pt x="12262" y="11667"/>
                      <a:pt x="15756" y="11667"/>
                    </a:cubicBezTo>
                    <a:cubicBezTo>
                      <a:pt x="17415" y="11667"/>
                      <a:pt x="18853" y="10951"/>
                      <a:pt x="20143" y="982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3" name="Shape 1035"/>
              <p:cNvSpPr/>
              <p:nvPr/>
            </p:nvSpPr>
            <p:spPr>
              <a:xfrm>
                <a:off x="6204036" y="3584752"/>
                <a:ext cx="63807" cy="88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08" h="21600" extrusionOk="0">
                    <a:moveTo>
                      <a:pt x="11314" y="594"/>
                    </a:moveTo>
                    <a:lnTo>
                      <a:pt x="0" y="0"/>
                    </a:lnTo>
                    <a:cubicBezTo>
                      <a:pt x="0" y="0"/>
                      <a:pt x="10284" y="5549"/>
                      <a:pt x="10284" y="11495"/>
                    </a:cubicBezTo>
                    <a:cubicBezTo>
                      <a:pt x="10284" y="17438"/>
                      <a:pt x="9772" y="20013"/>
                      <a:pt x="9772" y="20013"/>
                    </a:cubicBezTo>
                    <a:lnTo>
                      <a:pt x="18772" y="21600"/>
                    </a:lnTo>
                    <a:cubicBezTo>
                      <a:pt x="18772" y="21600"/>
                      <a:pt x="21600" y="15655"/>
                      <a:pt x="19026" y="9907"/>
                    </a:cubicBezTo>
                    <a:cubicBezTo>
                      <a:pt x="16457" y="4162"/>
                      <a:pt x="13629" y="2575"/>
                      <a:pt x="11314" y="59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4" name="Shape 1036"/>
              <p:cNvSpPr/>
              <p:nvPr/>
            </p:nvSpPr>
            <p:spPr>
              <a:xfrm>
                <a:off x="6243813" y="3793582"/>
                <a:ext cx="27989" cy="76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79" y="0"/>
                    </a:moveTo>
                    <a:cubicBezTo>
                      <a:pt x="6479" y="0"/>
                      <a:pt x="2878" y="12381"/>
                      <a:pt x="1439" y="16334"/>
                    </a:cubicBezTo>
                    <a:cubicBezTo>
                      <a:pt x="0" y="20286"/>
                      <a:pt x="0" y="21600"/>
                      <a:pt x="0" y="21600"/>
                    </a:cubicBezTo>
                    <a:lnTo>
                      <a:pt x="21600" y="20286"/>
                    </a:lnTo>
                    <a:cubicBezTo>
                      <a:pt x="21600" y="20286"/>
                      <a:pt x="16556" y="10275"/>
                      <a:pt x="647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8206603" y="2278578"/>
            <a:ext cx="2488375" cy="945024"/>
            <a:chOff x="8689522" y="2386924"/>
            <a:chExt cx="2359478" cy="896072"/>
          </a:xfrm>
        </p:grpSpPr>
        <p:sp>
          <p:nvSpPr>
            <p:cNvPr id="75" name="TextBox 74"/>
            <p:cNvSpPr txBox="1"/>
            <p:nvPr/>
          </p:nvSpPr>
          <p:spPr>
            <a:xfrm>
              <a:off x="8689522" y="2386924"/>
              <a:ext cx="1599197" cy="302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 err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689522" y="2642354"/>
              <a:ext cx="2359478" cy="640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609242" y="3524196"/>
            <a:ext cx="2488375" cy="945024"/>
            <a:chOff x="8689522" y="2386924"/>
            <a:chExt cx="2359478" cy="896072"/>
          </a:xfrm>
        </p:grpSpPr>
        <p:sp>
          <p:nvSpPr>
            <p:cNvPr id="78" name="TextBox 77"/>
            <p:cNvSpPr txBox="1"/>
            <p:nvPr/>
          </p:nvSpPr>
          <p:spPr>
            <a:xfrm>
              <a:off x="8689522" y="2386924"/>
              <a:ext cx="1599197" cy="302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689522" y="2642354"/>
              <a:ext cx="2359478" cy="640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206603" y="4802205"/>
            <a:ext cx="2488375" cy="945024"/>
            <a:chOff x="8689522" y="2386924"/>
            <a:chExt cx="2359478" cy="896072"/>
          </a:xfrm>
        </p:grpSpPr>
        <p:sp>
          <p:nvSpPr>
            <p:cNvPr id="81" name="TextBox 80"/>
            <p:cNvSpPr txBox="1"/>
            <p:nvPr/>
          </p:nvSpPr>
          <p:spPr>
            <a:xfrm>
              <a:off x="8689522" y="2386924"/>
              <a:ext cx="1599197" cy="302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689522" y="2642354"/>
              <a:ext cx="2359478" cy="640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472626" y="2266041"/>
            <a:ext cx="2460835" cy="945024"/>
            <a:chOff x="1139825" y="2386923"/>
            <a:chExt cx="2333364" cy="896072"/>
          </a:xfrm>
        </p:grpSpPr>
        <p:sp>
          <p:nvSpPr>
            <p:cNvPr id="84" name="TextBox 83"/>
            <p:cNvSpPr txBox="1"/>
            <p:nvPr/>
          </p:nvSpPr>
          <p:spPr>
            <a:xfrm>
              <a:off x="1873993" y="2386923"/>
              <a:ext cx="1599196" cy="302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39825" y="2642353"/>
              <a:ext cx="2333364" cy="640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472626" y="4817631"/>
            <a:ext cx="2460835" cy="945024"/>
            <a:chOff x="1139825" y="2386923"/>
            <a:chExt cx="2333364" cy="896072"/>
          </a:xfrm>
        </p:grpSpPr>
        <p:sp>
          <p:nvSpPr>
            <p:cNvPr id="87" name="TextBox 86"/>
            <p:cNvSpPr txBox="1"/>
            <p:nvPr/>
          </p:nvSpPr>
          <p:spPr>
            <a:xfrm>
              <a:off x="1873993" y="2386923"/>
              <a:ext cx="1599196" cy="302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139825" y="2642353"/>
              <a:ext cx="2333364" cy="640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059697" y="3533834"/>
            <a:ext cx="2460835" cy="945024"/>
            <a:chOff x="1139825" y="2386923"/>
            <a:chExt cx="2333364" cy="896072"/>
          </a:xfrm>
        </p:grpSpPr>
        <p:sp>
          <p:nvSpPr>
            <p:cNvPr id="90" name="TextBox 89"/>
            <p:cNvSpPr txBox="1"/>
            <p:nvPr/>
          </p:nvSpPr>
          <p:spPr>
            <a:xfrm>
              <a:off x="1873993" y="2386923"/>
              <a:ext cx="1599196" cy="302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75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139825" y="2642353"/>
              <a:ext cx="2333364" cy="640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65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256584" y="4759483"/>
            <a:ext cx="810810" cy="810810"/>
            <a:chOff x="7195897" y="4690564"/>
            <a:chExt cx="768810" cy="768810"/>
          </a:xfrm>
        </p:grpSpPr>
        <p:sp>
          <p:nvSpPr>
            <p:cNvPr id="47" name="Oval 46"/>
            <p:cNvSpPr/>
            <p:nvPr/>
          </p:nvSpPr>
          <p:spPr>
            <a:xfrm>
              <a:off x="7195897" y="4690564"/>
              <a:ext cx="768810" cy="7688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398984" y="4901792"/>
              <a:ext cx="377876" cy="405642"/>
              <a:chOff x="8705164" y="5768787"/>
              <a:chExt cx="602561" cy="646836"/>
            </a:xfrm>
            <a:solidFill>
              <a:srgbClr val="445468"/>
            </a:solidFill>
          </p:grpSpPr>
          <p:sp>
            <p:nvSpPr>
              <p:cNvPr id="51" name="Freeform 20"/>
              <p:cNvSpPr>
                <a:spLocks noEditPoints="1"/>
              </p:cNvSpPr>
              <p:nvPr/>
            </p:nvSpPr>
            <p:spPr bwMode="auto">
              <a:xfrm>
                <a:off x="8705164" y="5768787"/>
                <a:ext cx="602561" cy="646836"/>
              </a:xfrm>
              <a:custGeom>
                <a:avLst/>
                <a:gdLst>
                  <a:gd name="T0" fmla="*/ 236 w 236"/>
                  <a:gd name="T1" fmla="*/ 123 h 253"/>
                  <a:gd name="T2" fmla="*/ 220 w 236"/>
                  <a:gd name="T3" fmla="*/ 63 h 253"/>
                  <a:gd name="T4" fmla="*/ 226 w 236"/>
                  <a:gd name="T5" fmla="*/ 60 h 253"/>
                  <a:gd name="T6" fmla="*/ 220 w 236"/>
                  <a:gd name="T7" fmla="*/ 24 h 253"/>
                  <a:gd name="T8" fmla="*/ 221 w 236"/>
                  <a:gd name="T9" fmla="*/ 22 h 253"/>
                  <a:gd name="T10" fmla="*/ 221 w 236"/>
                  <a:gd name="T11" fmla="*/ 12 h 253"/>
                  <a:gd name="T12" fmla="*/ 210 w 236"/>
                  <a:gd name="T13" fmla="*/ 12 h 253"/>
                  <a:gd name="T14" fmla="*/ 209 w 236"/>
                  <a:gd name="T15" fmla="*/ 13 h 253"/>
                  <a:gd name="T16" fmla="*/ 173 w 236"/>
                  <a:gd name="T17" fmla="*/ 7 h 253"/>
                  <a:gd name="T18" fmla="*/ 169 w 236"/>
                  <a:gd name="T19" fmla="*/ 16 h 253"/>
                  <a:gd name="T20" fmla="*/ 168 w 236"/>
                  <a:gd name="T21" fmla="*/ 16 h 253"/>
                  <a:gd name="T22" fmla="*/ 118 w 236"/>
                  <a:gd name="T23" fmla="*/ 5 h 253"/>
                  <a:gd name="T24" fmla="*/ 79 w 236"/>
                  <a:gd name="T25" fmla="*/ 11 h 253"/>
                  <a:gd name="T26" fmla="*/ 74 w 236"/>
                  <a:gd name="T27" fmla="*/ 13 h 253"/>
                  <a:gd name="T28" fmla="*/ 70 w 236"/>
                  <a:gd name="T29" fmla="*/ 15 h 253"/>
                  <a:gd name="T30" fmla="*/ 66 w 236"/>
                  <a:gd name="T31" fmla="*/ 16 h 253"/>
                  <a:gd name="T32" fmla="*/ 62 w 236"/>
                  <a:gd name="T33" fmla="*/ 7 h 253"/>
                  <a:gd name="T34" fmla="*/ 27 w 236"/>
                  <a:gd name="T35" fmla="*/ 13 h 253"/>
                  <a:gd name="T36" fmla="*/ 25 w 236"/>
                  <a:gd name="T37" fmla="*/ 12 h 253"/>
                  <a:gd name="T38" fmla="*/ 15 w 236"/>
                  <a:gd name="T39" fmla="*/ 12 h 253"/>
                  <a:gd name="T40" fmla="*/ 15 w 236"/>
                  <a:gd name="T41" fmla="*/ 22 h 253"/>
                  <a:gd name="T42" fmla="*/ 16 w 236"/>
                  <a:gd name="T43" fmla="*/ 24 h 253"/>
                  <a:gd name="T44" fmla="*/ 9 w 236"/>
                  <a:gd name="T45" fmla="*/ 60 h 253"/>
                  <a:gd name="T46" fmla="*/ 16 w 236"/>
                  <a:gd name="T47" fmla="*/ 63 h 253"/>
                  <a:gd name="T48" fmla="*/ 14 w 236"/>
                  <a:gd name="T49" fmla="*/ 66 h 253"/>
                  <a:gd name="T50" fmla="*/ 13 w 236"/>
                  <a:gd name="T51" fmla="*/ 68 h 253"/>
                  <a:gd name="T52" fmla="*/ 10 w 236"/>
                  <a:gd name="T53" fmla="*/ 75 h 253"/>
                  <a:gd name="T54" fmla="*/ 0 w 236"/>
                  <a:gd name="T55" fmla="*/ 123 h 253"/>
                  <a:gd name="T56" fmla="*/ 45 w 236"/>
                  <a:gd name="T57" fmla="*/ 216 h 253"/>
                  <a:gd name="T58" fmla="*/ 28 w 236"/>
                  <a:gd name="T59" fmla="*/ 249 h 253"/>
                  <a:gd name="T60" fmla="*/ 36 w 236"/>
                  <a:gd name="T61" fmla="*/ 253 h 253"/>
                  <a:gd name="T62" fmla="*/ 62 w 236"/>
                  <a:gd name="T63" fmla="*/ 227 h 253"/>
                  <a:gd name="T64" fmla="*/ 118 w 236"/>
                  <a:gd name="T65" fmla="*/ 241 h 253"/>
                  <a:gd name="T66" fmla="*/ 174 w 236"/>
                  <a:gd name="T67" fmla="*/ 227 h 253"/>
                  <a:gd name="T68" fmla="*/ 199 w 236"/>
                  <a:gd name="T69" fmla="*/ 253 h 253"/>
                  <a:gd name="T70" fmla="*/ 208 w 236"/>
                  <a:gd name="T71" fmla="*/ 249 h 253"/>
                  <a:gd name="T72" fmla="*/ 190 w 236"/>
                  <a:gd name="T73" fmla="*/ 217 h 253"/>
                  <a:gd name="T74" fmla="*/ 236 w 236"/>
                  <a:gd name="T75" fmla="*/ 123 h 253"/>
                  <a:gd name="T76" fmla="*/ 21 w 236"/>
                  <a:gd name="T77" fmla="*/ 123 h 253"/>
                  <a:gd name="T78" fmla="*/ 118 w 236"/>
                  <a:gd name="T79" fmla="*/ 26 h 253"/>
                  <a:gd name="T80" fmla="*/ 215 w 236"/>
                  <a:gd name="T81" fmla="*/ 123 h 253"/>
                  <a:gd name="T82" fmla="*/ 118 w 236"/>
                  <a:gd name="T83" fmla="*/ 220 h 253"/>
                  <a:gd name="T84" fmla="*/ 21 w 236"/>
                  <a:gd name="T85" fmla="*/ 12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6" h="253">
                    <a:moveTo>
                      <a:pt x="236" y="123"/>
                    </a:moveTo>
                    <a:cubicBezTo>
                      <a:pt x="236" y="101"/>
                      <a:pt x="230" y="81"/>
                      <a:pt x="220" y="63"/>
                    </a:cubicBezTo>
                    <a:cubicBezTo>
                      <a:pt x="222" y="63"/>
                      <a:pt x="224" y="62"/>
                      <a:pt x="226" y="60"/>
                    </a:cubicBezTo>
                    <a:cubicBezTo>
                      <a:pt x="233" y="53"/>
                      <a:pt x="230" y="37"/>
                      <a:pt x="220" y="24"/>
                    </a:cubicBezTo>
                    <a:cubicBezTo>
                      <a:pt x="221" y="22"/>
                      <a:pt x="221" y="22"/>
                      <a:pt x="221" y="22"/>
                    </a:cubicBezTo>
                    <a:cubicBezTo>
                      <a:pt x="224" y="19"/>
                      <a:pt x="224" y="15"/>
                      <a:pt x="221" y="12"/>
                    </a:cubicBezTo>
                    <a:cubicBezTo>
                      <a:pt x="218" y="9"/>
                      <a:pt x="213" y="9"/>
                      <a:pt x="210" y="12"/>
                    </a:cubicBezTo>
                    <a:cubicBezTo>
                      <a:pt x="209" y="13"/>
                      <a:pt x="209" y="13"/>
                      <a:pt x="209" y="13"/>
                    </a:cubicBezTo>
                    <a:cubicBezTo>
                      <a:pt x="195" y="3"/>
                      <a:pt x="180" y="0"/>
                      <a:pt x="173" y="7"/>
                    </a:cubicBezTo>
                    <a:cubicBezTo>
                      <a:pt x="171" y="9"/>
                      <a:pt x="169" y="13"/>
                      <a:pt x="169" y="16"/>
                    </a:cubicBezTo>
                    <a:cubicBezTo>
                      <a:pt x="169" y="16"/>
                      <a:pt x="169" y="16"/>
                      <a:pt x="168" y="16"/>
                    </a:cubicBezTo>
                    <a:cubicBezTo>
                      <a:pt x="153" y="9"/>
                      <a:pt x="136" y="5"/>
                      <a:pt x="118" y="5"/>
                    </a:cubicBezTo>
                    <a:cubicBezTo>
                      <a:pt x="104" y="5"/>
                      <a:pt x="91" y="7"/>
                      <a:pt x="79" y="11"/>
                    </a:cubicBezTo>
                    <a:cubicBezTo>
                      <a:pt x="77" y="12"/>
                      <a:pt x="76" y="13"/>
                      <a:pt x="74" y="13"/>
                    </a:cubicBezTo>
                    <a:cubicBezTo>
                      <a:pt x="73" y="14"/>
                      <a:pt x="72" y="14"/>
                      <a:pt x="70" y="15"/>
                    </a:cubicBezTo>
                    <a:cubicBezTo>
                      <a:pt x="69" y="15"/>
                      <a:pt x="68" y="16"/>
                      <a:pt x="66" y="16"/>
                    </a:cubicBezTo>
                    <a:cubicBezTo>
                      <a:pt x="66" y="13"/>
                      <a:pt x="65" y="9"/>
                      <a:pt x="62" y="7"/>
                    </a:cubicBezTo>
                    <a:cubicBezTo>
                      <a:pt x="55" y="0"/>
                      <a:pt x="40" y="3"/>
                      <a:pt x="27" y="1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3" y="9"/>
                      <a:pt x="18" y="9"/>
                      <a:pt x="15" y="12"/>
                    </a:cubicBezTo>
                    <a:cubicBezTo>
                      <a:pt x="12" y="15"/>
                      <a:pt x="12" y="19"/>
                      <a:pt x="15" y="22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5" y="37"/>
                      <a:pt x="2" y="53"/>
                      <a:pt x="9" y="60"/>
                    </a:cubicBezTo>
                    <a:cubicBezTo>
                      <a:pt x="11" y="62"/>
                      <a:pt x="13" y="63"/>
                      <a:pt x="16" y="63"/>
                    </a:cubicBezTo>
                    <a:cubicBezTo>
                      <a:pt x="15" y="64"/>
                      <a:pt x="15" y="65"/>
                      <a:pt x="14" y="66"/>
                    </a:cubicBezTo>
                    <a:cubicBezTo>
                      <a:pt x="14" y="67"/>
                      <a:pt x="13" y="68"/>
                      <a:pt x="13" y="68"/>
                    </a:cubicBezTo>
                    <a:cubicBezTo>
                      <a:pt x="12" y="70"/>
                      <a:pt x="11" y="72"/>
                      <a:pt x="10" y="75"/>
                    </a:cubicBezTo>
                    <a:cubicBezTo>
                      <a:pt x="3" y="89"/>
                      <a:pt x="0" y="106"/>
                      <a:pt x="0" y="123"/>
                    </a:cubicBezTo>
                    <a:cubicBezTo>
                      <a:pt x="0" y="161"/>
                      <a:pt x="18" y="195"/>
                      <a:pt x="45" y="216"/>
                    </a:cubicBezTo>
                    <a:cubicBezTo>
                      <a:pt x="28" y="249"/>
                      <a:pt x="28" y="249"/>
                      <a:pt x="28" y="249"/>
                    </a:cubicBezTo>
                    <a:cubicBezTo>
                      <a:pt x="36" y="253"/>
                      <a:pt x="36" y="253"/>
                      <a:pt x="36" y="253"/>
                    </a:cubicBezTo>
                    <a:cubicBezTo>
                      <a:pt x="62" y="227"/>
                      <a:pt x="62" y="227"/>
                      <a:pt x="62" y="227"/>
                    </a:cubicBezTo>
                    <a:cubicBezTo>
                      <a:pt x="78" y="236"/>
                      <a:pt x="98" y="241"/>
                      <a:pt x="118" y="241"/>
                    </a:cubicBezTo>
                    <a:cubicBezTo>
                      <a:pt x="138" y="241"/>
                      <a:pt x="157" y="236"/>
                      <a:pt x="174" y="227"/>
                    </a:cubicBezTo>
                    <a:cubicBezTo>
                      <a:pt x="199" y="253"/>
                      <a:pt x="199" y="253"/>
                      <a:pt x="199" y="253"/>
                    </a:cubicBezTo>
                    <a:cubicBezTo>
                      <a:pt x="208" y="249"/>
                      <a:pt x="208" y="249"/>
                      <a:pt x="208" y="249"/>
                    </a:cubicBezTo>
                    <a:cubicBezTo>
                      <a:pt x="190" y="217"/>
                      <a:pt x="190" y="217"/>
                      <a:pt x="190" y="217"/>
                    </a:cubicBezTo>
                    <a:cubicBezTo>
                      <a:pt x="218" y="195"/>
                      <a:pt x="236" y="161"/>
                      <a:pt x="236" y="123"/>
                    </a:cubicBezTo>
                    <a:close/>
                    <a:moveTo>
                      <a:pt x="21" y="123"/>
                    </a:moveTo>
                    <a:cubicBezTo>
                      <a:pt x="21" y="69"/>
                      <a:pt x="64" y="26"/>
                      <a:pt x="118" y="26"/>
                    </a:cubicBezTo>
                    <a:cubicBezTo>
                      <a:pt x="172" y="26"/>
                      <a:pt x="215" y="69"/>
                      <a:pt x="215" y="123"/>
                    </a:cubicBezTo>
                    <a:cubicBezTo>
                      <a:pt x="215" y="177"/>
                      <a:pt x="172" y="220"/>
                      <a:pt x="118" y="220"/>
                    </a:cubicBezTo>
                    <a:cubicBezTo>
                      <a:pt x="64" y="220"/>
                      <a:pt x="21" y="177"/>
                      <a:pt x="21" y="12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2" name="Freeform 19"/>
              <p:cNvSpPr/>
              <p:nvPr/>
            </p:nvSpPr>
            <p:spPr bwMode="auto">
              <a:xfrm>
                <a:off x="8968344" y="5939397"/>
                <a:ext cx="186816" cy="179256"/>
              </a:xfrm>
              <a:custGeom>
                <a:avLst/>
                <a:gdLst>
                  <a:gd name="T0" fmla="*/ 68 w 73"/>
                  <a:gd name="T1" fmla="*/ 60 h 70"/>
                  <a:gd name="T2" fmla="*/ 10 w 73"/>
                  <a:gd name="T3" fmla="*/ 60 h 70"/>
                  <a:gd name="T4" fmla="*/ 10 w 73"/>
                  <a:gd name="T5" fmla="*/ 6 h 70"/>
                  <a:gd name="T6" fmla="*/ 0 w 73"/>
                  <a:gd name="T7" fmla="*/ 6 h 70"/>
                  <a:gd name="T8" fmla="*/ 0 w 73"/>
                  <a:gd name="T9" fmla="*/ 65 h 70"/>
                  <a:gd name="T10" fmla="*/ 4 w 73"/>
                  <a:gd name="T11" fmla="*/ 69 h 70"/>
                  <a:gd name="T12" fmla="*/ 5 w 73"/>
                  <a:gd name="T13" fmla="*/ 70 h 70"/>
                  <a:gd name="T14" fmla="*/ 68 w 73"/>
                  <a:gd name="T15" fmla="*/ 70 h 70"/>
                  <a:gd name="T16" fmla="*/ 73 w 73"/>
                  <a:gd name="T17" fmla="*/ 65 h 70"/>
                  <a:gd name="T18" fmla="*/ 68 w 73"/>
                  <a:gd name="T19" fmla="*/ 6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70">
                    <a:moveTo>
                      <a:pt x="68" y="60"/>
                    </a:moveTo>
                    <a:cubicBezTo>
                      <a:pt x="10" y="60"/>
                      <a:pt x="10" y="60"/>
                      <a:pt x="10" y="60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0"/>
                      <a:pt x="0" y="0"/>
                      <a:pt x="0" y="6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7"/>
                      <a:pt x="2" y="69"/>
                      <a:pt x="4" y="69"/>
                    </a:cubicBezTo>
                    <a:cubicBezTo>
                      <a:pt x="4" y="69"/>
                      <a:pt x="4" y="70"/>
                      <a:pt x="5" y="70"/>
                    </a:cubicBezTo>
                    <a:cubicBezTo>
                      <a:pt x="68" y="70"/>
                      <a:pt x="68" y="70"/>
                      <a:pt x="68" y="70"/>
                    </a:cubicBezTo>
                    <a:cubicBezTo>
                      <a:pt x="71" y="70"/>
                      <a:pt x="73" y="67"/>
                      <a:pt x="73" y="65"/>
                    </a:cubicBezTo>
                    <a:cubicBezTo>
                      <a:pt x="73" y="62"/>
                      <a:pt x="71" y="60"/>
                      <a:pt x="68" y="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7256584" y="2277168"/>
            <a:ext cx="810810" cy="810809"/>
            <a:chOff x="7195897" y="2336832"/>
            <a:chExt cx="768810" cy="768809"/>
          </a:xfrm>
        </p:grpSpPr>
        <p:sp>
          <p:nvSpPr>
            <p:cNvPr id="38" name="Oval 37"/>
            <p:cNvSpPr/>
            <p:nvPr/>
          </p:nvSpPr>
          <p:spPr>
            <a:xfrm>
              <a:off x="7195897" y="2336832"/>
              <a:ext cx="768810" cy="7688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3" name="Shape 162"/>
            <p:cNvSpPr/>
            <p:nvPr/>
          </p:nvSpPr>
          <p:spPr>
            <a:xfrm>
              <a:off x="7361259" y="2523731"/>
              <a:ext cx="417541" cy="36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spcBef>
                  <a:spcPts val="1055"/>
                </a:spcBef>
                <a:defRPr sz="2000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211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68399" y="3506565"/>
            <a:ext cx="810810" cy="810810"/>
            <a:chOff x="7586380" y="3502547"/>
            <a:chExt cx="768810" cy="768810"/>
          </a:xfrm>
        </p:grpSpPr>
        <p:sp>
          <p:nvSpPr>
            <p:cNvPr id="44" name="Oval 43"/>
            <p:cNvSpPr/>
            <p:nvPr/>
          </p:nvSpPr>
          <p:spPr>
            <a:xfrm>
              <a:off x="7586380" y="3502547"/>
              <a:ext cx="768810" cy="7688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" name="Shape 940"/>
            <p:cNvSpPr/>
            <p:nvPr/>
          </p:nvSpPr>
          <p:spPr>
            <a:xfrm>
              <a:off x="7753227" y="3723026"/>
              <a:ext cx="478913" cy="319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8847" y="15749"/>
                  </a:moveTo>
                  <a:lnTo>
                    <a:pt x="2701" y="15749"/>
                  </a:lnTo>
                  <a:lnTo>
                    <a:pt x="2701" y="1346"/>
                  </a:lnTo>
                  <a:lnTo>
                    <a:pt x="18847" y="1346"/>
                  </a:lnTo>
                  <a:cubicBezTo>
                    <a:pt x="18847" y="1346"/>
                    <a:pt x="18847" y="15749"/>
                    <a:pt x="18847" y="15749"/>
                  </a:cubicBezTo>
                  <a:close/>
                  <a:moveTo>
                    <a:pt x="0" y="20510"/>
                  </a:moveTo>
                  <a:cubicBezTo>
                    <a:pt x="0" y="20510"/>
                    <a:pt x="-26" y="21600"/>
                    <a:pt x="1603" y="21600"/>
                  </a:cubicBezTo>
                  <a:cubicBezTo>
                    <a:pt x="2568" y="21600"/>
                    <a:pt x="6216" y="21600"/>
                    <a:pt x="9032" y="21600"/>
                  </a:cubicBezTo>
                  <a:cubicBezTo>
                    <a:pt x="9032" y="21600"/>
                    <a:pt x="10576" y="21600"/>
                    <a:pt x="12515" y="21600"/>
                  </a:cubicBezTo>
                  <a:cubicBezTo>
                    <a:pt x="15331" y="21600"/>
                    <a:pt x="18979" y="21600"/>
                    <a:pt x="19943" y="21600"/>
                  </a:cubicBezTo>
                  <a:cubicBezTo>
                    <a:pt x="21574" y="21600"/>
                    <a:pt x="21547" y="20510"/>
                    <a:pt x="21547" y="20510"/>
                  </a:cubicBezTo>
                  <a:lnTo>
                    <a:pt x="19418" y="16436"/>
                  </a:lnTo>
                  <a:cubicBezTo>
                    <a:pt x="19512" y="16224"/>
                    <a:pt x="19569" y="15977"/>
                    <a:pt x="19569" y="15711"/>
                  </a:cubicBezTo>
                  <a:lnTo>
                    <a:pt x="19569" y="1384"/>
                  </a:lnTo>
                  <a:cubicBezTo>
                    <a:pt x="19569" y="621"/>
                    <a:pt x="19123" y="0"/>
                    <a:pt x="18571" y="0"/>
                  </a:cubicBezTo>
                  <a:lnTo>
                    <a:pt x="2977" y="0"/>
                  </a:lnTo>
                  <a:cubicBezTo>
                    <a:pt x="2425" y="0"/>
                    <a:pt x="1979" y="621"/>
                    <a:pt x="1979" y="1384"/>
                  </a:cubicBezTo>
                  <a:lnTo>
                    <a:pt x="1979" y="15711"/>
                  </a:lnTo>
                  <a:cubicBezTo>
                    <a:pt x="1979" y="15978"/>
                    <a:pt x="2035" y="16224"/>
                    <a:pt x="2129" y="16436"/>
                  </a:cubicBezTo>
                  <a:cubicBezTo>
                    <a:pt x="2129" y="16436"/>
                    <a:pt x="0" y="20510"/>
                    <a:pt x="0" y="2051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4072387" y="2277170"/>
            <a:ext cx="810810" cy="810810"/>
            <a:chOff x="4176641" y="2336835"/>
            <a:chExt cx="768810" cy="768810"/>
          </a:xfrm>
        </p:grpSpPr>
        <p:sp>
          <p:nvSpPr>
            <p:cNvPr id="60" name="Oval 59"/>
            <p:cNvSpPr/>
            <p:nvPr/>
          </p:nvSpPr>
          <p:spPr>
            <a:xfrm>
              <a:off x="4176641" y="2336835"/>
              <a:ext cx="768810" cy="7688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4360365" y="2531351"/>
              <a:ext cx="404675" cy="417729"/>
            </a:xfrm>
            <a:custGeom>
              <a:avLst/>
              <a:gdLst>
                <a:gd name="T0" fmla="*/ 83 w 130"/>
                <a:gd name="T1" fmla="*/ 92 h 134"/>
                <a:gd name="T2" fmla="*/ 128 w 130"/>
                <a:gd name="T3" fmla="*/ 26 h 134"/>
                <a:gd name="T4" fmla="*/ 128 w 130"/>
                <a:gd name="T5" fmla="*/ 21 h 134"/>
                <a:gd name="T6" fmla="*/ 118 w 130"/>
                <a:gd name="T7" fmla="*/ 10 h 134"/>
                <a:gd name="T8" fmla="*/ 112 w 130"/>
                <a:gd name="T9" fmla="*/ 10 h 134"/>
                <a:gd name="T10" fmla="*/ 107 w 130"/>
                <a:gd name="T11" fmla="*/ 15 h 134"/>
                <a:gd name="T12" fmla="*/ 101 w 130"/>
                <a:gd name="T13" fmla="*/ 16 h 134"/>
                <a:gd name="T14" fmla="*/ 102 w 130"/>
                <a:gd name="T15" fmla="*/ 0 h 134"/>
                <a:gd name="T16" fmla="*/ 28 w 130"/>
                <a:gd name="T17" fmla="*/ 0 h 134"/>
                <a:gd name="T18" fmla="*/ 28 w 130"/>
                <a:gd name="T19" fmla="*/ 16 h 134"/>
                <a:gd name="T20" fmla="*/ 23 w 130"/>
                <a:gd name="T21" fmla="*/ 15 h 134"/>
                <a:gd name="T22" fmla="*/ 18 w 130"/>
                <a:gd name="T23" fmla="*/ 10 h 134"/>
                <a:gd name="T24" fmla="*/ 12 w 130"/>
                <a:gd name="T25" fmla="*/ 10 h 134"/>
                <a:gd name="T26" fmla="*/ 1 w 130"/>
                <a:gd name="T27" fmla="*/ 21 h 134"/>
                <a:gd name="T28" fmla="*/ 1 w 130"/>
                <a:gd name="T29" fmla="*/ 26 h 134"/>
                <a:gd name="T30" fmla="*/ 47 w 130"/>
                <a:gd name="T31" fmla="*/ 92 h 134"/>
                <a:gd name="T32" fmla="*/ 59 w 130"/>
                <a:gd name="T33" fmla="*/ 97 h 134"/>
                <a:gd name="T34" fmla="*/ 59 w 130"/>
                <a:gd name="T35" fmla="*/ 103 h 134"/>
                <a:gd name="T36" fmla="*/ 54 w 130"/>
                <a:gd name="T37" fmla="*/ 105 h 134"/>
                <a:gd name="T38" fmla="*/ 59 w 130"/>
                <a:gd name="T39" fmla="*/ 108 h 134"/>
                <a:gd name="T40" fmla="*/ 59 w 130"/>
                <a:gd name="T41" fmla="*/ 114 h 134"/>
                <a:gd name="T42" fmla="*/ 55 w 130"/>
                <a:gd name="T43" fmla="*/ 119 h 134"/>
                <a:gd name="T44" fmla="*/ 49 w 130"/>
                <a:gd name="T45" fmla="*/ 124 h 134"/>
                <a:gd name="T46" fmla="*/ 44 w 130"/>
                <a:gd name="T47" fmla="*/ 129 h 134"/>
                <a:gd name="T48" fmla="*/ 49 w 130"/>
                <a:gd name="T49" fmla="*/ 134 h 134"/>
                <a:gd name="T50" fmla="*/ 80 w 130"/>
                <a:gd name="T51" fmla="*/ 134 h 134"/>
                <a:gd name="T52" fmla="*/ 86 w 130"/>
                <a:gd name="T53" fmla="*/ 129 h 134"/>
                <a:gd name="T54" fmla="*/ 80 w 130"/>
                <a:gd name="T55" fmla="*/ 124 h 134"/>
                <a:gd name="T56" fmla="*/ 75 w 130"/>
                <a:gd name="T57" fmla="*/ 118 h 134"/>
                <a:gd name="T58" fmla="*/ 70 w 130"/>
                <a:gd name="T59" fmla="*/ 114 h 134"/>
                <a:gd name="T60" fmla="*/ 70 w 130"/>
                <a:gd name="T61" fmla="*/ 108 h 134"/>
                <a:gd name="T62" fmla="*/ 75 w 130"/>
                <a:gd name="T63" fmla="*/ 105 h 134"/>
                <a:gd name="T64" fmla="*/ 70 w 130"/>
                <a:gd name="T65" fmla="*/ 103 h 134"/>
                <a:gd name="T66" fmla="*/ 70 w 130"/>
                <a:gd name="T67" fmla="*/ 97 h 134"/>
                <a:gd name="T68" fmla="*/ 83 w 130"/>
                <a:gd name="T69" fmla="*/ 92 h 134"/>
                <a:gd name="T70" fmla="*/ 102 w 130"/>
                <a:gd name="T71" fmla="*/ 21 h 134"/>
                <a:gd name="T72" fmla="*/ 107 w 130"/>
                <a:gd name="T73" fmla="*/ 21 h 134"/>
                <a:gd name="T74" fmla="*/ 113 w 130"/>
                <a:gd name="T75" fmla="*/ 16 h 134"/>
                <a:gd name="T76" fmla="*/ 118 w 130"/>
                <a:gd name="T77" fmla="*/ 21 h 134"/>
                <a:gd name="T78" fmla="*/ 118 w 130"/>
                <a:gd name="T79" fmla="*/ 26 h 134"/>
                <a:gd name="T80" fmla="*/ 91 w 130"/>
                <a:gd name="T81" fmla="*/ 71 h 134"/>
                <a:gd name="T82" fmla="*/ 102 w 130"/>
                <a:gd name="T83" fmla="*/ 21 h 134"/>
                <a:gd name="T84" fmla="*/ 37 w 130"/>
                <a:gd name="T85" fmla="*/ 72 h 134"/>
                <a:gd name="T86" fmla="*/ 10 w 130"/>
                <a:gd name="T87" fmla="*/ 27 h 134"/>
                <a:gd name="T88" fmla="*/ 10 w 130"/>
                <a:gd name="T89" fmla="*/ 22 h 134"/>
                <a:gd name="T90" fmla="*/ 15 w 130"/>
                <a:gd name="T91" fmla="*/ 16 h 134"/>
                <a:gd name="T92" fmla="*/ 21 w 130"/>
                <a:gd name="T93" fmla="*/ 22 h 134"/>
                <a:gd name="T94" fmla="*/ 26 w 130"/>
                <a:gd name="T95" fmla="*/ 22 h 134"/>
                <a:gd name="T96" fmla="*/ 37 w 130"/>
                <a:gd name="T97" fmla="*/ 7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34">
                  <a:moveTo>
                    <a:pt x="83" y="92"/>
                  </a:moveTo>
                  <a:cubicBezTo>
                    <a:pt x="130" y="63"/>
                    <a:pt x="128" y="26"/>
                    <a:pt x="128" y="26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8" y="21"/>
                    <a:pt x="128" y="10"/>
                    <a:pt x="118" y="10"/>
                  </a:cubicBezTo>
                  <a:cubicBezTo>
                    <a:pt x="115" y="10"/>
                    <a:pt x="112" y="10"/>
                    <a:pt x="112" y="10"/>
                  </a:cubicBezTo>
                  <a:cubicBezTo>
                    <a:pt x="107" y="10"/>
                    <a:pt x="107" y="15"/>
                    <a:pt x="107" y="15"/>
                  </a:cubicBezTo>
                  <a:cubicBezTo>
                    <a:pt x="107" y="15"/>
                    <a:pt x="105" y="16"/>
                    <a:pt x="101" y="16"/>
                  </a:cubicBezTo>
                  <a:cubicBezTo>
                    <a:pt x="101" y="12"/>
                    <a:pt x="102" y="0"/>
                    <a:pt x="102" y="0"/>
                  </a:cubicBezTo>
                  <a:cubicBezTo>
                    <a:pt x="56" y="6"/>
                    <a:pt x="28" y="0"/>
                    <a:pt x="28" y="0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4" y="16"/>
                    <a:pt x="23" y="15"/>
                    <a:pt x="23" y="15"/>
                  </a:cubicBezTo>
                  <a:cubicBezTo>
                    <a:pt x="23" y="15"/>
                    <a:pt x="22" y="10"/>
                    <a:pt x="18" y="10"/>
                  </a:cubicBezTo>
                  <a:cubicBezTo>
                    <a:pt x="18" y="10"/>
                    <a:pt x="15" y="10"/>
                    <a:pt x="12" y="10"/>
                  </a:cubicBezTo>
                  <a:cubicBezTo>
                    <a:pt x="2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7" y="92"/>
                  </a:cubicBezTo>
                  <a:cubicBezTo>
                    <a:pt x="47" y="92"/>
                    <a:pt x="52" y="97"/>
                    <a:pt x="59" y="97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2"/>
                    <a:pt x="54" y="105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5" y="119"/>
                  </a:cubicBezTo>
                  <a:cubicBezTo>
                    <a:pt x="55" y="124"/>
                    <a:pt x="49" y="124"/>
                    <a:pt x="49" y="124"/>
                  </a:cubicBezTo>
                  <a:cubicBezTo>
                    <a:pt x="49" y="124"/>
                    <a:pt x="44" y="125"/>
                    <a:pt x="44" y="129"/>
                  </a:cubicBezTo>
                  <a:cubicBezTo>
                    <a:pt x="44" y="129"/>
                    <a:pt x="43" y="134"/>
                    <a:pt x="49" y="134"/>
                  </a:cubicBezTo>
                  <a:cubicBezTo>
                    <a:pt x="57" y="134"/>
                    <a:pt x="80" y="134"/>
                    <a:pt x="80" y="134"/>
                  </a:cubicBezTo>
                  <a:cubicBezTo>
                    <a:pt x="85" y="134"/>
                    <a:pt x="86" y="129"/>
                    <a:pt x="86" y="129"/>
                  </a:cubicBezTo>
                  <a:cubicBezTo>
                    <a:pt x="86" y="129"/>
                    <a:pt x="86" y="124"/>
                    <a:pt x="80" y="124"/>
                  </a:cubicBezTo>
                  <a:cubicBezTo>
                    <a:pt x="75" y="124"/>
                    <a:pt x="75" y="118"/>
                    <a:pt x="75" y="118"/>
                  </a:cubicBezTo>
                  <a:cubicBezTo>
                    <a:pt x="75" y="118"/>
                    <a:pt x="70" y="119"/>
                    <a:pt x="70" y="114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75" y="109"/>
                    <a:pt x="75" y="105"/>
                  </a:cubicBezTo>
                  <a:cubicBezTo>
                    <a:pt x="75" y="102"/>
                    <a:pt x="70" y="103"/>
                    <a:pt x="70" y="103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5" y="97"/>
                    <a:pt x="79" y="95"/>
                    <a:pt x="83" y="92"/>
                  </a:cubicBezTo>
                  <a:close/>
                  <a:moveTo>
                    <a:pt x="102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3" y="16"/>
                    <a:pt x="113" y="16"/>
                  </a:cubicBezTo>
                  <a:cubicBezTo>
                    <a:pt x="118" y="16"/>
                    <a:pt x="118" y="21"/>
                    <a:pt x="118" y="21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6"/>
                    <a:pt x="116" y="47"/>
                    <a:pt x="91" y="71"/>
                  </a:cubicBezTo>
                  <a:cubicBezTo>
                    <a:pt x="97" y="61"/>
                    <a:pt x="102" y="38"/>
                    <a:pt x="102" y="21"/>
                  </a:cubicBezTo>
                  <a:close/>
                  <a:moveTo>
                    <a:pt x="37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6"/>
                    <a:pt x="15" y="16"/>
                  </a:cubicBezTo>
                  <a:cubicBezTo>
                    <a:pt x="15" y="16"/>
                    <a:pt x="15" y="22"/>
                    <a:pt x="21" y="22"/>
                  </a:cubicBezTo>
                  <a:cubicBezTo>
                    <a:pt x="21" y="22"/>
                    <a:pt x="25" y="22"/>
                    <a:pt x="26" y="22"/>
                  </a:cubicBezTo>
                  <a:cubicBezTo>
                    <a:pt x="26" y="39"/>
                    <a:pt x="31" y="62"/>
                    <a:pt x="37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3644589" y="3506565"/>
            <a:ext cx="810810" cy="810810"/>
            <a:chOff x="3771003" y="3502547"/>
            <a:chExt cx="768810" cy="768810"/>
          </a:xfrm>
        </p:grpSpPr>
        <p:sp>
          <p:nvSpPr>
            <p:cNvPr id="10" name="Oval 54"/>
            <p:cNvSpPr/>
            <p:nvPr/>
          </p:nvSpPr>
          <p:spPr>
            <a:xfrm>
              <a:off x="3771003" y="3502547"/>
              <a:ext cx="768810" cy="7688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7" name="Shape 1804"/>
            <p:cNvSpPr/>
            <p:nvPr/>
          </p:nvSpPr>
          <p:spPr>
            <a:xfrm>
              <a:off x="3997514" y="3724730"/>
              <a:ext cx="332569" cy="332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4072387" y="4759483"/>
            <a:ext cx="810810" cy="810810"/>
            <a:chOff x="4176641" y="4690564"/>
            <a:chExt cx="768810" cy="768810"/>
          </a:xfrm>
        </p:grpSpPr>
        <p:sp>
          <p:nvSpPr>
            <p:cNvPr id="50" name="Oval 49"/>
            <p:cNvSpPr/>
            <p:nvPr/>
          </p:nvSpPr>
          <p:spPr>
            <a:xfrm>
              <a:off x="4176641" y="4690564"/>
              <a:ext cx="768810" cy="76881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4345469" y="4899589"/>
              <a:ext cx="450235" cy="372677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7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1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4 w 287"/>
                <a:gd name="T69" fmla="*/ 0 h 237"/>
                <a:gd name="T70" fmla="*/ 108 w 287"/>
                <a:gd name="T71" fmla="*/ 36 h 237"/>
                <a:gd name="T72" fmla="*/ 144 w 287"/>
                <a:gd name="T73" fmla="*/ 72 h 237"/>
                <a:gd name="T74" fmla="*/ 179 w 287"/>
                <a:gd name="T75" fmla="*/ 36 h 237"/>
                <a:gd name="T76" fmla="*/ 144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7 w 287"/>
                <a:gd name="T97" fmla="*/ 214 h 237"/>
                <a:gd name="T98" fmla="*/ 37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8 w 287"/>
                <a:gd name="T107" fmla="*/ 237 h 237"/>
                <a:gd name="T108" fmla="*/ 200 w 287"/>
                <a:gd name="T109" fmla="*/ 237 h 237"/>
                <a:gd name="T110" fmla="*/ 200 w 287"/>
                <a:gd name="T111" fmla="*/ 137 h 237"/>
                <a:gd name="T112" fmla="*/ 144 w 287"/>
                <a:gd name="T113" fmla="*/ 81 h 237"/>
                <a:gd name="T114" fmla="*/ 88 w 287"/>
                <a:gd name="T115" fmla="*/ 137 h 237"/>
                <a:gd name="T116" fmla="*/ 88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6927">
        <p:blinds dir="vert"/>
      </p:transition>
    </mc:Choice>
    <mc:Fallback xmlns="">
      <p:transition advTm="692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7"/>
          <p:cNvSpPr txBox="1"/>
          <p:nvPr/>
        </p:nvSpPr>
        <p:spPr>
          <a:xfrm>
            <a:off x="2914292" y="199166"/>
            <a:ext cx="6364399" cy="55372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55" name="Title 1"/>
          <p:cNvSpPr txBox="1"/>
          <p:nvPr/>
        </p:nvSpPr>
        <p:spPr>
          <a:xfrm>
            <a:off x="4571706" y="668142"/>
            <a:ext cx="3049078" cy="276860"/>
          </a:xfrm>
          <a:prstGeom prst="rect">
            <a:avLst/>
          </a:prstGeom>
        </p:spPr>
        <p:txBody>
          <a:bodyPr vert="horz" lIns="0" tIns="0" rIns="0" bIns="0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modify the text content</a:t>
            </a:r>
            <a:endParaRPr lang="en-US" altLang="zh-CN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5" name="TextBox 56"/>
          <p:cNvSpPr txBox="1"/>
          <p:nvPr/>
        </p:nvSpPr>
        <p:spPr>
          <a:xfrm>
            <a:off x="9175679" y="2627824"/>
            <a:ext cx="1686560" cy="318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75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Clear Sans" panose="020B0503030202020304" pitchFamily="34" charset="0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9" name="TextBox 60"/>
          <p:cNvSpPr txBox="1"/>
          <p:nvPr/>
        </p:nvSpPr>
        <p:spPr>
          <a:xfrm>
            <a:off x="9238191" y="2931003"/>
            <a:ext cx="1794230" cy="534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6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您的内容打在这里，或者通过复制您的文本后，在此框中选择粘贴。</a:t>
            </a:r>
          </a:p>
        </p:txBody>
      </p:sp>
      <p:sp>
        <p:nvSpPr>
          <p:cNvPr id="21" name="Rectangle 14"/>
          <p:cNvSpPr/>
          <p:nvPr/>
        </p:nvSpPr>
        <p:spPr>
          <a:xfrm rot="2700000">
            <a:off x="4565196" y="2441251"/>
            <a:ext cx="3091711" cy="30917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23" name="Rounded Rectangle 19"/>
          <p:cNvSpPr/>
          <p:nvPr/>
        </p:nvSpPr>
        <p:spPr>
          <a:xfrm>
            <a:off x="4413250" y="2316480"/>
            <a:ext cx="1611630" cy="1611630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26" name="Rounded Rectangle 24"/>
          <p:cNvSpPr/>
          <p:nvPr/>
        </p:nvSpPr>
        <p:spPr>
          <a:xfrm>
            <a:off x="6111240" y="2316480"/>
            <a:ext cx="1611630" cy="1611630"/>
          </a:xfrm>
          <a:prstGeom prst="roundRect">
            <a:avLst/>
          </a:prstGeom>
          <a:blipFill rotWithShape="1"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13250" y="4041775"/>
            <a:ext cx="1611630" cy="1611630"/>
          </a:xfrm>
          <a:prstGeom prst="roundRect">
            <a:avLst/>
          </a:prstGeom>
          <a:blipFill rotWithShape="1"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11240" y="4041775"/>
            <a:ext cx="1611630" cy="1611630"/>
          </a:xfrm>
          <a:prstGeom prst="roundRect">
            <a:avLst/>
          </a:prstGeom>
          <a:blipFill rotWithShape="1"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grpSp>
        <p:nvGrpSpPr>
          <p:cNvPr id="33" name="Group 2177"/>
          <p:cNvGrpSpPr/>
          <p:nvPr/>
        </p:nvGrpSpPr>
        <p:grpSpPr>
          <a:xfrm>
            <a:off x="7965527" y="2750066"/>
            <a:ext cx="1046735" cy="826735"/>
            <a:chOff x="33075" y="0"/>
            <a:chExt cx="3467959" cy="1461013"/>
          </a:xfrm>
        </p:grpSpPr>
        <p:sp>
          <p:nvSpPr>
            <p:cNvPr id="34" name="Shape 2175"/>
            <p:cNvSpPr/>
            <p:nvPr/>
          </p:nvSpPr>
          <p:spPr>
            <a:xfrm flipV="1">
              <a:off x="3488334" y="-1"/>
              <a:ext cx="1" cy="1461015"/>
            </a:xfrm>
            <a:prstGeom prst="line">
              <a:avLst/>
            </a:prstGeom>
            <a:noFill/>
            <a:ln w="28575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" name="Shape 2176"/>
            <p:cNvSpPr/>
            <p:nvPr/>
          </p:nvSpPr>
          <p:spPr>
            <a:xfrm flipH="1" flipV="1">
              <a:off x="33075" y="730506"/>
              <a:ext cx="3467961" cy="1"/>
            </a:xfrm>
            <a:prstGeom prst="line">
              <a:avLst/>
            </a:prstGeom>
            <a:noFill/>
            <a:ln w="28575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7" name="TextBox 80"/>
          <p:cNvSpPr txBox="1"/>
          <p:nvPr/>
        </p:nvSpPr>
        <p:spPr>
          <a:xfrm>
            <a:off x="9175679" y="4343469"/>
            <a:ext cx="1686560" cy="318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75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Clear Sans" panose="020B0503030202020304" pitchFamily="34" charset="0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38" name="TextBox 81"/>
          <p:cNvSpPr txBox="1"/>
          <p:nvPr/>
        </p:nvSpPr>
        <p:spPr>
          <a:xfrm>
            <a:off x="9238191" y="4646648"/>
            <a:ext cx="1794230" cy="534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6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您的内容打在这里，或者通过复制您的文本后，在此框中选择粘贴。</a:t>
            </a:r>
          </a:p>
        </p:txBody>
      </p:sp>
      <p:grpSp>
        <p:nvGrpSpPr>
          <p:cNvPr id="39" name="Group 2177"/>
          <p:cNvGrpSpPr/>
          <p:nvPr/>
        </p:nvGrpSpPr>
        <p:grpSpPr>
          <a:xfrm>
            <a:off x="7965527" y="4465711"/>
            <a:ext cx="1046735" cy="826735"/>
            <a:chOff x="33075" y="0"/>
            <a:chExt cx="3467959" cy="1461013"/>
          </a:xfrm>
        </p:grpSpPr>
        <p:sp>
          <p:nvSpPr>
            <p:cNvPr id="40" name="Shape 2175"/>
            <p:cNvSpPr/>
            <p:nvPr/>
          </p:nvSpPr>
          <p:spPr>
            <a:xfrm flipV="1">
              <a:off x="3488334" y="-1"/>
              <a:ext cx="1" cy="1461015"/>
            </a:xfrm>
            <a:prstGeom prst="line">
              <a:avLst/>
            </a:prstGeom>
            <a:noFill/>
            <a:ln w="28575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1" name="Shape 2176"/>
            <p:cNvSpPr/>
            <p:nvPr/>
          </p:nvSpPr>
          <p:spPr>
            <a:xfrm flipH="1" flipV="1">
              <a:off x="33075" y="730506"/>
              <a:ext cx="3467961" cy="1"/>
            </a:xfrm>
            <a:prstGeom prst="line">
              <a:avLst/>
            </a:prstGeom>
            <a:noFill/>
            <a:ln w="28575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6" name="Group 2177"/>
          <p:cNvGrpSpPr/>
          <p:nvPr/>
        </p:nvGrpSpPr>
        <p:grpSpPr>
          <a:xfrm flipH="1">
            <a:off x="3010910" y="2735885"/>
            <a:ext cx="1046735" cy="826735"/>
            <a:chOff x="33075" y="0"/>
            <a:chExt cx="3467959" cy="1461013"/>
          </a:xfrm>
        </p:grpSpPr>
        <p:sp>
          <p:nvSpPr>
            <p:cNvPr id="87" name="Shape 2175"/>
            <p:cNvSpPr/>
            <p:nvPr/>
          </p:nvSpPr>
          <p:spPr>
            <a:xfrm flipV="1">
              <a:off x="3488334" y="-1"/>
              <a:ext cx="1" cy="1461015"/>
            </a:xfrm>
            <a:prstGeom prst="line">
              <a:avLst/>
            </a:prstGeom>
            <a:noFill/>
            <a:ln w="28575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Shape 2176"/>
            <p:cNvSpPr/>
            <p:nvPr/>
          </p:nvSpPr>
          <p:spPr>
            <a:xfrm flipH="1" flipV="1">
              <a:off x="33075" y="730506"/>
              <a:ext cx="3467961" cy="1"/>
            </a:xfrm>
            <a:prstGeom prst="line">
              <a:avLst/>
            </a:prstGeom>
            <a:noFill/>
            <a:ln w="28575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8" name="Group 2177"/>
          <p:cNvGrpSpPr/>
          <p:nvPr/>
        </p:nvGrpSpPr>
        <p:grpSpPr>
          <a:xfrm flipH="1">
            <a:off x="3010910" y="4465710"/>
            <a:ext cx="1046735" cy="826735"/>
            <a:chOff x="33075" y="0"/>
            <a:chExt cx="3467959" cy="1461013"/>
          </a:xfrm>
        </p:grpSpPr>
        <p:sp>
          <p:nvSpPr>
            <p:cNvPr id="49" name="Shape 2175"/>
            <p:cNvSpPr/>
            <p:nvPr/>
          </p:nvSpPr>
          <p:spPr>
            <a:xfrm flipV="1">
              <a:off x="3488334" y="-1"/>
              <a:ext cx="1" cy="1461015"/>
            </a:xfrm>
            <a:prstGeom prst="line">
              <a:avLst/>
            </a:prstGeom>
            <a:noFill/>
            <a:ln w="28575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0" name="Shape 2176"/>
            <p:cNvSpPr/>
            <p:nvPr/>
          </p:nvSpPr>
          <p:spPr>
            <a:xfrm flipH="1" flipV="1">
              <a:off x="33075" y="730506"/>
              <a:ext cx="3467961" cy="1"/>
            </a:xfrm>
            <a:prstGeom prst="line">
              <a:avLst/>
            </a:prstGeom>
            <a:noFill/>
            <a:ln w="28575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59" name="TextBox 91"/>
          <p:cNvSpPr txBox="1"/>
          <p:nvPr/>
        </p:nvSpPr>
        <p:spPr>
          <a:xfrm>
            <a:off x="1196558" y="2613643"/>
            <a:ext cx="1686560" cy="318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75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Clear Sans" panose="020B0503030202020304" pitchFamily="34" charset="0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66" name="TextBox 92"/>
          <p:cNvSpPr txBox="1"/>
          <p:nvPr/>
        </p:nvSpPr>
        <p:spPr>
          <a:xfrm>
            <a:off x="1022950" y="2916821"/>
            <a:ext cx="1794230" cy="534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6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您的内容打在这里，或者通过复制您的文本后，在此框中选择粘贴。</a:t>
            </a:r>
          </a:p>
        </p:txBody>
      </p:sp>
      <p:sp>
        <p:nvSpPr>
          <p:cNvPr id="67" name="TextBox 93"/>
          <p:cNvSpPr txBox="1"/>
          <p:nvPr/>
        </p:nvSpPr>
        <p:spPr>
          <a:xfrm>
            <a:off x="1187619" y="4343469"/>
            <a:ext cx="1686560" cy="318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75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Clear Sans" panose="020B0503030202020304" pitchFamily="34" charset="0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998702" y="4646648"/>
            <a:ext cx="1794230" cy="534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6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7067">
        <p:blinds dir="vert"/>
      </p:transition>
    </mc:Choice>
    <mc:Fallback xmlns="">
      <p:transition advTm="706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1" grpId="0" bldLvl="0" animBg="1"/>
      <p:bldP spid="37" grpId="0"/>
      <p:bldP spid="38" grpId="0"/>
      <p:bldP spid="59" grpId="0"/>
      <p:bldP spid="66" grpId="0"/>
      <p:bldP spid="67" grpId="0"/>
      <p:bldP spid="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7"/>
          <p:cNvSpPr txBox="1"/>
          <p:nvPr/>
        </p:nvSpPr>
        <p:spPr>
          <a:xfrm>
            <a:off x="2914292" y="199166"/>
            <a:ext cx="6364399" cy="55372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55" name="Title 1"/>
          <p:cNvSpPr txBox="1"/>
          <p:nvPr/>
        </p:nvSpPr>
        <p:spPr>
          <a:xfrm>
            <a:off x="4571706" y="668142"/>
            <a:ext cx="3049078" cy="276860"/>
          </a:xfrm>
          <a:prstGeom prst="rect">
            <a:avLst/>
          </a:prstGeom>
        </p:spPr>
        <p:txBody>
          <a:bodyPr vert="horz" lIns="0" tIns="0" rIns="0" bIns="0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modify the text content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320800" y="3194685"/>
            <a:ext cx="1899920" cy="1899920"/>
          </a:xfrm>
          <a:prstGeom prst="ellipse">
            <a:avLst/>
          </a:prstGeom>
          <a:blipFill rotWithShape="1">
            <a:blip r:embed="rId3" cstate="screen"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192871" rtlCol="0" anchor="b"/>
          <a:lstStyle/>
          <a:p>
            <a:pPr algn="ctr"/>
            <a:endParaRPr lang="en-US" sz="105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30215" y="2096770"/>
            <a:ext cx="2895600" cy="2895600"/>
          </a:xfrm>
          <a:prstGeom prst="ellipse">
            <a:avLst/>
          </a:prstGeom>
          <a:blipFill rotWithShape="1">
            <a:blip r:embed="rId4" cstate="screen"/>
            <a:stretch>
              <a:fillRect/>
            </a:stretch>
          </a:blip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192871" rtlCol="0" anchor="b"/>
          <a:lstStyle/>
          <a:p>
            <a:pPr algn="ctr"/>
            <a:endParaRPr lang="en-US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350135" y="1798320"/>
            <a:ext cx="1899920" cy="1899920"/>
          </a:xfrm>
          <a:prstGeom prst="ellipse">
            <a:avLst/>
          </a:prstGeom>
          <a:blipFill rotWithShape="1">
            <a:blip r:embed="rId5" cstate="screen"/>
            <a:stretch>
              <a:fillRect/>
            </a:stretch>
          </a:blip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192871" rtlCol="0" anchor="b"/>
          <a:lstStyle/>
          <a:p>
            <a:pPr algn="ctr"/>
            <a:endParaRPr lang="en-US" sz="105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938770" y="2233930"/>
            <a:ext cx="1899920" cy="1899920"/>
          </a:xfrm>
          <a:prstGeom prst="ellipse">
            <a:avLst/>
          </a:prstGeom>
          <a:blipFill rotWithShape="1">
            <a:blip r:embed="rId6" cstate="screen"/>
            <a:stretch>
              <a:fillRect/>
            </a:stretch>
          </a:blip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192871" rtlCol="0" anchor="b"/>
          <a:lstStyle/>
          <a:p>
            <a:pPr algn="ctr"/>
            <a:endParaRPr lang="en-US" sz="105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31565" y="2944495"/>
            <a:ext cx="2506345" cy="2506345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192871" rtlCol="0" anchor="b"/>
          <a:lstStyle/>
          <a:p>
            <a:pPr algn="ctr"/>
            <a:endParaRPr lang="en-US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960485" y="3566795"/>
            <a:ext cx="1899920" cy="1899920"/>
          </a:xfrm>
          <a:prstGeom prst="ellipse">
            <a:avLst/>
          </a:prstGeom>
          <a:blipFill rotWithShape="1">
            <a:blip r:embed="rId8" cstate="screen"/>
            <a:stretch>
              <a:fillRect/>
            </a:stretch>
          </a:blip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192871" rtlCol="0" anchor="b"/>
          <a:lstStyle/>
          <a:p>
            <a:pPr algn="ctr"/>
            <a:endParaRPr lang="en-US" sz="105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1732">
        <p:blinds dir="vert"/>
      </p:transition>
    </mc:Choice>
    <mc:Fallback xmlns="">
      <p:transition advTm="173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8" grpId="0" animBg="1"/>
      <p:bldP spid="41" grpId="0" animBg="1"/>
      <p:bldP spid="27" grpId="0" animBg="1"/>
      <p:bldP spid="17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20090" y="211455"/>
            <a:ext cx="10801350" cy="619696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72398" y="0"/>
            <a:ext cx="3744416" cy="4293096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270392" y="1027179"/>
            <a:ext cx="672075" cy="6720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</a:p>
        </p:txBody>
      </p:sp>
      <p:sp>
        <p:nvSpPr>
          <p:cNvPr id="5" name="椭圆 4"/>
          <p:cNvSpPr/>
          <p:nvPr/>
        </p:nvSpPr>
        <p:spPr>
          <a:xfrm>
            <a:off x="5874500" y="1027179"/>
            <a:ext cx="672075" cy="6720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</a:p>
        </p:txBody>
      </p:sp>
      <p:sp>
        <p:nvSpPr>
          <p:cNvPr id="6" name="椭圆 5"/>
          <p:cNvSpPr/>
          <p:nvPr/>
        </p:nvSpPr>
        <p:spPr>
          <a:xfrm>
            <a:off x="6480643" y="1028733"/>
            <a:ext cx="672075" cy="6720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章</a:t>
            </a:r>
          </a:p>
        </p:txBody>
      </p:sp>
      <p:sp>
        <p:nvSpPr>
          <p:cNvPr id="7" name="文本框 17"/>
          <p:cNvSpPr txBox="1"/>
          <p:nvPr/>
        </p:nvSpPr>
        <p:spPr>
          <a:xfrm>
            <a:off x="4656967" y="2123608"/>
            <a:ext cx="4319425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此处添加名称</a:t>
            </a:r>
          </a:p>
        </p:txBody>
      </p:sp>
      <p:sp>
        <p:nvSpPr>
          <p:cNvPr id="8" name="文本框 19"/>
          <p:cNvSpPr txBox="1"/>
          <p:nvPr/>
        </p:nvSpPr>
        <p:spPr bwMode="auto">
          <a:xfrm>
            <a:off x="4427486" y="2902403"/>
            <a:ext cx="3493317" cy="6838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详细内容</a:t>
            </a:r>
            <a:r>
              <a:rPr lang="en-US" altLang="zh-CN" sz="10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r>
              <a:rPr lang="zh-CN" altLang="en-US" sz="10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点击输入本栏的具体文字，简明扼要的说明分项内容，此为概念图解，请根据您的具体内容酌情修改。点击输入本栏的具体文字。</a:t>
            </a:r>
            <a:endParaRPr lang="en-US" altLang="zh-CN" sz="106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6412">
        <p:blinds dir="vert"/>
      </p:transition>
    </mc:Choice>
    <mc:Fallback xmlns="">
      <p:transition advTm="641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  <p:bldP spid="4" grpId="0" bldLvl="0" animBg="1"/>
      <p:bldP spid="5" grpId="0" bldLvl="0" animBg="1"/>
      <p:bldP spid="6" grpId="0" bldLvl="0" animBg="1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1055</Words>
  <Application>Microsoft Office PowerPoint</Application>
  <PresentationFormat>宽屏</PresentationFormat>
  <Paragraphs>284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5" baseType="lpstr">
      <vt:lpstr>Aller Light</vt:lpstr>
      <vt:lpstr>Arial Unicode MS</vt:lpstr>
      <vt:lpstr>Clear Sans</vt:lpstr>
      <vt:lpstr>Clear Sans Light</vt:lpstr>
      <vt:lpstr>Clear Sans Medium</vt:lpstr>
      <vt:lpstr>Helvetica Light</vt:lpstr>
      <vt:lpstr>Kontrapunkt Bob Bold</vt:lpstr>
      <vt:lpstr>Nexa Bold</vt:lpstr>
      <vt:lpstr>Open Sans Light</vt:lpstr>
      <vt:lpstr>宋体</vt:lpstr>
      <vt:lpstr>微软雅黑</vt:lpstr>
      <vt:lpstr>文鼎大标宋简</vt:lpstr>
      <vt:lpstr>Arial</vt:lpstr>
      <vt:lpstr>Calibri</vt:lpstr>
      <vt:lpstr>Calibri Light</vt:lpstr>
      <vt:lpstr>Roboto Light</vt:lpstr>
      <vt:lpstr>Times New Roman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2022-03-16T03:14:34Z</dcterms:created>
  <dcterms:modified xsi:type="dcterms:W3CDTF">2023-01-10T05:25:37Z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5E3229BEFCAE46EA9C843EE61057D19B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